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66" r:id="rId3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7" r:id="rId34"/>
    <p:sldId id="673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674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676"/>
    <a:srgbClr val="B33F62"/>
    <a:srgbClr val="C830CC"/>
    <a:srgbClr val="75D6D1"/>
    <a:srgbClr val="9A1F40"/>
    <a:srgbClr val="84ACB6"/>
    <a:srgbClr val="3494BA"/>
    <a:srgbClr val="629DD1"/>
    <a:srgbClr val="F8931D"/>
    <a:srgbClr val="E64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7" autoAdjust="0"/>
    <p:restoredTop sz="94660"/>
  </p:normalViewPr>
  <p:slideViewPr>
    <p:cSldViewPr snapToGrid="0">
      <p:cViewPr>
        <p:scale>
          <a:sx n="33" d="100"/>
          <a:sy n="33" d="100"/>
        </p:scale>
        <p:origin x="127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4012E-81FD-4068-9606-B203ADC2BF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9F78-15C6-4229-94E9-26253590B3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9A7FD-38EC-4EA3-ABA4-0C51DF20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8fa4da200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8fa4da200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8fa4da2005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8fa4da2005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8fa4da2005_0_1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8fa4da2005_0_1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8fa4da2005_0_1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8fa4da2005_0_1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8fa4da2005_0_1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8fa4da2005_0_1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8fa4da2005_0_1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8fa4da2005_0_1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8fa4da2005_0_1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8fa4da2005_0_1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8fa4da2005_0_1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8fa4da2005_0_1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8fa4da2005_0_1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8fa4da2005_0_1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8fa4da2005_0_2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8fa4da2005_0_2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8fa4da200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8fa4da200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8fa4da2005_0_2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8fa4da2005_0_2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8fa4da2005_0_2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8fa4da2005_0_2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8fa4da2005_0_3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8fa4da2005_0_3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8fa4da2005_0_3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8fa4da2005_0_3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g8fa4da2005_0_3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1" name="Google Shape;1711;g8fa4da2005_0_3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8fa4da2005_0_3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8fa4da2005_0_3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8fa4da2005_0_3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8fa4da2005_0_3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8fa4da2005_0_3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8fa4da2005_0_3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8fa4da2005_0_3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8fa4da2005_0_3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8fa4da200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8fa4da200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4b3252f4_1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4b3252f4_1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8fa4da2005_0_4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8fa4da2005_0_4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8fa4da2005_0_4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8fa4da2005_0_4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8fa4da2005_0_4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8fa4da2005_0_4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3ec8204d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3ec8204d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3ec8204d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3ec8204d7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3ec8204d7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3ec8204d7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93ec8204d7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93ec8204d7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93ec8204d7_0_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93ec8204d7_0_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93ec8204d7_0_2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93ec8204d7_0_2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93ec8204d7_0_1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93ec8204d7_0_1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f4b3252f4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f4b3252f4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93ec8204d7_0_2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93ec8204d7_0_2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9A7FD-38EC-4EA3-ABA4-0C51DF20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8f4b3252f4_1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8f4b3252f4_1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f4b3252f4_1_1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8f4b3252f4_1_1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8f4b3252f4_1_1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8f4b3252f4_1_1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8fa4da2005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8fa4da2005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;p6"/>
          <p:cNvSpPr txBox="1">
            <a:spLocks noGrp="1"/>
          </p:cNvSpPr>
          <p:nvPr>
            <p:ph type="title"/>
          </p:nvPr>
        </p:nvSpPr>
        <p:spPr>
          <a:xfrm>
            <a:off x="2902400" y="546100"/>
            <a:ext cx="63872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35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B2D-7F33-4EFE-B520-AE087D3F87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61F8-7383-46D9-808D-72128DC90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D04EC-8937-4B74-89F1-1451716226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3F961-01BB-4F77-A335-6CC63F85F5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716"/>
          <p:cNvSpPr/>
          <p:nvPr/>
        </p:nvSpPr>
        <p:spPr>
          <a:xfrm>
            <a:off x="0" y="3977038"/>
            <a:ext cx="12192000" cy="1416465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id-ID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96645" y="1094316"/>
            <a:ext cx="4105275" cy="4105275"/>
            <a:chOff x="2896644" y="1094315"/>
            <a:chExt cx="4105275" cy="4105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1" name="PA_矩形 5"/>
            <p:cNvSpPr/>
            <p:nvPr>
              <p:custDataLst>
                <p:tags r:id="rId1"/>
              </p:custDataLst>
            </p:nvPr>
          </p:nvSpPr>
          <p:spPr>
            <a:xfrm>
              <a:off x="2896644" y="1094315"/>
              <a:ext cx="4105275" cy="41052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29676"/>
              </a:solidFill>
            </a:ln>
            <a:effectLst>
              <a:outerShdw blurRad="508000" dist="190500" dir="5400000" algn="ctr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zh-CN" altLang="en-US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1" name="PA_文本框 6"/>
            <p:cNvSpPr txBox="1"/>
            <p:nvPr>
              <p:custDataLst>
                <p:tags r:id="rId2"/>
              </p:custDataLst>
            </p:nvPr>
          </p:nvSpPr>
          <p:spPr>
            <a:xfrm>
              <a:off x="3966501" y="1539155"/>
              <a:ext cx="21691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9600" b="1" dirty="0">
                  <a:solidFill>
                    <a:srgbClr val="02967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</a:t>
              </a:r>
              <a:r>
                <a:rPr lang="zh-CN" altLang="en-US" sz="4800" b="1" dirty="0">
                  <a:solidFill>
                    <a:srgbClr val="02967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页</a:t>
              </a:r>
              <a:endParaRPr lang="zh-CN" altLang="en-US" sz="4800" b="1" dirty="0">
                <a:solidFill>
                  <a:srgbClr val="02967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2" name="PA_文本框 7"/>
            <p:cNvSpPr txBox="1"/>
            <p:nvPr>
              <p:custDataLst>
                <p:tags r:id="rId3"/>
              </p:custDataLst>
            </p:nvPr>
          </p:nvSpPr>
          <p:spPr>
            <a:xfrm>
              <a:off x="3503068" y="3137991"/>
              <a:ext cx="2954655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36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蓝绿商务</a:t>
              </a:r>
              <a:endPara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CN" altLang="en-US" sz="36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可视化图表集</a:t>
              </a:r>
              <a:endPara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CN" altLang="en-US" sz="3200" b="1" dirty="0">
                  <a:solidFill>
                    <a:srgbClr val="02967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（</a:t>
              </a:r>
              <a:r>
                <a:rPr lang="en-US" altLang="zh-CN" sz="3200" b="1" dirty="0">
                  <a:solidFill>
                    <a:srgbClr val="02967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NO.12</a:t>
              </a:r>
              <a:r>
                <a:rPr lang="zh-CN" altLang="en-US" sz="3200" b="1" dirty="0">
                  <a:solidFill>
                    <a:srgbClr val="02967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）</a:t>
              </a:r>
              <a:endParaRPr lang="zh-CN" altLang="en-US" sz="3200" b="1" dirty="0">
                <a:solidFill>
                  <a:srgbClr val="02967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2" name="PA_组合 2"/>
          <p:cNvGrpSpPr/>
          <p:nvPr>
            <p:custDataLst>
              <p:tags r:id="rId4"/>
            </p:custDataLst>
          </p:nvPr>
        </p:nvGrpSpPr>
        <p:grpSpPr>
          <a:xfrm>
            <a:off x="973673" y="2420408"/>
            <a:ext cx="3034551" cy="3742931"/>
            <a:chOff x="1453228" y="3036450"/>
            <a:chExt cx="1908017" cy="2353421"/>
          </a:xfrm>
          <a:effectLst>
            <a:outerShdw blurRad="63500" sx="102000" sy="102000" algn="ctr" rotWithShape="0">
              <a:prstClr val="black">
                <a:alpha val="85000"/>
              </a:prstClr>
            </a:outerShdw>
          </a:effectLst>
        </p:grpSpPr>
        <p:sp>
          <p:nvSpPr>
            <p:cNvPr id="593" name="Freeform 251"/>
            <p:cNvSpPr/>
            <p:nvPr/>
          </p:nvSpPr>
          <p:spPr bwMode="auto">
            <a:xfrm>
              <a:off x="1739130" y="5191245"/>
              <a:ext cx="237750" cy="198626"/>
            </a:xfrm>
            <a:custGeom>
              <a:avLst/>
              <a:gdLst>
                <a:gd name="T0" fmla="*/ 7 w 79"/>
                <a:gd name="T1" fmla="*/ 0 h 66"/>
                <a:gd name="T2" fmla="*/ 8 w 79"/>
                <a:gd name="T3" fmla="*/ 2 h 66"/>
                <a:gd name="T4" fmla="*/ 9 w 79"/>
                <a:gd name="T5" fmla="*/ 4 h 66"/>
                <a:gd name="T6" fmla="*/ 11 w 79"/>
                <a:gd name="T7" fmla="*/ 8 h 66"/>
                <a:gd name="T8" fmla="*/ 12 w 79"/>
                <a:gd name="T9" fmla="*/ 11 h 66"/>
                <a:gd name="T10" fmla="*/ 14 w 79"/>
                <a:gd name="T11" fmla="*/ 13 h 66"/>
                <a:gd name="T12" fmla="*/ 17 w 79"/>
                <a:gd name="T13" fmla="*/ 15 h 66"/>
                <a:gd name="T14" fmla="*/ 18 w 79"/>
                <a:gd name="T15" fmla="*/ 13 h 66"/>
                <a:gd name="T16" fmla="*/ 21 w 79"/>
                <a:gd name="T17" fmla="*/ 12 h 66"/>
                <a:gd name="T18" fmla="*/ 22 w 79"/>
                <a:gd name="T19" fmla="*/ 9 h 66"/>
                <a:gd name="T20" fmla="*/ 25 w 79"/>
                <a:gd name="T21" fmla="*/ 7 h 66"/>
                <a:gd name="T22" fmla="*/ 26 w 79"/>
                <a:gd name="T23" fmla="*/ 4 h 66"/>
                <a:gd name="T24" fmla="*/ 28 w 79"/>
                <a:gd name="T25" fmla="*/ 3 h 66"/>
                <a:gd name="T26" fmla="*/ 30 w 79"/>
                <a:gd name="T27" fmla="*/ 2 h 66"/>
                <a:gd name="T28" fmla="*/ 33 w 79"/>
                <a:gd name="T29" fmla="*/ 2 h 66"/>
                <a:gd name="T30" fmla="*/ 37 w 79"/>
                <a:gd name="T31" fmla="*/ 2 h 66"/>
                <a:gd name="T32" fmla="*/ 39 w 79"/>
                <a:gd name="T33" fmla="*/ 2 h 66"/>
                <a:gd name="T34" fmla="*/ 42 w 79"/>
                <a:gd name="T35" fmla="*/ 3 h 66"/>
                <a:gd name="T36" fmla="*/ 43 w 79"/>
                <a:gd name="T37" fmla="*/ 6 h 66"/>
                <a:gd name="T38" fmla="*/ 49 w 79"/>
                <a:gd name="T39" fmla="*/ 15 h 66"/>
                <a:gd name="T40" fmla="*/ 56 w 79"/>
                <a:gd name="T41" fmla="*/ 27 h 66"/>
                <a:gd name="T42" fmla="*/ 66 w 79"/>
                <a:gd name="T43" fmla="*/ 36 h 66"/>
                <a:gd name="T44" fmla="*/ 71 w 79"/>
                <a:gd name="T45" fmla="*/ 40 h 66"/>
                <a:gd name="T46" fmla="*/ 73 w 79"/>
                <a:gd name="T47" fmla="*/ 44 h 66"/>
                <a:gd name="T48" fmla="*/ 76 w 79"/>
                <a:gd name="T49" fmla="*/ 47 h 66"/>
                <a:gd name="T50" fmla="*/ 79 w 79"/>
                <a:gd name="T51" fmla="*/ 51 h 66"/>
                <a:gd name="T52" fmla="*/ 79 w 79"/>
                <a:gd name="T53" fmla="*/ 55 h 66"/>
                <a:gd name="T54" fmla="*/ 76 w 79"/>
                <a:gd name="T55" fmla="*/ 61 h 66"/>
                <a:gd name="T56" fmla="*/ 71 w 79"/>
                <a:gd name="T57" fmla="*/ 64 h 66"/>
                <a:gd name="T58" fmla="*/ 63 w 79"/>
                <a:gd name="T59" fmla="*/ 66 h 66"/>
                <a:gd name="T60" fmla="*/ 54 w 79"/>
                <a:gd name="T61" fmla="*/ 66 h 66"/>
                <a:gd name="T62" fmla="*/ 42 w 79"/>
                <a:gd name="T63" fmla="*/ 64 h 66"/>
                <a:gd name="T64" fmla="*/ 33 w 79"/>
                <a:gd name="T65" fmla="*/ 59 h 66"/>
                <a:gd name="T66" fmla="*/ 26 w 79"/>
                <a:gd name="T67" fmla="*/ 55 h 66"/>
                <a:gd name="T68" fmla="*/ 25 w 79"/>
                <a:gd name="T69" fmla="*/ 54 h 66"/>
                <a:gd name="T70" fmla="*/ 22 w 79"/>
                <a:gd name="T71" fmla="*/ 51 h 66"/>
                <a:gd name="T72" fmla="*/ 20 w 79"/>
                <a:gd name="T73" fmla="*/ 49 h 66"/>
                <a:gd name="T74" fmla="*/ 17 w 79"/>
                <a:gd name="T75" fmla="*/ 46 h 66"/>
                <a:gd name="T76" fmla="*/ 14 w 79"/>
                <a:gd name="T77" fmla="*/ 45 h 66"/>
                <a:gd name="T78" fmla="*/ 13 w 79"/>
                <a:gd name="T79" fmla="*/ 44 h 66"/>
                <a:gd name="T80" fmla="*/ 12 w 79"/>
                <a:gd name="T81" fmla="*/ 45 h 66"/>
                <a:gd name="T82" fmla="*/ 11 w 79"/>
                <a:gd name="T83" fmla="*/ 46 h 66"/>
                <a:gd name="T84" fmla="*/ 9 w 79"/>
                <a:gd name="T85" fmla="*/ 46 h 66"/>
                <a:gd name="T86" fmla="*/ 8 w 79"/>
                <a:gd name="T87" fmla="*/ 45 h 66"/>
                <a:gd name="T88" fmla="*/ 5 w 79"/>
                <a:gd name="T89" fmla="*/ 44 h 66"/>
                <a:gd name="T90" fmla="*/ 3 w 79"/>
                <a:gd name="T91" fmla="*/ 42 h 66"/>
                <a:gd name="T92" fmla="*/ 1 w 79"/>
                <a:gd name="T93" fmla="*/ 41 h 66"/>
                <a:gd name="T94" fmla="*/ 1 w 79"/>
                <a:gd name="T95" fmla="*/ 38 h 66"/>
                <a:gd name="T96" fmla="*/ 0 w 79"/>
                <a:gd name="T97" fmla="*/ 36 h 66"/>
                <a:gd name="T98" fmla="*/ 0 w 79"/>
                <a:gd name="T99" fmla="*/ 32 h 66"/>
                <a:gd name="T100" fmla="*/ 1 w 79"/>
                <a:gd name="T101" fmla="*/ 20 h 66"/>
                <a:gd name="T102" fmla="*/ 3 w 79"/>
                <a:gd name="T103" fmla="*/ 8 h 66"/>
                <a:gd name="T104" fmla="*/ 7 w 79"/>
                <a:gd name="T105" fmla="*/ 0 h 66"/>
                <a:gd name="T106" fmla="*/ 7 w 79"/>
                <a:gd name="T10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66">
                  <a:moveTo>
                    <a:pt x="7" y="0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2" y="9"/>
                  </a:lnTo>
                  <a:lnTo>
                    <a:pt x="25" y="7"/>
                  </a:lnTo>
                  <a:lnTo>
                    <a:pt x="26" y="4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9" y="15"/>
                  </a:lnTo>
                  <a:lnTo>
                    <a:pt x="56" y="27"/>
                  </a:lnTo>
                  <a:lnTo>
                    <a:pt x="66" y="36"/>
                  </a:lnTo>
                  <a:lnTo>
                    <a:pt x="71" y="40"/>
                  </a:lnTo>
                  <a:lnTo>
                    <a:pt x="73" y="44"/>
                  </a:lnTo>
                  <a:lnTo>
                    <a:pt x="76" y="47"/>
                  </a:lnTo>
                  <a:lnTo>
                    <a:pt x="79" y="51"/>
                  </a:lnTo>
                  <a:lnTo>
                    <a:pt x="79" y="55"/>
                  </a:lnTo>
                  <a:lnTo>
                    <a:pt x="76" y="61"/>
                  </a:lnTo>
                  <a:lnTo>
                    <a:pt x="71" y="64"/>
                  </a:lnTo>
                  <a:lnTo>
                    <a:pt x="63" y="66"/>
                  </a:lnTo>
                  <a:lnTo>
                    <a:pt x="54" y="66"/>
                  </a:lnTo>
                  <a:lnTo>
                    <a:pt x="42" y="64"/>
                  </a:lnTo>
                  <a:lnTo>
                    <a:pt x="33" y="59"/>
                  </a:lnTo>
                  <a:lnTo>
                    <a:pt x="26" y="55"/>
                  </a:lnTo>
                  <a:lnTo>
                    <a:pt x="25" y="54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17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0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4" name="Freeform 252"/>
            <p:cNvSpPr/>
            <p:nvPr/>
          </p:nvSpPr>
          <p:spPr bwMode="auto">
            <a:xfrm>
              <a:off x="1952803" y="5191245"/>
              <a:ext cx="270854" cy="189599"/>
            </a:xfrm>
            <a:custGeom>
              <a:avLst/>
              <a:gdLst>
                <a:gd name="T0" fmla="*/ 8 w 90"/>
                <a:gd name="T1" fmla="*/ 0 h 63"/>
                <a:gd name="T2" fmla="*/ 9 w 90"/>
                <a:gd name="T3" fmla="*/ 2 h 63"/>
                <a:gd name="T4" fmla="*/ 10 w 90"/>
                <a:gd name="T5" fmla="*/ 4 h 63"/>
                <a:gd name="T6" fmla="*/ 12 w 90"/>
                <a:gd name="T7" fmla="*/ 7 h 63"/>
                <a:gd name="T8" fmla="*/ 13 w 90"/>
                <a:gd name="T9" fmla="*/ 11 h 63"/>
                <a:gd name="T10" fmla="*/ 15 w 90"/>
                <a:gd name="T11" fmla="*/ 13 h 63"/>
                <a:gd name="T12" fmla="*/ 18 w 90"/>
                <a:gd name="T13" fmla="*/ 13 h 63"/>
                <a:gd name="T14" fmla="*/ 21 w 90"/>
                <a:gd name="T15" fmla="*/ 13 h 63"/>
                <a:gd name="T16" fmla="*/ 23 w 90"/>
                <a:gd name="T17" fmla="*/ 11 h 63"/>
                <a:gd name="T18" fmla="*/ 26 w 90"/>
                <a:gd name="T19" fmla="*/ 9 h 63"/>
                <a:gd name="T20" fmla="*/ 27 w 90"/>
                <a:gd name="T21" fmla="*/ 7 h 63"/>
                <a:gd name="T22" fmla="*/ 30 w 90"/>
                <a:gd name="T23" fmla="*/ 4 h 63"/>
                <a:gd name="T24" fmla="*/ 32 w 90"/>
                <a:gd name="T25" fmla="*/ 3 h 63"/>
                <a:gd name="T26" fmla="*/ 35 w 90"/>
                <a:gd name="T27" fmla="*/ 2 h 63"/>
                <a:gd name="T28" fmla="*/ 38 w 90"/>
                <a:gd name="T29" fmla="*/ 2 h 63"/>
                <a:gd name="T30" fmla="*/ 42 w 90"/>
                <a:gd name="T31" fmla="*/ 0 h 63"/>
                <a:gd name="T32" fmla="*/ 46 w 90"/>
                <a:gd name="T33" fmla="*/ 2 h 63"/>
                <a:gd name="T34" fmla="*/ 48 w 90"/>
                <a:gd name="T35" fmla="*/ 3 h 63"/>
                <a:gd name="T36" fmla="*/ 51 w 90"/>
                <a:gd name="T37" fmla="*/ 6 h 63"/>
                <a:gd name="T38" fmla="*/ 56 w 90"/>
                <a:gd name="T39" fmla="*/ 15 h 63"/>
                <a:gd name="T40" fmla="*/ 64 w 90"/>
                <a:gd name="T41" fmla="*/ 25 h 63"/>
                <a:gd name="T42" fmla="*/ 74 w 90"/>
                <a:gd name="T43" fmla="*/ 34 h 63"/>
                <a:gd name="T44" fmla="*/ 81 w 90"/>
                <a:gd name="T45" fmla="*/ 38 h 63"/>
                <a:gd name="T46" fmla="*/ 85 w 90"/>
                <a:gd name="T47" fmla="*/ 42 h 63"/>
                <a:gd name="T48" fmla="*/ 87 w 90"/>
                <a:gd name="T49" fmla="*/ 45 h 63"/>
                <a:gd name="T50" fmla="*/ 90 w 90"/>
                <a:gd name="T51" fmla="*/ 49 h 63"/>
                <a:gd name="T52" fmla="*/ 90 w 90"/>
                <a:gd name="T53" fmla="*/ 53 h 63"/>
                <a:gd name="T54" fmla="*/ 87 w 90"/>
                <a:gd name="T55" fmla="*/ 58 h 63"/>
                <a:gd name="T56" fmla="*/ 82 w 90"/>
                <a:gd name="T57" fmla="*/ 61 h 63"/>
                <a:gd name="T58" fmla="*/ 73 w 90"/>
                <a:gd name="T59" fmla="*/ 63 h 63"/>
                <a:gd name="T60" fmla="*/ 63 w 90"/>
                <a:gd name="T61" fmla="*/ 63 h 63"/>
                <a:gd name="T62" fmla="*/ 48 w 90"/>
                <a:gd name="T63" fmla="*/ 61 h 63"/>
                <a:gd name="T64" fmla="*/ 38 w 90"/>
                <a:gd name="T65" fmla="*/ 57 h 63"/>
                <a:gd name="T66" fmla="*/ 30 w 90"/>
                <a:gd name="T67" fmla="*/ 53 h 63"/>
                <a:gd name="T68" fmla="*/ 29 w 90"/>
                <a:gd name="T69" fmla="*/ 51 h 63"/>
                <a:gd name="T70" fmla="*/ 26 w 90"/>
                <a:gd name="T71" fmla="*/ 50 h 63"/>
                <a:gd name="T72" fmla="*/ 23 w 90"/>
                <a:gd name="T73" fmla="*/ 47 h 63"/>
                <a:gd name="T74" fmla="*/ 21 w 90"/>
                <a:gd name="T75" fmla="*/ 46 h 63"/>
                <a:gd name="T76" fmla="*/ 18 w 90"/>
                <a:gd name="T77" fmla="*/ 44 h 63"/>
                <a:gd name="T78" fmla="*/ 15 w 90"/>
                <a:gd name="T79" fmla="*/ 42 h 63"/>
                <a:gd name="T80" fmla="*/ 14 w 90"/>
                <a:gd name="T81" fmla="*/ 42 h 63"/>
                <a:gd name="T82" fmla="*/ 13 w 90"/>
                <a:gd name="T83" fmla="*/ 42 h 63"/>
                <a:gd name="T84" fmla="*/ 13 w 90"/>
                <a:gd name="T85" fmla="*/ 44 h 63"/>
                <a:gd name="T86" fmla="*/ 12 w 90"/>
                <a:gd name="T87" fmla="*/ 44 h 63"/>
                <a:gd name="T88" fmla="*/ 9 w 90"/>
                <a:gd name="T89" fmla="*/ 44 h 63"/>
                <a:gd name="T90" fmla="*/ 6 w 90"/>
                <a:gd name="T91" fmla="*/ 42 h 63"/>
                <a:gd name="T92" fmla="*/ 4 w 90"/>
                <a:gd name="T93" fmla="*/ 41 h 63"/>
                <a:gd name="T94" fmla="*/ 2 w 90"/>
                <a:gd name="T95" fmla="*/ 38 h 63"/>
                <a:gd name="T96" fmla="*/ 1 w 90"/>
                <a:gd name="T97" fmla="*/ 37 h 63"/>
                <a:gd name="T98" fmla="*/ 1 w 90"/>
                <a:gd name="T99" fmla="*/ 34 h 63"/>
                <a:gd name="T100" fmla="*/ 0 w 90"/>
                <a:gd name="T101" fmla="*/ 30 h 63"/>
                <a:gd name="T102" fmla="*/ 1 w 90"/>
                <a:gd name="T103" fmla="*/ 20 h 63"/>
                <a:gd name="T104" fmla="*/ 4 w 90"/>
                <a:gd name="T105" fmla="*/ 8 h 63"/>
                <a:gd name="T106" fmla="*/ 6 w 90"/>
                <a:gd name="T107" fmla="*/ 0 h 63"/>
                <a:gd name="T108" fmla="*/ 8 w 90"/>
                <a:gd name="T10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63">
                  <a:moveTo>
                    <a:pt x="8" y="0"/>
                  </a:moveTo>
                  <a:lnTo>
                    <a:pt x="9" y="2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51" y="6"/>
                  </a:lnTo>
                  <a:lnTo>
                    <a:pt x="56" y="15"/>
                  </a:lnTo>
                  <a:lnTo>
                    <a:pt x="64" y="25"/>
                  </a:lnTo>
                  <a:lnTo>
                    <a:pt x="74" y="34"/>
                  </a:lnTo>
                  <a:lnTo>
                    <a:pt x="81" y="38"/>
                  </a:lnTo>
                  <a:lnTo>
                    <a:pt x="85" y="42"/>
                  </a:lnTo>
                  <a:lnTo>
                    <a:pt x="87" y="45"/>
                  </a:lnTo>
                  <a:lnTo>
                    <a:pt x="90" y="49"/>
                  </a:lnTo>
                  <a:lnTo>
                    <a:pt x="90" y="53"/>
                  </a:lnTo>
                  <a:lnTo>
                    <a:pt x="87" y="58"/>
                  </a:lnTo>
                  <a:lnTo>
                    <a:pt x="82" y="61"/>
                  </a:lnTo>
                  <a:lnTo>
                    <a:pt x="73" y="63"/>
                  </a:lnTo>
                  <a:lnTo>
                    <a:pt x="63" y="63"/>
                  </a:lnTo>
                  <a:lnTo>
                    <a:pt x="48" y="61"/>
                  </a:lnTo>
                  <a:lnTo>
                    <a:pt x="38" y="57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6" y="50"/>
                  </a:lnTo>
                  <a:lnTo>
                    <a:pt x="23" y="47"/>
                  </a:lnTo>
                  <a:lnTo>
                    <a:pt x="21" y="46"/>
                  </a:lnTo>
                  <a:lnTo>
                    <a:pt x="18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1" y="20"/>
                  </a:lnTo>
                  <a:lnTo>
                    <a:pt x="4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5" name="Freeform 253"/>
            <p:cNvSpPr/>
            <p:nvPr/>
          </p:nvSpPr>
          <p:spPr bwMode="auto">
            <a:xfrm>
              <a:off x="1730101" y="4258303"/>
              <a:ext cx="189599" cy="984104"/>
            </a:xfrm>
            <a:custGeom>
              <a:avLst/>
              <a:gdLst>
                <a:gd name="T0" fmla="*/ 11 w 63"/>
                <a:gd name="T1" fmla="*/ 0 h 327"/>
                <a:gd name="T2" fmla="*/ 53 w 63"/>
                <a:gd name="T3" fmla="*/ 0 h 327"/>
                <a:gd name="T4" fmla="*/ 57 w 63"/>
                <a:gd name="T5" fmla="*/ 1 h 327"/>
                <a:gd name="T6" fmla="*/ 61 w 63"/>
                <a:gd name="T7" fmla="*/ 3 h 327"/>
                <a:gd name="T8" fmla="*/ 62 w 63"/>
                <a:gd name="T9" fmla="*/ 7 h 327"/>
                <a:gd name="T10" fmla="*/ 63 w 63"/>
                <a:gd name="T11" fmla="*/ 11 h 327"/>
                <a:gd name="T12" fmla="*/ 63 w 63"/>
                <a:gd name="T13" fmla="*/ 317 h 327"/>
                <a:gd name="T14" fmla="*/ 62 w 63"/>
                <a:gd name="T15" fmla="*/ 322 h 327"/>
                <a:gd name="T16" fmla="*/ 61 w 63"/>
                <a:gd name="T17" fmla="*/ 325 h 327"/>
                <a:gd name="T18" fmla="*/ 57 w 63"/>
                <a:gd name="T19" fmla="*/ 327 h 327"/>
                <a:gd name="T20" fmla="*/ 53 w 63"/>
                <a:gd name="T21" fmla="*/ 327 h 327"/>
                <a:gd name="T22" fmla="*/ 11 w 63"/>
                <a:gd name="T23" fmla="*/ 327 h 327"/>
                <a:gd name="T24" fmla="*/ 7 w 63"/>
                <a:gd name="T25" fmla="*/ 327 h 327"/>
                <a:gd name="T26" fmla="*/ 4 w 63"/>
                <a:gd name="T27" fmla="*/ 325 h 327"/>
                <a:gd name="T28" fmla="*/ 2 w 63"/>
                <a:gd name="T29" fmla="*/ 322 h 327"/>
                <a:gd name="T30" fmla="*/ 0 w 63"/>
                <a:gd name="T31" fmla="*/ 317 h 327"/>
                <a:gd name="T32" fmla="*/ 0 w 63"/>
                <a:gd name="T33" fmla="*/ 11 h 327"/>
                <a:gd name="T34" fmla="*/ 2 w 63"/>
                <a:gd name="T35" fmla="*/ 7 h 327"/>
                <a:gd name="T36" fmla="*/ 4 w 63"/>
                <a:gd name="T37" fmla="*/ 3 h 327"/>
                <a:gd name="T38" fmla="*/ 7 w 63"/>
                <a:gd name="T39" fmla="*/ 1 h 327"/>
                <a:gd name="T40" fmla="*/ 11 w 63"/>
                <a:gd name="T4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27">
                  <a:moveTo>
                    <a:pt x="11" y="0"/>
                  </a:moveTo>
                  <a:lnTo>
                    <a:pt x="53" y="0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17"/>
                  </a:lnTo>
                  <a:lnTo>
                    <a:pt x="62" y="322"/>
                  </a:lnTo>
                  <a:lnTo>
                    <a:pt x="61" y="325"/>
                  </a:lnTo>
                  <a:lnTo>
                    <a:pt x="57" y="327"/>
                  </a:lnTo>
                  <a:lnTo>
                    <a:pt x="53" y="327"/>
                  </a:lnTo>
                  <a:lnTo>
                    <a:pt x="11" y="327"/>
                  </a:lnTo>
                  <a:lnTo>
                    <a:pt x="7" y="327"/>
                  </a:lnTo>
                  <a:lnTo>
                    <a:pt x="4" y="325"/>
                  </a:lnTo>
                  <a:lnTo>
                    <a:pt x="2" y="322"/>
                  </a:lnTo>
                  <a:lnTo>
                    <a:pt x="0" y="3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6" name="Freeform 254"/>
            <p:cNvSpPr/>
            <p:nvPr/>
          </p:nvSpPr>
          <p:spPr bwMode="auto">
            <a:xfrm>
              <a:off x="1946784" y="4056668"/>
              <a:ext cx="189599" cy="1185739"/>
            </a:xfrm>
            <a:custGeom>
              <a:avLst/>
              <a:gdLst>
                <a:gd name="T0" fmla="*/ 11 w 63"/>
                <a:gd name="T1" fmla="*/ 0 h 394"/>
                <a:gd name="T2" fmla="*/ 53 w 63"/>
                <a:gd name="T3" fmla="*/ 0 h 394"/>
                <a:gd name="T4" fmla="*/ 57 w 63"/>
                <a:gd name="T5" fmla="*/ 0 h 394"/>
                <a:gd name="T6" fmla="*/ 59 w 63"/>
                <a:gd name="T7" fmla="*/ 3 h 394"/>
                <a:gd name="T8" fmla="*/ 62 w 63"/>
                <a:gd name="T9" fmla="*/ 7 h 394"/>
                <a:gd name="T10" fmla="*/ 63 w 63"/>
                <a:gd name="T11" fmla="*/ 11 h 394"/>
                <a:gd name="T12" fmla="*/ 63 w 63"/>
                <a:gd name="T13" fmla="*/ 384 h 394"/>
                <a:gd name="T14" fmla="*/ 62 w 63"/>
                <a:gd name="T15" fmla="*/ 389 h 394"/>
                <a:gd name="T16" fmla="*/ 59 w 63"/>
                <a:gd name="T17" fmla="*/ 392 h 394"/>
                <a:gd name="T18" fmla="*/ 57 w 63"/>
                <a:gd name="T19" fmla="*/ 394 h 394"/>
                <a:gd name="T20" fmla="*/ 53 w 63"/>
                <a:gd name="T21" fmla="*/ 394 h 394"/>
                <a:gd name="T22" fmla="*/ 11 w 63"/>
                <a:gd name="T23" fmla="*/ 394 h 394"/>
                <a:gd name="T24" fmla="*/ 7 w 63"/>
                <a:gd name="T25" fmla="*/ 394 h 394"/>
                <a:gd name="T26" fmla="*/ 3 w 63"/>
                <a:gd name="T27" fmla="*/ 392 h 394"/>
                <a:gd name="T28" fmla="*/ 2 w 63"/>
                <a:gd name="T29" fmla="*/ 389 h 394"/>
                <a:gd name="T30" fmla="*/ 0 w 63"/>
                <a:gd name="T31" fmla="*/ 384 h 394"/>
                <a:gd name="T32" fmla="*/ 0 w 63"/>
                <a:gd name="T33" fmla="*/ 11 h 394"/>
                <a:gd name="T34" fmla="*/ 2 w 63"/>
                <a:gd name="T35" fmla="*/ 7 h 394"/>
                <a:gd name="T36" fmla="*/ 3 w 63"/>
                <a:gd name="T37" fmla="*/ 3 h 394"/>
                <a:gd name="T38" fmla="*/ 7 w 63"/>
                <a:gd name="T39" fmla="*/ 0 h 394"/>
                <a:gd name="T40" fmla="*/ 11 w 63"/>
                <a:gd name="T4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94">
                  <a:moveTo>
                    <a:pt x="11" y="0"/>
                  </a:moveTo>
                  <a:lnTo>
                    <a:pt x="53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84"/>
                  </a:lnTo>
                  <a:lnTo>
                    <a:pt x="62" y="389"/>
                  </a:lnTo>
                  <a:lnTo>
                    <a:pt x="59" y="392"/>
                  </a:lnTo>
                  <a:lnTo>
                    <a:pt x="57" y="394"/>
                  </a:lnTo>
                  <a:lnTo>
                    <a:pt x="53" y="394"/>
                  </a:lnTo>
                  <a:lnTo>
                    <a:pt x="11" y="394"/>
                  </a:lnTo>
                  <a:lnTo>
                    <a:pt x="7" y="394"/>
                  </a:lnTo>
                  <a:lnTo>
                    <a:pt x="3" y="392"/>
                  </a:lnTo>
                  <a:lnTo>
                    <a:pt x="2" y="389"/>
                  </a:lnTo>
                  <a:lnTo>
                    <a:pt x="0" y="38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7" name="Freeform 255"/>
            <p:cNvSpPr/>
            <p:nvPr/>
          </p:nvSpPr>
          <p:spPr bwMode="auto">
            <a:xfrm>
              <a:off x="1486333" y="4180057"/>
              <a:ext cx="126399" cy="138437"/>
            </a:xfrm>
            <a:custGeom>
              <a:avLst/>
              <a:gdLst>
                <a:gd name="T0" fmla="*/ 17 w 42"/>
                <a:gd name="T1" fmla="*/ 0 h 46"/>
                <a:gd name="T2" fmla="*/ 42 w 42"/>
                <a:gd name="T3" fmla="*/ 12 h 46"/>
                <a:gd name="T4" fmla="*/ 25 w 42"/>
                <a:gd name="T5" fmla="*/ 46 h 46"/>
                <a:gd name="T6" fmla="*/ 0 w 42"/>
                <a:gd name="T7" fmla="*/ 34 h 46"/>
                <a:gd name="T8" fmla="*/ 17 w 4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6">
                  <a:moveTo>
                    <a:pt x="17" y="0"/>
                  </a:moveTo>
                  <a:lnTo>
                    <a:pt x="42" y="12"/>
                  </a:lnTo>
                  <a:lnTo>
                    <a:pt x="25" y="46"/>
                  </a:lnTo>
                  <a:lnTo>
                    <a:pt x="0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8" name="Freeform 256"/>
            <p:cNvSpPr/>
            <p:nvPr/>
          </p:nvSpPr>
          <p:spPr bwMode="auto">
            <a:xfrm>
              <a:off x="1468276" y="4216170"/>
              <a:ext cx="126399" cy="165523"/>
            </a:xfrm>
            <a:custGeom>
              <a:avLst/>
              <a:gdLst>
                <a:gd name="T0" fmla="*/ 17 w 42"/>
                <a:gd name="T1" fmla="*/ 0 h 55"/>
                <a:gd name="T2" fmla="*/ 42 w 42"/>
                <a:gd name="T3" fmla="*/ 5 h 55"/>
                <a:gd name="T4" fmla="*/ 27 w 42"/>
                <a:gd name="T5" fmla="*/ 55 h 55"/>
                <a:gd name="T6" fmla="*/ 26 w 42"/>
                <a:gd name="T7" fmla="*/ 47 h 55"/>
                <a:gd name="T8" fmla="*/ 22 w 42"/>
                <a:gd name="T9" fmla="*/ 43 h 55"/>
                <a:gd name="T10" fmla="*/ 14 w 42"/>
                <a:gd name="T11" fmla="*/ 42 h 55"/>
                <a:gd name="T12" fmla="*/ 6 w 42"/>
                <a:gd name="T13" fmla="*/ 42 h 55"/>
                <a:gd name="T14" fmla="*/ 0 w 42"/>
                <a:gd name="T15" fmla="*/ 39 h 55"/>
                <a:gd name="T16" fmla="*/ 12 w 42"/>
                <a:gd name="T17" fmla="*/ 19 h 55"/>
                <a:gd name="T18" fmla="*/ 17 w 42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5">
                  <a:moveTo>
                    <a:pt x="17" y="0"/>
                  </a:moveTo>
                  <a:lnTo>
                    <a:pt x="42" y="5"/>
                  </a:lnTo>
                  <a:lnTo>
                    <a:pt x="27" y="55"/>
                  </a:lnTo>
                  <a:lnTo>
                    <a:pt x="26" y="47"/>
                  </a:lnTo>
                  <a:lnTo>
                    <a:pt x="22" y="43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12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9" name="Freeform 257"/>
            <p:cNvSpPr/>
            <p:nvPr/>
          </p:nvSpPr>
          <p:spPr bwMode="auto">
            <a:xfrm>
              <a:off x="1453228" y="4219181"/>
              <a:ext cx="141447" cy="228721"/>
            </a:xfrm>
            <a:custGeom>
              <a:avLst/>
              <a:gdLst>
                <a:gd name="T0" fmla="*/ 34 w 47"/>
                <a:gd name="T1" fmla="*/ 0 h 76"/>
                <a:gd name="T2" fmla="*/ 35 w 47"/>
                <a:gd name="T3" fmla="*/ 0 h 76"/>
                <a:gd name="T4" fmla="*/ 37 w 47"/>
                <a:gd name="T5" fmla="*/ 1 h 76"/>
                <a:gd name="T6" fmla="*/ 39 w 47"/>
                <a:gd name="T7" fmla="*/ 4 h 76"/>
                <a:gd name="T8" fmla="*/ 39 w 47"/>
                <a:gd name="T9" fmla="*/ 5 h 76"/>
                <a:gd name="T10" fmla="*/ 41 w 47"/>
                <a:gd name="T11" fmla="*/ 5 h 76"/>
                <a:gd name="T12" fmla="*/ 43 w 47"/>
                <a:gd name="T13" fmla="*/ 7 h 76"/>
                <a:gd name="T14" fmla="*/ 45 w 47"/>
                <a:gd name="T15" fmla="*/ 8 h 76"/>
                <a:gd name="T16" fmla="*/ 47 w 47"/>
                <a:gd name="T17" fmla="*/ 10 h 76"/>
                <a:gd name="T18" fmla="*/ 47 w 47"/>
                <a:gd name="T19" fmla="*/ 13 h 76"/>
                <a:gd name="T20" fmla="*/ 45 w 47"/>
                <a:gd name="T21" fmla="*/ 16 h 76"/>
                <a:gd name="T22" fmla="*/ 24 w 47"/>
                <a:gd name="T23" fmla="*/ 55 h 76"/>
                <a:gd name="T24" fmla="*/ 18 w 47"/>
                <a:gd name="T25" fmla="*/ 72 h 76"/>
                <a:gd name="T26" fmla="*/ 17 w 47"/>
                <a:gd name="T27" fmla="*/ 75 h 76"/>
                <a:gd name="T28" fmla="*/ 14 w 47"/>
                <a:gd name="T29" fmla="*/ 76 h 76"/>
                <a:gd name="T30" fmla="*/ 11 w 47"/>
                <a:gd name="T31" fmla="*/ 76 h 76"/>
                <a:gd name="T32" fmla="*/ 9 w 47"/>
                <a:gd name="T33" fmla="*/ 75 h 76"/>
                <a:gd name="T34" fmla="*/ 7 w 47"/>
                <a:gd name="T35" fmla="*/ 73 h 76"/>
                <a:gd name="T36" fmla="*/ 7 w 47"/>
                <a:gd name="T37" fmla="*/ 71 h 76"/>
                <a:gd name="T38" fmla="*/ 7 w 47"/>
                <a:gd name="T39" fmla="*/ 68 h 76"/>
                <a:gd name="T40" fmla="*/ 7 w 47"/>
                <a:gd name="T41" fmla="*/ 65 h 76"/>
                <a:gd name="T42" fmla="*/ 7 w 47"/>
                <a:gd name="T43" fmla="*/ 64 h 76"/>
                <a:gd name="T44" fmla="*/ 6 w 47"/>
                <a:gd name="T45" fmla="*/ 62 h 76"/>
                <a:gd name="T46" fmla="*/ 3 w 47"/>
                <a:gd name="T47" fmla="*/ 59 h 76"/>
                <a:gd name="T48" fmla="*/ 2 w 47"/>
                <a:gd name="T49" fmla="*/ 56 h 76"/>
                <a:gd name="T50" fmla="*/ 1 w 47"/>
                <a:gd name="T51" fmla="*/ 52 h 76"/>
                <a:gd name="T52" fmla="*/ 0 w 47"/>
                <a:gd name="T53" fmla="*/ 50 h 76"/>
                <a:gd name="T54" fmla="*/ 1 w 47"/>
                <a:gd name="T55" fmla="*/ 46 h 76"/>
                <a:gd name="T56" fmla="*/ 18 w 47"/>
                <a:gd name="T57" fmla="*/ 8 h 76"/>
                <a:gd name="T58" fmla="*/ 19 w 47"/>
                <a:gd name="T59" fmla="*/ 7 h 76"/>
                <a:gd name="T60" fmla="*/ 22 w 47"/>
                <a:gd name="T61" fmla="*/ 5 h 76"/>
                <a:gd name="T62" fmla="*/ 24 w 47"/>
                <a:gd name="T63" fmla="*/ 5 h 76"/>
                <a:gd name="T64" fmla="*/ 26 w 47"/>
                <a:gd name="T65" fmla="*/ 7 h 76"/>
                <a:gd name="T66" fmla="*/ 27 w 47"/>
                <a:gd name="T67" fmla="*/ 3 h 76"/>
                <a:gd name="T68" fmla="*/ 28 w 47"/>
                <a:gd name="T69" fmla="*/ 1 h 76"/>
                <a:gd name="T70" fmla="*/ 31 w 47"/>
                <a:gd name="T71" fmla="*/ 0 h 76"/>
                <a:gd name="T72" fmla="*/ 34 w 47"/>
                <a:gd name="T7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76">
                  <a:moveTo>
                    <a:pt x="34" y="0"/>
                  </a:moveTo>
                  <a:lnTo>
                    <a:pt x="35" y="0"/>
                  </a:lnTo>
                  <a:lnTo>
                    <a:pt x="37" y="1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3"/>
                  </a:lnTo>
                  <a:lnTo>
                    <a:pt x="45" y="16"/>
                  </a:lnTo>
                  <a:lnTo>
                    <a:pt x="24" y="55"/>
                  </a:lnTo>
                  <a:lnTo>
                    <a:pt x="18" y="72"/>
                  </a:lnTo>
                  <a:lnTo>
                    <a:pt x="17" y="75"/>
                  </a:lnTo>
                  <a:lnTo>
                    <a:pt x="14" y="76"/>
                  </a:lnTo>
                  <a:lnTo>
                    <a:pt x="11" y="76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1" y="46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0" name="Freeform 258"/>
            <p:cNvSpPr/>
            <p:nvPr/>
          </p:nvSpPr>
          <p:spPr bwMode="auto">
            <a:xfrm>
              <a:off x="1471285" y="4375674"/>
              <a:ext cx="48152" cy="135428"/>
            </a:xfrm>
            <a:custGeom>
              <a:avLst/>
              <a:gdLst>
                <a:gd name="T0" fmla="*/ 8 w 16"/>
                <a:gd name="T1" fmla="*/ 0 h 45"/>
                <a:gd name="T2" fmla="*/ 16 w 16"/>
                <a:gd name="T3" fmla="*/ 7 h 45"/>
                <a:gd name="T4" fmla="*/ 9 w 16"/>
                <a:gd name="T5" fmla="*/ 41 h 45"/>
                <a:gd name="T6" fmla="*/ 8 w 16"/>
                <a:gd name="T7" fmla="*/ 42 h 45"/>
                <a:gd name="T8" fmla="*/ 7 w 16"/>
                <a:gd name="T9" fmla="*/ 44 h 45"/>
                <a:gd name="T10" fmla="*/ 4 w 16"/>
                <a:gd name="T11" fmla="*/ 45 h 45"/>
                <a:gd name="T12" fmla="*/ 3 w 16"/>
                <a:gd name="T13" fmla="*/ 44 h 45"/>
                <a:gd name="T14" fmla="*/ 1 w 16"/>
                <a:gd name="T15" fmla="*/ 41 h 45"/>
                <a:gd name="T16" fmla="*/ 0 w 16"/>
                <a:gd name="T17" fmla="*/ 40 h 45"/>
                <a:gd name="T18" fmla="*/ 8 w 16"/>
                <a:gd name="T19" fmla="*/ 2 h 45"/>
                <a:gd name="T20" fmla="*/ 8 w 16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5">
                  <a:moveTo>
                    <a:pt x="8" y="0"/>
                  </a:moveTo>
                  <a:lnTo>
                    <a:pt x="16" y="7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1" name="Freeform 259"/>
            <p:cNvSpPr/>
            <p:nvPr/>
          </p:nvSpPr>
          <p:spPr bwMode="auto">
            <a:xfrm>
              <a:off x="1507399" y="4249276"/>
              <a:ext cx="78247" cy="183580"/>
            </a:xfrm>
            <a:custGeom>
              <a:avLst/>
              <a:gdLst>
                <a:gd name="T0" fmla="*/ 16 w 26"/>
                <a:gd name="T1" fmla="*/ 0 h 61"/>
                <a:gd name="T2" fmla="*/ 21 w 26"/>
                <a:gd name="T3" fmla="*/ 14 h 61"/>
                <a:gd name="T4" fmla="*/ 23 w 26"/>
                <a:gd name="T5" fmla="*/ 15 h 61"/>
                <a:gd name="T6" fmla="*/ 25 w 26"/>
                <a:gd name="T7" fmla="*/ 17 h 61"/>
                <a:gd name="T8" fmla="*/ 26 w 26"/>
                <a:gd name="T9" fmla="*/ 20 h 61"/>
                <a:gd name="T10" fmla="*/ 26 w 26"/>
                <a:gd name="T11" fmla="*/ 23 h 61"/>
                <a:gd name="T12" fmla="*/ 26 w 26"/>
                <a:gd name="T13" fmla="*/ 25 h 61"/>
                <a:gd name="T14" fmla="*/ 23 w 26"/>
                <a:gd name="T15" fmla="*/ 57 h 61"/>
                <a:gd name="T16" fmla="*/ 22 w 26"/>
                <a:gd name="T17" fmla="*/ 58 h 61"/>
                <a:gd name="T18" fmla="*/ 21 w 26"/>
                <a:gd name="T19" fmla="*/ 61 h 61"/>
                <a:gd name="T20" fmla="*/ 18 w 26"/>
                <a:gd name="T21" fmla="*/ 61 h 61"/>
                <a:gd name="T22" fmla="*/ 16 w 26"/>
                <a:gd name="T23" fmla="*/ 59 h 61"/>
                <a:gd name="T24" fmla="*/ 14 w 26"/>
                <a:gd name="T25" fmla="*/ 58 h 61"/>
                <a:gd name="T26" fmla="*/ 14 w 26"/>
                <a:gd name="T27" fmla="*/ 55 h 61"/>
                <a:gd name="T28" fmla="*/ 16 w 26"/>
                <a:gd name="T29" fmla="*/ 41 h 61"/>
                <a:gd name="T30" fmla="*/ 14 w 26"/>
                <a:gd name="T31" fmla="*/ 38 h 61"/>
                <a:gd name="T32" fmla="*/ 14 w 26"/>
                <a:gd name="T33" fmla="*/ 37 h 61"/>
                <a:gd name="T34" fmla="*/ 13 w 26"/>
                <a:gd name="T35" fmla="*/ 37 h 61"/>
                <a:gd name="T36" fmla="*/ 10 w 26"/>
                <a:gd name="T37" fmla="*/ 38 h 61"/>
                <a:gd name="T38" fmla="*/ 9 w 26"/>
                <a:gd name="T39" fmla="*/ 40 h 61"/>
                <a:gd name="T40" fmla="*/ 8 w 26"/>
                <a:gd name="T41" fmla="*/ 42 h 61"/>
                <a:gd name="T42" fmla="*/ 0 w 26"/>
                <a:gd name="T43" fmla="*/ 11 h 61"/>
                <a:gd name="T44" fmla="*/ 16 w 26"/>
                <a:gd name="T4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61">
                  <a:moveTo>
                    <a:pt x="16" y="0"/>
                  </a:moveTo>
                  <a:lnTo>
                    <a:pt x="21" y="14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3" y="57"/>
                  </a:lnTo>
                  <a:lnTo>
                    <a:pt x="22" y="58"/>
                  </a:lnTo>
                  <a:lnTo>
                    <a:pt x="21" y="61"/>
                  </a:lnTo>
                  <a:lnTo>
                    <a:pt x="18" y="61"/>
                  </a:lnTo>
                  <a:lnTo>
                    <a:pt x="16" y="59"/>
                  </a:lnTo>
                  <a:lnTo>
                    <a:pt x="14" y="58"/>
                  </a:lnTo>
                  <a:lnTo>
                    <a:pt x="14" y="55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0" y="38"/>
                  </a:lnTo>
                  <a:lnTo>
                    <a:pt x="9" y="40"/>
                  </a:lnTo>
                  <a:lnTo>
                    <a:pt x="8" y="42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2" name="Freeform 260"/>
            <p:cNvSpPr/>
            <p:nvPr/>
          </p:nvSpPr>
          <p:spPr bwMode="auto">
            <a:xfrm>
              <a:off x="1459247" y="4357617"/>
              <a:ext cx="39124" cy="129409"/>
            </a:xfrm>
            <a:custGeom>
              <a:avLst/>
              <a:gdLst>
                <a:gd name="T0" fmla="*/ 0 w 13"/>
                <a:gd name="T1" fmla="*/ 0 h 43"/>
                <a:gd name="T2" fmla="*/ 9 w 13"/>
                <a:gd name="T3" fmla="*/ 2 h 43"/>
                <a:gd name="T4" fmla="*/ 13 w 13"/>
                <a:gd name="T5" fmla="*/ 38 h 43"/>
                <a:gd name="T6" fmla="*/ 12 w 13"/>
                <a:gd name="T7" fmla="*/ 40 h 43"/>
                <a:gd name="T8" fmla="*/ 11 w 13"/>
                <a:gd name="T9" fmla="*/ 42 h 43"/>
                <a:gd name="T10" fmla="*/ 9 w 13"/>
                <a:gd name="T11" fmla="*/ 43 h 43"/>
                <a:gd name="T12" fmla="*/ 7 w 13"/>
                <a:gd name="T13" fmla="*/ 43 h 43"/>
                <a:gd name="T14" fmla="*/ 5 w 13"/>
                <a:gd name="T15" fmla="*/ 40 h 43"/>
                <a:gd name="T16" fmla="*/ 4 w 13"/>
                <a:gd name="T17" fmla="*/ 39 h 43"/>
                <a:gd name="T18" fmla="*/ 0 w 13"/>
                <a:gd name="T19" fmla="*/ 0 h 43"/>
                <a:gd name="T20" fmla="*/ 0 w 13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9" y="2"/>
                  </a:lnTo>
                  <a:lnTo>
                    <a:pt x="13" y="38"/>
                  </a:lnTo>
                  <a:lnTo>
                    <a:pt x="12" y="40"/>
                  </a:lnTo>
                  <a:lnTo>
                    <a:pt x="11" y="42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3" name="Freeform 261"/>
            <p:cNvSpPr/>
            <p:nvPr/>
          </p:nvSpPr>
          <p:spPr bwMode="auto">
            <a:xfrm>
              <a:off x="1453228" y="4375674"/>
              <a:ext cx="60190" cy="111352"/>
            </a:xfrm>
            <a:custGeom>
              <a:avLst/>
              <a:gdLst>
                <a:gd name="T0" fmla="*/ 0 w 20"/>
                <a:gd name="T1" fmla="*/ 0 h 37"/>
                <a:gd name="T2" fmla="*/ 10 w 20"/>
                <a:gd name="T3" fmla="*/ 6 h 37"/>
                <a:gd name="T4" fmla="*/ 20 w 20"/>
                <a:gd name="T5" fmla="*/ 32 h 37"/>
                <a:gd name="T6" fmla="*/ 20 w 20"/>
                <a:gd name="T7" fmla="*/ 33 h 37"/>
                <a:gd name="T8" fmla="*/ 19 w 20"/>
                <a:gd name="T9" fmla="*/ 36 h 37"/>
                <a:gd name="T10" fmla="*/ 18 w 20"/>
                <a:gd name="T11" fmla="*/ 37 h 37"/>
                <a:gd name="T12" fmla="*/ 15 w 20"/>
                <a:gd name="T13" fmla="*/ 37 h 37"/>
                <a:gd name="T14" fmla="*/ 13 w 20"/>
                <a:gd name="T15" fmla="*/ 37 h 37"/>
                <a:gd name="T16" fmla="*/ 11 w 20"/>
                <a:gd name="T17" fmla="*/ 34 h 37"/>
                <a:gd name="T18" fmla="*/ 0 w 20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7">
                  <a:moveTo>
                    <a:pt x="0" y="0"/>
                  </a:moveTo>
                  <a:lnTo>
                    <a:pt x="10" y="6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4" name="Freeform 262"/>
            <p:cNvSpPr/>
            <p:nvPr/>
          </p:nvSpPr>
          <p:spPr bwMode="auto">
            <a:xfrm>
              <a:off x="1459247" y="4267332"/>
              <a:ext cx="141447" cy="63200"/>
            </a:xfrm>
            <a:custGeom>
              <a:avLst/>
              <a:gdLst>
                <a:gd name="T0" fmla="*/ 3 w 47"/>
                <a:gd name="T1" fmla="*/ 0 h 21"/>
                <a:gd name="T2" fmla="*/ 47 w 47"/>
                <a:gd name="T3" fmla="*/ 10 h 21"/>
                <a:gd name="T4" fmla="*/ 45 w 47"/>
                <a:gd name="T5" fmla="*/ 21 h 21"/>
                <a:gd name="T6" fmla="*/ 0 w 47"/>
                <a:gd name="T7" fmla="*/ 10 h 21"/>
                <a:gd name="T8" fmla="*/ 3 w 4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3" y="0"/>
                  </a:moveTo>
                  <a:lnTo>
                    <a:pt x="47" y="10"/>
                  </a:lnTo>
                  <a:lnTo>
                    <a:pt x="45" y="21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5" name="Freeform 263"/>
            <p:cNvSpPr/>
            <p:nvPr/>
          </p:nvSpPr>
          <p:spPr bwMode="auto">
            <a:xfrm>
              <a:off x="1459247" y="3566121"/>
              <a:ext cx="300949" cy="743345"/>
            </a:xfrm>
            <a:custGeom>
              <a:avLst/>
              <a:gdLst>
                <a:gd name="T0" fmla="*/ 71 w 100"/>
                <a:gd name="T1" fmla="*/ 0 h 247"/>
                <a:gd name="T2" fmla="*/ 100 w 100"/>
                <a:gd name="T3" fmla="*/ 34 h 247"/>
                <a:gd name="T4" fmla="*/ 100 w 100"/>
                <a:gd name="T5" fmla="*/ 34 h 247"/>
                <a:gd name="T6" fmla="*/ 50 w 100"/>
                <a:gd name="T7" fmla="*/ 246 h 247"/>
                <a:gd name="T8" fmla="*/ 50 w 100"/>
                <a:gd name="T9" fmla="*/ 247 h 247"/>
                <a:gd name="T10" fmla="*/ 1 w 100"/>
                <a:gd name="T11" fmla="*/ 235 h 247"/>
                <a:gd name="T12" fmla="*/ 0 w 100"/>
                <a:gd name="T13" fmla="*/ 235 h 247"/>
                <a:gd name="T14" fmla="*/ 47 w 100"/>
                <a:gd name="T15" fmla="*/ 42 h 247"/>
                <a:gd name="T16" fmla="*/ 50 w 100"/>
                <a:gd name="T17" fmla="*/ 32 h 247"/>
                <a:gd name="T18" fmla="*/ 54 w 100"/>
                <a:gd name="T19" fmla="*/ 21 h 247"/>
                <a:gd name="T20" fmla="*/ 62 w 100"/>
                <a:gd name="T21" fmla="*/ 10 h 247"/>
                <a:gd name="T22" fmla="*/ 71 w 10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247">
                  <a:moveTo>
                    <a:pt x="71" y="0"/>
                  </a:moveTo>
                  <a:lnTo>
                    <a:pt x="100" y="34"/>
                  </a:lnTo>
                  <a:lnTo>
                    <a:pt x="100" y="34"/>
                  </a:lnTo>
                  <a:lnTo>
                    <a:pt x="50" y="246"/>
                  </a:lnTo>
                  <a:lnTo>
                    <a:pt x="50" y="247"/>
                  </a:lnTo>
                  <a:lnTo>
                    <a:pt x="1" y="235"/>
                  </a:lnTo>
                  <a:lnTo>
                    <a:pt x="0" y="235"/>
                  </a:lnTo>
                  <a:lnTo>
                    <a:pt x="47" y="42"/>
                  </a:lnTo>
                  <a:lnTo>
                    <a:pt x="50" y="32"/>
                  </a:lnTo>
                  <a:lnTo>
                    <a:pt x="54" y="21"/>
                  </a:lnTo>
                  <a:lnTo>
                    <a:pt x="62" y="1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6" name="Freeform 264"/>
            <p:cNvSpPr/>
            <p:nvPr/>
          </p:nvSpPr>
          <p:spPr bwMode="auto">
            <a:xfrm>
              <a:off x="2657024" y="3367494"/>
              <a:ext cx="54171" cy="138437"/>
            </a:xfrm>
            <a:custGeom>
              <a:avLst/>
              <a:gdLst>
                <a:gd name="T0" fmla="*/ 11 w 18"/>
                <a:gd name="T1" fmla="*/ 0 h 46"/>
                <a:gd name="T2" fmla="*/ 18 w 18"/>
                <a:gd name="T3" fmla="*/ 45 h 46"/>
                <a:gd name="T4" fmla="*/ 8 w 18"/>
                <a:gd name="T5" fmla="*/ 46 h 46"/>
                <a:gd name="T6" fmla="*/ 0 w 18"/>
                <a:gd name="T7" fmla="*/ 2 h 46"/>
                <a:gd name="T8" fmla="*/ 11 w 1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6">
                  <a:moveTo>
                    <a:pt x="11" y="0"/>
                  </a:moveTo>
                  <a:lnTo>
                    <a:pt x="18" y="45"/>
                  </a:lnTo>
                  <a:lnTo>
                    <a:pt x="8" y="46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7" name="Freeform 265"/>
            <p:cNvSpPr/>
            <p:nvPr/>
          </p:nvSpPr>
          <p:spPr bwMode="auto">
            <a:xfrm>
              <a:off x="2644986" y="3364486"/>
              <a:ext cx="84266" cy="144455"/>
            </a:xfrm>
            <a:custGeom>
              <a:avLst/>
              <a:gdLst>
                <a:gd name="T0" fmla="*/ 18 w 28"/>
                <a:gd name="T1" fmla="*/ 0 h 48"/>
                <a:gd name="T2" fmla="*/ 28 w 28"/>
                <a:gd name="T3" fmla="*/ 44 h 48"/>
                <a:gd name="T4" fmla="*/ 8 w 28"/>
                <a:gd name="T5" fmla="*/ 48 h 48"/>
                <a:gd name="T6" fmla="*/ 0 w 28"/>
                <a:gd name="T7" fmla="*/ 4 h 48"/>
                <a:gd name="T8" fmla="*/ 18 w 2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8">
                  <a:moveTo>
                    <a:pt x="18" y="0"/>
                  </a:moveTo>
                  <a:lnTo>
                    <a:pt x="28" y="44"/>
                  </a:lnTo>
                  <a:lnTo>
                    <a:pt x="8" y="48"/>
                  </a:lnTo>
                  <a:lnTo>
                    <a:pt x="0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8" name="Freeform 266"/>
            <p:cNvSpPr/>
            <p:nvPr/>
          </p:nvSpPr>
          <p:spPr bwMode="auto">
            <a:xfrm>
              <a:off x="2632948" y="3439722"/>
              <a:ext cx="99314" cy="78247"/>
            </a:xfrm>
            <a:custGeom>
              <a:avLst/>
              <a:gdLst>
                <a:gd name="T0" fmla="*/ 28 w 33"/>
                <a:gd name="T1" fmla="*/ 0 h 26"/>
                <a:gd name="T2" fmla="*/ 29 w 33"/>
                <a:gd name="T3" fmla="*/ 0 h 26"/>
                <a:gd name="T4" fmla="*/ 30 w 33"/>
                <a:gd name="T5" fmla="*/ 0 h 26"/>
                <a:gd name="T6" fmla="*/ 33 w 33"/>
                <a:gd name="T7" fmla="*/ 0 h 26"/>
                <a:gd name="T8" fmla="*/ 33 w 33"/>
                <a:gd name="T9" fmla="*/ 9 h 26"/>
                <a:gd name="T10" fmla="*/ 7 w 33"/>
                <a:gd name="T11" fmla="*/ 26 h 26"/>
                <a:gd name="T12" fmla="*/ 0 w 33"/>
                <a:gd name="T13" fmla="*/ 15 h 26"/>
                <a:gd name="T14" fmla="*/ 28 w 3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lnTo>
                    <a:pt x="29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7" y="26"/>
                  </a:lnTo>
                  <a:lnTo>
                    <a:pt x="0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9" name="Freeform 267"/>
            <p:cNvSpPr/>
            <p:nvPr/>
          </p:nvSpPr>
          <p:spPr bwMode="auto">
            <a:xfrm>
              <a:off x="2022022" y="3364486"/>
              <a:ext cx="674126" cy="267845"/>
            </a:xfrm>
            <a:custGeom>
              <a:avLst/>
              <a:gdLst>
                <a:gd name="T0" fmla="*/ 215 w 224"/>
                <a:gd name="T1" fmla="*/ 0 h 89"/>
                <a:gd name="T2" fmla="*/ 215 w 224"/>
                <a:gd name="T3" fmla="*/ 0 h 89"/>
                <a:gd name="T4" fmla="*/ 224 w 224"/>
                <a:gd name="T5" fmla="*/ 48 h 89"/>
                <a:gd name="T6" fmla="*/ 224 w 224"/>
                <a:gd name="T7" fmla="*/ 48 h 89"/>
                <a:gd name="T8" fmla="*/ 9 w 224"/>
                <a:gd name="T9" fmla="*/ 89 h 89"/>
                <a:gd name="T10" fmla="*/ 9 w 224"/>
                <a:gd name="T11" fmla="*/ 89 h 89"/>
                <a:gd name="T12" fmla="*/ 0 w 224"/>
                <a:gd name="T13" fmla="*/ 40 h 89"/>
                <a:gd name="T14" fmla="*/ 0 w 224"/>
                <a:gd name="T15" fmla="*/ 40 h 89"/>
                <a:gd name="T16" fmla="*/ 215 w 224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89">
                  <a:moveTo>
                    <a:pt x="215" y="0"/>
                  </a:moveTo>
                  <a:lnTo>
                    <a:pt x="215" y="0"/>
                  </a:lnTo>
                  <a:lnTo>
                    <a:pt x="224" y="48"/>
                  </a:lnTo>
                  <a:lnTo>
                    <a:pt x="224" y="48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0" name="Freeform 268"/>
            <p:cNvSpPr/>
            <p:nvPr/>
          </p:nvSpPr>
          <p:spPr bwMode="auto">
            <a:xfrm>
              <a:off x="1624769" y="3451760"/>
              <a:ext cx="544718" cy="908866"/>
            </a:xfrm>
            <a:custGeom>
              <a:avLst/>
              <a:gdLst>
                <a:gd name="T0" fmla="*/ 81 w 181"/>
                <a:gd name="T1" fmla="*/ 0 h 302"/>
                <a:gd name="T2" fmla="*/ 92 w 181"/>
                <a:gd name="T3" fmla="*/ 6 h 302"/>
                <a:gd name="T4" fmla="*/ 104 w 181"/>
                <a:gd name="T5" fmla="*/ 9 h 302"/>
                <a:gd name="T6" fmla="*/ 114 w 181"/>
                <a:gd name="T7" fmla="*/ 6 h 302"/>
                <a:gd name="T8" fmla="*/ 124 w 181"/>
                <a:gd name="T9" fmla="*/ 0 h 302"/>
                <a:gd name="T10" fmla="*/ 135 w 181"/>
                <a:gd name="T11" fmla="*/ 5 h 302"/>
                <a:gd name="T12" fmla="*/ 145 w 181"/>
                <a:gd name="T13" fmla="*/ 8 h 302"/>
                <a:gd name="T14" fmla="*/ 156 w 181"/>
                <a:gd name="T15" fmla="*/ 8 h 302"/>
                <a:gd name="T16" fmla="*/ 164 w 181"/>
                <a:gd name="T17" fmla="*/ 6 h 302"/>
                <a:gd name="T18" fmla="*/ 162 w 181"/>
                <a:gd name="T19" fmla="*/ 19 h 302"/>
                <a:gd name="T20" fmla="*/ 165 w 181"/>
                <a:gd name="T21" fmla="*/ 30 h 302"/>
                <a:gd name="T22" fmla="*/ 170 w 181"/>
                <a:gd name="T23" fmla="*/ 38 h 302"/>
                <a:gd name="T24" fmla="*/ 176 w 181"/>
                <a:gd name="T25" fmla="*/ 44 h 302"/>
                <a:gd name="T26" fmla="*/ 179 w 181"/>
                <a:gd name="T27" fmla="*/ 49 h 302"/>
                <a:gd name="T28" fmla="*/ 181 w 181"/>
                <a:gd name="T29" fmla="*/ 55 h 302"/>
                <a:gd name="T30" fmla="*/ 177 w 181"/>
                <a:gd name="T31" fmla="*/ 263 h 302"/>
                <a:gd name="T32" fmla="*/ 151 w 181"/>
                <a:gd name="T33" fmla="*/ 279 h 302"/>
                <a:gd name="T34" fmla="*/ 122 w 181"/>
                <a:gd name="T35" fmla="*/ 292 h 302"/>
                <a:gd name="T36" fmla="*/ 90 w 181"/>
                <a:gd name="T37" fmla="*/ 299 h 302"/>
                <a:gd name="T38" fmla="*/ 60 w 181"/>
                <a:gd name="T39" fmla="*/ 302 h 302"/>
                <a:gd name="T40" fmla="*/ 30 w 181"/>
                <a:gd name="T41" fmla="*/ 297 h 302"/>
                <a:gd name="T42" fmla="*/ 22 w 181"/>
                <a:gd name="T43" fmla="*/ 125 h 302"/>
                <a:gd name="T44" fmla="*/ 20 w 181"/>
                <a:gd name="T45" fmla="*/ 112 h 302"/>
                <a:gd name="T46" fmla="*/ 15 w 181"/>
                <a:gd name="T47" fmla="*/ 98 h 302"/>
                <a:gd name="T48" fmla="*/ 8 w 181"/>
                <a:gd name="T49" fmla="*/ 85 h 302"/>
                <a:gd name="T50" fmla="*/ 3 w 181"/>
                <a:gd name="T51" fmla="*/ 73 h 302"/>
                <a:gd name="T52" fmla="*/ 0 w 181"/>
                <a:gd name="T53" fmla="*/ 63 h 302"/>
                <a:gd name="T54" fmla="*/ 0 w 181"/>
                <a:gd name="T55" fmla="*/ 55 h 302"/>
                <a:gd name="T56" fmla="*/ 9 w 181"/>
                <a:gd name="T57" fmla="*/ 43 h 302"/>
                <a:gd name="T58" fmla="*/ 24 w 181"/>
                <a:gd name="T59" fmla="*/ 32 h 302"/>
                <a:gd name="T60" fmla="*/ 39 w 181"/>
                <a:gd name="T61" fmla="*/ 23 h 302"/>
                <a:gd name="T62" fmla="*/ 55 w 181"/>
                <a:gd name="T63" fmla="*/ 14 h 302"/>
                <a:gd name="T64" fmla="*/ 69 w 181"/>
                <a:gd name="T65" fmla="*/ 6 h 302"/>
                <a:gd name="T66" fmla="*/ 81 w 181"/>
                <a:gd name="T6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1" h="302">
                  <a:moveTo>
                    <a:pt x="81" y="0"/>
                  </a:moveTo>
                  <a:lnTo>
                    <a:pt x="92" y="6"/>
                  </a:lnTo>
                  <a:lnTo>
                    <a:pt x="104" y="9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5" y="5"/>
                  </a:lnTo>
                  <a:lnTo>
                    <a:pt x="145" y="8"/>
                  </a:lnTo>
                  <a:lnTo>
                    <a:pt x="156" y="8"/>
                  </a:lnTo>
                  <a:lnTo>
                    <a:pt x="164" y="6"/>
                  </a:lnTo>
                  <a:lnTo>
                    <a:pt x="162" y="19"/>
                  </a:lnTo>
                  <a:lnTo>
                    <a:pt x="165" y="30"/>
                  </a:lnTo>
                  <a:lnTo>
                    <a:pt x="170" y="38"/>
                  </a:lnTo>
                  <a:lnTo>
                    <a:pt x="176" y="44"/>
                  </a:lnTo>
                  <a:lnTo>
                    <a:pt x="179" y="49"/>
                  </a:lnTo>
                  <a:lnTo>
                    <a:pt x="181" y="55"/>
                  </a:lnTo>
                  <a:lnTo>
                    <a:pt x="177" y="263"/>
                  </a:lnTo>
                  <a:lnTo>
                    <a:pt x="151" y="279"/>
                  </a:lnTo>
                  <a:lnTo>
                    <a:pt x="122" y="292"/>
                  </a:lnTo>
                  <a:lnTo>
                    <a:pt x="90" y="299"/>
                  </a:lnTo>
                  <a:lnTo>
                    <a:pt x="60" y="302"/>
                  </a:lnTo>
                  <a:lnTo>
                    <a:pt x="30" y="297"/>
                  </a:lnTo>
                  <a:lnTo>
                    <a:pt x="22" y="125"/>
                  </a:lnTo>
                  <a:lnTo>
                    <a:pt x="20" y="112"/>
                  </a:lnTo>
                  <a:lnTo>
                    <a:pt x="15" y="98"/>
                  </a:lnTo>
                  <a:lnTo>
                    <a:pt x="8" y="85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9" y="43"/>
                  </a:lnTo>
                  <a:lnTo>
                    <a:pt x="24" y="32"/>
                  </a:lnTo>
                  <a:lnTo>
                    <a:pt x="39" y="23"/>
                  </a:lnTo>
                  <a:lnTo>
                    <a:pt x="55" y="14"/>
                  </a:lnTo>
                  <a:lnTo>
                    <a:pt x="69" y="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1" name="Freeform 269"/>
            <p:cNvSpPr/>
            <p:nvPr/>
          </p:nvSpPr>
          <p:spPr bwMode="auto">
            <a:xfrm>
              <a:off x="1805339" y="3454770"/>
              <a:ext cx="255807" cy="457442"/>
            </a:xfrm>
            <a:custGeom>
              <a:avLst/>
              <a:gdLst>
                <a:gd name="T0" fmla="*/ 19 w 85"/>
                <a:gd name="T1" fmla="*/ 0 h 152"/>
                <a:gd name="T2" fmla="*/ 67 w 85"/>
                <a:gd name="T3" fmla="*/ 0 h 152"/>
                <a:gd name="T4" fmla="*/ 85 w 85"/>
                <a:gd name="T5" fmla="*/ 12 h 152"/>
                <a:gd name="T6" fmla="*/ 80 w 85"/>
                <a:gd name="T7" fmla="*/ 55 h 152"/>
                <a:gd name="T8" fmla="*/ 44 w 85"/>
                <a:gd name="T9" fmla="*/ 152 h 152"/>
                <a:gd name="T10" fmla="*/ 6 w 85"/>
                <a:gd name="T11" fmla="*/ 55 h 152"/>
                <a:gd name="T12" fmla="*/ 0 w 85"/>
                <a:gd name="T13" fmla="*/ 12 h 152"/>
                <a:gd name="T14" fmla="*/ 19 w 85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52">
                  <a:moveTo>
                    <a:pt x="19" y="0"/>
                  </a:moveTo>
                  <a:lnTo>
                    <a:pt x="67" y="0"/>
                  </a:lnTo>
                  <a:lnTo>
                    <a:pt x="85" y="12"/>
                  </a:lnTo>
                  <a:lnTo>
                    <a:pt x="80" y="55"/>
                  </a:lnTo>
                  <a:lnTo>
                    <a:pt x="44" y="152"/>
                  </a:lnTo>
                  <a:lnTo>
                    <a:pt x="6" y="55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2" name="Freeform 270"/>
            <p:cNvSpPr/>
            <p:nvPr/>
          </p:nvSpPr>
          <p:spPr bwMode="auto">
            <a:xfrm>
              <a:off x="1763206" y="3478846"/>
              <a:ext cx="174550" cy="433366"/>
            </a:xfrm>
            <a:custGeom>
              <a:avLst/>
              <a:gdLst>
                <a:gd name="T0" fmla="*/ 21 w 58"/>
                <a:gd name="T1" fmla="*/ 0 h 144"/>
                <a:gd name="T2" fmla="*/ 58 w 58"/>
                <a:gd name="T3" fmla="*/ 144 h 144"/>
                <a:gd name="T4" fmla="*/ 8 w 58"/>
                <a:gd name="T5" fmla="*/ 64 h 144"/>
                <a:gd name="T6" fmla="*/ 14 w 58"/>
                <a:gd name="T7" fmla="*/ 51 h 144"/>
                <a:gd name="T8" fmla="*/ 0 w 58"/>
                <a:gd name="T9" fmla="*/ 39 h 144"/>
                <a:gd name="T10" fmla="*/ 14 w 58"/>
                <a:gd name="T11" fmla="*/ 4 h 144"/>
                <a:gd name="T12" fmla="*/ 21 w 58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44">
                  <a:moveTo>
                    <a:pt x="21" y="0"/>
                  </a:moveTo>
                  <a:lnTo>
                    <a:pt x="58" y="144"/>
                  </a:lnTo>
                  <a:lnTo>
                    <a:pt x="8" y="64"/>
                  </a:lnTo>
                  <a:lnTo>
                    <a:pt x="14" y="51"/>
                  </a:lnTo>
                  <a:lnTo>
                    <a:pt x="0" y="39"/>
                  </a:lnTo>
                  <a:lnTo>
                    <a:pt x="1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3" name="Freeform 271"/>
            <p:cNvSpPr/>
            <p:nvPr/>
          </p:nvSpPr>
          <p:spPr bwMode="auto">
            <a:xfrm>
              <a:off x="1895623" y="3641359"/>
              <a:ext cx="75238" cy="270854"/>
            </a:xfrm>
            <a:custGeom>
              <a:avLst/>
              <a:gdLst>
                <a:gd name="T0" fmla="*/ 7 w 25"/>
                <a:gd name="T1" fmla="*/ 0 h 90"/>
                <a:gd name="T2" fmla="*/ 19 w 25"/>
                <a:gd name="T3" fmla="*/ 0 h 90"/>
                <a:gd name="T4" fmla="*/ 25 w 25"/>
                <a:gd name="T5" fmla="*/ 61 h 90"/>
                <a:gd name="T6" fmla="*/ 14 w 25"/>
                <a:gd name="T7" fmla="*/ 90 h 90"/>
                <a:gd name="T8" fmla="*/ 0 w 25"/>
                <a:gd name="T9" fmla="*/ 61 h 90"/>
                <a:gd name="T10" fmla="*/ 7 w 25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0">
                  <a:moveTo>
                    <a:pt x="7" y="0"/>
                  </a:moveTo>
                  <a:lnTo>
                    <a:pt x="19" y="0"/>
                  </a:lnTo>
                  <a:lnTo>
                    <a:pt x="25" y="61"/>
                  </a:lnTo>
                  <a:lnTo>
                    <a:pt x="14" y="90"/>
                  </a:lnTo>
                  <a:lnTo>
                    <a:pt x="0" y="6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4" name="Freeform 272"/>
            <p:cNvSpPr/>
            <p:nvPr/>
          </p:nvSpPr>
          <p:spPr bwMode="auto">
            <a:xfrm>
              <a:off x="1778253" y="3478846"/>
              <a:ext cx="159504" cy="433366"/>
            </a:xfrm>
            <a:custGeom>
              <a:avLst/>
              <a:gdLst>
                <a:gd name="T0" fmla="*/ 16 w 53"/>
                <a:gd name="T1" fmla="*/ 0 h 144"/>
                <a:gd name="T2" fmla="*/ 53 w 53"/>
                <a:gd name="T3" fmla="*/ 144 h 144"/>
                <a:gd name="T4" fmla="*/ 7 w 53"/>
                <a:gd name="T5" fmla="*/ 59 h 144"/>
                <a:gd name="T6" fmla="*/ 15 w 53"/>
                <a:gd name="T7" fmla="*/ 47 h 144"/>
                <a:gd name="T8" fmla="*/ 0 w 53"/>
                <a:gd name="T9" fmla="*/ 37 h 144"/>
                <a:gd name="T10" fmla="*/ 9 w 53"/>
                <a:gd name="T11" fmla="*/ 4 h 144"/>
                <a:gd name="T12" fmla="*/ 16 w 5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44">
                  <a:moveTo>
                    <a:pt x="16" y="0"/>
                  </a:moveTo>
                  <a:lnTo>
                    <a:pt x="53" y="144"/>
                  </a:lnTo>
                  <a:lnTo>
                    <a:pt x="7" y="59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9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5" name="Freeform 273"/>
            <p:cNvSpPr/>
            <p:nvPr/>
          </p:nvSpPr>
          <p:spPr bwMode="auto">
            <a:xfrm>
              <a:off x="1937756" y="3478846"/>
              <a:ext cx="171542" cy="433366"/>
            </a:xfrm>
            <a:custGeom>
              <a:avLst/>
              <a:gdLst>
                <a:gd name="T0" fmla="*/ 35 w 57"/>
                <a:gd name="T1" fmla="*/ 0 h 144"/>
                <a:gd name="T2" fmla="*/ 41 w 57"/>
                <a:gd name="T3" fmla="*/ 4 h 144"/>
                <a:gd name="T4" fmla="*/ 57 w 57"/>
                <a:gd name="T5" fmla="*/ 39 h 144"/>
                <a:gd name="T6" fmla="*/ 43 w 57"/>
                <a:gd name="T7" fmla="*/ 51 h 144"/>
                <a:gd name="T8" fmla="*/ 49 w 57"/>
                <a:gd name="T9" fmla="*/ 64 h 144"/>
                <a:gd name="T10" fmla="*/ 0 w 57"/>
                <a:gd name="T11" fmla="*/ 144 h 144"/>
                <a:gd name="T12" fmla="*/ 35 w 57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44">
                  <a:moveTo>
                    <a:pt x="35" y="0"/>
                  </a:moveTo>
                  <a:lnTo>
                    <a:pt x="41" y="4"/>
                  </a:lnTo>
                  <a:lnTo>
                    <a:pt x="57" y="39"/>
                  </a:lnTo>
                  <a:lnTo>
                    <a:pt x="43" y="51"/>
                  </a:lnTo>
                  <a:lnTo>
                    <a:pt x="49" y="64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6" name="Freeform 274"/>
            <p:cNvSpPr/>
            <p:nvPr/>
          </p:nvSpPr>
          <p:spPr bwMode="auto">
            <a:xfrm>
              <a:off x="1937756" y="3478846"/>
              <a:ext cx="153485" cy="433366"/>
            </a:xfrm>
            <a:custGeom>
              <a:avLst/>
              <a:gdLst>
                <a:gd name="T0" fmla="*/ 35 w 51"/>
                <a:gd name="T1" fmla="*/ 0 h 144"/>
                <a:gd name="T2" fmla="*/ 41 w 51"/>
                <a:gd name="T3" fmla="*/ 4 h 144"/>
                <a:gd name="T4" fmla="*/ 51 w 51"/>
                <a:gd name="T5" fmla="*/ 37 h 144"/>
                <a:gd name="T6" fmla="*/ 36 w 51"/>
                <a:gd name="T7" fmla="*/ 47 h 144"/>
                <a:gd name="T8" fmla="*/ 44 w 51"/>
                <a:gd name="T9" fmla="*/ 59 h 144"/>
                <a:gd name="T10" fmla="*/ 0 w 51"/>
                <a:gd name="T11" fmla="*/ 144 h 144"/>
                <a:gd name="T12" fmla="*/ 35 w 5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4">
                  <a:moveTo>
                    <a:pt x="35" y="0"/>
                  </a:moveTo>
                  <a:lnTo>
                    <a:pt x="41" y="4"/>
                  </a:lnTo>
                  <a:lnTo>
                    <a:pt x="51" y="37"/>
                  </a:lnTo>
                  <a:lnTo>
                    <a:pt x="36" y="47"/>
                  </a:lnTo>
                  <a:lnTo>
                    <a:pt x="44" y="59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" name="Freeform 275"/>
            <p:cNvSpPr/>
            <p:nvPr/>
          </p:nvSpPr>
          <p:spPr bwMode="auto">
            <a:xfrm>
              <a:off x="1925718" y="3876099"/>
              <a:ext cx="21067" cy="475499"/>
            </a:xfrm>
            <a:custGeom>
              <a:avLst/>
              <a:gdLst>
                <a:gd name="T0" fmla="*/ 4 w 7"/>
                <a:gd name="T1" fmla="*/ 0 h 158"/>
                <a:gd name="T2" fmla="*/ 6 w 7"/>
                <a:gd name="T3" fmla="*/ 41 h 158"/>
                <a:gd name="T4" fmla="*/ 7 w 7"/>
                <a:gd name="T5" fmla="*/ 81 h 158"/>
                <a:gd name="T6" fmla="*/ 6 w 7"/>
                <a:gd name="T7" fmla="*/ 122 h 158"/>
                <a:gd name="T8" fmla="*/ 4 w 7"/>
                <a:gd name="T9" fmla="*/ 158 h 158"/>
                <a:gd name="T10" fmla="*/ 1 w 7"/>
                <a:gd name="T11" fmla="*/ 122 h 158"/>
                <a:gd name="T12" fmla="*/ 0 w 7"/>
                <a:gd name="T13" fmla="*/ 81 h 158"/>
                <a:gd name="T14" fmla="*/ 1 w 7"/>
                <a:gd name="T15" fmla="*/ 41 h 158"/>
                <a:gd name="T16" fmla="*/ 4 w 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58">
                  <a:moveTo>
                    <a:pt x="4" y="0"/>
                  </a:moveTo>
                  <a:lnTo>
                    <a:pt x="6" y="41"/>
                  </a:lnTo>
                  <a:lnTo>
                    <a:pt x="7" y="81"/>
                  </a:lnTo>
                  <a:lnTo>
                    <a:pt x="6" y="122"/>
                  </a:lnTo>
                  <a:lnTo>
                    <a:pt x="4" y="158"/>
                  </a:lnTo>
                  <a:lnTo>
                    <a:pt x="1" y="122"/>
                  </a:lnTo>
                  <a:lnTo>
                    <a:pt x="0" y="81"/>
                  </a:lnTo>
                  <a:lnTo>
                    <a:pt x="1" y="4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8" name="Freeform 277"/>
            <p:cNvSpPr/>
            <p:nvPr/>
          </p:nvSpPr>
          <p:spPr bwMode="auto">
            <a:xfrm>
              <a:off x="2831574" y="3310315"/>
              <a:ext cx="171542" cy="69219"/>
            </a:xfrm>
            <a:custGeom>
              <a:avLst/>
              <a:gdLst>
                <a:gd name="T0" fmla="*/ 49 w 57"/>
                <a:gd name="T1" fmla="*/ 0 h 23"/>
                <a:gd name="T2" fmla="*/ 53 w 57"/>
                <a:gd name="T3" fmla="*/ 0 h 23"/>
                <a:gd name="T4" fmla="*/ 56 w 57"/>
                <a:gd name="T5" fmla="*/ 1 h 23"/>
                <a:gd name="T6" fmla="*/ 57 w 57"/>
                <a:gd name="T7" fmla="*/ 5 h 23"/>
                <a:gd name="T8" fmla="*/ 57 w 57"/>
                <a:gd name="T9" fmla="*/ 7 h 23"/>
                <a:gd name="T10" fmla="*/ 57 w 57"/>
                <a:gd name="T11" fmla="*/ 10 h 23"/>
                <a:gd name="T12" fmla="*/ 55 w 57"/>
                <a:gd name="T13" fmla="*/ 11 h 23"/>
                <a:gd name="T14" fmla="*/ 9 w 57"/>
                <a:gd name="T15" fmla="*/ 23 h 23"/>
                <a:gd name="T16" fmla="*/ 5 w 57"/>
                <a:gd name="T17" fmla="*/ 23 h 23"/>
                <a:gd name="T18" fmla="*/ 2 w 57"/>
                <a:gd name="T19" fmla="*/ 22 h 23"/>
                <a:gd name="T20" fmla="*/ 1 w 57"/>
                <a:gd name="T21" fmla="*/ 19 h 23"/>
                <a:gd name="T22" fmla="*/ 0 w 57"/>
                <a:gd name="T23" fmla="*/ 17 h 23"/>
                <a:gd name="T24" fmla="*/ 1 w 57"/>
                <a:gd name="T25" fmla="*/ 14 h 23"/>
                <a:gd name="T26" fmla="*/ 4 w 57"/>
                <a:gd name="T27" fmla="*/ 11 h 23"/>
                <a:gd name="T28" fmla="*/ 49 w 57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49" y="0"/>
                  </a:moveTo>
                  <a:lnTo>
                    <a:pt x="53" y="0"/>
                  </a:lnTo>
                  <a:lnTo>
                    <a:pt x="56" y="1"/>
                  </a:lnTo>
                  <a:lnTo>
                    <a:pt x="57" y="5"/>
                  </a:lnTo>
                  <a:lnTo>
                    <a:pt x="57" y="7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9" name="Freeform 278"/>
            <p:cNvSpPr/>
            <p:nvPr/>
          </p:nvSpPr>
          <p:spPr bwMode="auto">
            <a:xfrm>
              <a:off x="2684110" y="3331381"/>
              <a:ext cx="249788" cy="138437"/>
            </a:xfrm>
            <a:custGeom>
              <a:avLst/>
              <a:gdLst>
                <a:gd name="T0" fmla="*/ 26 w 83"/>
                <a:gd name="T1" fmla="*/ 0 h 46"/>
                <a:gd name="T2" fmla="*/ 72 w 83"/>
                <a:gd name="T3" fmla="*/ 3 h 46"/>
                <a:gd name="T4" fmla="*/ 83 w 83"/>
                <a:gd name="T5" fmla="*/ 20 h 46"/>
                <a:gd name="T6" fmla="*/ 75 w 83"/>
                <a:gd name="T7" fmla="*/ 25 h 46"/>
                <a:gd name="T8" fmla="*/ 64 w 83"/>
                <a:gd name="T9" fmla="*/ 32 h 46"/>
                <a:gd name="T10" fmla="*/ 53 w 83"/>
                <a:gd name="T11" fmla="*/ 38 h 46"/>
                <a:gd name="T12" fmla="*/ 42 w 83"/>
                <a:gd name="T13" fmla="*/ 44 h 46"/>
                <a:gd name="T14" fmla="*/ 33 w 83"/>
                <a:gd name="T15" fmla="*/ 46 h 46"/>
                <a:gd name="T16" fmla="*/ 8 w 83"/>
                <a:gd name="T17" fmla="*/ 46 h 46"/>
                <a:gd name="T18" fmla="*/ 0 w 83"/>
                <a:gd name="T19" fmla="*/ 20 h 46"/>
                <a:gd name="T20" fmla="*/ 26 w 83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6">
                  <a:moveTo>
                    <a:pt x="26" y="0"/>
                  </a:moveTo>
                  <a:lnTo>
                    <a:pt x="72" y="3"/>
                  </a:lnTo>
                  <a:lnTo>
                    <a:pt x="83" y="20"/>
                  </a:lnTo>
                  <a:lnTo>
                    <a:pt x="75" y="25"/>
                  </a:lnTo>
                  <a:lnTo>
                    <a:pt x="64" y="32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3" y="46"/>
                  </a:lnTo>
                  <a:lnTo>
                    <a:pt x="8" y="46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0" name="Freeform 279"/>
            <p:cNvSpPr/>
            <p:nvPr/>
          </p:nvSpPr>
          <p:spPr bwMode="auto">
            <a:xfrm>
              <a:off x="2632948" y="3036450"/>
              <a:ext cx="728297" cy="481518"/>
            </a:xfrm>
            <a:custGeom>
              <a:avLst/>
              <a:gdLst>
                <a:gd name="T0" fmla="*/ 240 w 242"/>
                <a:gd name="T1" fmla="*/ 0 h 160"/>
                <a:gd name="T2" fmla="*/ 242 w 242"/>
                <a:gd name="T3" fmla="*/ 4 h 160"/>
                <a:gd name="T4" fmla="*/ 7 w 242"/>
                <a:gd name="T5" fmla="*/ 160 h 160"/>
                <a:gd name="T6" fmla="*/ 0 w 242"/>
                <a:gd name="T7" fmla="*/ 149 h 160"/>
                <a:gd name="T8" fmla="*/ 240 w 242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60">
                  <a:moveTo>
                    <a:pt x="240" y="0"/>
                  </a:moveTo>
                  <a:lnTo>
                    <a:pt x="242" y="4"/>
                  </a:lnTo>
                  <a:lnTo>
                    <a:pt x="7" y="160"/>
                  </a:lnTo>
                  <a:lnTo>
                    <a:pt x="0" y="14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1" name="Freeform 280"/>
            <p:cNvSpPr/>
            <p:nvPr/>
          </p:nvSpPr>
          <p:spPr bwMode="auto">
            <a:xfrm>
              <a:off x="2753327" y="3298277"/>
              <a:ext cx="153485" cy="69219"/>
            </a:xfrm>
            <a:custGeom>
              <a:avLst/>
              <a:gdLst>
                <a:gd name="T0" fmla="*/ 49 w 51"/>
                <a:gd name="T1" fmla="*/ 0 h 23"/>
                <a:gd name="T2" fmla="*/ 51 w 51"/>
                <a:gd name="T3" fmla="*/ 1 h 23"/>
                <a:gd name="T4" fmla="*/ 51 w 51"/>
                <a:gd name="T5" fmla="*/ 2 h 23"/>
                <a:gd name="T6" fmla="*/ 51 w 51"/>
                <a:gd name="T7" fmla="*/ 4 h 23"/>
                <a:gd name="T8" fmla="*/ 51 w 51"/>
                <a:gd name="T9" fmla="*/ 6 h 23"/>
                <a:gd name="T10" fmla="*/ 51 w 51"/>
                <a:gd name="T11" fmla="*/ 8 h 23"/>
                <a:gd name="T12" fmla="*/ 49 w 51"/>
                <a:gd name="T13" fmla="*/ 10 h 23"/>
                <a:gd name="T14" fmla="*/ 47 w 51"/>
                <a:gd name="T15" fmla="*/ 13 h 23"/>
                <a:gd name="T16" fmla="*/ 43 w 51"/>
                <a:gd name="T17" fmla="*/ 14 h 23"/>
                <a:gd name="T18" fmla="*/ 5 w 51"/>
                <a:gd name="T19" fmla="*/ 22 h 23"/>
                <a:gd name="T20" fmla="*/ 1 w 51"/>
                <a:gd name="T21" fmla="*/ 23 h 23"/>
                <a:gd name="T22" fmla="*/ 0 w 51"/>
                <a:gd name="T23" fmla="*/ 18 h 23"/>
                <a:gd name="T24" fmla="*/ 0 w 51"/>
                <a:gd name="T25" fmla="*/ 15 h 23"/>
                <a:gd name="T26" fmla="*/ 1 w 51"/>
                <a:gd name="T27" fmla="*/ 13 h 23"/>
                <a:gd name="T28" fmla="*/ 3 w 51"/>
                <a:gd name="T29" fmla="*/ 10 h 23"/>
                <a:gd name="T30" fmla="*/ 6 w 51"/>
                <a:gd name="T31" fmla="*/ 9 h 23"/>
                <a:gd name="T32" fmla="*/ 49 w 51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3">
                  <a:moveTo>
                    <a:pt x="49" y="0"/>
                  </a:moveTo>
                  <a:lnTo>
                    <a:pt x="51" y="1"/>
                  </a:lnTo>
                  <a:lnTo>
                    <a:pt x="51" y="2"/>
                  </a:lnTo>
                  <a:lnTo>
                    <a:pt x="51" y="4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7" y="13"/>
                  </a:lnTo>
                  <a:lnTo>
                    <a:pt x="43" y="14"/>
                  </a:lnTo>
                  <a:lnTo>
                    <a:pt x="5" y="22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2" name="Freeform 281"/>
            <p:cNvSpPr/>
            <p:nvPr/>
          </p:nvSpPr>
          <p:spPr bwMode="auto">
            <a:xfrm>
              <a:off x="2876718" y="3298277"/>
              <a:ext cx="30095" cy="15048"/>
            </a:xfrm>
            <a:custGeom>
              <a:avLst/>
              <a:gdLst>
                <a:gd name="T0" fmla="*/ 8 w 10"/>
                <a:gd name="T1" fmla="*/ 0 h 5"/>
                <a:gd name="T2" fmla="*/ 10 w 10"/>
                <a:gd name="T3" fmla="*/ 0 h 5"/>
                <a:gd name="T4" fmla="*/ 10 w 10"/>
                <a:gd name="T5" fmla="*/ 1 h 5"/>
                <a:gd name="T6" fmla="*/ 10 w 10"/>
                <a:gd name="T7" fmla="*/ 2 h 5"/>
                <a:gd name="T8" fmla="*/ 8 w 10"/>
                <a:gd name="T9" fmla="*/ 4 h 5"/>
                <a:gd name="T10" fmla="*/ 7 w 10"/>
                <a:gd name="T11" fmla="*/ 5 h 5"/>
                <a:gd name="T12" fmla="*/ 4 w 10"/>
                <a:gd name="T13" fmla="*/ 5 h 5"/>
                <a:gd name="T14" fmla="*/ 2 w 10"/>
                <a:gd name="T15" fmla="*/ 5 h 5"/>
                <a:gd name="T16" fmla="*/ 0 w 10"/>
                <a:gd name="T17" fmla="*/ 4 h 5"/>
                <a:gd name="T18" fmla="*/ 0 w 10"/>
                <a:gd name="T19" fmla="*/ 2 h 5"/>
                <a:gd name="T20" fmla="*/ 8 w 10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3" name="Freeform 282"/>
            <p:cNvSpPr/>
            <p:nvPr/>
          </p:nvSpPr>
          <p:spPr bwMode="auto">
            <a:xfrm>
              <a:off x="2792452" y="3415646"/>
              <a:ext cx="54171" cy="36114"/>
            </a:xfrm>
            <a:custGeom>
              <a:avLst/>
              <a:gdLst>
                <a:gd name="T0" fmla="*/ 4 w 18"/>
                <a:gd name="T1" fmla="*/ 0 h 12"/>
                <a:gd name="T2" fmla="*/ 13 w 18"/>
                <a:gd name="T3" fmla="*/ 1 h 12"/>
                <a:gd name="T4" fmla="*/ 15 w 18"/>
                <a:gd name="T5" fmla="*/ 3 h 12"/>
                <a:gd name="T6" fmla="*/ 18 w 18"/>
                <a:gd name="T7" fmla="*/ 5 h 12"/>
                <a:gd name="T8" fmla="*/ 18 w 18"/>
                <a:gd name="T9" fmla="*/ 8 h 12"/>
                <a:gd name="T10" fmla="*/ 18 w 18"/>
                <a:gd name="T11" fmla="*/ 10 h 12"/>
                <a:gd name="T12" fmla="*/ 15 w 18"/>
                <a:gd name="T13" fmla="*/ 12 h 12"/>
                <a:gd name="T14" fmla="*/ 13 w 18"/>
                <a:gd name="T15" fmla="*/ 12 h 12"/>
                <a:gd name="T16" fmla="*/ 4 w 18"/>
                <a:gd name="T17" fmla="*/ 10 h 12"/>
                <a:gd name="T18" fmla="*/ 1 w 18"/>
                <a:gd name="T19" fmla="*/ 10 h 12"/>
                <a:gd name="T20" fmla="*/ 0 w 18"/>
                <a:gd name="T21" fmla="*/ 8 h 12"/>
                <a:gd name="T22" fmla="*/ 0 w 18"/>
                <a:gd name="T23" fmla="*/ 5 h 12"/>
                <a:gd name="T24" fmla="*/ 0 w 18"/>
                <a:gd name="T25" fmla="*/ 3 h 12"/>
                <a:gd name="T26" fmla="*/ 1 w 18"/>
                <a:gd name="T27" fmla="*/ 1 h 12"/>
                <a:gd name="T28" fmla="*/ 4 w 1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lnTo>
                    <a:pt x="13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4" name="Freeform 283"/>
            <p:cNvSpPr/>
            <p:nvPr/>
          </p:nvSpPr>
          <p:spPr bwMode="auto">
            <a:xfrm>
              <a:off x="2831574" y="3382543"/>
              <a:ext cx="63200" cy="45143"/>
            </a:xfrm>
            <a:custGeom>
              <a:avLst/>
              <a:gdLst>
                <a:gd name="T0" fmla="*/ 5 w 21"/>
                <a:gd name="T1" fmla="*/ 0 h 15"/>
                <a:gd name="T2" fmla="*/ 14 w 21"/>
                <a:gd name="T3" fmla="*/ 2 h 15"/>
                <a:gd name="T4" fmla="*/ 18 w 21"/>
                <a:gd name="T5" fmla="*/ 3 h 15"/>
                <a:gd name="T6" fmla="*/ 19 w 21"/>
                <a:gd name="T7" fmla="*/ 6 h 15"/>
                <a:gd name="T8" fmla="*/ 21 w 21"/>
                <a:gd name="T9" fmla="*/ 8 h 15"/>
                <a:gd name="T10" fmla="*/ 19 w 21"/>
                <a:gd name="T11" fmla="*/ 12 h 15"/>
                <a:gd name="T12" fmla="*/ 18 w 21"/>
                <a:gd name="T13" fmla="*/ 14 h 15"/>
                <a:gd name="T14" fmla="*/ 14 w 21"/>
                <a:gd name="T15" fmla="*/ 15 h 15"/>
                <a:gd name="T16" fmla="*/ 5 w 21"/>
                <a:gd name="T17" fmla="*/ 14 h 15"/>
                <a:gd name="T18" fmla="*/ 2 w 21"/>
                <a:gd name="T19" fmla="*/ 12 h 15"/>
                <a:gd name="T20" fmla="*/ 1 w 21"/>
                <a:gd name="T21" fmla="*/ 10 h 15"/>
                <a:gd name="T22" fmla="*/ 0 w 21"/>
                <a:gd name="T23" fmla="*/ 6 h 15"/>
                <a:gd name="T24" fmla="*/ 1 w 21"/>
                <a:gd name="T25" fmla="*/ 3 h 15"/>
                <a:gd name="T26" fmla="*/ 2 w 21"/>
                <a:gd name="T27" fmla="*/ 2 h 15"/>
                <a:gd name="T28" fmla="*/ 5 w 21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5">
                  <a:moveTo>
                    <a:pt x="5" y="0"/>
                  </a:moveTo>
                  <a:lnTo>
                    <a:pt x="14" y="2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5" name="Freeform 284"/>
            <p:cNvSpPr/>
            <p:nvPr/>
          </p:nvSpPr>
          <p:spPr bwMode="auto">
            <a:xfrm>
              <a:off x="2834585" y="3388562"/>
              <a:ext cx="27086" cy="30095"/>
            </a:xfrm>
            <a:custGeom>
              <a:avLst/>
              <a:gdLst>
                <a:gd name="T0" fmla="*/ 4 w 9"/>
                <a:gd name="T1" fmla="*/ 0 h 10"/>
                <a:gd name="T2" fmla="*/ 5 w 9"/>
                <a:gd name="T3" fmla="*/ 0 h 10"/>
                <a:gd name="T4" fmla="*/ 8 w 9"/>
                <a:gd name="T5" fmla="*/ 1 h 10"/>
                <a:gd name="T6" fmla="*/ 9 w 9"/>
                <a:gd name="T7" fmla="*/ 2 h 10"/>
                <a:gd name="T8" fmla="*/ 9 w 9"/>
                <a:gd name="T9" fmla="*/ 5 h 10"/>
                <a:gd name="T10" fmla="*/ 9 w 9"/>
                <a:gd name="T11" fmla="*/ 8 h 10"/>
                <a:gd name="T12" fmla="*/ 8 w 9"/>
                <a:gd name="T13" fmla="*/ 9 h 10"/>
                <a:gd name="T14" fmla="*/ 5 w 9"/>
                <a:gd name="T15" fmla="*/ 10 h 10"/>
                <a:gd name="T16" fmla="*/ 4 w 9"/>
                <a:gd name="T17" fmla="*/ 10 h 10"/>
                <a:gd name="T18" fmla="*/ 1 w 9"/>
                <a:gd name="T19" fmla="*/ 9 h 10"/>
                <a:gd name="T20" fmla="*/ 0 w 9"/>
                <a:gd name="T21" fmla="*/ 6 h 10"/>
                <a:gd name="T22" fmla="*/ 0 w 9"/>
                <a:gd name="T23" fmla="*/ 4 h 10"/>
                <a:gd name="T24" fmla="*/ 0 w 9"/>
                <a:gd name="T25" fmla="*/ 2 h 10"/>
                <a:gd name="T26" fmla="*/ 1 w 9"/>
                <a:gd name="T27" fmla="*/ 0 h 10"/>
                <a:gd name="T28" fmla="*/ 4 w 9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6" name="Freeform 285"/>
            <p:cNvSpPr/>
            <p:nvPr/>
          </p:nvSpPr>
          <p:spPr bwMode="auto">
            <a:xfrm>
              <a:off x="2792452" y="3418656"/>
              <a:ext cx="30095" cy="27086"/>
            </a:xfrm>
            <a:custGeom>
              <a:avLst/>
              <a:gdLst>
                <a:gd name="T0" fmla="*/ 5 w 10"/>
                <a:gd name="T1" fmla="*/ 0 h 9"/>
                <a:gd name="T2" fmla="*/ 5 w 10"/>
                <a:gd name="T3" fmla="*/ 0 h 9"/>
                <a:gd name="T4" fmla="*/ 7 w 10"/>
                <a:gd name="T5" fmla="*/ 0 h 9"/>
                <a:gd name="T6" fmla="*/ 9 w 10"/>
                <a:gd name="T7" fmla="*/ 3 h 9"/>
                <a:gd name="T8" fmla="*/ 10 w 10"/>
                <a:gd name="T9" fmla="*/ 5 h 9"/>
                <a:gd name="T10" fmla="*/ 9 w 10"/>
                <a:gd name="T11" fmla="*/ 7 h 9"/>
                <a:gd name="T12" fmla="*/ 7 w 10"/>
                <a:gd name="T13" fmla="*/ 8 h 9"/>
                <a:gd name="T14" fmla="*/ 5 w 10"/>
                <a:gd name="T15" fmla="*/ 9 h 9"/>
                <a:gd name="T16" fmla="*/ 5 w 10"/>
                <a:gd name="T17" fmla="*/ 9 h 9"/>
                <a:gd name="T18" fmla="*/ 2 w 10"/>
                <a:gd name="T19" fmla="*/ 8 h 9"/>
                <a:gd name="T20" fmla="*/ 1 w 10"/>
                <a:gd name="T21" fmla="*/ 7 h 9"/>
                <a:gd name="T22" fmla="*/ 0 w 10"/>
                <a:gd name="T23" fmla="*/ 4 h 9"/>
                <a:gd name="T24" fmla="*/ 1 w 10"/>
                <a:gd name="T25" fmla="*/ 2 h 9"/>
                <a:gd name="T26" fmla="*/ 2 w 10"/>
                <a:gd name="T27" fmla="*/ 0 h 9"/>
                <a:gd name="T28" fmla="*/ 5 w 10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7" name="Freeform 286"/>
            <p:cNvSpPr/>
            <p:nvPr/>
          </p:nvSpPr>
          <p:spPr bwMode="auto">
            <a:xfrm>
              <a:off x="2876718" y="3352448"/>
              <a:ext cx="63200" cy="39124"/>
            </a:xfrm>
            <a:custGeom>
              <a:avLst/>
              <a:gdLst>
                <a:gd name="T0" fmla="*/ 6 w 21"/>
                <a:gd name="T1" fmla="*/ 0 h 13"/>
                <a:gd name="T2" fmla="*/ 15 w 21"/>
                <a:gd name="T3" fmla="*/ 1 h 13"/>
                <a:gd name="T4" fmla="*/ 17 w 21"/>
                <a:gd name="T5" fmla="*/ 3 h 13"/>
                <a:gd name="T6" fmla="*/ 20 w 21"/>
                <a:gd name="T7" fmla="*/ 5 h 13"/>
                <a:gd name="T8" fmla="*/ 21 w 21"/>
                <a:gd name="T9" fmla="*/ 8 h 13"/>
                <a:gd name="T10" fmla="*/ 20 w 21"/>
                <a:gd name="T11" fmla="*/ 12 h 13"/>
                <a:gd name="T12" fmla="*/ 17 w 21"/>
                <a:gd name="T13" fmla="*/ 13 h 13"/>
                <a:gd name="T14" fmla="*/ 15 w 21"/>
                <a:gd name="T15" fmla="*/ 13 h 13"/>
                <a:gd name="T16" fmla="*/ 6 w 21"/>
                <a:gd name="T17" fmla="*/ 13 h 13"/>
                <a:gd name="T18" fmla="*/ 3 w 21"/>
                <a:gd name="T19" fmla="*/ 12 h 13"/>
                <a:gd name="T20" fmla="*/ 0 w 21"/>
                <a:gd name="T21" fmla="*/ 9 h 13"/>
                <a:gd name="T22" fmla="*/ 0 w 21"/>
                <a:gd name="T23" fmla="*/ 5 h 13"/>
                <a:gd name="T24" fmla="*/ 0 w 21"/>
                <a:gd name="T25" fmla="*/ 3 h 13"/>
                <a:gd name="T26" fmla="*/ 3 w 21"/>
                <a:gd name="T27" fmla="*/ 0 h 13"/>
                <a:gd name="T28" fmla="*/ 6 w 21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3">
                  <a:moveTo>
                    <a:pt x="6" y="0"/>
                  </a:moveTo>
                  <a:lnTo>
                    <a:pt x="15" y="1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8" name="Freeform 287"/>
            <p:cNvSpPr/>
            <p:nvPr/>
          </p:nvSpPr>
          <p:spPr bwMode="auto">
            <a:xfrm>
              <a:off x="2876718" y="3355456"/>
              <a:ext cx="33105" cy="33105"/>
            </a:xfrm>
            <a:custGeom>
              <a:avLst/>
              <a:gdLst>
                <a:gd name="T0" fmla="*/ 6 w 11"/>
                <a:gd name="T1" fmla="*/ 0 h 11"/>
                <a:gd name="T2" fmla="*/ 7 w 11"/>
                <a:gd name="T3" fmla="*/ 0 h 11"/>
                <a:gd name="T4" fmla="*/ 8 w 11"/>
                <a:gd name="T5" fmla="*/ 2 h 11"/>
                <a:gd name="T6" fmla="*/ 11 w 11"/>
                <a:gd name="T7" fmla="*/ 3 h 11"/>
                <a:gd name="T8" fmla="*/ 11 w 11"/>
                <a:gd name="T9" fmla="*/ 6 h 11"/>
                <a:gd name="T10" fmla="*/ 11 w 11"/>
                <a:gd name="T11" fmla="*/ 8 h 11"/>
                <a:gd name="T12" fmla="*/ 10 w 11"/>
                <a:gd name="T13" fmla="*/ 9 h 11"/>
                <a:gd name="T14" fmla="*/ 7 w 11"/>
                <a:gd name="T15" fmla="*/ 11 h 11"/>
                <a:gd name="T16" fmla="*/ 6 w 11"/>
                <a:gd name="T17" fmla="*/ 9 h 11"/>
                <a:gd name="T18" fmla="*/ 3 w 11"/>
                <a:gd name="T19" fmla="*/ 9 h 11"/>
                <a:gd name="T20" fmla="*/ 2 w 11"/>
                <a:gd name="T21" fmla="*/ 7 h 11"/>
                <a:gd name="T22" fmla="*/ 0 w 11"/>
                <a:gd name="T23" fmla="*/ 4 h 11"/>
                <a:gd name="T24" fmla="*/ 2 w 11"/>
                <a:gd name="T25" fmla="*/ 2 h 11"/>
                <a:gd name="T26" fmla="*/ 3 w 11"/>
                <a:gd name="T27" fmla="*/ 0 h 11"/>
                <a:gd name="T28" fmla="*/ 6 w 11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9" name="Freeform 288"/>
            <p:cNvSpPr/>
            <p:nvPr/>
          </p:nvSpPr>
          <p:spPr bwMode="auto">
            <a:xfrm>
              <a:off x="2684110" y="3331381"/>
              <a:ext cx="120380" cy="114361"/>
            </a:xfrm>
            <a:custGeom>
              <a:avLst/>
              <a:gdLst>
                <a:gd name="T0" fmla="*/ 26 w 40"/>
                <a:gd name="T1" fmla="*/ 0 h 38"/>
                <a:gd name="T2" fmla="*/ 38 w 40"/>
                <a:gd name="T3" fmla="*/ 2 h 38"/>
                <a:gd name="T4" fmla="*/ 40 w 40"/>
                <a:gd name="T5" fmla="*/ 4 h 38"/>
                <a:gd name="T6" fmla="*/ 40 w 40"/>
                <a:gd name="T7" fmla="*/ 8 h 38"/>
                <a:gd name="T8" fmla="*/ 38 w 40"/>
                <a:gd name="T9" fmla="*/ 17 h 38"/>
                <a:gd name="T10" fmla="*/ 33 w 40"/>
                <a:gd name="T11" fmla="*/ 25 h 38"/>
                <a:gd name="T12" fmla="*/ 25 w 40"/>
                <a:gd name="T13" fmla="*/ 31 h 38"/>
                <a:gd name="T14" fmla="*/ 15 w 40"/>
                <a:gd name="T15" fmla="*/ 36 h 38"/>
                <a:gd name="T16" fmla="*/ 5 w 40"/>
                <a:gd name="T17" fmla="*/ 38 h 38"/>
                <a:gd name="T18" fmla="*/ 0 w 40"/>
                <a:gd name="T19" fmla="*/ 20 h 38"/>
                <a:gd name="T20" fmla="*/ 26 w 40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8">
                  <a:moveTo>
                    <a:pt x="26" y="0"/>
                  </a:moveTo>
                  <a:lnTo>
                    <a:pt x="38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38" y="17"/>
                  </a:lnTo>
                  <a:lnTo>
                    <a:pt x="33" y="25"/>
                  </a:lnTo>
                  <a:lnTo>
                    <a:pt x="25" y="31"/>
                  </a:lnTo>
                  <a:lnTo>
                    <a:pt x="15" y="36"/>
                  </a:lnTo>
                  <a:lnTo>
                    <a:pt x="5" y="38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0" name="Rectangle 289"/>
            <p:cNvSpPr>
              <a:spLocks noChangeArrowheads="1"/>
            </p:cNvSpPr>
            <p:nvPr/>
          </p:nvSpPr>
          <p:spPr bwMode="auto">
            <a:xfrm>
              <a:off x="1862518" y="3406618"/>
              <a:ext cx="144456" cy="120380"/>
            </a:xfrm>
            <a:prstGeom prst="rect">
              <a:avLst/>
            </a:pr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1" name="Freeform 290"/>
            <p:cNvSpPr/>
            <p:nvPr/>
          </p:nvSpPr>
          <p:spPr bwMode="auto">
            <a:xfrm>
              <a:off x="1907661" y="3517969"/>
              <a:ext cx="51162" cy="81257"/>
            </a:xfrm>
            <a:custGeom>
              <a:avLst/>
              <a:gdLst>
                <a:gd name="T0" fmla="*/ 10 w 17"/>
                <a:gd name="T1" fmla="*/ 0 h 27"/>
                <a:gd name="T2" fmla="*/ 17 w 17"/>
                <a:gd name="T3" fmla="*/ 22 h 27"/>
                <a:gd name="T4" fmla="*/ 15 w 17"/>
                <a:gd name="T5" fmla="*/ 27 h 27"/>
                <a:gd name="T6" fmla="*/ 3 w 17"/>
                <a:gd name="T7" fmla="*/ 27 h 27"/>
                <a:gd name="T8" fmla="*/ 0 w 17"/>
                <a:gd name="T9" fmla="*/ 21 h 27"/>
                <a:gd name="T10" fmla="*/ 10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0" y="0"/>
                  </a:moveTo>
                  <a:lnTo>
                    <a:pt x="17" y="22"/>
                  </a:lnTo>
                  <a:lnTo>
                    <a:pt x="15" y="27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2" name="Freeform 291"/>
            <p:cNvSpPr/>
            <p:nvPr/>
          </p:nvSpPr>
          <p:spPr bwMode="auto">
            <a:xfrm>
              <a:off x="1826405" y="3454770"/>
              <a:ext cx="111352" cy="174550"/>
            </a:xfrm>
            <a:custGeom>
              <a:avLst/>
              <a:gdLst>
                <a:gd name="T0" fmla="*/ 12 w 37"/>
                <a:gd name="T1" fmla="*/ 0 h 58"/>
                <a:gd name="T2" fmla="*/ 37 w 37"/>
                <a:gd name="T3" fmla="*/ 21 h 58"/>
                <a:gd name="T4" fmla="*/ 22 w 37"/>
                <a:gd name="T5" fmla="*/ 58 h 58"/>
                <a:gd name="T6" fmla="*/ 0 w 37"/>
                <a:gd name="T7" fmla="*/ 8 h 58"/>
                <a:gd name="T8" fmla="*/ 12 w 3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8">
                  <a:moveTo>
                    <a:pt x="12" y="0"/>
                  </a:moveTo>
                  <a:lnTo>
                    <a:pt x="37" y="21"/>
                  </a:lnTo>
                  <a:lnTo>
                    <a:pt x="22" y="5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3" name="Freeform 292"/>
            <p:cNvSpPr/>
            <p:nvPr/>
          </p:nvSpPr>
          <p:spPr bwMode="auto">
            <a:xfrm>
              <a:off x="1937756" y="3454770"/>
              <a:ext cx="105333" cy="174550"/>
            </a:xfrm>
            <a:custGeom>
              <a:avLst/>
              <a:gdLst>
                <a:gd name="T0" fmla="*/ 23 w 35"/>
                <a:gd name="T1" fmla="*/ 0 h 58"/>
                <a:gd name="T2" fmla="*/ 35 w 35"/>
                <a:gd name="T3" fmla="*/ 8 h 58"/>
                <a:gd name="T4" fmla="*/ 13 w 35"/>
                <a:gd name="T5" fmla="*/ 58 h 58"/>
                <a:gd name="T6" fmla="*/ 0 w 35"/>
                <a:gd name="T7" fmla="*/ 21 h 58"/>
                <a:gd name="T8" fmla="*/ 23 w 3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8">
                  <a:moveTo>
                    <a:pt x="23" y="0"/>
                  </a:moveTo>
                  <a:lnTo>
                    <a:pt x="35" y="8"/>
                  </a:lnTo>
                  <a:lnTo>
                    <a:pt x="13" y="5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4" name="Freeform 293"/>
            <p:cNvSpPr/>
            <p:nvPr/>
          </p:nvSpPr>
          <p:spPr bwMode="auto">
            <a:xfrm>
              <a:off x="1826405" y="3454770"/>
              <a:ext cx="111352" cy="144455"/>
            </a:xfrm>
            <a:custGeom>
              <a:avLst/>
              <a:gdLst>
                <a:gd name="T0" fmla="*/ 12 w 37"/>
                <a:gd name="T1" fmla="*/ 0 h 48"/>
                <a:gd name="T2" fmla="*/ 37 w 37"/>
                <a:gd name="T3" fmla="*/ 21 h 48"/>
                <a:gd name="T4" fmla="*/ 22 w 37"/>
                <a:gd name="T5" fmla="*/ 48 h 48"/>
                <a:gd name="T6" fmla="*/ 0 w 37"/>
                <a:gd name="T7" fmla="*/ 8 h 48"/>
                <a:gd name="T8" fmla="*/ 12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12" y="0"/>
                  </a:moveTo>
                  <a:lnTo>
                    <a:pt x="37" y="21"/>
                  </a:lnTo>
                  <a:lnTo>
                    <a:pt x="22" y="4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5" name="Freeform 294"/>
            <p:cNvSpPr/>
            <p:nvPr/>
          </p:nvSpPr>
          <p:spPr bwMode="auto">
            <a:xfrm>
              <a:off x="1937756" y="3454770"/>
              <a:ext cx="105333" cy="144455"/>
            </a:xfrm>
            <a:custGeom>
              <a:avLst/>
              <a:gdLst>
                <a:gd name="T0" fmla="*/ 23 w 35"/>
                <a:gd name="T1" fmla="*/ 0 h 48"/>
                <a:gd name="T2" fmla="*/ 35 w 35"/>
                <a:gd name="T3" fmla="*/ 8 h 48"/>
                <a:gd name="T4" fmla="*/ 13 w 35"/>
                <a:gd name="T5" fmla="*/ 48 h 48"/>
                <a:gd name="T6" fmla="*/ 0 w 35"/>
                <a:gd name="T7" fmla="*/ 21 h 48"/>
                <a:gd name="T8" fmla="*/ 23 w 3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8">
                  <a:moveTo>
                    <a:pt x="23" y="0"/>
                  </a:moveTo>
                  <a:lnTo>
                    <a:pt x="35" y="8"/>
                  </a:lnTo>
                  <a:lnTo>
                    <a:pt x="13" y="4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6" name="Freeform 295"/>
            <p:cNvSpPr/>
            <p:nvPr/>
          </p:nvSpPr>
          <p:spPr bwMode="auto">
            <a:xfrm>
              <a:off x="1913680" y="3596216"/>
              <a:ext cx="45143" cy="48152"/>
            </a:xfrm>
            <a:custGeom>
              <a:avLst/>
              <a:gdLst>
                <a:gd name="T0" fmla="*/ 1 w 15"/>
                <a:gd name="T1" fmla="*/ 0 h 16"/>
                <a:gd name="T2" fmla="*/ 13 w 15"/>
                <a:gd name="T3" fmla="*/ 0 h 16"/>
                <a:gd name="T4" fmla="*/ 15 w 15"/>
                <a:gd name="T5" fmla="*/ 5 h 16"/>
                <a:gd name="T6" fmla="*/ 15 w 15"/>
                <a:gd name="T7" fmla="*/ 11 h 16"/>
                <a:gd name="T8" fmla="*/ 13 w 15"/>
                <a:gd name="T9" fmla="*/ 16 h 16"/>
                <a:gd name="T10" fmla="*/ 1 w 15"/>
                <a:gd name="T11" fmla="*/ 16 h 16"/>
                <a:gd name="T12" fmla="*/ 0 w 15"/>
                <a:gd name="T13" fmla="*/ 11 h 16"/>
                <a:gd name="T14" fmla="*/ 0 w 15"/>
                <a:gd name="T15" fmla="*/ 5 h 16"/>
                <a:gd name="T16" fmla="*/ 1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" y="0"/>
                  </a:moveTo>
                  <a:lnTo>
                    <a:pt x="13" y="0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7" name="Freeform 296"/>
            <p:cNvSpPr/>
            <p:nvPr/>
          </p:nvSpPr>
          <p:spPr bwMode="auto">
            <a:xfrm>
              <a:off x="1778253" y="3051499"/>
              <a:ext cx="315997" cy="415310"/>
            </a:xfrm>
            <a:custGeom>
              <a:avLst/>
              <a:gdLst>
                <a:gd name="T0" fmla="*/ 54 w 105"/>
                <a:gd name="T1" fmla="*/ 0 h 138"/>
                <a:gd name="T2" fmla="*/ 70 w 105"/>
                <a:gd name="T3" fmla="*/ 3 h 138"/>
                <a:gd name="T4" fmla="*/ 83 w 105"/>
                <a:gd name="T5" fmla="*/ 11 h 138"/>
                <a:gd name="T6" fmla="*/ 92 w 105"/>
                <a:gd name="T7" fmla="*/ 24 h 138"/>
                <a:gd name="T8" fmla="*/ 100 w 105"/>
                <a:gd name="T9" fmla="*/ 38 h 138"/>
                <a:gd name="T10" fmla="*/ 104 w 105"/>
                <a:gd name="T11" fmla="*/ 55 h 138"/>
                <a:gd name="T12" fmla="*/ 105 w 105"/>
                <a:gd name="T13" fmla="*/ 74 h 138"/>
                <a:gd name="T14" fmla="*/ 104 w 105"/>
                <a:gd name="T15" fmla="*/ 91 h 138"/>
                <a:gd name="T16" fmla="*/ 100 w 105"/>
                <a:gd name="T17" fmla="*/ 108 h 138"/>
                <a:gd name="T18" fmla="*/ 93 w 105"/>
                <a:gd name="T19" fmla="*/ 121 h 138"/>
                <a:gd name="T20" fmla="*/ 84 w 105"/>
                <a:gd name="T21" fmla="*/ 131 h 138"/>
                <a:gd name="T22" fmla="*/ 73 w 105"/>
                <a:gd name="T23" fmla="*/ 138 h 138"/>
                <a:gd name="T24" fmla="*/ 60 w 105"/>
                <a:gd name="T25" fmla="*/ 138 h 138"/>
                <a:gd name="T26" fmla="*/ 47 w 105"/>
                <a:gd name="T27" fmla="*/ 134 h 138"/>
                <a:gd name="T28" fmla="*/ 36 w 105"/>
                <a:gd name="T29" fmla="*/ 125 h 138"/>
                <a:gd name="T30" fmla="*/ 24 w 105"/>
                <a:gd name="T31" fmla="*/ 113 h 138"/>
                <a:gd name="T32" fmla="*/ 15 w 105"/>
                <a:gd name="T33" fmla="*/ 100 h 138"/>
                <a:gd name="T34" fmla="*/ 7 w 105"/>
                <a:gd name="T35" fmla="*/ 84 h 138"/>
                <a:gd name="T36" fmla="*/ 1 w 105"/>
                <a:gd name="T37" fmla="*/ 67 h 138"/>
                <a:gd name="T38" fmla="*/ 0 w 105"/>
                <a:gd name="T39" fmla="*/ 52 h 138"/>
                <a:gd name="T40" fmla="*/ 1 w 105"/>
                <a:gd name="T41" fmla="*/ 36 h 138"/>
                <a:gd name="T42" fmla="*/ 8 w 105"/>
                <a:gd name="T43" fmla="*/ 21 h 138"/>
                <a:gd name="T44" fmla="*/ 18 w 105"/>
                <a:gd name="T45" fmla="*/ 11 h 138"/>
                <a:gd name="T46" fmla="*/ 36 w 105"/>
                <a:gd name="T47" fmla="*/ 3 h 138"/>
                <a:gd name="T48" fmla="*/ 54 w 105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38">
                  <a:moveTo>
                    <a:pt x="54" y="0"/>
                  </a:moveTo>
                  <a:lnTo>
                    <a:pt x="70" y="3"/>
                  </a:lnTo>
                  <a:lnTo>
                    <a:pt x="83" y="11"/>
                  </a:lnTo>
                  <a:lnTo>
                    <a:pt x="92" y="24"/>
                  </a:lnTo>
                  <a:lnTo>
                    <a:pt x="100" y="38"/>
                  </a:lnTo>
                  <a:lnTo>
                    <a:pt x="104" y="55"/>
                  </a:lnTo>
                  <a:lnTo>
                    <a:pt x="105" y="74"/>
                  </a:lnTo>
                  <a:lnTo>
                    <a:pt x="104" y="91"/>
                  </a:lnTo>
                  <a:lnTo>
                    <a:pt x="100" y="108"/>
                  </a:lnTo>
                  <a:lnTo>
                    <a:pt x="93" y="121"/>
                  </a:lnTo>
                  <a:lnTo>
                    <a:pt x="84" y="131"/>
                  </a:lnTo>
                  <a:lnTo>
                    <a:pt x="73" y="138"/>
                  </a:lnTo>
                  <a:lnTo>
                    <a:pt x="60" y="138"/>
                  </a:lnTo>
                  <a:lnTo>
                    <a:pt x="47" y="134"/>
                  </a:lnTo>
                  <a:lnTo>
                    <a:pt x="36" y="125"/>
                  </a:lnTo>
                  <a:lnTo>
                    <a:pt x="24" y="113"/>
                  </a:lnTo>
                  <a:lnTo>
                    <a:pt x="15" y="100"/>
                  </a:lnTo>
                  <a:lnTo>
                    <a:pt x="7" y="84"/>
                  </a:lnTo>
                  <a:lnTo>
                    <a:pt x="1" y="67"/>
                  </a:lnTo>
                  <a:lnTo>
                    <a:pt x="0" y="52"/>
                  </a:lnTo>
                  <a:lnTo>
                    <a:pt x="1" y="36"/>
                  </a:lnTo>
                  <a:lnTo>
                    <a:pt x="8" y="21"/>
                  </a:lnTo>
                  <a:lnTo>
                    <a:pt x="18" y="11"/>
                  </a:lnTo>
                  <a:lnTo>
                    <a:pt x="36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8" name="Freeform 297"/>
            <p:cNvSpPr/>
            <p:nvPr/>
          </p:nvSpPr>
          <p:spPr bwMode="auto">
            <a:xfrm>
              <a:off x="1865529" y="3132754"/>
              <a:ext cx="207655" cy="126399"/>
            </a:xfrm>
            <a:custGeom>
              <a:avLst/>
              <a:gdLst>
                <a:gd name="T0" fmla="*/ 37 w 69"/>
                <a:gd name="T1" fmla="*/ 0 h 42"/>
                <a:gd name="T2" fmla="*/ 52 w 69"/>
                <a:gd name="T3" fmla="*/ 2 h 42"/>
                <a:gd name="T4" fmla="*/ 69 w 69"/>
                <a:gd name="T5" fmla="*/ 10 h 42"/>
                <a:gd name="T6" fmla="*/ 63 w 69"/>
                <a:gd name="T7" fmla="*/ 18 h 42"/>
                <a:gd name="T8" fmla="*/ 50 w 69"/>
                <a:gd name="T9" fmla="*/ 26 h 42"/>
                <a:gd name="T10" fmla="*/ 35 w 69"/>
                <a:gd name="T11" fmla="*/ 32 h 42"/>
                <a:gd name="T12" fmla="*/ 20 w 69"/>
                <a:gd name="T13" fmla="*/ 39 h 42"/>
                <a:gd name="T14" fmla="*/ 7 w 69"/>
                <a:gd name="T15" fmla="*/ 42 h 42"/>
                <a:gd name="T16" fmla="*/ 3 w 69"/>
                <a:gd name="T17" fmla="*/ 40 h 42"/>
                <a:gd name="T18" fmla="*/ 0 w 69"/>
                <a:gd name="T19" fmla="*/ 35 h 42"/>
                <a:gd name="T20" fmla="*/ 0 w 69"/>
                <a:gd name="T21" fmla="*/ 28 h 42"/>
                <a:gd name="T22" fmla="*/ 3 w 69"/>
                <a:gd name="T23" fmla="*/ 21 h 42"/>
                <a:gd name="T24" fmla="*/ 8 w 69"/>
                <a:gd name="T25" fmla="*/ 13 h 42"/>
                <a:gd name="T26" fmla="*/ 14 w 69"/>
                <a:gd name="T27" fmla="*/ 6 h 42"/>
                <a:gd name="T28" fmla="*/ 25 w 69"/>
                <a:gd name="T29" fmla="*/ 1 h 42"/>
                <a:gd name="T30" fmla="*/ 37 w 6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42">
                  <a:moveTo>
                    <a:pt x="37" y="0"/>
                  </a:moveTo>
                  <a:lnTo>
                    <a:pt x="52" y="2"/>
                  </a:lnTo>
                  <a:lnTo>
                    <a:pt x="69" y="10"/>
                  </a:lnTo>
                  <a:lnTo>
                    <a:pt x="63" y="18"/>
                  </a:lnTo>
                  <a:lnTo>
                    <a:pt x="50" y="26"/>
                  </a:lnTo>
                  <a:lnTo>
                    <a:pt x="35" y="32"/>
                  </a:lnTo>
                  <a:lnTo>
                    <a:pt x="20" y="39"/>
                  </a:lnTo>
                  <a:lnTo>
                    <a:pt x="7" y="42"/>
                  </a:lnTo>
                  <a:lnTo>
                    <a:pt x="3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5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9" name="Freeform 298"/>
            <p:cNvSpPr/>
            <p:nvPr/>
          </p:nvSpPr>
          <p:spPr bwMode="auto">
            <a:xfrm>
              <a:off x="1775244" y="3048488"/>
              <a:ext cx="297940" cy="358130"/>
            </a:xfrm>
            <a:custGeom>
              <a:avLst/>
              <a:gdLst>
                <a:gd name="T0" fmla="*/ 51 w 99"/>
                <a:gd name="T1" fmla="*/ 0 h 119"/>
                <a:gd name="T2" fmla="*/ 65 w 99"/>
                <a:gd name="T3" fmla="*/ 3 h 119"/>
                <a:gd name="T4" fmla="*/ 77 w 99"/>
                <a:gd name="T5" fmla="*/ 7 h 119"/>
                <a:gd name="T6" fmla="*/ 89 w 99"/>
                <a:gd name="T7" fmla="*/ 16 h 119"/>
                <a:gd name="T8" fmla="*/ 97 w 99"/>
                <a:gd name="T9" fmla="*/ 26 h 119"/>
                <a:gd name="T10" fmla="*/ 99 w 99"/>
                <a:gd name="T11" fmla="*/ 41 h 119"/>
                <a:gd name="T12" fmla="*/ 85 w 99"/>
                <a:gd name="T13" fmla="*/ 37 h 119"/>
                <a:gd name="T14" fmla="*/ 72 w 99"/>
                <a:gd name="T15" fmla="*/ 36 h 119"/>
                <a:gd name="T16" fmla="*/ 60 w 99"/>
                <a:gd name="T17" fmla="*/ 37 h 119"/>
                <a:gd name="T18" fmla="*/ 50 w 99"/>
                <a:gd name="T19" fmla="*/ 41 h 119"/>
                <a:gd name="T20" fmla="*/ 42 w 99"/>
                <a:gd name="T21" fmla="*/ 49 h 119"/>
                <a:gd name="T22" fmla="*/ 38 w 99"/>
                <a:gd name="T23" fmla="*/ 59 h 119"/>
                <a:gd name="T24" fmla="*/ 37 w 99"/>
                <a:gd name="T25" fmla="*/ 75 h 119"/>
                <a:gd name="T26" fmla="*/ 37 w 99"/>
                <a:gd name="T27" fmla="*/ 80 h 119"/>
                <a:gd name="T28" fmla="*/ 37 w 99"/>
                <a:gd name="T29" fmla="*/ 84 h 119"/>
                <a:gd name="T30" fmla="*/ 35 w 99"/>
                <a:gd name="T31" fmla="*/ 87 h 119"/>
                <a:gd name="T32" fmla="*/ 35 w 99"/>
                <a:gd name="T33" fmla="*/ 88 h 119"/>
                <a:gd name="T34" fmla="*/ 34 w 99"/>
                <a:gd name="T35" fmla="*/ 88 h 119"/>
                <a:gd name="T36" fmla="*/ 33 w 99"/>
                <a:gd name="T37" fmla="*/ 87 h 119"/>
                <a:gd name="T38" fmla="*/ 31 w 99"/>
                <a:gd name="T39" fmla="*/ 87 h 119"/>
                <a:gd name="T40" fmla="*/ 30 w 99"/>
                <a:gd name="T41" fmla="*/ 85 h 119"/>
                <a:gd name="T42" fmla="*/ 29 w 99"/>
                <a:gd name="T43" fmla="*/ 84 h 119"/>
                <a:gd name="T44" fmla="*/ 27 w 99"/>
                <a:gd name="T45" fmla="*/ 83 h 119"/>
                <a:gd name="T46" fmla="*/ 26 w 99"/>
                <a:gd name="T47" fmla="*/ 83 h 119"/>
                <a:gd name="T48" fmla="*/ 23 w 99"/>
                <a:gd name="T49" fmla="*/ 98 h 119"/>
                <a:gd name="T50" fmla="*/ 25 w 99"/>
                <a:gd name="T51" fmla="*/ 110 h 119"/>
                <a:gd name="T52" fmla="*/ 30 w 99"/>
                <a:gd name="T53" fmla="*/ 119 h 119"/>
                <a:gd name="T54" fmla="*/ 14 w 99"/>
                <a:gd name="T55" fmla="*/ 105 h 119"/>
                <a:gd name="T56" fmla="*/ 5 w 99"/>
                <a:gd name="T57" fmla="*/ 88 h 119"/>
                <a:gd name="T58" fmla="*/ 0 w 99"/>
                <a:gd name="T59" fmla="*/ 70 h 119"/>
                <a:gd name="T60" fmla="*/ 0 w 99"/>
                <a:gd name="T61" fmla="*/ 50 h 119"/>
                <a:gd name="T62" fmla="*/ 4 w 99"/>
                <a:gd name="T63" fmla="*/ 33 h 119"/>
                <a:gd name="T64" fmla="*/ 12 w 99"/>
                <a:gd name="T65" fmla="*/ 17 h 119"/>
                <a:gd name="T66" fmla="*/ 25 w 99"/>
                <a:gd name="T67" fmla="*/ 7 h 119"/>
                <a:gd name="T68" fmla="*/ 38 w 99"/>
                <a:gd name="T69" fmla="*/ 1 h 119"/>
                <a:gd name="T70" fmla="*/ 51 w 99"/>
                <a:gd name="T7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119">
                  <a:moveTo>
                    <a:pt x="51" y="0"/>
                  </a:moveTo>
                  <a:lnTo>
                    <a:pt x="65" y="3"/>
                  </a:lnTo>
                  <a:lnTo>
                    <a:pt x="77" y="7"/>
                  </a:lnTo>
                  <a:lnTo>
                    <a:pt x="89" y="16"/>
                  </a:lnTo>
                  <a:lnTo>
                    <a:pt x="97" y="26"/>
                  </a:lnTo>
                  <a:lnTo>
                    <a:pt x="99" y="41"/>
                  </a:lnTo>
                  <a:lnTo>
                    <a:pt x="85" y="37"/>
                  </a:lnTo>
                  <a:lnTo>
                    <a:pt x="72" y="36"/>
                  </a:lnTo>
                  <a:lnTo>
                    <a:pt x="60" y="37"/>
                  </a:lnTo>
                  <a:lnTo>
                    <a:pt x="50" y="41"/>
                  </a:lnTo>
                  <a:lnTo>
                    <a:pt x="42" y="49"/>
                  </a:lnTo>
                  <a:lnTo>
                    <a:pt x="38" y="59"/>
                  </a:lnTo>
                  <a:lnTo>
                    <a:pt x="37" y="75"/>
                  </a:lnTo>
                  <a:lnTo>
                    <a:pt x="37" y="80"/>
                  </a:lnTo>
                  <a:lnTo>
                    <a:pt x="37" y="84"/>
                  </a:lnTo>
                  <a:lnTo>
                    <a:pt x="35" y="87"/>
                  </a:lnTo>
                  <a:lnTo>
                    <a:pt x="35" y="88"/>
                  </a:lnTo>
                  <a:lnTo>
                    <a:pt x="34" y="88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30" y="85"/>
                  </a:lnTo>
                  <a:lnTo>
                    <a:pt x="29" y="84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3" y="98"/>
                  </a:lnTo>
                  <a:lnTo>
                    <a:pt x="25" y="110"/>
                  </a:lnTo>
                  <a:lnTo>
                    <a:pt x="30" y="119"/>
                  </a:lnTo>
                  <a:lnTo>
                    <a:pt x="14" y="105"/>
                  </a:lnTo>
                  <a:lnTo>
                    <a:pt x="5" y="88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4" y="33"/>
                  </a:lnTo>
                  <a:lnTo>
                    <a:pt x="12" y="17"/>
                  </a:lnTo>
                  <a:lnTo>
                    <a:pt x="25" y="7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0" name="Freeform 299"/>
            <p:cNvSpPr/>
            <p:nvPr/>
          </p:nvSpPr>
          <p:spPr bwMode="auto">
            <a:xfrm>
              <a:off x="1805339" y="3223039"/>
              <a:ext cx="60190" cy="105333"/>
            </a:xfrm>
            <a:custGeom>
              <a:avLst/>
              <a:gdLst>
                <a:gd name="T0" fmla="*/ 8 w 20"/>
                <a:gd name="T1" fmla="*/ 0 h 35"/>
                <a:gd name="T2" fmla="*/ 11 w 20"/>
                <a:gd name="T3" fmla="*/ 1 h 35"/>
                <a:gd name="T4" fmla="*/ 15 w 20"/>
                <a:gd name="T5" fmla="*/ 2 h 35"/>
                <a:gd name="T6" fmla="*/ 16 w 20"/>
                <a:gd name="T7" fmla="*/ 6 h 35"/>
                <a:gd name="T8" fmla="*/ 19 w 20"/>
                <a:gd name="T9" fmla="*/ 10 h 35"/>
                <a:gd name="T10" fmla="*/ 20 w 20"/>
                <a:gd name="T11" fmla="*/ 17 h 35"/>
                <a:gd name="T12" fmla="*/ 20 w 20"/>
                <a:gd name="T13" fmla="*/ 22 h 35"/>
                <a:gd name="T14" fmla="*/ 19 w 20"/>
                <a:gd name="T15" fmla="*/ 27 h 35"/>
                <a:gd name="T16" fmla="*/ 17 w 20"/>
                <a:gd name="T17" fmla="*/ 31 h 35"/>
                <a:gd name="T18" fmla="*/ 15 w 20"/>
                <a:gd name="T19" fmla="*/ 34 h 35"/>
                <a:gd name="T20" fmla="*/ 12 w 20"/>
                <a:gd name="T21" fmla="*/ 35 h 35"/>
                <a:gd name="T22" fmla="*/ 8 w 20"/>
                <a:gd name="T23" fmla="*/ 34 h 35"/>
                <a:gd name="T24" fmla="*/ 6 w 20"/>
                <a:gd name="T25" fmla="*/ 33 h 35"/>
                <a:gd name="T26" fmla="*/ 3 w 20"/>
                <a:gd name="T27" fmla="*/ 29 h 35"/>
                <a:gd name="T28" fmla="*/ 2 w 20"/>
                <a:gd name="T29" fmla="*/ 23 h 35"/>
                <a:gd name="T30" fmla="*/ 0 w 20"/>
                <a:gd name="T31" fmla="*/ 18 h 35"/>
                <a:gd name="T32" fmla="*/ 0 w 20"/>
                <a:gd name="T33" fmla="*/ 13 h 35"/>
                <a:gd name="T34" fmla="*/ 2 w 20"/>
                <a:gd name="T35" fmla="*/ 8 h 35"/>
                <a:gd name="T36" fmla="*/ 3 w 20"/>
                <a:gd name="T37" fmla="*/ 4 h 35"/>
                <a:gd name="T38" fmla="*/ 6 w 20"/>
                <a:gd name="T39" fmla="*/ 1 h 35"/>
                <a:gd name="T40" fmla="*/ 8 w 20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35">
                  <a:moveTo>
                    <a:pt x="8" y="0"/>
                  </a:moveTo>
                  <a:lnTo>
                    <a:pt x="11" y="1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9" y="10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3" y="29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100" name="3634f5e3da6cdf755f94d9b222a769cc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49636" y="-1491568"/>
            <a:ext cx="609600" cy="6096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636880" y="814182"/>
            <a:ext cx="3316950" cy="2708919"/>
            <a:chOff x="3278384" y="1624051"/>
            <a:chExt cx="5623949" cy="4593021"/>
          </a:xfrm>
        </p:grpSpPr>
        <p:sp>
          <p:nvSpPr>
            <p:cNvPr id="132" name="Google Shape;1713;p37"/>
            <p:cNvSpPr/>
            <p:nvPr/>
          </p:nvSpPr>
          <p:spPr>
            <a:xfrm flipH="1">
              <a:off x="3731387" y="1716272"/>
              <a:ext cx="4500800" cy="4500800"/>
            </a:xfrm>
            <a:prstGeom prst="arc">
              <a:avLst>
                <a:gd name="adj1" fmla="val 16254133"/>
                <a:gd name="adj2" fmla="val 5391730"/>
              </a:avLst>
            </a:prstGeom>
            <a:noFill/>
            <a:ln w="114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3" name="Google Shape;1714;p37"/>
            <p:cNvSpPr/>
            <p:nvPr/>
          </p:nvSpPr>
          <p:spPr>
            <a:xfrm>
              <a:off x="4191384" y="1624051"/>
              <a:ext cx="1008400" cy="1008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4" name="Google Shape;1728;p37"/>
            <p:cNvSpPr/>
            <p:nvPr/>
          </p:nvSpPr>
          <p:spPr>
            <a:xfrm>
              <a:off x="4452433" y="2440377"/>
              <a:ext cx="3014800" cy="3014800"/>
            </a:xfrm>
            <a:prstGeom prst="pie">
              <a:avLst>
                <a:gd name="adj1" fmla="val 5376899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9" name="Google Shape;1729;p37"/>
            <p:cNvSpPr/>
            <p:nvPr/>
          </p:nvSpPr>
          <p:spPr>
            <a:xfrm rot="10800000">
              <a:off x="4623067" y="2440353"/>
              <a:ext cx="3014800" cy="3014800"/>
            </a:xfrm>
            <a:prstGeom prst="pie">
              <a:avLst>
                <a:gd name="adj1" fmla="val 5376899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0" name="Google Shape;1730;p37"/>
            <p:cNvSpPr txBox="1"/>
            <p:nvPr/>
          </p:nvSpPr>
          <p:spPr>
            <a:xfrm>
              <a:off x="4193967" y="1978633"/>
              <a:ext cx="10044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0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01</a:t>
              </a:r>
              <a:endParaRPr sz="20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sp>
          <p:nvSpPr>
            <p:cNvPr id="181" name="Google Shape;1731;p37"/>
            <p:cNvSpPr/>
            <p:nvPr/>
          </p:nvSpPr>
          <p:spPr>
            <a:xfrm>
              <a:off x="3278384" y="3410967"/>
              <a:ext cx="1008400" cy="1008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2" name="Google Shape;1732;p37"/>
            <p:cNvSpPr txBox="1"/>
            <p:nvPr/>
          </p:nvSpPr>
          <p:spPr>
            <a:xfrm>
              <a:off x="3280967" y="3765551"/>
              <a:ext cx="10044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000" b="1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02</a:t>
              </a:r>
              <a:endParaRPr sz="2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sp>
          <p:nvSpPr>
            <p:cNvPr id="183" name="Google Shape;1733;p37"/>
            <p:cNvSpPr/>
            <p:nvPr/>
          </p:nvSpPr>
          <p:spPr>
            <a:xfrm>
              <a:off x="4191384" y="5197851"/>
              <a:ext cx="1008400" cy="1008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4" name="Google Shape;1734;p37"/>
            <p:cNvSpPr txBox="1"/>
            <p:nvPr/>
          </p:nvSpPr>
          <p:spPr>
            <a:xfrm>
              <a:off x="4193967" y="5552433"/>
              <a:ext cx="10044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000" b="1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03</a:t>
              </a:r>
              <a:endParaRPr sz="2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grpSp>
          <p:nvGrpSpPr>
            <p:cNvPr id="185" name="Google Shape;1735;p37"/>
            <p:cNvGrpSpPr/>
            <p:nvPr/>
          </p:nvGrpSpPr>
          <p:grpSpPr>
            <a:xfrm>
              <a:off x="4896436" y="3456233"/>
              <a:ext cx="609595" cy="500196"/>
              <a:chOff x="-26981375" y="3951875"/>
              <a:chExt cx="296150" cy="242625"/>
            </a:xfrm>
          </p:grpSpPr>
          <p:sp>
            <p:nvSpPr>
              <p:cNvPr id="186" name="Google Shape;1736;p37"/>
              <p:cNvSpPr/>
              <p:nvPr/>
            </p:nvSpPr>
            <p:spPr>
              <a:xfrm>
                <a:off x="-26978225" y="3951875"/>
                <a:ext cx="1733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6239" extrusionOk="0">
                    <a:moveTo>
                      <a:pt x="3340" y="2364"/>
                    </a:moveTo>
                    <a:cubicBezTo>
                      <a:pt x="3529" y="2364"/>
                      <a:pt x="3686" y="2521"/>
                      <a:pt x="3686" y="2710"/>
                    </a:cubicBezTo>
                    <a:lnTo>
                      <a:pt x="3686" y="3435"/>
                    </a:lnTo>
                    <a:lnTo>
                      <a:pt x="4411" y="3435"/>
                    </a:lnTo>
                    <a:cubicBezTo>
                      <a:pt x="4600" y="3435"/>
                      <a:pt x="4757" y="3592"/>
                      <a:pt x="4757" y="3782"/>
                    </a:cubicBezTo>
                    <a:cubicBezTo>
                      <a:pt x="4757" y="3971"/>
                      <a:pt x="4600" y="4128"/>
                      <a:pt x="4411" y="4128"/>
                    </a:cubicBezTo>
                    <a:lnTo>
                      <a:pt x="3686" y="4128"/>
                    </a:lnTo>
                    <a:lnTo>
                      <a:pt x="3686" y="4853"/>
                    </a:lnTo>
                    <a:cubicBezTo>
                      <a:pt x="3686" y="5042"/>
                      <a:pt x="3529" y="5199"/>
                      <a:pt x="3340" y="5199"/>
                    </a:cubicBezTo>
                    <a:cubicBezTo>
                      <a:pt x="3151" y="5199"/>
                      <a:pt x="2993" y="5042"/>
                      <a:pt x="2993" y="4853"/>
                    </a:cubicBezTo>
                    <a:lnTo>
                      <a:pt x="2993" y="4128"/>
                    </a:lnTo>
                    <a:lnTo>
                      <a:pt x="2268" y="4128"/>
                    </a:lnTo>
                    <a:cubicBezTo>
                      <a:pt x="2079" y="4128"/>
                      <a:pt x="1922" y="3971"/>
                      <a:pt x="1922" y="3782"/>
                    </a:cubicBezTo>
                    <a:cubicBezTo>
                      <a:pt x="1922" y="3592"/>
                      <a:pt x="2079" y="3435"/>
                      <a:pt x="2268" y="3435"/>
                    </a:cubicBezTo>
                    <a:lnTo>
                      <a:pt x="2993" y="3435"/>
                    </a:lnTo>
                    <a:lnTo>
                      <a:pt x="2993" y="2710"/>
                    </a:lnTo>
                    <a:cubicBezTo>
                      <a:pt x="2993" y="2521"/>
                      <a:pt x="3151" y="2364"/>
                      <a:pt x="3340" y="2364"/>
                    </a:cubicBezTo>
                    <a:close/>
                    <a:moveTo>
                      <a:pt x="3434" y="1"/>
                    </a:moveTo>
                    <a:cubicBezTo>
                      <a:pt x="2836" y="1"/>
                      <a:pt x="2394" y="474"/>
                      <a:pt x="2394" y="1041"/>
                    </a:cubicBezTo>
                    <a:lnTo>
                      <a:pt x="2394" y="1387"/>
                    </a:lnTo>
                    <a:lnTo>
                      <a:pt x="1008" y="1387"/>
                    </a:lnTo>
                    <a:cubicBezTo>
                      <a:pt x="441" y="1387"/>
                      <a:pt x="0" y="1860"/>
                      <a:pt x="0" y="2395"/>
                    </a:cubicBezTo>
                    <a:lnTo>
                      <a:pt x="0" y="6239"/>
                    </a:lnTo>
                    <a:lnTo>
                      <a:pt x="6931" y="6239"/>
                    </a:lnTo>
                    <a:lnTo>
                      <a:pt x="6931" y="2395"/>
                    </a:lnTo>
                    <a:lnTo>
                      <a:pt x="6837" y="2395"/>
                    </a:lnTo>
                    <a:cubicBezTo>
                      <a:pt x="6837" y="1828"/>
                      <a:pt x="6364" y="1387"/>
                      <a:pt x="5829" y="1387"/>
                    </a:cubicBezTo>
                    <a:lnTo>
                      <a:pt x="4442" y="1387"/>
                    </a:lnTo>
                    <a:lnTo>
                      <a:pt x="4442" y="1041"/>
                    </a:lnTo>
                    <a:cubicBezTo>
                      <a:pt x="4442" y="442"/>
                      <a:pt x="3970" y="1"/>
                      <a:pt x="34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Google Shape;1737;p37"/>
              <p:cNvSpPr/>
              <p:nvPr/>
            </p:nvSpPr>
            <p:spPr>
              <a:xfrm>
                <a:off x="-26981375" y="4124375"/>
                <a:ext cx="174075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6963" h="2805" extrusionOk="0">
                    <a:moveTo>
                      <a:pt x="2457" y="1418"/>
                    </a:moveTo>
                    <a:cubicBezTo>
                      <a:pt x="2647" y="1418"/>
                      <a:pt x="2804" y="1576"/>
                      <a:pt x="2804" y="1765"/>
                    </a:cubicBezTo>
                    <a:cubicBezTo>
                      <a:pt x="2804" y="1954"/>
                      <a:pt x="2647" y="2111"/>
                      <a:pt x="2457" y="2111"/>
                    </a:cubicBezTo>
                    <a:cubicBezTo>
                      <a:pt x="2237" y="2111"/>
                      <a:pt x="2079" y="1954"/>
                      <a:pt x="2079" y="1765"/>
                    </a:cubicBezTo>
                    <a:cubicBezTo>
                      <a:pt x="2079" y="1576"/>
                      <a:pt x="2237" y="1418"/>
                      <a:pt x="2457" y="1418"/>
                    </a:cubicBezTo>
                    <a:close/>
                    <a:moveTo>
                      <a:pt x="32" y="0"/>
                    </a:moveTo>
                    <a:lnTo>
                      <a:pt x="32" y="1009"/>
                    </a:lnTo>
                    <a:cubicBezTo>
                      <a:pt x="0" y="1607"/>
                      <a:pt x="473" y="2080"/>
                      <a:pt x="1071" y="2080"/>
                    </a:cubicBezTo>
                    <a:lnTo>
                      <a:pt x="1449" y="2080"/>
                    </a:lnTo>
                    <a:cubicBezTo>
                      <a:pt x="1607" y="2489"/>
                      <a:pt x="1985" y="2804"/>
                      <a:pt x="2457" y="2804"/>
                    </a:cubicBezTo>
                    <a:cubicBezTo>
                      <a:pt x="2867" y="2804"/>
                      <a:pt x="3277" y="2521"/>
                      <a:pt x="3434" y="2080"/>
                    </a:cubicBezTo>
                    <a:lnTo>
                      <a:pt x="6963" y="2080"/>
                    </a:lnTo>
                    <a:lnTo>
                      <a:pt x="69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Google Shape;1738;p37"/>
              <p:cNvSpPr/>
              <p:nvPr/>
            </p:nvSpPr>
            <p:spPr>
              <a:xfrm>
                <a:off x="-26790000" y="4002300"/>
                <a:ext cx="104775" cy="192200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7688" extrusionOk="0">
                    <a:moveTo>
                      <a:pt x="1513" y="693"/>
                    </a:moveTo>
                    <a:cubicBezTo>
                      <a:pt x="1954" y="693"/>
                      <a:pt x="2364" y="977"/>
                      <a:pt x="2521" y="1386"/>
                    </a:cubicBezTo>
                    <a:lnTo>
                      <a:pt x="3372" y="3497"/>
                    </a:lnTo>
                    <a:lnTo>
                      <a:pt x="1765" y="3497"/>
                    </a:lnTo>
                    <a:cubicBezTo>
                      <a:pt x="1576" y="3497"/>
                      <a:pt x="1419" y="3340"/>
                      <a:pt x="1419" y="3151"/>
                    </a:cubicBezTo>
                    <a:lnTo>
                      <a:pt x="1419" y="693"/>
                    </a:lnTo>
                    <a:close/>
                    <a:moveTo>
                      <a:pt x="1765" y="6270"/>
                    </a:moveTo>
                    <a:cubicBezTo>
                      <a:pt x="1954" y="6270"/>
                      <a:pt x="2112" y="6427"/>
                      <a:pt x="2112" y="6616"/>
                    </a:cubicBezTo>
                    <a:cubicBezTo>
                      <a:pt x="2112" y="6805"/>
                      <a:pt x="1954" y="6963"/>
                      <a:pt x="1765" y="6963"/>
                    </a:cubicBezTo>
                    <a:cubicBezTo>
                      <a:pt x="1576" y="6963"/>
                      <a:pt x="1419" y="6805"/>
                      <a:pt x="1419" y="6616"/>
                    </a:cubicBezTo>
                    <a:cubicBezTo>
                      <a:pt x="1419" y="6427"/>
                      <a:pt x="1576" y="6270"/>
                      <a:pt x="1765" y="6270"/>
                    </a:cubicBezTo>
                    <a:close/>
                    <a:moveTo>
                      <a:pt x="1" y="0"/>
                    </a:moveTo>
                    <a:lnTo>
                      <a:pt x="1" y="6963"/>
                    </a:lnTo>
                    <a:lnTo>
                      <a:pt x="788" y="6963"/>
                    </a:lnTo>
                    <a:cubicBezTo>
                      <a:pt x="946" y="7372"/>
                      <a:pt x="1293" y="7687"/>
                      <a:pt x="1765" y="7687"/>
                    </a:cubicBezTo>
                    <a:cubicBezTo>
                      <a:pt x="2206" y="7687"/>
                      <a:pt x="2584" y="7404"/>
                      <a:pt x="2742" y="6963"/>
                    </a:cubicBezTo>
                    <a:lnTo>
                      <a:pt x="3151" y="6963"/>
                    </a:lnTo>
                    <a:cubicBezTo>
                      <a:pt x="3718" y="6963"/>
                      <a:pt x="4159" y="6490"/>
                      <a:pt x="4159" y="5955"/>
                    </a:cubicBezTo>
                    <a:lnTo>
                      <a:pt x="4159" y="5577"/>
                    </a:lnTo>
                    <a:lnTo>
                      <a:pt x="3151" y="5577"/>
                    </a:lnTo>
                    <a:cubicBezTo>
                      <a:pt x="2931" y="5577"/>
                      <a:pt x="2773" y="5419"/>
                      <a:pt x="2773" y="5230"/>
                    </a:cubicBezTo>
                    <a:cubicBezTo>
                      <a:pt x="2773" y="5041"/>
                      <a:pt x="2994" y="4883"/>
                      <a:pt x="3183" y="4883"/>
                    </a:cubicBezTo>
                    <a:lnTo>
                      <a:pt x="4191" y="4883"/>
                    </a:lnTo>
                    <a:lnTo>
                      <a:pt x="4191" y="4096"/>
                    </a:lnTo>
                    <a:cubicBezTo>
                      <a:pt x="4191" y="3970"/>
                      <a:pt x="4159" y="3812"/>
                      <a:pt x="4159" y="3686"/>
                    </a:cubicBezTo>
                    <a:cubicBezTo>
                      <a:pt x="4096" y="3466"/>
                      <a:pt x="3246" y="1386"/>
                      <a:pt x="3151" y="1103"/>
                    </a:cubicBezTo>
                    <a:cubicBezTo>
                      <a:pt x="2868" y="410"/>
                      <a:pt x="2238" y="0"/>
                      <a:pt x="15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9" name="Google Shape;1739;p37"/>
            <p:cNvGrpSpPr/>
            <p:nvPr/>
          </p:nvGrpSpPr>
          <p:grpSpPr>
            <a:xfrm>
              <a:off x="6614521" y="3456399"/>
              <a:ext cx="499891" cy="499860"/>
              <a:chOff x="-24353075" y="3891250"/>
              <a:chExt cx="293800" cy="292225"/>
            </a:xfrm>
          </p:grpSpPr>
          <p:sp>
            <p:nvSpPr>
              <p:cNvPr id="190" name="Google Shape;1740;p37"/>
              <p:cNvSpPr/>
              <p:nvPr/>
            </p:nvSpPr>
            <p:spPr>
              <a:xfrm>
                <a:off x="-24251475" y="4012525"/>
                <a:ext cx="8822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616" extrusionOk="0">
                    <a:moveTo>
                      <a:pt x="725" y="1"/>
                    </a:moveTo>
                    <a:cubicBezTo>
                      <a:pt x="315" y="1"/>
                      <a:pt x="0" y="347"/>
                      <a:pt x="0" y="725"/>
                    </a:cubicBezTo>
                    <a:cubicBezTo>
                      <a:pt x="0" y="1356"/>
                      <a:pt x="1040" y="2049"/>
                      <a:pt x="1733" y="2616"/>
                    </a:cubicBezTo>
                    <a:cubicBezTo>
                      <a:pt x="2458" y="2017"/>
                      <a:pt x="3466" y="1356"/>
                      <a:pt x="3466" y="725"/>
                    </a:cubicBezTo>
                    <a:cubicBezTo>
                      <a:pt x="3529" y="410"/>
                      <a:pt x="3277" y="1"/>
                      <a:pt x="2804" y="1"/>
                    </a:cubicBezTo>
                    <a:cubicBezTo>
                      <a:pt x="2300" y="1"/>
                      <a:pt x="2111" y="599"/>
                      <a:pt x="2111" y="599"/>
                    </a:cubicBezTo>
                    <a:cubicBezTo>
                      <a:pt x="2063" y="745"/>
                      <a:pt x="1906" y="824"/>
                      <a:pt x="1753" y="824"/>
                    </a:cubicBezTo>
                    <a:cubicBezTo>
                      <a:pt x="1607" y="824"/>
                      <a:pt x="1464" y="753"/>
                      <a:pt x="1418" y="599"/>
                    </a:cubicBezTo>
                    <a:cubicBezTo>
                      <a:pt x="1418" y="568"/>
                      <a:pt x="1229" y="1"/>
                      <a:pt x="7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Google Shape;1741;p37"/>
              <p:cNvSpPr/>
              <p:nvPr/>
            </p:nvSpPr>
            <p:spPr>
              <a:xfrm>
                <a:off x="-24353075" y="3891250"/>
                <a:ext cx="29380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11689" extrusionOk="0">
                    <a:moveTo>
                      <a:pt x="6837" y="4159"/>
                    </a:moveTo>
                    <a:cubicBezTo>
                      <a:pt x="7624" y="4159"/>
                      <a:pt x="8223" y="4789"/>
                      <a:pt x="8223" y="5576"/>
                    </a:cubicBezTo>
                    <a:cubicBezTo>
                      <a:pt x="8254" y="6616"/>
                      <a:pt x="7309" y="7183"/>
                      <a:pt x="6049" y="8223"/>
                    </a:cubicBezTo>
                    <a:cubicBezTo>
                      <a:pt x="5986" y="8286"/>
                      <a:pt x="5907" y="8317"/>
                      <a:pt x="5829" y="8317"/>
                    </a:cubicBezTo>
                    <a:cubicBezTo>
                      <a:pt x="5750" y="8317"/>
                      <a:pt x="5671" y="8286"/>
                      <a:pt x="5608" y="8223"/>
                    </a:cubicBezTo>
                    <a:cubicBezTo>
                      <a:pt x="4348" y="7183"/>
                      <a:pt x="3403" y="6585"/>
                      <a:pt x="3403" y="5576"/>
                    </a:cubicBezTo>
                    <a:cubicBezTo>
                      <a:pt x="3403" y="4789"/>
                      <a:pt x="4033" y="4159"/>
                      <a:pt x="4789" y="4159"/>
                    </a:cubicBezTo>
                    <a:cubicBezTo>
                      <a:pt x="5293" y="4159"/>
                      <a:pt x="5608" y="4411"/>
                      <a:pt x="5797" y="4663"/>
                    </a:cubicBezTo>
                    <a:cubicBezTo>
                      <a:pt x="6018" y="4411"/>
                      <a:pt x="6364" y="4159"/>
                      <a:pt x="6837" y="4159"/>
                    </a:cubicBezTo>
                    <a:close/>
                    <a:moveTo>
                      <a:pt x="4474" y="0"/>
                    </a:moveTo>
                    <a:cubicBezTo>
                      <a:pt x="3875" y="0"/>
                      <a:pt x="3466" y="473"/>
                      <a:pt x="3466" y="1008"/>
                    </a:cubicBezTo>
                    <a:lnTo>
                      <a:pt x="3466" y="3466"/>
                    </a:lnTo>
                    <a:lnTo>
                      <a:pt x="1008" y="3466"/>
                    </a:lnTo>
                    <a:cubicBezTo>
                      <a:pt x="410" y="3466"/>
                      <a:pt x="0" y="3938"/>
                      <a:pt x="0" y="4474"/>
                    </a:cubicBezTo>
                    <a:lnTo>
                      <a:pt x="0" y="7246"/>
                    </a:lnTo>
                    <a:cubicBezTo>
                      <a:pt x="0" y="7813"/>
                      <a:pt x="473" y="8254"/>
                      <a:pt x="1008" y="8254"/>
                    </a:cubicBezTo>
                    <a:lnTo>
                      <a:pt x="3466" y="8254"/>
                    </a:lnTo>
                    <a:lnTo>
                      <a:pt x="3466" y="10649"/>
                    </a:lnTo>
                    <a:cubicBezTo>
                      <a:pt x="3466" y="11247"/>
                      <a:pt x="3938" y="11688"/>
                      <a:pt x="4474" y="11688"/>
                    </a:cubicBezTo>
                    <a:lnTo>
                      <a:pt x="7246" y="11688"/>
                    </a:lnTo>
                    <a:cubicBezTo>
                      <a:pt x="7813" y="11688"/>
                      <a:pt x="8254" y="11216"/>
                      <a:pt x="8254" y="10649"/>
                    </a:cubicBezTo>
                    <a:lnTo>
                      <a:pt x="8254" y="8254"/>
                    </a:lnTo>
                    <a:lnTo>
                      <a:pt x="10680" y="8254"/>
                    </a:lnTo>
                    <a:cubicBezTo>
                      <a:pt x="11279" y="8254"/>
                      <a:pt x="11720" y="7782"/>
                      <a:pt x="11720" y="7246"/>
                    </a:cubicBezTo>
                    <a:lnTo>
                      <a:pt x="11720" y="4474"/>
                    </a:lnTo>
                    <a:cubicBezTo>
                      <a:pt x="11751" y="3938"/>
                      <a:pt x="11279" y="3466"/>
                      <a:pt x="10680" y="3466"/>
                    </a:cubicBezTo>
                    <a:lnTo>
                      <a:pt x="8254" y="3466"/>
                    </a:lnTo>
                    <a:lnTo>
                      <a:pt x="8254" y="1008"/>
                    </a:lnTo>
                    <a:cubicBezTo>
                      <a:pt x="8254" y="410"/>
                      <a:pt x="7782" y="0"/>
                      <a:pt x="7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2" name="Google Shape;1742;p37"/>
            <p:cNvSpPr txBox="1"/>
            <p:nvPr/>
          </p:nvSpPr>
          <p:spPr>
            <a:xfrm>
              <a:off x="4452433" y="4074900"/>
              <a:ext cx="14976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1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Option 1</a:t>
              </a:r>
              <a:endParaRPr sz="11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sp>
          <p:nvSpPr>
            <p:cNvPr id="193" name="Google Shape;1743;p37"/>
            <p:cNvSpPr txBox="1"/>
            <p:nvPr/>
          </p:nvSpPr>
          <p:spPr>
            <a:xfrm>
              <a:off x="6115667" y="4074900"/>
              <a:ext cx="14976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100" b="1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Option 2</a:t>
              </a:r>
              <a:endParaRPr sz="110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sp>
          <p:nvSpPr>
            <p:cNvPr id="194" name="Google Shape;1744;p37"/>
            <p:cNvSpPr/>
            <p:nvPr/>
          </p:nvSpPr>
          <p:spPr>
            <a:xfrm>
              <a:off x="3880053" y="1716272"/>
              <a:ext cx="4500800" cy="4500800"/>
            </a:xfrm>
            <a:prstGeom prst="arc">
              <a:avLst>
                <a:gd name="adj1" fmla="val 16237285"/>
                <a:gd name="adj2" fmla="val 5401866"/>
              </a:avLst>
            </a:prstGeom>
            <a:noFill/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5" name="Google Shape;1745;p37"/>
            <p:cNvSpPr/>
            <p:nvPr/>
          </p:nvSpPr>
          <p:spPr>
            <a:xfrm>
              <a:off x="6913351" y="1624051"/>
              <a:ext cx="1008400" cy="100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6" name="Google Shape;1746;p37"/>
            <p:cNvSpPr txBox="1"/>
            <p:nvPr/>
          </p:nvSpPr>
          <p:spPr>
            <a:xfrm>
              <a:off x="6915933" y="1978633"/>
              <a:ext cx="10044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000" b="1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01</a:t>
              </a:r>
              <a:endParaRPr sz="2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sp>
          <p:nvSpPr>
            <p:cNvPr id="197" name="Google Shape;1747;p37"/>
            <p:cNvSpPr/>
            <p:nvPr/>
          </p:nvSpPr>
          <p:spPr>
            <a:xfrm>
              <a:off x="6913351" y="5197851"/>
              <a:ext cx="1008400" cy="100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8" name="Google Shape;1748;p37"/>
            <p:cNvSpPr txBox="1"/>
            <p:nvPr/>
          </p:nvSpPr>
          <p:spPr>
            <a:xfrm>
              <a:off x="6915933" y="5552433"/>
              <a:ext cx="10044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000" b="1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03</a:t>
              </a:r>
              <a:endParaRPr sz="2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sp>
          <p:nvSpPr>
            <p:cNvPr id="199" name="Google Shape;1749;p37"/>
            <p:cNvSpPr/>
            <p:nvPr/>
          </p:nvSpPr>
          <p:spPr>
            <a:xfrm>
              <a:off x="7893933" y="3410967"/>
              <a:ext cx="1008400" cy="100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0" name="Google Shape;1750;p37"/>
            <p:cNvSpPr txBox="1"/>
            <p:nvPr/>
          </p:nvSpPr>
          <p:spPr>
            <a:xfrm>
              <a:off x="7896517" y="3765551"/>
              <a:ext cx="10044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000" b="1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02</a:t>
              </a:r>
              <a:endParaRPr sz="2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  <p:bldLst>
      <p:bldP spid="1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3"/>
          <p:cNvSpPr/>
          <p:nvPr/>
        </p:nvSpPr>
        <p:spPr>
          <a:xfrm rot="10800000" flipH="1">
            <a:off x="5431267" y="1787767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90" name="Google Shape;690;p23"/>
          <p:cNvSpPr/>
          <p:nvPr/>
        </p:nvSpPr>
        <p:spPr>
          <a:xfrm flipH="1">
            <a:off x="6945200" y="1943100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91" name="Google Shape;691;p23"/>
          <p:cNvSpPr/>
          <p:nvPr/>
        </p:nvSpPr>
        <p:spPr>
          <a:xfrm flipH="1">
            <a:off x="11056733" y="2026933"/>
            <a:ext cx="436000" cy="43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92" name="Google Shape;692;p23"/>
          <p:cNvSpPr/>
          <p:nvPr/>
        </p:nvSpPr>
        <p:spPr>
          <a:xfrm flipH="1">
            <a:off x="7155667" y="2136767"/>
            <a:ext cx="216400" cy="216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93" name="Google Shape;693;p23"/>
          <p:cNvSpPr/>
          <p:nvPr/>
        </p:nvSpPr>
        <p:spPr>
          <a:xfrm rot="10800000">
            <a:off x="4934033" y="1787767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94" name="Google Shape;694;p23"/>
          <p:cNvSpPr/>
          <p:nvPr/>
        </p:nvSpPr>
        <p:spPr>
          <a:xfrm>
            <a:off x="5709067" y="2299151"/>
            <a:ext cx="775200" cy="775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42863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95" name="Google Shape;695;p23"/>
          <p:cNvSpPr/>
          <p:nvPr/>
        </p:nvSpPr>
        <p:spPr>
          <a:xfrm>
            <a:off x="5824484" y="2413000"/>
            <a:ext cx="544000" cy="544000"/>
          </a:xfrm>
          <a:prstGeom prst="arc">
            <a:avLst>
              <a:gd name="adj1" fmla="val 16200000"/>
              <a:gd name="adj2" fmla="val 16193819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96" name="Google Shape;696;p23"/>
          <p:cNvSpPr/>
          <p:nvPr/>
        </p:nvSpPr>
        <p:spPr>
          <a:xfrm>
            <a:off x="610900" y="1943100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97" name="Google Shape;69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Comparison Chart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8" name="Google Shape;698;p23"/>
          <p:cNvSpPr/>
          <p:nvPr/>
        </p:nvSpPr>
        <p:spPr>
          <a:xfrm>
            <a:off x="5824484" y="2413000"/>
            <a:ext cx="544000" cy="544000"/>
          </a:xfrm>
          <a:prstGeom prst="arc">
            <a:avLst>
              <a:gd name="adj1" fmla="val 16200000"/>
              <a:gd name="adj2" fmla="val 5385913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99" name="Google Shape;699;p23"/>
          <p:cNvSpPr/>
          <p:nvPr/>
        </p:nvSpPr>
        <p:spPr>
          <a:xfrm>
            <a:off x="3488583" y="1688651"/>
            <a:ext cx="1103600" cy="110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00" name="Google Shape;700;p23"/>
          <p:cNvSpPr/>
          <p:nvPr/>
        </p:nvSpPr>
        <p:spPr>
          <a:xfrm>
            <a:off x="700567" y="2026933"/>
            <a:ext cx="436000" cy="4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01" name="Google Shape;701;p23"/>
          <p:cNvSpPr/>
          <p:nvPr/>
        </p:nvSpPr>
        <p:spPr>
          <a:xfrm>
            <a:off x="4821233" y="2136767"/>
            <a:ext cx="216400" cy="21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02" name="Google Shape;702;p23"/>
          <p:cNvSpPr/>
          <p:nvPr/>
        </p:nvSpPr>
        <p:spPr>
          <a:xfrm>
            <a:off x="3583235" y="1783300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03" name="Google Shape;703;p23"/>
          <p:cNvSpPr/>
          <p:nvPr/>
        </p:nvSpPr>
        <p:spPr>
          <a:xfrm>
            <a:off x="7652916" y="1688651"/>
            <a:ext cx="1103600" cy="110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04" name="Google Shape;704;p23"/>
          <p:cNvSpPr/>
          <p:nvPr/>
        </p:nvSpPr>
        <p:spPr>
          <a:xfrm>
            <a:off x="7747568" y="1783300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705" name="Google Shape;705;p23"/>
          <p:cNvGrpSpPr/>
          <p:nvPr/>
        </p:nvGrpSpPr>
        <p:grpSpPr>
          <a:xfrm>
            <a:off x="3847030" y="2004430"/>
            <a:ext cx="386809" cy="472143"/>
            <a:chOff x="-24683100" y="2340425"/>
            <a:chExt cx="242625" cy="296150"/>
          </a:xfrm>
        </p:grpSpPr>
        <p:sp>
          <p:nvSpPr>
            <p:cNvPr id="706" name="Google Shape;706;p23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710" name="Google Shape;710;p23"/>
          <p:cNvSpPr/>
          <p:nvPr/>
        </p:nvSpPr>
        <p:spPr>
          <a:xfrm>
            <a:off x="7966166" y="2019475"/>
            <a:ext cx="477204" cy="442051"/>
          </a:xfrm>
          <a:custGeom>
            <a:avLst/>
            <a:gdLst/>
            <a:ahLst/>
            <a:cxnLst/>
            <a:rect l="l" t="t" r="r" b="b"/>
            <a:pathLst>
              <a:path w="11973" h="11091" extrusionOk="0">
                <a:moveTo>
                  <a:pt x="2143" y="694"/>
                </a:moveTo>
                <a:cubicBezTo>
                  <a:pt x="2206" y="694"/>
                  <a:pt x="2332" y="726"/>
                  <a:pt x="2363" y="820"/>
                </a:cubicBezTo>
                <a:cubicBezTo>
                  <a:pt x="2489" y="915"/>
                  <a:pt x="2489" y="1167"/>
                  <a:pt x="2363" y="1293"/>
                </a:cubicBezTo>
                <a:lnTo>
                  <a:pt x="1387" y="2269"/>
                </a:lnTo>
                <a:cubicBezTo>
                  <a:pt x="1324" y="2332"/>
                  <a:pt x="1229" y="2395"/>
                  <a:pt x="1135" y="2395"/>
                </a:cubicBezTo>
                <a:cubicBezTo>
                  <a:pt x="1072" y="2395"/>
                  <a:pt x="977" y="2332"/>
                  <a:pt x="914" y="2269"/>
                </a:cubicBezTo>
                <a:cubicBezTo>
                  <a:pt x="788" y="2143"/>
                  <a:pt x="788" y="1923"/>
                  <a:pt x="914" y="1797"/>
                </a:cubicBezTo>
                <a:lnTo>
                  <a:pt x="1891" y="820"/>
                </a:lnTo>
                <a:cubicBezTo>
                  <a:pt x="1985" y="726"/>
                  <a:pt x="2048" y="694"/>
                  <a:pt x="2143" y="694"/>
                </a:cubicBezTo>
                <a:close/>
                <a:moveTo>
                  <a:pt x="2647" y="2017"/>
                </a:moveTo>
                <a:lnTo>
                  <a:pt x="5325" y="4191"/>
                </a:lnTo>
                <a:lnTo>
                  <a:pt x="3151" y="4191"/>
                </a:lnTo>
                <a:lnTo>
                  <a:pt x="2111" y="2584"/>
                </a:lnTo>
                <a:lnTo>
                  <a:pt x="2647" y="2017"/>
                </a:lnTo>
                <a:close/>
                <a:moveTo>
                  <a:pt x="10555" y="2805"/>
                </a:moveTo>
                <a:lnTo>
                  <a:pt x="10555" y="2805"/>
                </a:lnTo>
                <a:cubicBezTo>
                  <a:pt x="10523" y="3277"/>
                  <a:pt x="10334" y="3750"/>
                  <a:pt x="10050" y="4191"/>
                </a:cubicBezTo>
                <a:lnTo>
                  <a:pt x="8318" y="4191"/>
                </a:lnTo>
                <a:cubicBezTo>
                  <a:pt x="8822" y="3403"/>
                  <a:pt x="9641" y="2931"/>
                  <a:pt x="10555" y="2805"/>
                </a:cubicBezTo>
                <a:close/>
                <a:moveTo>
                  <a:pt x="10964" y="4853"/>
                </a:moveTo>
                <a:cubicBezTo>
                  <a:pt x="11153" y="4853"/>
                  <a:pt x="11311" y="5010"/>
                  <a:pt x="11311" y="5231"/>
                </a:cubicBezTo>
                <a:cubicBezTo>
                  <a:pt x="11279" y="5294"/>
                  <a:pt x="11279" y="5388"/>
                  <a:pt x="11185" y="5420"/>
                </a:cubicBezTo>
                <a:cubicBezTo>
                  <a:pt x="11122" y="5483"/>
                  <a:pt x="11027" y="5577"/>
                  <a:pt x="10933" y="5577"/>
                </a:cubicBezTo>
                <a:lnTo>
                  <a:pt x="1198" y="5577"/>
                </a:lnTo>
                <a:cubicBezTo>
                  <a:pt x="1072" y="5577"/>
                  <a:pt x="1009" y="5546"/>
                  <a:pt x="914" y="5420"/>
                </a:cubicBezTo>
                <a:cubicBezTo>
                  <a:pt x="882" y="5325"/>
                  <a:pt x="851" y="5294"/>
                  <a:pt x="851" y="5231"/>
                </a:cubicBezTo>
                <a:cubicBezTo>
                  <a:pt x="851" y="5010"/>
                  <a:pt x="1009" y="4853"/>
                  <a:pt x="1198" y="4853"/>
                </a:cubicBezTo>
                <a:close/>
                <a:moveTo>
                  <a:pt x="10555" y="6239"/>
                </a:moveTo>
                <a:cubicBezTo>
                  <a:pt x="10428" y="7058"/>
                  <a:pt x="10082" y="8098"/>
                  <a:pt x="8759" y="9043"/>
                </a:cubicBezTo>
                <a:lnTo>
                  <a:pt x="3340" y="9043"/>
                </a:lnTo>
                <a:cubicBezTo>
                  <a:pt x="2363" y="8381"/>
                  <a:pt x="1765" y="7657"/>
                  <a:pt x="1576" y="6270"/>
                </a:cubicBezTo>
                <a:lnTo>
                  <a:pt x="9137" y="6270"/>
                </a:lnTo>
                <a:cubicBezTo>
                  <a:pt x="9074" y="6711"/>
                  <a:pt x="8822" y="7216"/>
                  <a:pt x="8192" y="7751"/>
                </a:cubicBezTo>
                <a:cubicBezTo>
                  <a:pt x="8034" y="7846"/>
                  <a:pt x="8034" y="8098"/>
                  <a:pt x="8160" y="8224"/>
                </a:cubicBezTo>
                <a:cubicBezTo>
                  <a:pt x="8223" y="8287"/>
                  <a:pt x="8318" y="8318"/>
                  <a:pt x="8444" y="8318"/>
                </a:cubicBezTo>
                <a:cubicBezTo>
                  <a:pt x="8507" y="8318"/>
                  <a:pt x="8601" y="8287"/>
                  <a:pt x="8633" y="8255"/>
                </a:cubicBezTo>
                <a:cubicBezTo>
                  <a:pt x="9483" y="7531"/>
                  <a:pt x="9767" y="6838"/>
                  <a:pt x="9861" y="6239"/>
                </a:cubicBezTo>
                <a:close/>
                <a:moveTo>
                  <a:pt x="8475" y="9704"/>
                </a:moveTo>
                <a:lnTo>
                  <a:pt x="8475" y="10051"/>
                </a:lnTo>
                <a:cubicBezTo>
                  <a:pt x="8507" y="10272"/>
                  <a:pt x="8349" y="10429"/>
                  <a:pt x="8160" y="10429"/>
                </a:cubicBezTo>
                <a:lnTo>
                  <a:pt x="3938" y="10429"/>
                </a:lnTo>
                <a:cubicBezTo>
                  <a:pt x="3749" y="10429"/>
                  <a:pt x="3592" y="10272"/>
                  <a:pt x="3592" y="10051"/>
                </a:cubicBezTo>
                <a:lnTo>
                  <a:pt x="3592" y="9704"/>
                </a:lnTo>
                <a:close/>
                <a:moveTo>
                  <a:pt x="2143" y="1"/>
                </a:moveTo>
                <a:cubicBezTo>
                  <a:pt x="1859" y="1"/>
                  <a:pt x="1576" y="127"/>
                  <a:pt x="1387" y="348"/>
                </a:cubicBezTo>
                <a:lnTo>
                  <a:pt x="410" y="1324"/>
                </a:lnTo>
                <a:cubicBezTo>
                  <a:pt x="0" y="1702"/>
                  <a:pt x="0" y="2364"/>
                  <a:pt x="410" y="2773"/>
                </a:cubicBezTo>
                <a:cubicBezTo>
                  <a:pt x="599" y="2962"/>
                  <a:pt x="882" y="3088"/>
                  <a:pt x="1135" y="3088"/>
                </a:cubicBezTo>
                <a:cubicBezTo>
                  <a:pt x="1261" y="3088"/>
                  <a:pt x="1418" y="3057"/>
                  <a:pt x="1544" y="3025"/>
                </a:cubicBezTo>
                <a:lnTo>
                  <a:pt x="2332" y="4191"/>
                </a:lnTo>
                <a:lnTo>
                  <a:pt x="1198" y="4191"/>
                </a:lnTo>
                <a:cubicBezTo>
                  <a:pt x="599" y="4191"/>
                  <a:pt x="158" y="4664"/>
                  <a:pt x="158" y="5231"/>
                </a:cubicBezTo>
                <a:cubicBezTo>
                  <a:pt x="158" y="5451"/>
                  <a:pt x="252" y="5640"/>
                  <a:pt x="347" y="5861"/>
                </a:cubicBezTo>
                <a:cubicBezTo>
                  <a:pt x="473" y="6050"/>
                  <a:pt x="662" y="6176"/>
                  <a:pt x="914" y="6207"/>
                </a:cubicBezTo>
                <a:cubicBezTo>
                  <a:pt x="977" y="6995"/>
                  <a:pt x="1229" y="7625"/>
                  <a:pt x="1544" y="8161"/>
                </a:cubicBezTo>
                <a:cubicBezTo>
                  <a:pt x="1859" y="8696"/>
                  <a:pt x="2300" y="9106"/>
                  <a:pt x="2930" y="9547"/>
                </a:cubicBezTo>
                <a:lnTo>
                  <a:pt x="2930" y="10051"/>
                </a:lnTo>
                <a:cubicBezTo>
                  <a:pt x="2930" y="10650"/>
                  <a:pt x="3403" y="11091"/>
                  <a:pt x="3938" y="11091"/>
                </a:cubicBezTo>
                <a:lnTo>
                  <a:pt x="8160" y="11091"/>
                </a:lnTo>
                <a:cubicBezTo>
                  <a:pt x="8759" y="11091"/>
                  <a:pt x="9168" y="10618"/>
                  <a:pt x="9168" y="10051"/>
                </a:cubicBezTo>
                <a:lnTo>
                  <a:pt x="9168" y="9547"/>
                </a:lnTo>
                <a:cubicBezTo>
                  <a:pt x="10428" y="8696"/>
                  <a:pt x="11122" y="7594"/>
                  <a:pt x="11216" y="6207"/>
                </a:cubicBezTo>
                <a:cubicBezTo>
                  <a:pt x="11437" y="6113"/>
                  <a:pt x="11626" y="6018"/>
                  <a:pt x="11752" y="5861"/>
                </a:cubicBezTo>
                <a:cubicBezTo>
                  <a:pt x="11846" y="5640"/>
                  <a:pt x="11941" y="5451"/>
                  <a:pt x="11941" y="5231"/>
                </a:cubicBezTo>
                <a:cubicBezTo>
                  <a:pt x="11972" y="4632"/>
                  <a:pt x="11500" y="4191"/>
                  <a:pt x="10901" y="4191"/>
                </a:cubicBezTo>
                <a:lnTo>
                  <a:pt x="10838" y="4191"/>
                </a:lnTo>
                <a:cubicBezTo>
                  <a:pt x="11122" y="3656"/>
                  <a:pt x="11279" y="3057"/>
                  <a:pt x="11279" y="2458"/>
                </a:cubicBezTo>
                <a:cubicBezTo>
                  <a:pt x="11279" y="2269"/>
                  <a:pt x="11122" y="2112"/>
                  <a:pt x="10901" y="2112"/>
                </a:cubicBezTo>
                <a:cubicBezTo>
                  <a:pt x="9452" y="2112"/>
                  <a:pt x="8160" y="2931"/>
                  <a:pt x="7530" y="4191"/>
                </a:cubicBezTo>
                <a:lnTo>
                  <a:pt x="6427" y="4191"/>
                </a:lnTo>
                <a:lnTo>
                  <a:pt x="3088" y="1482"/>
                </a:lnTo>
                <a:cubicBezTo>
                  <a:pt x="3245" y="1072"/>
                  <a:pt x="3151" y="663"/>
                  <a:pt x="2867" y="348"/>
                </a:cubicBezTo>
                <a:cubicBezTo>
                  <a:pt x="2678" y="127"/>
                  <a:pt x="2395" y="1"/>
                  <a:pt x="2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11" name="Google Shape;711;p23"/>
          <p:cNvSpPr txBox="1"/>
          <p:nvPr/>
        </p:nvSpPr>
        <p:spPr>
          <a:xfrm>
            <a:off x="5860100" y="2537900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vs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12" name="Google Shape;712;p23"/>
          <p:cNvSpPr txBox="1"/>
          <p:nvPr/>
        </p:nvSpPr>
        <p:spPr>
          <a:xfrm>
            <a:off x="682567" y="2096167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1600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13" name="Google Shape;713;p23"/>
          <p:cNvSpPr txBox="1"/>
          <p:nvPr/>
        </p:nvSpPr>
        <p:spPr>
          <a:xfrm>
            <a:off x="1185967" y="1936084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14" name="Google Shape;714;p23"/>
          <p:cNvSpPr txBox="1"/>
          <p:nvPr/>
        </p:nvSpPr>
        <p:spPr>
          <a:xfrm>
            <a:off x="8771033" y="19405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Neptune is the farthest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15" name="Google Shape;715;p23"/>
          <p:cNvSpPr txBox="1"/>
          <p:nvPr/>
        </p:nvSpPr>
        <p:spPr>
          <a:xfrm>
            <a:off x="11038767" y="2096167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16" name="Google Shape;716;p23"/>
          <p:cNvSpPr/>
          <p:nvPr/>
        </p:nvSpPr>
        <p:spPr>
          <a:xfrm rot="10800000" flipH="1">
            <a:off x="5431267" y="3406151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17" name="Google Shape;717;p23"/>
          <p:cNvSpPr/>
          <p:nvPr/>
        </p:nvSpPr>
        <p:spPr>
          <a:xfrm flipH="1">
            <a:off x="6945200" y="3561484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18" name="Google Shape;718;p23"/>
          <p:cNvSpPr/>
          <p:nvPr/>
        </p:nvSpPr>
        <p:spPr>
          <a:xfrm flipH="1">
            <a:off x="11056733" y="3645317"/>
            <a:ext cx="436000" cy="43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19" name="Google Shape;719;p23"/>
          <p:cNvSpPr/>
          <p:nvPr/>
        </p:nvSpPr>
        <p:spPr>
          <a:xfrm flipH="1">
            <a:off x="7155667" y="3755151"/>
            <a:ext cx="216400" cy="216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20" name="Google Shape;720;p23"/>
          <p:cNvSpPr/>
          <p:nvPr/>
        </p:nvSpPr>
        <p:spPr>
          <a:xfrm rot="10800000">
            <a:off x="4934033" y="3406151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21" name="Google Shape;721;p23"/>
          <p:cNvSpPr/>
          <p:nvPr/>
        </p:nvSpPr>
        <p:spPr>
          <a:xfrm>
            <a:off x="5709067" y="3917533"/>
            <a:ext cx="775200" cy="775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42863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22" name="Google Shape;722;p23"/>
          <p:cNvSpPr/>
          <p:nvPr/>
        </p:nvSpPr>
        <p:spPr>
          <a:xfrm>
            <a:off x="5824484" y="4031384"/>
            <a:ext cx="544000" cy="544000"/>
          </a:xfrm>
          <a:prstGeom prst="arc">
            <a:avLst>
              <a:gd name="adj1" fmla="val 16200000"/>
              <a:gd name="adj2" fmla="val 16193819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23" name="Google Shape;723;p23"/>
          <p:cNvSpPr/>
          <p:nvPr/>
        </p:nvSpPr>
        <p:spPr>
          <a:xfrm>
            <a:off x="610900" y="3561484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24" name="Google Shape;724;p23"/>
          <p:cNvSpPr/>
          <p:nvPr/>
        </p:nvSpPr>
        <p:spPr>
          <a:xfrm>
            <a:off x="5824484" y="4031384"/>
            <a:ext cx="544000" cy="544000"/>
          </a:xfrm>
          <a:prstGeom prst="arc">
            <a:avLst>
              <a:gd name="adj1" fmla="val 10856822"/>
              <a:gd name="adj2" fmla="val 5385913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25" name="Google Shape;725;p23"/>
          <p:cNvSpPr/>
          <p:nvPr/>
        </p:nvSpPr>
        <p:spPr>
          <a:xfrm>
            <a:off x="3488583" y="3307033"/>
            <a:ext cx="1103600" cy="110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26" name="Google Shape;726;p23"/>
          <p:cNvSpPr/>
          <p:nvPr/>
        </p:nvSpPr>
        <p:spPr>
          <a:xfrm>
            <a:off x="700567" y="3645317"/>
            <a:ext cx="436000" cy="4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27" name="Google Shape;727;p23"/>
          <p:cNvSpPr/>
          <p:nvPr/>
        </p:nvSpPr>
        <p:spPr>
          <a:xfrm>
            <a:off x="4821233" y="3755151"/>
            <a:ext cx="216400" cy="21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28" name="Google Shape;728;p23"/>
          <p:cNvSpPr/>
          <p:nvPr/>
        </p:nvSpPr>
        <p:spPr>
          <a:xfrm>
            <a:off x="3583235" y="3401684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29" name="Google Shape;729;p23"/>
          <p:cNvSpPr/>
          <p:nvPr/>
        </p:nvSpPr>
        <p:spPr>
          <a:xfrm>
            <a:off x="7652916" y="3307033"/>
            <a:ext cx="1103600" cy="110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30" name="Google Shape;730;p23"/>
          <p:cNvSpPr/>
          <p:nvPr/>
        </p:nvSpPr>
        <p:spPr>
          <a:xfrm>
            <a:off x="7747568" y="3401684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31" name="Google Shape;731;p23"/>
          <p:cNvSpPr txBox="1"/>
          <p:nvPr/>
        </p:nvSpPr>
        <p:spPr>
          <a:xfrm>
            <a:off x="5860100" y="4156284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vs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32" name="Google Shape;732;p23"/>
          <p:cNvSpPr txBox="1"/>
          <p:nvPr/>
        </p:nvSpPr>
        <p:spPr>
          <a:xfrm>
            <a:off x="682567" y="3714551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1600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33" name="Google Shape;733;p23"/>
          <p:cNvSpPr txBox="1"/>
          <p:nvPr/>
        </p:nvSpPr>
        <p:spPr>
          <a:xfrm>
            <a:off x="1185967" y="35544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34" name="Google Shape;734;p23"/>
          <p:cNvSpPr txBox="1"/>
          <p:nvPr/>
        </p:nvSpPr>
        <p:spPr>
          <a:xfrm>
            <a:off x="8771033" y="3558951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35" name="Google Shape;735;p23"/>
          <p:cNvSpPr txBox="1"/>
          <p:nvPr/>
        </p:nvSpPr>
        <p:spPr>
          <a:xfrm>
            <a:off x="11038767" y="3714551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36" name="Google Shape;736;p23"/>
          <p:cNvSpPr/>
          <p:nvPr/>
        </p:nvSpPr>
        <p:spPr>
          <a:xfrm rot="10800000" flipH="1">
            <a:off x="5431267" y="5024533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37" name="Google Shape;737;p23"/>
          <p:cNvSpPr/>
          <p:nvPr/>
        </p:nvSpPr>
        <p:spPr>
          <a:xfrm flipH="1">
            <a:off x="6945200" y="5179867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38" name="Google Shape;738;p23"/>
          <p:cNvSpPr/>
          <p:nvPr/>
        </p:nvSpPr>
        <p:spPr>
          <a:xfrm flipH="1">
            <a:off x="11056733" y="5263700"/>
            <a:ext cx="436000" cy="43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39" name="Google Shape;739;p23"/>
          <p:cNvSpPr/>
          <p:nvPr/>
        </p:nvSpPr>
        <p:spPr>
          <a:xfrm flipH="1">
            <a:off x="7155667" y="5373533"/>
            <a:ext cx="216400" cy="216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40" name="Google Shape;740;p23"/>
          <p:cNvSpPr/>
          <p:nvPr/>
        </p:nvSpPr>
        <p:spPr>
          <a:xfrm rot="10800000">
            <a:off x="4934033" y="5024533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41" name="Google Shape;741;p23"/>
          <p:cNvSpPr/>
          <p:nvPr/>
        </p:nvSpPr>
        <p:spPr>
          <a:xfrm>
            <a:off x="5709067" y="5535917"/>
            <a:ext cx="775200" cy="775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42863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42" name="Google Shape;742;p23"/>
          <p:cNvSpPr/>
          <p:nvPr/>
        </p:nvSpPr>
        <p:spPr>
          <a:xfrm>
            <a:off x="5824484" y="5649767"/>
            <a:ext cx="544000" cy="544000"/>
          </a:xfrm>
          <a:prstGeom prst="arc">
            <a:avLst>
              <a:gd name="adj1" fmla="val 16200000"/>
              <a:gd name="adj2" fmla="val 16193819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43" name="Google Shape;743;p23"/>
          <p:cNvSpPr/>
          <p:nvPr/>
        </p:nvSpPr>
        <p:spPr>
          <a:xfrm>
            <a:off x="610900" y="5179867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44" name="Google Shape;744;p23"/>
          <p:cNvSpPr/>
          <p:nvPr/>
        </p:nvSpPr>
        <p:spPr>
          <a:xfrm>
            <a:off x="5824484" y="5649767"/>
            <a:ext cx="544000" cy="544000"/>
          </a:xfrm>
          <a:prstGeom prst="arc">
            <a:avLst>
              <a:gd name="adj1" fmla="val 16200000"/>
              <a:gd name="adj2" fmla="val 21555021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45" name="Google Shape;745;p23"/>
          <p:cNvSpPr/>
          <p:nvPr/>
        </p:nvSpPr>
        <p:spPr>
          <a:xfrm>
            <a:off x="3488583" y="4925417"/>
            <a:ext cx="1103600" cy="110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46" name="Google Shape;746;p23"/>
          <p:cNvSpPr/>
          <p:nvPr/>
        </p:nvSpPr>
        <p:spPr>
          <a:xfrm>
            <a:off x="700567" y="5263700"/>
            <a:ext cx="436000" cy="4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47" name="Google Shape;747;p23"/>
          <p:cNvSpPr/>
          <p:nvPr/>
        </p:nvSpPr>
        <p:spPr>
          <a:xfrm>
            <a:off x="4821233" y="5373533"/>
            <a:ext cx="216400" cy="21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48" name="Google Shape;748;p23"/>
          <p:cNvSpPr/>
          <p:nvPr/>
        </p:nvSpPr>
        <p:spPr>
          <a:xfrm>
            <a:off x="3583235" y="5020067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49" name="Google Shape;749;p23"/>
          <p:cNvSpPr/>
          <p:nvPr/>
        </p:nvSpPr>
        <p:spPr>
          <a:xfrm>
            <a:off x="7652916" y="4925417"/>
            <a:ext cx="1103600" cy="110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50" name="Google Shape;750;p23"/>
          <p:cNvSpPr/>
          <p:nvPr/>
        </p:nvSpPr>
        <p:spPr>
          <a:xfrm>
            <a:off x="7747568" y="5020067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51" name="Google Shape;751;p23"/>
          <p:cNvSpPr txBox="1"/>
          <p:nvPr/>
        </p:nvSpPr>
        <p:spPr>
          <a:xfrm>
            <a:off x="5860100" y="5774667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vs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52" name="Google Shape;752;p23"/>
          <p:cNvSpPr txBox="1"/>
          <p:nvPr/>
        </p:nvSpPr>
        <p:spPr>
          <a:xfrm>
            <a:off x="682567" y="5332933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1600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53" name="Google Shape;753;p23"/>
          <p:cNvSpPr txBox="1"/>
          <p:nvPr/>
        </p:nvSpPr>
        <p:spPr>
          <a:xfrm>
            <a:off x="1185967" y="5172851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 is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54" name="Google Shape;754;p23"/>
          <p:cNvSpPr txBox="1"/>
          <p:nvPr/>
        </p:nvSpPr>
        <p:spPr>
          <a:xfrm>
            <a:off x="8771033" y="51773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55" name="Google Shape;755;p23"/>
          <p:cNvSpPr txBox="1"/>
          <p:nvPr/>
        </p:nvSpPr>
        <p:spPr>
          <a:xfrm>
            <a:off x="11038767" y="5332933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56" name="Google Shape;756;p23"/>
          <p:cNvSpPr/>
          <p:nvPr/>
        </p:nvSpPr>
        <p:spPr>
          <a:xfrm>
            <a:off x="3802295" y="3622927"/>
            <a:ext cx="477204" cy="471863"/>
          </a:xfrm>
          <a:custGeom>
            <a:avLst/>
            <a:gdLst/>
            <a:ahLst/>
            <a:cxnLst/>
            <a:rect l="l" t="t" r="r" b="b"/>
            <a:pathLst>
              <a:path w="11973" h="11839" extrusionOk="0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57" name="Google Shape;757;p23"/>
          <p:cNvSpPr/>
          <p:nvPr/>
        </p:nvSpPr>
        <p:spPr>
          <a:xfrm>
            <a:off x="7968042" y="3631900"/>
            <a:ext cx="473457" cy="453968"/>
          </a:xfrm>
          <a:custGeom>
            <a:avLst/>
            <a:gdLst/>
            <a:ahLst/>
            <a:cxnLst/>
            <a:rect l="l" t="t" r="r" b="b"/>
            <a:pathLst>
              <a:path w="11879" h="11390" extrusionOk="0">
                <a:moveTo>
                  <a:pt x="10047" y="655"/>
                </a:moveTo>
                <a:cubicBezTo>
                  <a:pt x="10369" y="655"/>
                  <a:pt x="10689" y="746"/>
                  <a:pt x="10965" y="930"/>
                </a:cubicBezTo>
                <a:lnTo>
                  <a:pt x="7499" y="4490"/>
                </a:lnTo>
                <a:cubicBezTo>
                  <a:pt x="7468" y="4427"/>
                  <a:pt x="7468" y="4396"/>
                  <a:pt x="7405" y="4364"/>
                </a:cubicBezTo>
                <a:lnTo>
                  <a:pt x="7090" y="4049"/>
                </a:lnTo>
                <a:cubicBezTo>
                  <a:pt x="7058" y="3986"/>
                  <a:pt x="7026" y="3954"/>
                  <a:pt x="6995" y="3954"/>
                </a:cubicBezTo>
                <a:lnTo>
                  <a:pt x="7216" y="3734"/>
                </a:lnTo>
                <a:cubicBezTo>
                  <a:pt x="7405" y="3545"/>
                  <a:pt x="7531" y="3261"/>
                  <a:pt x="7531" y="2978"/>
                </a:cubicBezTo>
                <a:cubicBezTo>
                  <a:pt x="7531" y="2820"/>
                  <a:pt x="7499" y="2663"/>
                  <a:pt x="7405" y="2537"/>
                </a:cubicBezTo>
                <a:lnTo>
                  <a:pt x="8791" y="1182"/>
                </a:lnTo>
                <a:cubicBezTo>
                  <a:pt x="9140" y="833"/>
                  <a:pt x="9596" y="655"/>
                  <a:pt x="10047" y="655"/>
                </a:cubicBezTo>
                <a:close/>
                <a:moveTo>
                  <a:pt x="6365" y="4427"/>
                </a:moveTo>
                <a:cubicBezTo>
                  <a:pt x="6428" y="4427"/>
                  <a:pt x="6554" y="4490"/>
                  <a:pt x="6585" y="4553"/>
                </a:cubicBezTo>
                <a:lnTo>
                  <a:pt x="6900" y="4868"/>
                </a:lnTo>
                <a:cubicBezTo>
                  <a:pt x="7058" y="4994"/>
                  <a:pt x="7058" y="5183"/>
                  <a:pt x="6932" y="5341"/>
                </a:cubicBezTo>
                <a:lnTo>
                  <a:pt x="6365" y="5971"/>
                </a:lnTo>
                <a:lnTo>
                  <a:pt x="5483" y="5120"/>
                </a:lnTo>
                <a:lnTo>
                  <a:pt x="6113" y="4522"/>
                </a:lnTo>
                <a:cubicBezTo>
                  <a:pt x="6207" y="4490"/>
                  <a:pt x="6270" y="4427"/>
                  <a:pt x="6365" y="4427"/>
                </a:cubicBezTo>
                <a:close/>
                <a:moveTo>
                  <a:pt x="4947" y="5624"/>
                </a:moveTo>
                <a:lnTo>
                  <a:pt x="5829" y="6538"/>
                </a:lnTo>
                <a:lnTo>
                  <a:pt x="5388" y="7042"/>
                </a:lnTo>
                <a:lnTo>
                  <a:pt x="5136" y="6790"/>
                </a:lnTo>
                <a:cubicBezTo>
                  <a:pt x="5073" y="6743"/>
                  <a:pt x="4987" y="6719"/>
                  <a:pt x="4900" y="6719"/>
                </a:cubicBezTo>
                <a:cubicBezTo>
                  <a:pt x="4813" y="6719"/>
                  <a:pt x="4727" y="6743"/>
                  <a:pt x="4664" y="6790"/>
                </a:cubicBezTo>
                <a:cubicBezTo>
                  <a:pt x="4538" y="6916"/>
                  <a:pt x="4538" y="7168"/>
                  <a:pt x="4664" y="7262"/>
                </a:cubicBezTo>
                <a:lnTo>
                  <a:pt x="4947" y="7546"/>
                </a:lnTo>
                <a:lnTo>
                  <a:pt x="4475" y="8050"/>
                </a:lnTo>
                <a:lnTo>
                  <a:pt x="4128" y="7704"/>
                </a:lnTo>
                <a:cubicBezTo>
                  <a:pt x="4065" y="7641"/>
                  <a:pt x="3971" y="7609"/>
                  <a:pt x="3880" y="7609"/>
                </a:cubicBezTo>
                <a:cubicBezTo>
                  <a:pt x="3789" y="7609"/>
                  <a:pt x="3703" y="7641"/>
                  <a:pt x="3655" y="7704"/>
                </a:cubicBezTo>
                <a:cubicBezTo>
                  <a:pt x="3529" y="7830"/>
                  <a:pt x="3529" y="8050"/>
                  <a:pt x="3655" y="8176"/>
                </a:cubicBezTo>
                <a:lnTo>
                  <a:pt x="4034" y="8586"/>
                </a:lnTo>
                <a:lnTo>
                  <a:pt x="3561" y="9090"/>
                </a:lnTo>
                <a:lnTo>
                  <a:pt x="3088" y="8617"/>
                </a:lnTo>
                <a:cubicBezTo>
                  <a:pt x="3025" y="8554"/>
                  <a:pt x="2939" y="8523"/>
                  <a:pt x="2852" y="8523"/>
                </a:cubicBezTo>
                <a:cubicBezTo>
                  <a:pt x="2765" y="8523"/>
                  <a:pt x="2679" y="8554"/>
                  <a:pt x="2616" y="8617"/>
                </a:cubicBezTo>
                <a:cubicBezTo>
                  <a:pt x="2490" y="8743"/>
                  <a:pt x="2490" y="8964"/>
                  <a:pt x="2616" y="9090"/>
                </a:cubicBezTo>
                <a:lnTo>
                  <a:pt x="3120" y="9594"/>
                </a:lnTo>
                <a:lnTo>
                  <a:pt x="2647" y="10098"/>
                </a:lnTo>
                <a:lnTo>
                  <a:pt x="2080" y="9531"/>
                </a:lnTo>
                <a:cubicBezTo>
                  <a:pt x="2017" y="9468"/>
                  <a:pt x="1923" y="9436"/>
                  <a:pt x="1832" y="9436"/>
                </a:cubicBezTo>
                <a:cubicBezTo>
                  <a:pt x="1742" y="9436"/>
                  <a:pt x="1655" y="9468"/>
                  <a:pt x="1608" y="9531"/>
                </a:cubicBezTo>
                <a:cubicBezTo>
                  <a:pt x="1482" y="9625"/>
                  <a:pt x="1482" y="9877"/>
                  <a:pt x="1608" y="10003"/>
                </a:cubicBezTo>
                <a:lnTo>
                  <a:pt x="2175" y="10570"/>
                </a:lnTo>
                <a:cubicBezTo>
                  <a:pt x="2017" y="10696"/>
                  <a:pt x="1860" y="10728"/>
                  <a:pt x="1702" y="10728"/>
                </a:cubicBezTo>
                <a:cubicBezTo>
                  <a:pt x="1419" y="10728"/>
                  <a:pt x="1198" y="10665"/>
                  <a:pt x="1009" y="10476"/>
                </a:cubicBezTo>
                <a:cubicBezTo>
                  <a:pt x="789" y="10255"/>
                  <a:pt x="726" y="10035"/>
                  <a:pt x="726" y="9751"/>
                </a:cubicBezTo>
                <a:cubicBezTo>
                  <a:pt x="726" y="9468"/>
                  <a:pt x="852" y="9247"/>
                  <a:pt x="1041" y="9090"/>
                </a:cubicBezTo>
                <a:lnTo>
                  <a:pt x="4947" y="5624"/>
                </a:lnTo>
                <a:close/>
                <a:moveTo>
                  <a:pt x="10035" y="1"/>
                </a:moveTo>
                <a:cubicBezTo>
                  <a:pt x="9413" y="1"/>
                  <a:pt x="8791" y="237"/>
                  <a:pt x="8318" y="709"/>
                </a:cubicBezTo>
                <a:lnTo>
                  <a:pt x="6743" y="2285"/>
                </a:lnTo>
                <a:cubicBezTo>
                  <a:pt x="6680" y="2348"/>
                  <a:pt x="6617" y="2442"/>
                  <a:pt x="6617" y="2505"/>
                </a:cubicBezTo>
                <a:cubicBezTo>
                  <a:pt x="6617" y="2600"/>
                  <a:pt x="6680" y="2694"/>
                  <a:pt x="6743" y="2757"/>
                </a:cubicBezTo>
                <a:cubicBezTo>
                  <a:pt x="6837" y="2820"/>
                  <a:pt x="6869" y="2915"/>
                  <a:pt x="6869" y="2978"/>
                </a:cubicBezTo>
                <a:cubicBezTo>
                  <a:pt x="6869" y="3041"/>
                  <a:pt x="6837" y="3167"/>
                  <a:pt x="6743" y="3198"/>
                </a:cubicBezTo>
                <a:lnTo>
                  <a:pt x="6207" y="3765"/>
                </a:lnTo>
                <a:cubicBezTo>
                  <a:pt x="5987" y="3797"/>
                  <a:pt x="5798" y="3891"/>
                  <a:pt x="5640" y="3986"/>
                </a:cubicBezTo>
                <a:lnTo>
                  <a:pt x="568" y="8523"/>
                </a:lnTo>
                <a:cubicBezTo>
                  <a:pt x="221" y="8838"/>
                  <a:pt x="1" y="9247"/>
                  <a:pt x="1" y="9720"/>
                </a:cubicBezTo>
                <a:cubicBezTo>
                  <a:pt x="1" y="10192"/>
                  <a:pt x="158" y="10633"/>
                  <a:pt x="473" y="10917"/>
                </a:cubicBezTo>
                <a:cubicBezTo>
                  <a:pt x="789" y="11264"/>
                  <a:pt x="1230" y="11390"/>
                  <a:pt x="1671" y="11390"/>
                </a:cubicBezTo>
                <a:lnTo>
                  <a:pt x="1702" y="11390"/>
                </a:lnTo>
                <a:cubicBezTo>
                  <a:pt x="2143" y="11390"/>
                  <a:pt x="2584" y="11169"/>
                  <a:pt x="2899" y="10854"/>
                </a:cubicBezTo>
                <a:lnTo>
                  <a:pt x="7405" y="5782"/>
                </a:lnTo>
                <a:cubicBezTo>
                  <a:pt x="7562" y="5624"/>
                  <a:pt x="7657" y="5404"/>
                  <a:pt x="7657" y="5215"/>
                </a:cubicBezTo>
                <a:lnTo>
                  <a:pt x="11752" y="1119"/>
                </a:lnTo>
                <a:cubicBezTo>
                  <a:pt x="11878" y="1088"/>
                  <a:pt x="11878" y="1025"/>
                  <a:pt x="11878" y="930"/>
                </a:cubicBezTo>
                <a:cubicBezTo>
                  <a:pt x="11878" y="867"/>
                  <a:pt x="11815" y="741"/>
                  <a:pt x="11752" y="709"/>
                </a:cubicBezTo>
                <a:cubicBezTo>
                  <a:pt x="11280" y="237"/>
                  <a:pt x="10657" y="1"/>
                  <a:pt x="100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58" name="Google Shape;758;p23"/>
          <p:cNvSpPr/>
          <p:nvPr/>
        </p:nvSpPr>
        <p:spPr>
          <a:xfrm>
            <a:off x="3804344" y="5241176"/>
            <a:ext cx="472181" cy="472181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759" name="Google Shape;759;p23"/>
          <p:cNvGrpSpPr/>
          <p:nvPr/>
        </p:nvGrpSpPr>
        <p:grpSpPr>
          <a:xfrm>
            <a:off x="7996936" y="5241793"/>
            <a:ext cx="415665" cy="470947"/>
            <a:chOff x="-27710725" y="1959200"/>
            <a:chExt cx="260725" cy="295400"/>
          </a:xfrm>
        </p:grpSpPr>
        <p:sp>
          <p:nvSpPr>
            <p:cNvPr id="760" name="Google Shape;760;p23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6" name="Google Shape;766;p24"/>
          <p:cNvGraphicFramePr/>
          <p:nvPr/>
        </p:nvGraphicFramePr>
        <p:xfrm>
          <a:off x="1187300" y="1710267"/>
          <a:ext cx="9829567" cy="38953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04167"/>
                <a:gridCol w="2408467"/>
                <a:gridCol w="2408400"/>
                <a:gridCol w="2408533"/>
              </a:tblGrid>
              <a:tr h="9738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Fira Sans"/>
                          <a:sym typeface="Arial" panose="020B0604020202020204" pitchFamily="34" charset="0"/>
                        </a:rPr>
                        <a:t>Features</a:t>
                      </a:r>
                      <a:endParaRPr sz="25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Fira Sans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Fira Sans"/>
                          <a:sym typeface="Arial" panose="020B0604020202020204" pitchFamily="34" charset="0"/>
                        </a:rPr>
                        <a:t>Option 1</a:t>
                      </a:r>
                      <a:endParaRPr sz="25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Fira Sans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25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Fira Sans"/>
                          <a:sym typeface="Arial" panose="020B0604020202020204" pitchFamily="34" charset="0"/>
                        </a:rPr>
                        <a:t>Option 2</a:t>
                      </a:r>
                      <a:endParaRPr sz="25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Fira Sans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25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Fira Sans"/>
                          <a:sym typeface="Arial" panose="020B0604020202020204" pitchFamily="34" charset="0"/>
                        </a:rPr>
                        <a:t>Option 3</a:t>
                      </a:r>
                      <a:endParaRPr sz="25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Fira Sans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9738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Fira Sans"/>
                          <a:sym typeface="Arial" panose="020B0604020202020204" pitchFamily="34" charset="0"/>
                        </a:rPr>
                        <a:t>Mercury is the closest planet to the Sun</a:t>
                      </a:r>
                      <a:endParaRPr sz="25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738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Fira Sans"/>
                          <a:sym typeface="Arial" panose="020B0604020202020204" pitchFamily="34" charset="0"/>
                        </a:rPr>
                        <a:t>Venus is the second planet from the Sun</a:t>
                      </a:r>
                      <a:endParaRPr sz="25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738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Fira Sans"/>
                          <a:sym typeface="Arial" panose="020B0604020202020204" pitchFamily="34" charset="0"/>
                        </a:rPr>
                        <a:t>Despite being red, Mars is a cold place</a:t>
                      </a:r>
                      <a:endParaRPr sz="25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67" name="Google Shape;767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Simple Comparison Table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68" name="Google Shape;768;p24"/>
          <p:cNvGrpSpPr/>
          <p:nvPr/>
        </p:nvGrpSpPr>
        <p:grpSpPr>
          <a:xfrm>
            <a:off x="4713398" y="3000284"/>
            <a:ext cx="564537" cy="420913"/>
            <a:chOff x="3022535" y="5573501"/>
            <a:chExt cx="247677" cy="184687"/>
          </a:xfrm>
        </p:grpSpPr>
        <p:sp>
          <p:nvSpPr>
            <p:cNvPr id="769" name="Google Shape;769;p24"/>
            <p:cNvSpPr/>
            <p:nvPr/>
          </p:nvSpPr>
          <p:spPr>
            <a:xfrm>
              <a:off x="3022535" y="5635279"/>
              <a:ext cx="206145" cy="122908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3084056" y="5573501"/>
              <a:ext cx="186156" cy="118689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7152413" y="3827813"/>
            <a:ext cx="503444" cy="505073"/>
            <a:chOff x="4209575" y="5522788"/>
            <a:chExt cx="220873" cy="221614"/>
          </a:xfrm>
        </p:grpSpPr>
        <p:sp>
          <p:nvSpPr>
            <p:cNvPr id="772" name="Google Shape;772;p24"/>
            <p:cNvSpPr/>
            <p:nvPr/>
          </p:nvSpPr>
          <p:spPr>
            <a:xfrm>
              <a:off x="4288451" y="5523583"/>
              <a:ext cx="141996" cy="220819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4209575" y="5522788"/>
              <a:ext cx="135682" cy="220311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774" name="Google Shape;774;p24"/>
          <p:cNvGrpSpPr/>
          <p:nvPr/>
        </p:nvGrpSpPr>
        <p:grpSpPr>
          <a:xfrm>
            <a:off x="4713398" y="4917312"/>
            <a:ext cx="564537" cy="420907"/>
            <a:chOff x="3022535" y="5573501"/>
            <a:chExt cx="247677" cy="184684"/>
          </a:xfrm>
        </p:grpSpPr>
        <p:sp>
          <p:nvSpPr>
            <p:cNvPr id="775" name="Google Shape;775;p24"/>
            <p:cNvSpPr/>
            <p:nvPr/>
          </p:nvSpPr>
          <p:spPr>
            <a:xfrm>
              <a:off x="3022535" y="5635279"/>
              <a:ext cx="206139" cy="122905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3084056" y="5573501"/>
              <a:ext cx="186156" cy="118689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777" name="Google Shape;777;p24"/>
          <p:cNvGrpSpPr/>
          <p:nvPr/>
        </p:nvGrpSpPr>
        <p:grpSpPr>
          <a:xfrm>
            <a:off x="7152413" y="4875230"/>
            <a:ext cx="503444" cy="505073"/>
            <a:chOff x="4209575" y="5522788"/>
            <a:chExt cx="220873" cy="221614"/>
          </a:xfrm>
        </p:grpSpPr>
        <p:sp>
          <p:nvSpPr>
            <p:cNvPr id="778" name="Google Shape;778;p24"/>
            <p:cNvSpPr/>
            <p:nvPr/>
          </p:nvSpPr>
          <p:spPr>
            <a:xfrm>
              <a:off x="4288451" y="5523583"/>
              <a:ext cx="141996" cy="220819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4209575" y="5522788"/>
              <a:ext cx="135682" cy="220311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780" name="Google Shape;780;p24"/>
          <p:cNvGrpSpPr/>
          <p:nvPr/>
        </p:nvGrpSpPr>
        <p:grpSpPr>
          <a:xfrm>
            <a:off x="7121865" y="3000283"/>
            <a:ext cx="564537" cy="420907"/>
            <a:chOff x="3022535" y="5573501"/>
            <a:chExt cx="247677" cy="184684"/>
          </a:xfrm>
        </p:grpSpPr>
        <p:sp>
          <p:nvSpPr>
            <p:cNvPr id="781" name="Google Shape;781;p24"/>
            <p:cNvSpPr/>
            <p:nvPr/>
          </p:nvSpPr>
          <p:spPr>
            <a:xfrm>
              <a:off x="3022535" y="5635279"/>
              <a:ext cx="206139" cy="122905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3084056" y="5573501"/>
              <a:ext cx="186156" cy="118689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783" name="Google Shape;783;p24"/>
          <p:cNvGrpSpPr/>
          <p:nvPr/>
        </p:nvGrpSpPr>
        <p:grpSpPr>
          <a:xfrm>
            <a:off x="9530332" y="3000283"/>
            <a:ext cx="564537" cy="420907"/>
            <a:chOff x="3022535" y="5573501"/>
            <a:chExt cx="247677" cy="184684"/>
          </a:xfrm>
        </p:grpSpPr>
        <p:sp>
          <p:nvSpPr>
            <p:cNvPr id="784" name="Google Shape;784;p24"/>
            <p:cNvSpPr/>
            <p:nvPr/>
          </p:nvSpPr>
          <p:spPr>
            <a:xfrm>
              <a:off x="3022535" y="5635279"/>
              <a:ext cx="206139" cy="122905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3084056" y="5573501"/>
              <a:ext cx="186156" cy="118689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786" name="Google Shape;786;p24"/>
          <p:cNvGrpSpPr/>
          <p:nvPr/>
        </p:nvGrpSpPr>
        <p:grpSpPr>
          <a:xfrm>
            <a:off x="4743946" y="3827813"/>
            <a:ext cx="503444" cy="505073"/>
            <a:chOff x="4209575" y="5522788"/>
            <a:chExt cx="220873" cy="221614"/>
          </a:xfrm>
        </p:grpSpPr>
        <p:sp>
          <p:nvSpPr>
            <p:cNvPr id="787" name="Google Shape;787;p24"/>
            <p:cNvSpPr/>
            <p:nvPr/>
          </p:nvSpPr>
          <p:spPr>
            <a:xfrm>
              <a:off x="4288451" y="5523583"/>
              <a:ext cx="141996" cy="220819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4209575" y="5522788"/>
              <a:ext cx="135682" cy="220311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9530332" y="3848865"/>
            <a:ext cx="564537" cy="420907"/>
            <a:chOff x="3022535" y="5573501"/>
            <a:chExt cx="247677" cy="184684"/>
          </a:xfrm>
        </p:grpSpPr>
        <p:sp>
          <p:nvSpPr>
            <p:cNvPr id="790" name="Google Shape;790;p24"/>
            <p:cNvSpPr/>
            <p:nvPr/>
          </p:nvSpPr>
          <p:spPr>
            <a:xfrm>
              <a:off x="3022535" y="5635279"/>
              <a:ext cx="206139" cy="122905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3084056" y="5573501"/>
              <a:ext cx="186156" cy="118689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792" name="Google Shape;792;p24"/>
          <p:cNvGrpSpPr/>
          <p:nvPr/>
        </p:nvGrpSpPr>
        <p:grpSpPr>
          <a:xfrm>
            <a:off x="9530332" y="4917312"/>
            <a:ext cx="564537" cy="420907"/>
            <a:chOff x="3022535" y="5573501"/>
            <a:chExt cx="247677" cy="184684"/>
          </a:xfrm>
        </p:grpSpPr>
        <p:sp>
          <p:nvSpPr>
            <p:cNvPr id="793" name="Google Shape;793;p24"/>
            <p:cNvSpPr/>
            <p:nvPr/>
          </p:nvSpPr>
          <p:spPr>
            <a:xfrm>
              <a:off x="3022535" y="5635279"/>
              <a:ext cx="206139" cy="122905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3084056" y="5573501"/>
              <a:ext cx="186156" cy="118689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5"/>
          <p:cNvSpPr/>
          <p:nvPr/>
        </p:nvSpPr>
        <p:spPr>
          <a:xfrm>
            <a:off x="1053900" y="1759951"/>
            <a:ext cx="4292800" cy="3820000"/>
          </a:xfrm>
          <a:prstGeom prst="roundRect">
            <a:avLst>
              <a:gd name="adj" fmla="val 5989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00" name="Google Shape;800;p25"/>
          <p:cNvSpPr/>
          <p:nvPr/>
        </p:nvSpPr>
        <p:spPr>
          <a:xfrm>
            <a:off x="1614567" y="4324700"/>
            <a:ext cx="741600" cy="73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38100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01" name="Google Shape;801;p25"/>
          <p:cNvSpPr/>
          <p:nvPr/>
        </p:nvSpPr>
        <p:spPr>
          <a:xfrm>
            <a:off x="1614567" y="3300941"/>
            <a:ext cx="741600" cy="73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38100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02" name="Google Shape;802;p25"/>
          <p:cNvSpPr/>
          <p:nvPr/>
        </p:nvSpPr>
        <p:spPr>
          <a:xfrm>
            <a:off x="1614567" y="2277184"/>
            <a:ext cx="741600" cy="73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38100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03" name="Google Shape;803;p25"/>
          <p:cNvSpPr/>
          <p:nvPr/>
        </p:nvSpPr>
        <p:spPr>
          <a:xfrm>
            <a:off x="4854100" y="1479817"/>
            <a:ext cx="975200" cy="970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38100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04" name="Google Shape;804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Simple Comparison Table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05" name="Google Shape;805;p25"/>
          <p:cNvGrpSpPr/>
          <p:nvPr/>
        </p:nvGrpSpPr>
        <p:grpSpPr>
          <a:xfrm>
            <a:off x="5059432" y="1754563"/>
            <a:ext cx="564537" cy="420907"/>
            <a:chOff x="3022535" y="5573501"/>
            <a:chExt cx="247677" cy="184684"/>
          </a:xfrm>
        </p:grpSpPr>
        <p:sp>
          <p:nvSpPr>
            <p:cNvPr id="806" name="Google Shape;806;p25"/>
            <p:cNvSpPr/>
            <p:nvPr/>
          </p:nvSpPr>
          <p:spPr>
            <a:xfrm>
              <a:off x="3022535" y="5635279"/>
              <a:ext cx="206139" cy="122905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3084056" y="5573501"/>
              <a:ext cx="186156" cy="118689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808" name="Google Shape;808;p25"/>
          <p:cNvGrpSpPr/>
          <p:nvPr/>
        </p:nvGrpSpPr>
        <p:grpSpPr>
          <a:xfrm>
            <a:off x="1739308" y="4509265"/>
            <a:ext cx="492096" cy="373383"/>
            <a:chOff x="7542031" y="2011835"/>
            <a:chExt cx="369072" cy="280037"/>
          </a:xfrm>
        </p:grpSpPr>
        <p:sp>
          <p:nvSpPr>
            <p:cNvPr id="809" name="Google Shape;809;p25"/>
            <p:cNvSpPr/>
            <p:nvPr/>
          </p:nvSpPr>
          <p:spPr>
            <a:xfrm>
              <a:off x="7542413" y="2281615"/>
              <a:ext cx="368308" cy="10257"/>
            </a:xfrm>
            <a:custGeom>
              <a:avLst/>
              <a:gdLst/>
              <a:ahLst/>
              <a:cxnLst/>
              <a:rect l="l" t="t" r="r" b="b"/>
              <a:pathLst>
                <a:path w="1156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7542031" y="2117753"/>
              <a:ext cx="369072" cy="108753"/>
            </a:xfrm>
            <a:custGeom>
              <a:avLst/>
              <a:gdLst/>
              <a:ahLst/>
              <a:cxnLst/>
              <a:rect l="l" t="t" r="r" b="b"/>
              <a:pathLst>
                <a:path w="11586" h="3414" extrusionOk="0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7636099" y="2216376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7559105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7582614" y="2194365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7798400" y="2216376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7875043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7851502" y="2194365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7680090" y="2011835"/>
              <a:ext cx="106205" cy="189028"/>
            </a:xfrm>
            <a:custGeom>
              <a:avLst/>
              <a:gdLst/>
              <a:ahLst/>
              <a:cxnLst/>
              <a:rect l="l" t="t" r="r" b="b"/>
              <a:pathLst>
                <a:path w="3334" h="5934" extrusionOk="0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818" name="Google Shape;818;p25"/>
          <p:cNvGrpSpPr/>
          <p:nvPr/>
        </p:nvGrpSpPr>
        <p:grpSpPr>
          <a:xfrm>
            <a:off x="1740105" y="2402706"/>
            <a:ext cx="490524" cy="486957"/>
            <a:chOff x="5305077" y="1502633"/>
            <a:chExt cx="367893" cy="365218"/>
          </a:xfrm>
        </p:grpSpPr>
        <p:sp>
          <p:nvSpPr>
            <p:cNvPr id="819" name="Google Shape;819;p25"/>
            <p:cNvSpPr/>
            <p:nvPr/>
          </p:nvSpPr>
          <p:spPr>
            <a:xfrm>
              <a:off x="5305077" y="1502633"/>
              <a:ext cx="261338" cy="365218"/>
            </a:xfrm>
            <a:custGeom>
              <a:avLst/>
              <a:gdLst/>
              <a:ahLst/>
              <a:cxnLst/>
              <a:rect l="l" t="t" r="r" b="b"/>
              <a:pathLst>
                <a:path w="8204" h="11465" extrusionOk="0">
                  <a:moveTo>
                    <a:pt x="8028" y="0"/>
                  </a:moveTo>
                  <a:cubicBezTo>
                    <a:pt x="8011" y="0"/>
                    <a:pt x="7994" y="4"/>
                    <a:pt x="7977" y="11"/>
                  </a:cubicBezTo>
                  <a:cubicBezTo>
                    <a:pt x="7096" y="213"/>
                    <a:pt x="6596" y="1106"/>
                    <a:pt x="6858" y="1975"/>
                  </a:cubicBezTo>
                  <a:cubicBezTo>
                    <a:pt x="6930" y="2201"/>
                    <a:pt x="6870" y="2451"/>
                    <a:pt x="6704" y="2630"/>
                  </a:cubicBezTo>
                  <a:lnTo>
                    <a:pt x="2667" y="6666"/>
                  </a:lnTo>
                  <a:cubicBezTo>
                    <a:pt x="2542" y="6791"/>
                    <a:pt x="2382" y="6858"/>
                    <a:pt x="2219" y="6858"/>
                  </a:cubicBezTo>
                  <a:cubicBezTo>
                    <a:pt x="2150" y="6858"/>
                    <a:pt x="2080" y="6846"/>
                    <a:pt x="2012" y="6821"/>
                  </a:cubicBezTo>
                  <a:cubicBezTo>
                    <a:pt x="1858" y="6772"/>
                    <a:pt x="1703" y="6748"/>
                    <a:pt x="1551" y="6748"/>
                  </a:cubicBezTo>
                  <a:cubicBezTo>
                    <a:pt x="750" y="6748"/>
                    <a:pt x="32" y="7393"/>
                    <a:pt x="12" y="8274"/>
                  </a:cubicBezTo>
                  <a:cubicBezTo>
                    <a:pt x="1" y="9165"/>
                    <a:pt x="724" y="9837"/>
                    <a:pt x="1551" y="9837"/>
                  </a:cubicBezTo>
                  <a:cubicBezTo>
                    <a:pt x="1585" y="9837"/>
                    <a:pt x="1620" y="9836"/>
                    <a:pt x="1655" y="9833"/>
                  </a:cubicBezTo>
                  <a:lnTo>
                    <a:pt x="1655" y="9833"/>
                  </a:lnTo>
                  <a:cubicBezTo>
                    <a:pt x="1596" y="10691"/>
                    <a:pt x="2262" y="11464"/>
                    <a:pt x="3179" y="11464"/>
                  </a:cubicBezTo>
                  <a:cubicBezTo>
                    <a:pt x="4251" y="11464"/>
                    <a:pt x="4965" y="10441"/>
                    <a:pt x="4656" y="9476"/>
                  </a:cubicBezTo>
                  <a:cubicBezTo>
                    <a:pt x="4584" y="9250"/>
                    <a:pt x="4644" y="9000"/>
                    <a:pt x="4822" y="8821"/>
                  </a:cubicBezTo>
                  <a:lnTo>
                    <a:pt x="5703" y="7940"/>
                  </a:lnTo>
                  <a:cubicBezTo>
                    <a:pt x="5763" y="7881"/>
                    <a:pt x="5763" y="7762"/>
                    <a:pt x="5703" y="7702"/>
                  </a:cubicBezTo>
                  <a:cubicBezTo>
                    <a:pt x="5671" y="7637"/>
                    <a:pt x="5624" y="7608"/>
                    <a:pt x="5577" y="7608"/>
                  </a:cubicBezTo>
                  <a:cubicBezTo>
                    <a:pt x="5538" y="7608"/>
                    <a:pt x="5498" y="7628"/>
                    <a:pt x="5465" y="7666"/>
                  </a:cubicBezTo>
                  <a:lnTo>
                    <a:pt x="4584" y="8536"/>
                  </a:lnTo>
                  <a:cubicBezTo>
                    <a:pt x="4322" y="8809"/>
                    <a:pt x="4227" y="9178"/>
                    <a:pt x="4346" y="9536"/>
                  </a:cubicBezTo>
                  <a:cubicBezTo>
                    <a:pt x="4584" y="10298"/>
                    <a:pt x="4048" y="11083"/>
                    <a:pt x="3215" y="11095"/>
                  </a:cubicBezTo>
                  <a:cubicBezTo>
                    <a:pt x="3209" y="11095"/>
                    <a:pt x="3202" y="11096"/>
                    <a:pt x="3196" y="11096"/>
                  </a:cubicBezTo>
                  <a:cubicBezTo>
                    <a:pt x="2408" y="11096"/>
                    <a:pt x="1859" y="10363"/>
                    <a:pt x="2024" y="9643"/>
                  </a:cubicBezTo>
                  <a:cubicBezTo>
                    <a:pt x="2057" y="9535"/>
                    <a:pt x="1972" y="9437"/>
                    <a:pt x="1867" y="9437"/>
                  </a:cubicBezTo>
                  <a:cubicBezTo>
                    <a:pt x="1856" y="9437"/>
                    <a:pt x="1845" y="9438"/>
                    <a:pt x="1834" y="9440"/>
                  </a:cubicBezTo>
                  <a:cubicBezTo>
                    <a:pt x="1743" y="9461"/>
                    <a:pt x="1652" y="9470"/>
                    <a:pt x="1563" y="9470"/>
                  </a:cubicBezTo>
                  <a:cubicBezTo>
                    <a:pt x="918" y="9470"/>
                    <a:pt x="357" y="8961"/>
                    <a:pt x="357" y="8250"/>
                  </a:cubicBezTo>
                  <a:cubicBezTo>
                    <a:pt x="367" y="7551"/>
                    <a:pt x="929" y="7062"/>
                    <a:pt x="1553" y="7062"/>
                  </a:cubicBezTo>
                  <a:cubicBezTo>
                    <a:pt x="1673" y="7062"/>
                    <a:pt x="1796" y="7080"/>
                    <a:pt x="1917" y="7119"/>
                  </a:cubicBezTo>
                  <a:cubicBezTo>
                    <a:pt x="2019" y="7149"/>
                    <a:pt x="2122" y="7164"/>
                    <a:pt x="2224" y="7164"/>
                  </a:cubicBezTo>
                  <a:cubicBezTo>
                    <a:pt x="2481" y="7164"/>
                    <a:pt x="2730" y="7068"/>
                    <a:pt x="2917" y="6881"/>
                  </a:cubicBezTo>
                  <a:lnTo>
                    <a:pt x="6954" y="2856"/>
                  </a:lnTo>
                  <a:cubicBezTo>
                    <a:pt x="7215" y="2582"/>
                    <a:pt x="7311" y="2213"/>
                    <a:pt x="7192" y="1856"/>
                  </a:cubicBezTo>
                  <a:cubicBezTo>
                    <a:pt x="6977" y="1201"/>
                    <a:pt x="7370" y="487"/>
                    <a:pt x="8049" y="320"/>
                  </a:cubicBezTo>
                  <a:cubicBezTo>
                    <a:pt x="8144" y="308"/>
                    <a:pt x="8204" y="213"/>
                    <a:pt x="8168" y="130"/>
                  </a:cubicBezTo>
                  <a:cubicBezTo>
                    <a:pt x="8158" y="54"/>
                    <a:pt x="8096" y="0"/>
                    <a:pt x="8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5495092" y="1503111"/>
              <a:ext cx="177878" cy="233147"/>
            </a:xfrm>
            <a:custGeom>
              <a:avLst/>
              <a:gdLst/>
              <a:ahLst/>
              <a:cxnLst/>
              <a:rect l="l" t="t" r="r" b="b"/>
              <a:pathLst>
                <a:path w="5584" h="7319" extrusionOk="0">
                  <a:moveTo>
                    <a:pt x="2913" y="0"/>
                  </a:moveTo>
                  <a:cubicBezTo>
                    <a:pt x="2845" y="0"/>
                    <a:pt x="2777" y="37"/>
                    <a:pt x="2739" y="103"/>
                  </a:cubicBezTo>
                  <a:cubicBezTo>
                    <a:pt x="2715" y="186"/>
                    <a:pt x="2751" y="281"/>
                    <a:pt x="2834" y="317"/>
                  </a:cubicBezTo>
                  <a:cubicBezTo>
                    <a:pt x="3370" y="531"/>
                    <a:pt x="3691" y="1115"/>
                    <a:pt x="3560" y="1710"/>
                  </a:cubicBezTo>
                  <a:cubicBezTo>
                    <a:pt x="3528" y="1817"/>
                    <a:pt x="3611" y="1904"/>
                    <a:pt x="3714" y="1904"/>
                  </a:cubicBezTo>
                  <a:cubicBezTo>
                    <a:pt x="3726" y="1904"/>
                    <a:pt x="3738" y="1903"/>
                    <a:pt x="3751" y="1901"/>
                  </a:cubicBezTo>
                  <a:cubicBezTo>
                    <a:pt x="3842" y="1879"/>
                    <a:pt x="3935" y="1869"/>
                    <a:pt x="4028" y="1869"/>
                  </a:cubicBezTo>
                  <a:cubicBezTo>
                    <a:pt x="4342" y="1869"/>
                    <a:pt x="4649" y="1992"/>
                    <a:pt x="4870" y="2222"/>
                  </a:cubicBezTo>
                  <a:cubicBezTo>
                    <a:pt x="5346" y="2698"/>
                    <a:pt x="5334" y="3496"/>
                    <a:pt x="4858" y="3949"/>
                  </a:cubicBezTo>
                  <a:cubicBezTo>
                    <a:pt x="4632" y="4166"/>
                    <a:pt x="4323" y="4282"/>
                    <a:pt x="4010" y="4282"/>
                  </a:cubicBezTo>
                  <a:cubicBezTo>
                    <a:pt x="3895" y="4282"/>
                    <a:pt x="3779" y="4266"/>
                    <a:pt x="3667" y="4234"/>
                  </a:cubicBezTo>
                  <a:cubicBezTo>
                    <a:pt x="3570" y="4205"/>
                    <a:pt x="3470" y="4191"/>
                    <a:pt x="3372" y="4191"/>
                  </a:cubicBezTo>
                  <a:cubicBezTo>
                    <a:pt x="3111" y="4191"/>
                    <a:pt x="2858" y="4291"/>
                    <a:pt x="2667" y="4472"/>
                  </a:cubicBezTo>
                  <a:lnTo>
                    <a:pt x="107" y="7032"/>
                  </a:lnTo>
                  <a:cubicBezTo>
                    <a:pt x="0" y="7139"/>
                    <a:pt x="72" y="7318"/>
                    <a:pt x="227" y="7318"/>
                  </a:cubicBezTo>
                  <a:cubicBezTo>
                    <a:pt x="229" y="7318"/>
                    <a:pt x="231" y="7318"/>
                    <a:pt x="233" y="7318"/>
                  </a:cubicBezTo>
                  <a:cubicBezTo>
                    <a:pt x="354" y="7318"/>
                    <a:pt x="274" y="7295"/>
                    <a:pt x="2905" y="4711"/>
                  </a:cubicBezTo>
                  <a:cubicBezTo>
                    <a:pt x="3035" y="4581"/>
                    <a:pt x="3201" y="4514"/>
                    <a:pt x="3369" y="4514"/>
                  </a:cubicBezTo>
                  <a:cubicBezTo>
                    <a:pt x="3434" y="4514"/>
                    <a:pt x="3498" y="4524"/>
                    <a:pt x="3560" y="4544"/>
                  </a:cubicBezTo>
                  <a:cubicBezTo>
                    <a:pt x="3719" y="4597"/>
                    <a:pt x="3879" y="4622"/>
                    <a:pt x="4035" y="4622"/>
                  </a:cubicBezTo>
                  <a:cubicBezTo>
                    <a:pt x="4831" y="4622"/>
                    <a:pt x="5541" y="3979"/>
                    <a:pt x="5561" y="3103"/>
                  </a:cubicBezTo>
                  <a:cubicBezTo>
                    <a:pt x="5583" y="2207"/>
                    <a:pt x="4872" y="1538"/>
                    <a:pt x="4053" y="1538"/>
                  </a:cubicBezTo>
                  <a:cubicBezTo>
                    <a:pt x="4012" y="1538"/>
                    <a:pt x="3971" y="1540"/>
                    <a:pt x="3929" y="1544"/>
                  </a:cubicBezTo>
                  <a:cubicBezTo>
                    <a:pt x="3977" y="877"/>
                    <a:pt x="3572" y="246"/>
                    <a:pt x="2965" y="8"/>
                  </a:cubicBezTo>
                  <a:cubicBezTo>
                    <a:pt x="2948" y="3"/>
                    <a:pt x="2930" y="0"/>
                    <a:pt x="2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821" name="Google Shape;821;p25"/>
          <p:cNvGrpSpPr/>
          <p:nvPr/>
        </p:nvGrpSpPr>
        <p:grpSpPr>
          <a:xfrm>
            <a:off x="1731441" y="3424909"/>
            <a:ext cx="507811" cy="490100"/>
            <a:chOff x="7964906" y="1499894"/>
            <a:chExt cx="380858" cy="367575"/>
          </a:xfrm>
        </p:grpSpPr>
        <p:sp>
          <p:nvSpPr>
            <p:cNvPr id="822" name="Google Shape;822;p25"/>
            <p:cNvSpPr/>
            <p:nvPr/>
          </p:nvSpPr>
          <p:spPr>
            <a:xfrm>
              <a:off x="7964906" y="1501359"/>
              <a:ext cx="377099" cy="365600"/>
            </a:xfrm>
            <a:custGeom>
              <a:avLst/>
              <a:gdLst/>
              <a:ahLst/>
              <a:cxnLst/>
              <a:rect l="l" t="t" r="r" b="b"/>
              <a:pathLst>
                <a:path w="11838" h="11477" extrusionOk="0">
                  <a:moveTo>
                    <a:pt x="6668" y="4170"/>
                  </a:moveTo>
                  <a:cubicBezTo>
                    <a:pt x="6859" y="4468"/>
                    <a:pt x="7085" y="4694"/>
                    <a:pt x="7359" y="4873"/>
                  </a:cubicBezTo>
                  <a:cubicBezTo>
                    <a:pt x="7383" y="4873"/>
                    <a:pt x="7383" y="4885"/>
                    <a:pt x="7395" y="4885"/>
                  </a:cubicBezTo>
                  <a:cubicBezTo>
                    <a:pt x="6978" y="5289"/>
                    <a:pt x="6990" y="5325"/>
                    <a:pt x="6930" y="5325"/>
                  </a:cubicBezTo>
                  <a:cubicBezTo>
                    <a:pt x="6871" y="5325"/>
                    <a:pt x="6906" y="5301"/>
                    <a:pt x="6252" y="4670"/>
                  </a:cubicBezTo>
                  <a:cubicBezTo>
                    <a:pt x="6228" y="4647"/>
                    <a:pt x="6228" y="4635"/>
                    <a:pt x="6228" y="4623"/>
                  </a:cubicBezTo>
                  <a:cubicBezTo>
                    <a:pt x="6228" y="4575"/>
                    <a:pt x="6264" y="4575"/>
                    <a:pt x="6668" y="4170"/>
                  </a:cubicBezTo>
                  <a:close/>
                  <a:moveTo>
                    <a:pt x="6144" y="5039"/>
                  </a:moveTo>
                  <a:lnTo>
                    <a:pt x="6514" y="5409"/>
                  </a:lnTo>
                  <a:cubicBezTo>
                    <a:pt x="6287" y="5611"/>
                    <a:pt x="5918" y="6075"/>
                    <a:pt x="5609" y="6968"/>
                  </a:cubicBezTo>
                  <a:cubicBezTo>
                    <a:pt x="5171" y="8200"/>
                    <a:pt x="4345" y="8864"/>
                    <a:pt x="3268" y="8864"/>
                  </a:cubicBezTo>
                  <a:cubicBezTo>
                    <a:pt x="3231" y="8864"/>
                    <a:pt x="3194" y="8863"/>
                    <a:pt x="3156" y="8861"/>
                  </a:cubicBezTo>
                  <a:cubicBezTo>
                    <a:pt x="3133" y="8860"/>
                    <a:pt x="3110" y="8860"/>
                    <a:pt x="3087" y="8860"/>
                  </a:cubicBezTo>
                  <a:cubicBezTo>
                    <a:pt x="1839" y="8860"/>
                    <a:pt x="1004" y="10112"/>
                    <a:pt x="549" y="10778"/>
                  </a:cubicBezTo>
                  <a:cubicBezTo>
                    <a:pt x="501" y="10850"/>
                    <a:pt x="453" y="10933"/>
                    <a:pt x="418" y="10993"/>
                  </a:cubicBezTo>
                  <a:cubicBezTo>
                    <a:pt x="489" y="10612"/>
                    <a:pt x="739" y="9814"/>
                    <a:pt x="1287" y="9171"/>
                  </a:cubicBezTo>
                  <a:cubicBezTo>
                    <a:pt x="1727" y="8671"/>
                    <a:pt x="2275" y="8349"/>
                    <a:pt x="2942" y="8349"/>
                  </a:cubicBezTo>
                  <a:cubicBezTo>
                    <a:pt x="4049" y="8349"/>
                    <a:pt x="4728" y="7861"/>
                    <a:pt x="5109" y="6790"/>
                  </a:cubicBezTo>
                  <a:cubicBezTo>
                    <a:pt x="5454" y="5825"/>
                    <a:pt x="5871" y="5301"/>
                    <a:pt x="6144" y="5039"/>
                  </a:cubicBezTo>
                  <a:close/>
                  <a:moveTo>
                    <a:pt x="10008" y="0"/>
                  </a:moveTo>
                  <a:cubicBezTo>
                    <a:pt x="9561" y="0"/>
                    <a:pt x="9041" y="122"/>
                    <a:pt x="8478" y="372"/>
                  </a:cubicBezTo>
                  <a:cubicBezTo>
                    <a:pt x="8395" y="420"/>
                    <a:pt x="8359" y="515"/>
                    <a:pt x="8395" y="598"/>
                  </a:cubicBezTo>
                  <a:cubicBezTo>
                    <a:pt x="8422" y="671"/>
                    <a:pt x="8484" y="702"/>
                    <a:pt x="8549" y="702"/>
                  </a:cubicBezTo>
                  <a:cubicBezTo>
                    <a:pt x="8569" y="702"/>
                    <a:pt x="8589" y="699"/>
                    <a:pt x="8609" y="694"/>
                  </a:cubicBezTo>
                  <a:cubicBezTo>
                    <a:pt x="9121" y="466"/>
                    <a:pt x="9607" y="352"/>
                    <a:pt x="10014" y="352"/>
                  </a:cubicBezTo>
                  <a:cubicBezTo>
                    <a:pt x="10394" y="352"/>
                    <a:pt x="10706" y="451"/>
                    <a:pt x="10907" y="646"/>
                  </a:cubicBezTo>
                  <a:cubicBezTo>
                    <a:pt x="11645" y="1384"/>
                    <a:pt x="10907" y="3325"/>
                    <a:pt x="10014" y="4206"/>
                  </a:cubicBezTo>
                  <a:cubicBezTo>
                    <a:pt x="9543" y="4677"/>
                    <a:pt x="9023" y="4874"/>
                    <a:pt x="8537" y="4874"/>
                  </a:cubicBezTo>
                  <a:cubicBezTo>
                    <a:pt x="6872" y="4874"/>
                    <a:pt x="5593" y="2566"/>
                    <a:pt x="7942" y="1027"/>
                  </a:cubicBezTo>
                  <a:cubicBezTo>
                    <a:pt x="8014" y="991"/>
                    <a:pt x="8049" y="884"/>
                    <a:pt x="7990" y="789"/>
                  </a:cubicBezTo>
                  <a:cubicBezTo>
                    <a:pt x="7961" y="745"/>
                    <a:pt x="7910" y="719"/>
                    <a:pt x="7855" y="719"/>
                  </a:cubicBezTo>
                  <a:cubicBezTo>
                    <a:pt x="7820" y="719"/>
                    <a:pt x="7784" y="730"/>
                    <a:pt x="7752" y="753"/>
                  </a:cubicBezTo>
                  <a:cubicBezTo>
                    <a:pt x="6335" y="1670"/>
                    <a:pt x="6073" y="2872"/>
                    <a:pt x="6490" y="3849"/>
                  </a:cubicBezTo>
                  <a:lnTo>
                    <a:pt x="5990" y="4337"/>
                  </a:lnTo>
                  <a:cubicBezTo>
                    <a:pt x="5894" y="4444"/>
                    <a:pt x="5847" y="4623"/>
                    <a:pt x="5918" y="4777"/>
                  </a:cubicBezTo>
                  <a:cubicBezTo>
                    <a:pt x="5621" y="5063"/>
                    <a:pt x="5156" y="5635"/>
                    <a:pt x="4787" y="6671"/>
                  </a:cubicBezTo>
                  <a:cubicBezTo>
                    <a:pt x="4430" y="7635"/>
                    <a:pt x="3847" y="7992"/>
                    <a:pt x="2930" y="8016"/>
                  </a:cubicBezTo>
                  <a:cubicBezTo>
                    <a:pt x="1370" y="8016"/>
                    <a:pt x="572" y="9504"/>
                    <a:pt x="310" y="10135"/>
                  </a:cubicBezTo>
                  <a:cubicBezTo>
                    <a:pt x="203" y="10397"/>
                    <a:pt x="132" y="10647"/>
                    <a:pt x="72" y="10873"/>
                  </a:cubicBezTo>
                  <a:cubicBezTo>
                    <a:pt x="1" y="11231"/>
                    <a:pt x="13" y="11326"/>
                    <a:pt x="215" y="11445"/>
                  </a:cubicBezTo>
                  <a:cubicBezTo>
                    <a:pt x="253" y="11467"/>
                    <a:pt x="289" y="11476"/>
                    <a:pt x="323" y="11476"/>
                  </a:cubicBezTo>
                  <a:cubicBezTo>
                    <a:pt x="419" y="11476"/>
                    <a:pt x="502" y="11402"/>
                    <a:pt x="572" y="11314"/>
                  </a:cubicBezTo>
                  <a:cubicBezTo>
                    <a:pt x="912" y="10893"/>
                    <a:pt x="1769" y="9205"/>
                    <a:pt x="3065" y="9205"/>
                  </a:cubicBezTo>
                  <a:cubicBezTo>
                    <a:pt x="3087" y="9205"/>
                    <a:pt x="3110" y="9206"/>
                    <a:pt x="3132" y="9207"/>
                  </a:cubicBezTo>
                  <a:cubicBezTo>
                    <a:pt x="3160" y="9207"/>
                    <a:pt x="3187" y="9208"/>
                    <a:pt x="3215" y="9208"/>
                  </a:cubicBezTo>
                  <a:cubicBezTo>
                    <a:pt x="4529" y="9208"/>
                    <a:pt x="5463" y="8371"/>
                    <a:pt x="5918" y="7099"/>
                  </a:cubicBezTo>
                  <a:cubicBezTo>
                    <a:pt x="6252" y="6194"/>
                    <a:pt x="6621" y="5778"/>
                    <a:pt x="6787" y="5635"/>
                  </a:cubicBezTo>
                  <a:cubicBezTo>
                    <a:pt x="6833" y="5652"/>
                    <a:pt x="6879" y="5661"/>
                    <a:pt x="6924" y="5661"/>
                  </a:cubicBezTo>
                  <a:cubicBezTo>
                    <a:pt x="7030" y="5661"/>
                    <a:pt x="7129" y="5615"/>
                    <a:pt x="7204" y="5539"/>
                  </a:cubicBezTo>
                  <a:lnTo>
                    <a:pt x="7692" y="5051"/>
                  </a:lnTo>
                  <a:cubicBezTo>
                    <a:pt x="7967" y="5171"/>
                    <a:pt x="8246" y="5226"/>
                    <a:pt x="8521" y="5226"/>
                  </a:cubicBezTo>
                  <a:cubicBezTo>
                    <a:pt x="9152" y="5226"/>
                    <a:pt x="9763" y="4933"/>
                    <a:pt x="10252" y="4444"/>
                  </a:cubicBezTo>
                  <a:cubicBezTo>
                    <a:pt x="10752" y="3932"/>
                    <a:pt x="11205" y="3146"/>
                    <a:pt x="11407" y="2396"/>
                  </a:cubicBezTo>
                  <a:cubicBezTo>
                    <a:pt x="11838" y="837"/>
                    <a:pt x="11177" y="0"/>
                    <a:pt x="10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7965288" y="1499894"/>
              <a:ext cx="202948" cy="193870"/>
            </a:xfrm>
            <a:custGeom>
              <a:avLst/>
              <a:gdLst/>
              <a:ahLst/>
              <a:cxnLst/>
              <a:rect l="l" t="t" r="r" b="b"/>
              <a:pathLst>
                <a:path w="6371" h="6086" extrusionOk="0">
                  <a:moveTo>
                    <a:pt x="5278" y="341"/>
                  </a:moveTo>
                  <a:cubicBezTo>
                    <a:pt x="5440" y="341"/>
                    <a:pt x="5578" y="379"/>
                    <a:pt x="5668" y="466"/>
                  </a:cubicBezTo>
                  <a:cubicBezTo>
                    <a:pt x="6073" y="871"/>
                    <a:pt x="5442" y="2514"/>
                    <a:pt x="4513" y="2526"/>
                  </a:cubicBezTo>
                  <a:cubicBezTo>
                    <a:pt x="4509" y="2526"/>
                    <a:pt x="4504" y="2526"/>
                    <a:pt x="4500" y="2526"/>
                  </a:cubicBezTo>
                  <a:cubicBezTo>
                    <a:pt x="3826" y="2526"/>
                    <a:pt x="3220" y="1652"/>
                    <a:pt x="3942" y="930"/>
                  </a:cubicBezTo>
                  <a:cubicBezTo>
                    <a:pt x="4276" y="595"/>
                    <a:pt x="4858" y="341"/>
                    <a:pt x="5278" y="341"/>
                  </a:cubicBezTo>
                  <a:close/>
                  <a:moveTo>
                    <a:pt x="3525" y="2359"/>
                  </a:moveTo>
                  <a:cubicBezTo>
                    <a:pt x="3596" y="2466"/>
                    <a:pt x="3692" y="2549"/>
                    <a:pt x="3775" y="2609"/>
                  </a:cubicBezTo>
                  <a:lnTo>
                    <a:pt x="3680" y="2716"/>
                  </a:lnTo>
                  <a:lnTo>
                    <a:pt x="3418" y="2466"/>
                  </a:lnTo>
                  <a:lnTo>
                    <a:pt x="3525" y="2359"/>
                  </a:lnTo>
                  <a:close/>
                  <a:moveTo>
                    <a:pt x="5223" y="1"/>
                  </a:moveTo>
                  <a:cubicBezTo>
                    <a:pt x="4679" y="1"/>
                    <a:pt x="4024" y="324"/>
                    <a:pt x="3656" y="692"/>
                  </a:cubicBezTo>
                  <a:cubicBezTo>
                    <a:pt x="3287" y="1061"/>
                    <a:pt x="3120" y="1561"/>
                    <a:pt x="3311" y="2049"/>
                  </a:cubicBezTo>
                  <a:cubicBezTo>
                    <a:pt x="3132" y="2240"/>
                    <a:pt x="2977" y="2299"/>
                    <a:pt x="3037" y="2537"/>
                  </a:cubicBezTo>
                  <a:cubicBezTo>
                    <a:pt x="2299" y="3288"/>
                    <a:pt x="2620" y="4133"/>
                    <a:pt x="1572" y="4145"/>
                  </a:cubicBezTo>
                  <a:cubicBezTo>
                    <a:pt x="715" y="4145"/>
                    <a:pt x="298" y="4954"/>
                    <a:pt x="144" y="5288"/>
                  </a:cubicBezTo>
                  <a:cubicBezTo>
                    <a:pt x="84" y="5431"/>
                    <a:pt x="36" y="5562"/>
                    <a:pt x="25" y="5681"/>
                  </a:cubicBezTo>
                  <a:cubicBezTo>
                    <a:pt x="1" y="5824"/>
                    <a:pt x="1" y="5931"/>
                    <a:pt x="60" y="6002"/>
                  </a:cubicBezTo>
                  <a:cubicBezTo>
                    <a:pt x="144" y="6050"/>
                    <a:pt x="203" y="6086"/>
                    <a:pt x="263" y="6086"/>
                  </a:cubicBezTo>
                  <a:cubicBezTo>
                    <a:pt x="406" y="6086"/>
                    <a:pt x="501" y="5919"/>
                    <a:pt x="584" y="5788"/>
                  </a:cubicBezTo>
                  <a:cubicBezTo>
                    <a:pt x="781" y="5476"/>
                    <a:pt x="1168" y="4905"/>
                    <a:pt x="1670" y="4905"/>
                  </a:cubicBezTo>
                  <a:cubicBezTo>
                    <a:pt x="1685" y="4905"/>
                    <a:pt x="1700" y="4906"/>
                    <a:pt x="1715" y="4907"/>
                  </a:cubicBezTo>
                  <a:cubicBezTo>
                    <a:pt x="1735" y="4908"/>
                    <a:pt x="1755" y="4908"/>
                    <a:pt x="1775" y="4908"/>
                  </a:cubicBezTo>
                  <a:cubicBezTo>
                    <a:pt x="2074" y="4908"/>
                    <a:pt x="2350" y="4824"/>
                    <a:pt x="2584" y="4657"/>
                  </a:cubicBezTo>
                  <a:cubicBezTo>
                    <a:pt x="2668" y="4597"/>
                    <a:pt x="2680" y="4490"/>
                    <a:pt x="2632" y="4419"/>
                  </a:cubicBezTo>
                  <a:cubicBezTo>
                    <a:pt x="2603" y="4367"/>
                    <a:pt x="2546" y="4343"/>
                    <a:pt x="2491" y="4343"/>
                  </a:cubicBezTo>
                  <a:cubicBezTo>
                    <a:pt x="2456" y="4343"/>
                    <a:pt x="2421" y="4353"/>
                    <a:pt x="2394" y="4371"/>
                  </a:cubicBezTo>
                  <a:cubicBezTo>
                    <a:pt x="2203" y="4502"/>
                    <a:pt x="1977" y="4562"/>
                    <a:pt x="1727" y="4562"/>
                  </a:cubicBezTo>
                  <a:cubicBezTo>
                    <a:pt x="1718" y="4561"/>
                    <a:pt x="1710" y="4561"/>
                    <a:pt x="1701" y="4561"/>
                  </a:cubicBezTo>
                  <a:cubicBezTo>
                    <a:pt x="1225" y="4561"/>
                    <a:pt x="853" y="4877"/>
                    <a:pt x="596" y="5204"/>
                  </a:cubicBezTo>
                  <a:cubicBezTo>
                    <a:pt x="792" y="4813"/>
                    <a:pt x="1132" y="4477"/>
                    <a:pt x="1564" y="4477"/>
                  </a:cubicBezTo>
                  <a:cubicBezTo>
                    <a:pt x="1579" y="4477"/>
                    <a:pt x="1593" y="4477"/>
                    <a:pt x="1608" y="4478"/>
                  </a:cubicBezTo>
                  <a:cubicBezTo>
                    <a:pt x="2203" y="4478"/>
                    <a:pt x="2584" y="4192"/>
                    <a:pt x="2799" y="3609"/>
                  </a:cubicBezTo>
                  <a:cubicBezTo>
                    <a:pt x="2942" y="3192"/>
                    <a:pt x="3120" y="2942"/>
                    <a:pt x="3263" y="2788"/>
                  </a:cubicBezTo>
                  <a:lnTo>
                    <a:pt x="3334" y="2871"/>
                  </a:lnTo>
                  <a:cubicBezTo>
                    <a:pt x="3001" y="3228"/>
                    <a:pt x="2930" y="3645"/>
                    <a:pt x="2787" y="3907"/>
                  </a:cubicBezTo>
                  <a:cubicBezTo>
                    <a:pt x="2739" y="3978"/>
                    <a:pt x="2763" y="4085"/>
                    <a:pt x="2846" y="4133"/>
                  </a:cubicBezTo>
                  <a:cubicBezTo>
                    <a:pt x="2869" y="4148"/>
                    <a:pt x="2895" y="4155"/>
                    <a:pt x="2921" y="4155"/>
                  </a:cubicBezTo>
                  <a:cubicBezTo>
                    <a:pt x="2978" y="4155"/>
                    <a:pt x="3036" y="4122"/>
                    <a:pt x="3061" y="4073"/>
                  </a:cubicBezTo>
                  <a:cubicBezTo>
                    <a:pt x="3227" y="3764"/>
                    <a:pt x="3299" y="3359"/>
                    <a:pt x="3596" y="3061"/>
                  </a:cubicBezTo>
                  <a:cubicBezTo>
                    <a:pt x="3608" y="3061"/>
                    <a:pt x="3608" y="3073"/>
                    <a:pt x="3632" y="3073"/>
                  </a:cubicBezTo>
                  <a:cubicBezTo>
                    <a:pt x="3811" y="3073"/>
                    <a:pt x="3870" y="2930"/>
                    <a:pt x="4049" y="2776"/>
                  </a:cubicBezTo>
                  <a:cubicBezTo>
                    <a:pt x="4183" y="2825"/>
                    <a:pt x="4318" y="2848"/>
                    <a:pt x="4450" y="2848"/>
                  </a:cubicBezTo>
                  <a:cubicBezTo>
                    <a:pt x="4797" y="2848"/>
                    <a:pt x="5127" y="2689"/>
                    <a:pt x="5394" y="2430"/>
                  </a:cubicBezTo>
                  <a:cubicBezTo>
                    <a:pt x="5930" y="1895"/>
                    <a:pt x="6371" y="752"/>
                    <a:pt x="5859" y="228"/>
                  </a:cubicBezTo>
                  <a:cubicBezTo>
                    <a:pt x="5695" y="68"/>
                    <a:pt x="5470" y="1"/>
                    <a:pt x="5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8137879" y="1673440"/>
              <a:ext cx="207886" cy="194029"/>
            </a:xfrm>
            <a:custGeom>
              <a:avLst/>
              <a:gdLst/>
              <a:ahLst/>
              <a:cxnLst/>
              <a:rect l="l" t="t" r="r" b="b"/>
              <a:pathLst>
                <a:path w="6526" h="6091" extrusionOk="0">
                  <a:moveTo>
                    <a:pt x="5242" y="346"/>
                  </a:moveTo>
                  <a:cubicBezTo>
                    <a:pt x="5404" y="346"/>
                    <a:pt x="5542" y="384"/>
                    <a:pt x="5632" y="471"/>
                  </a:cubicBezTo>
                  <a:cubicBezTo>
                    <a:pt x="5953" y="792"/>
                    <a:pt x="5656" y="1733"/>
                    <a:pt x="5179" y="2197"/>
                  </a:cubicBezTo>
                  <a:cubicBezTo>
                    <a:pt x="4947" y="2429"/>
                    <a:pt x="4696" y="2526"/>
                    <a:pt x="4464" y="2526"/>
                  </a:cubicBezTo>
                  <a:cubicBezTo>
                    <a:pt x="3754" y="2526"/>
                    <a:pt x="3218" y="1626"/>
                    <a:pt x="3917" y="935"/>
                  </a:cubicBezTo>
                  <a:cubicBezTo>
                    <a:pt x="4243" y="601"/>
                    <a:pt x="4823" y="346"/>
                    <a:pt x="5242" y="346"/>
                  </a:cubicBezTo>
                  <a:close/>
                  <a:moveTo>
                    <a:pt x="3512" y="2364"/>
                  </a:moveTo>
                  <a:cubicBezTo>
                    <a:pt x="3572" y="2447"/>
                    <a:pt x="3655" y="2543"/>
                    <a:pt x="3762" y="2614"/>
                  </a:cubicBezTo>
                  <a:lnTo>
                    <a:pt x="3655" y="2721"/>
                  </a:lnTo>
                  <a:lnTo>
                    <a:pt x="3405" y="2459"/>
                  </a:lnTo>
                  <a:lnTo>
                    <a:pt x="3512" y="2364"/>
                  </a:lnTo>
                  <a:close/>
                  <a:moveTo>
                    <a:pt x="5245" y="0"/>
                  </a:moveTo>
                  <a:cubicBezTo>
                    <a:pt x="4702" y="0"/>
                    <a:pt x="4047" y="329"/>
                    <a:pt x="3679" y="697"/>
                  </a:cubicBezTo>
                  <a:cubicBezTo>
                    <a:pt x="3298" y="1066"/>
                    <a:pt x="3143" y="1554"/>
                    <a:pt x="3334" y="2042"/>
                  </a:cubicBezTo>
                  <a:cubicBezTo>
                    <a:pt x="3155" y="2245"/>
                    <a:pt x="2989" y="2304"/>
                    <a:pt x="3048" y="2543"/>
                  </a:cubicBezTo>
                  <a:cubicBezTo>
                    <a:pt x="2322" y="3281"/>
                    <a:pt x="2631" y="4126"/>
                    <a:pt x="1596" y="4150"/>
                  </a:cubicBezTo>
                  <a:cubicBezTo>
                    <a:pt x="726" y="4150"/>
                    <a:pt x="310" y="4948"/>
                    <a:pt x="167" y="5293"/>
                  </a:cubicBezTo>
                  <a:cubicBezTo>
                    <a:pt x="107" y="5424"/>
                    <a:pt x="60" y="5555"/>
                    <a:pt x="48" y="5674"/>
                  </a:cubicBezTo>
                  <a:cubicBezTo>
                    <a:pt x="0" y="5852"/>
                    <a:pt x="0" y="5972"/>
                    <a:pt x="167" y="6067"/>
                  </a:cubicBezTo>
                  <a:cubicBezTo>
                    <a:pt x="193" y="6083"/>
                    <a:pt x="220" y="6091"/>
                    <a:pt x="248" y="6091"/>
                  </a:cubicBezTo>
                  <a:cubicBezTo>
                    <a:pt x="319" y="6091"/>
                    <a:pt x="389" y="6040"/>
                    <a:pt x="441" y="5972"/>
                  </a:cubicBezTo>
                  <a:cubicBezTo>
                    <a:pt x="616" y="5762"/>
                    <a:pt x="1054" y="4923"/>
                    <a:pt x="1654" y="4923"/>
                  </a:cubicBezTo>
                  <a:cubicBezTo>
                    <a:pt x="1666" y="4923"/>
                    <a:pt x="1678" y="4923"/>
                    <a:pt x="1691" y="4924"/>
                  </a:cubicBezTo>
                  <a:cubicBezTo>
                    <a:pt x="1709" y="4924"/>
                    <a:pt x="1728" y="4925"/>
                    <a:pt x="1746" y="4925"/>
                  </a:cubicBezTo>
                  <a:cubicBezTo>
                    <a:pt x="2059" y="4925"/>
                    <a:pt x="2348" y="4830"/>
                    <a:pt x="2584" y="4662"/>
                  </a:cubicBezTo>
                  <a:cubicBezTo>
                    <a:pt x="2667" y="4602"/>
                    <a:pt x="2679" y="4507"/>
                    <a:pt x="2631" y="4424"/>
                  </a:cubicBezTo>
                  <a:cubicBezTo>
                    <a:pt x="2596" y="4381"/>
                    <a:pt x="2543" y="4359"/>
                    <a:pt x="2491" y="4359"/>
                  </a:cubicBezTo>
                  <a:cubicBezTo>
                    <a:pt x="2456" y="4359"/>
                    <a:pt x="2422" y="4369"/>
                    <a:pt x="2393" y="4388"/>
                  </a:cubicBezTo>
                  <a:cubicBezTo>
                    <a:pt x="2216" y="4510"/>
                    <a:pt x="1999" y="4580"/>
                    <a:pt x="1769" y="4580"/>
                  </a:cubicBezTo>
                  <a:cubicBezTo>
                    <a:pt x="1751" y="4580"/>
                    <a:pt x="1733" y="4579"/>
                    <a:pt x="1715" y="4578"/>
                  </a:cubicBezTo>
                  <a:cubicBezTo>
                    <a:pt x="1706" y="4578"/>
                    <a:pt x="1697" y="4578"/>
                    <a:pt x="1688" y="4578"/>
                  </a:cubicBezTo>
                  <a:cubicBezTo>
                    <a:pt x="1201" y="4578"/>
                    <a:pt x="841" y="4894"/>
                    <a:pt x="583" y="5221"/>
                  </a:cubicBezTo>
                  <a:cubicBezTo>
                    <a:pt x="782" y="4823"/>
                    <a:pt x="1131" y="4483"/>
                    <a:pt x="1573" y="4483"/>
                  </a:cubicBezTo>
                  <a:cubicBezTo>
                    <a:pt x="1580" y="4483"/>
                    <a:pt x="1588" y="4483"/>
                    <a:pt x="1596" y="4483"/>
                  </a:cubicBezTo>
                  <a:cubicBezTo>
                    <a:pt x="2191" y="4483"/>
                    <a:pt x="2572" y="4209"/>
                    <a:pt x="2786" y="3626"/>
                  </a:cubicBezTo>
                  <a:cubicBezTo>
                    <a:pt x="2929" y="3209"/>
                    <a:pt x="3108" y="2959"/>
                    <a:pt x="3239" y="2804"/>
                  </a:cubicBezTo>
                  <a:lnTo>
                    <a:pt x="3322" y="2876"/>
                  </a:lnTo>
                  <a:cubicBezTo>
                    <a:pt x="2989" y="3257"/>
                    <a:pt x="2917" y="3650"/>
                    <a:pt x="2750" y="3947"/>
                  </a:cubicBezTo>
                  <a:cubicBezTo>
                    <a:pt x="2703" y="4031"/>
                    <a:pt x="2739" y="4126"/>
                    <a:pt x="2810" y="4174"/>
                  </a:cubicBezTo>
                  <a:cubicBezTo>
                    <a:pt x="2832" y="4189"/>
                    <a:pt x="2858" y="4195"/>
                    <a:pt x="2885" y="4195"/>
                  </a:cubicBezTo>
                  <a:cubicBezTo>
                    <a:pt x="2943" y="4195"/>
                    <a:pt x="3003" y="4163"/>
                    <a:pt x="3036" y="4114"/>
                  </a:cubicBezTo>
                  <a:cubicBezTo>
                    <a:pt x="3215" y="3793"/>
                    <a:pt x="3286" y="3376"/>
                    <a:pt x="3584" y="3078"/>
                  </a:cubicBezTo>
                  <a:cubicBezTo>
                    <a:pt x="3596" y="3078"/>
                    <a:pt x="3596" y="3090"/>
                    <a:pt x="3620" y="3090"/>
                  </a:cubicBezTo>
                  <a:cubicBezTo>
                    <a:pt x="3798" y="3090"/>
                    <a:pt x="3858" y="2935"/>
                    <a:pt x="4036" y="2793"/>
                  </a:cubicBezTo>
                  <a:cubicBezTo>
                    <a:pt x="4179" y="2844"/>
                    <a:pt x="4319" y="2868"/>
                    <a:pt x="4454" y="2868"/>
                  </a:cubicBezTo>
                  <a:cubicBezTo>
                    <a:pt x="5689" y="2868"/>
                    <a:pt x="6526" y="887"/>
                    <a:pt x="5882" y="233"/>
                  </a:cubicBezTo>
                  <a:cubicBezTo>
                    <a:pt x="5718" y="69"/>
                    <a:pt x="5493" y="0"/>
                    <a:pt x="5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825" name="Google Shape;825;p25"/>
          <p:cNvSpPr txBox="1"/>
          <p:nvPr/>
        </p:nvSpPr>
        <p:spPr>
          <a:xfrm>
            <a:off x="2532817" y="2341784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26" name="Google Shape;826;p25"/>
          <p:cNvSpPr txBox="1"/>
          <p:nvPr/>
        </p:nvSpPr>
        <p:spPr>
          <a:xfrm>
            <a:off x="2532817" y="3365541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27" name="Google Shape;827;p25"/>
          <p:cNvSpPr txBox="1"/>
          <p:nvPr/>
        </p:nvSpPr>
        <p:spPr>
          <a:xfrm>
            <a:off x="2532817" y="43893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 is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28" name="Google Shape;828;p25"/>
          <p:cNvSpPr/>
          <p:nvPr/>
        </p:nvSpPr>
        <p:spPr>
          <a:xfrm>
            <a:off x="6465367" y="1759951"/>
            <a:ext cx="4292800" cy="3820000"/>
          </a:xfrm>
          <a:prstGeom prst="roundRect">
            <a:avLst>
              <a:gd name="adj" fmla="val 5989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29" name="Google Shape;829;p25"/>
          <p:cNvSpPr/>
          <p:nvPr/>
        </p:nvSpPr>
        <p:spPr>
          <a:xfrm>
            <a:off x="7026033" y="4324700"/>
            <a:ext cx="741600" cy="73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38100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30" name="Google Shape;830;p25"/>
          <p:cNvSpPr/>
          <p:nvPr/>
        </p:nvSpPr>
        <p:spPr>
          <a:xfrm>
            <a:off x="7026033" y="3300941"/>
            <a:ext cx="741600" cy="73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38100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31" name="Google Shape;831;p25"/>
          <p:cNvSpPr/>
          <p:nvPr/>
        </p:nvSpPr>
        <p:spPr>
          <a:xfrm>
            <a:off x="7026033" y="2277184"/>
            <a:ext cx="741600" cy="73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38100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32" name="Google Shape;832;p25"/>
          <p:cNvSpPr/>
          <p:nvPr/>
        </p:nvSpPr>
        <p:spPr>
          <a:xfrm>
            <a:off x="10265567" y="1479817"/>
            <a:ext cx="975200" cy="970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38100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33" name="Google Shape;833;p25"/>
          <p:cNvSpPr txBox="1"/>
          <p:nvPr/>
        </p:nvSpPr>
        <p:spPr>
          <a:xfrm>
            <a:off x="7944284" y="2341784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Neptune is the farthest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34" name="Google Shape;834;p25"/>
          <p:cNvSpPr txBox="1"/>
          <p:nvPr/>
        </p:nvSpPr>
        <p:spPr>
          <a:xfrm>
            <a:off x="7944284" y="3365541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35" name="Google Shape;835;p25"/>
          <p:cNvSpPr txBox="1"/>
          <p:nvPr/>
        </p:nvSpPr>
        <p:spPr>
          <a:xfrm>
            <a:off x="7944284" y="43893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836" name="Google Shape;836;p25"/>
          <p:cNvGrpSpPr/>
          <p:nvPr/>
        </p:nvGrpSpPr>
        <p:grpSpPr>
          <a:xfrm>
            <a:off x="10501446" y="1712480"/>
            <a:ext cx="503444" cy="505073"/>
            <a:chOff x="4209575" y="5522788"/>
            <a:chExt cx="220873" cy="221614"/>
          </a:xfrm>
        </p:grpSpPr>
        <p:sp>
          <p:nvSpPr>
            <p:cNvPr id="837" name="Google Shape;837;p25"/>
            <p:cNvSpPr/>
            <p:nvPr/>
          </p:nvSpPr>
          <p:spPr>
            <a:xfrm>
              <a:off x="4288451" y="5523583"/>
              <a:ext cx="141996" cy="220819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4209575" y="5522788"/>
              <a:ext cx="135682" cy="220311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839" name="Google Shape;839;p25"/>
          <p:cNvGrpSpPr/>
          <p:nvPr/>
        </p:nvGrpSpPr>
        <p:grpSpPr>
          <a:xfrm>
            <a:off x="7209981" y="4449461"/>
            <a:ext cx="373723" cy="488528"/>
            <a:chOff x="6701186" y="4283033"/>
            <a:chExt cx="280292" cy="366396"/>
          </a:xfrm>
        </p:grpSpPr>
        <p:sp>
          <p:nvSpPr>
            <p:cNvPr id="840" name="Google Shape;840;p25"/>
            <p:cNvSpPr/>
            <p:nvPr/>
          </p:nvSpPr>
          <p:spPr>
            <a:xfrm>
              <a:off x="6772095" y="4345979"/>
              <a:ext cx="209383" cy="302686"/>
            </a:xfrm>
            <a:custGeom>
              <a:avLst/>
              <a:gdLst/>
              <a:ahLst/>
              <a:cxnLst/>
              <a:rect l="l" t="t" r="r" b="b"/>
              <a:pathLst>
                <a:path w="6573" h="9502" extrusionOk="0">
                  <a:moveTo>
                    <a:pt x="5751" y="894"/>
                  </a:moveTo>
                  <a:cubicBezTo>
                    <a:pt x="6013" y="894"/>
                    <a:pt x="6216" y="1120"/>
                    <a:pt x="6204" y="1394"/>
                  </a:cubicBezTo>
                  <a:lnTo>
                    <a:pt x="6156" y="1799"/>
                  </a:lnTo>
                  <a:lnTo>
                    <a:pt x="5501" y="1799"/>
                  </a:lnTo>
                  <a:cubicBezTo>
                    <a:pt x="5418" y="1799"/>
                    <a:pt x="5335" y="1882"/>
                    <a:pt x="5335" y="1965"/>
                  </a:cubicBezTo>
                  <a:cubicBezTo>
                    <a:pt x="5335" y="2061"/>
                    <a:pt x="5418" y="2132"/>
                    <a:pt x="5501" y="2132"/>
                  </a:cubicBezTo>
                  <a:lnTo>
                    <a:pt x="6132" y="2132"/>
                  </a:lnTo>
                  <a:lnTo>
                    <a:pt x="6085" y="2596"/>
                  </a:lnTo>
                  <a:lnTo>
                    <a:pt x="489" y="2596"/>
                  </a:lnTo>
                  <a:lnTo>
                    <a:pt x="370" y="1394"/>
                  </a:lnTo>
                  <a:cubicBezTo>
                    <a:pt x="334" y="1132"/>
                    <a:pt x="548" y="894"/>
                    <a:pt x="810" y="894"/>
                  </a:cubicBezTo>
                  <a:close/>
                  <a:moveTo>
                    <a:pt x="4561" y="7025"/>
                  </a:moveTo>
                  <a:lnTo>
                    <a:pt x="4549" y="7311"/>
                  </a:lnTo>
                  <a:cubicBezTo>
                    <a:pt x="4549" y="7490"/>
                    <a:pt x="4406" y="7621"/>
                    <a:pt x="4239" y="7621"/>
                  </a:cubicBezTo>
                  <a:lnTo>
                    <a:pt x="2334" y="7621"/>
                  </a:lnTo>
                  <a:cubicBezTo>
                    <a:pt x="2156" y="7621"/>
                    <a:pt x="2025" y="7478"/>
                    <a:pt x="2025" y="7311"/>
                  </a:cubicBezTo>
                  <a:lnTo>
                    <a:pt x="2025" y="7025"/>
                  </a:lnTo>
                  <a:close/>
                  <a:moveTo>
                    <a:pt x="3287" y="1"/>
                  </a:moveTo>
                  <a:cubicBezTo>
                    <a:pt x="3192" y="1"/>
                    <a:pt x="3120" y="84"/>
                    <a:pt x="3120" y="167"/>
                  </a:cubicBezTo>
                  <a:lnTo>
                    <a:pt x="3120" y="560"/>
                  </a:lnTo>
                  <a:lnTo>
                    <a:pt x="810" y="560"/>
                  </a:lnTo>
                  <a:cubicBezTo>
                    <a:pt x="358" y="560"/>
                    <a:pt x="1" y="953"/>
                    <a:pt x="36" y="1418"/>
                  </a:cubicBezTo>
                  <a:cubicBezTo>
                    <a:pt x="60" y="1596"/>
                    <a:pt x="215" y="3215"/>
                    <a:pt x="251" y="3501"/>
                  </a:cubicBezTo>
                  <a:cubicBezTo>
                    <a:pt x="262" y="3589"/>
                    <a:pt x="324" y="3657"/>
                    <a:pt x="409" y="3657"/>
                  </a:cubicBezTo>
                  <a:cubicBezTo>
                    <a:pt x="415" y="3657"/>
                    <a:pt x="422" y="3657"/>
                    <a:pt x="429" y="3656"/>
                  </a:cubicBezTo>
                  <a:cubicBezTo>
                    <a:pt x="513" y="3632"/>
                    <a:pt x="596" y="3561"/>
                    <a:pt x="572" y="3477"/>
                  </a:cubicBezTo>
                  <a:lnTo>
                    <a:pt x="513" y="2942"/>
                  </a:lnTo>
                  <a:lnTo>
                    <a:pt x="6025" y="2942"/>
                  </a:lnTo>
                  <a:lnTo>
                    <a:pt x="5978" y="3394"/>
                  </a:lnTo>
                  <a:lnTo>
                    <a:pt x="4799" y="3394"/>
                  </a:lnTo>
                  <a:cubicBezTo>
                    <a:pt x="4716" y="3394"/>
                    <a:pt x="4644" y="3477"/>
                    <a:pt x="4644" y="3561"/>
                  </a:cubicBezTo>
                  <a:cubicBezTo>
                    <a:pt x="4644" y="3656"/>
                    <a:pt x="4716" y="3727"/>
                    <a:pt x="4799" y="3727"/>
                  </a:cubicBezTo>
                  <a:lnTo>
                    <a:pt x="5954" y="3727"/>
                  </a:lnTo>
                  <a:lnTo>
                    <a:pt x="5906" y="4192"/>
                  </a:lnTo>
                  <a:lnTo>
                    <a:pt x="5489" y="4192"/>
                  </a:lnTo>
                  <a:cubicBezTo>
                    <a:pt x="5394" y="4192"/>
                    <a:pt x="5323" y="4263"/>
                    <a:pt x="5323" y="4347"/>
                  </a:cubicBezTo>
                  <a:cubicBezTo>
                    <a:pt x="5323" y="4442"/>
                    <a:pt x="5394" y="4513"/>
                    <a:pt x="5489" y="4513"/>
                  </a:cubicBezTo>
                  <a:lnTo>
                    <a:pt x="5870" y="4513"/>
                  </a:lnTo>
                  <a:lnTo>
                    <a:pt x="5835" y="4978"/>
                  </a:lnTo>
                  <a:lnTo>
                    <a:pt x="4799" y="4978"/>
                  </a:lnTo>
                  <a:cubicBezTo>
                    <a:pt x="4716" y="4978"/>
                    <a:pt x="4644" y="5049"/>
                    <a:pt x="4644" y="5144"/>
                  </a:cubicBezTo>
                  <a:cubicBezTo>
                    <a:pt x="4644" y="5228"/>
                    <a:pt x="4716" y="5299"/>
                    <a:pt x="4799" y="5299"/>
                  </a:cubicBezTo>
                  <a:lnTo>
                    <a:pt x="5787" y="5299"/>
                  </a:lnTo>
                  <a:lnTo>
                    <a:pt x="5728" y="5990"/>
                  </a:lnTo>
                  <a:cubicBezTo>
                    <a:pt x="5692" y="6275"/>
                    <a:pt x="5561" y="6656"/>
                    <a:pt x="4668" y="6656"/>
                  </a:cubicBezTo>
                  <a:lnTo>
                    <a:pt x="1882" y="6656"/>
                  </a:lnTo>
                  <a:cubicBezTo>
                    <a:pt x="989" y="6656"/>
                    <a:pt x="858" y="6287"/>
                    <a:pt x="834" y="5990"/>
                  </a:cubicBezTo>
                  <a:lnTo>
                    <a:pt x="632" y="4085"/>
                  </a:lnTo>
                  <a:cubicBezTo>
                    <a:pt x="621" y="3996"/>
                    <a:pt x="559" y="3929"/>
                    <a:pt x="474" y="3929"/>
                  </a:cubicBezTo>
                  <a:cubicBezTo>
                    <a:pt x="467" y="3929"/>
                    <a:pt x="460" y="3929"/>
                    <a:pt x="453" y="3930"/>
                  </a:cubicBezTo>
                  <a:cubicBezTo>
                    <a:pt x="370" y="3954"/>
                    <a:pt x="298" y="4025"/>
                    <a:pt x="310" y="4108"/>
                  </a:cubicBezTo>
                  <a:lnTo>
                    <a:pt x="501" y="6013"/>
                  </a:lnTo>
                  <a:cubicBezTo>
                    <a:pt x="548" y="6430"/>
                    <a:pt x="786" y="6906"/>
                    <a:pt x="1679" y="6990"/>
                  </a:cubicBezTo>
                  <a:lnTo>
                    <a:pt x="1679" y="7287"/>
                  </a:lnTo>
                  <a:cubicBezTo>
                    <a:pt x="1679" y="7645"/>
                    <a:pt x="1977" y="7942"/>
                    <a:pt x="2334" y="7942"/>
                  </a:cubicBezTo>
                  <a:lnTo>
                    <a:pt x="3120" y="7942"/>
                  </a:lnTo>
                  <a:lnTo>
                    <a:pt x="3120" y="9335"/>
                  </a:lnTo>
                  <a:cubicBezTo>
                    <a:pt x="3120" y="9430"/>
                    <a:pt x="3192" y="9502"/>
                    <a:pt x="3287" y="9502"/>
                  </a:cubicBezTo>
                  <a:cubicBezTo>
                    <a:pt x="3370" y="9502"/>
                    <a:pt x="3453" y="9430"/>
                    <a:pt x="3453" y="9335"/>
                  </a:cubicBezTo>
                  <a:lnTo>
                    <a:pt x="3453" y="7942"/>
                  </a:lnTo>
                  <a:lnTo>
                    <a:pt x="4239" y="7942"/>
                  </a:lnTo>
                  <a:cubicBezTo>
                    <a:pt x="4596" y="7942"/>
                    <a:pt x="4894" y="7645"/>
                    <a:pt x="4894" y="7287"/>
                  </a:cubicBezTo>
                  <a:lnTo>
                    <a:pt x="4894" y="6990"/>
                  </a:lnTo>
                  <a:cubicBezTo>
                    <a:pt x="5787" y="6930"/>
                    <a:pt x="6025" y="6430"/>
                    <a:pt x="6073" y="6013"/>
                  </a:cubicBezTo>
                  <a:cubicBezTo>
                    <a:pt x="6323" y="3442"/>
                    <a:pt x="6263" y="4156"/>
                    <a:pt x="6525" y="1418"/>
                  </a:cubicBezTo>
                  <a:cubicBezTo>
                    <a:pt x="6573" y="953"/>
                    <a:pt x="6216" y="560"/>
                    <a:pt x="5751" y="560"/>
                  </a:cubicBezTo>
                  <a:lnTo>
                    <a:pt x="3453" y="560"/>
                  </a:lnTo>
                  <a:lnTo>
                    <a:pt x="3453" y="167"/>
                  </a:lnTo>
                  <a:cubicBezTo>
                    <a:pt x="3453" y="84"/>
                    <a:pt x="3370" y="1"/>
                    <a:pt x="3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6701186" y="4283033"/>
              <a:ext cx="217347" cy="366396"/>
            </a:xfrm>
            <a:custGeom>
              <a:avLst/>
              <a:gdLst/>
              <a:ahLst/>
              <a:cxnLst/>
              <a:rect l="l" t="t" r="r" b="b"/>
              <a:pathLst>
                <a:path w="6823" h="11502" extrusionOk="0">
                  <a:moveTo>
                    <a:pt x="5513" y="0"/>
                  </a:moveTo>
                  <a:cubicBezTo>
                    <a:pt x="5418" y="0"/>
                    <a:pt x="5346" y="72"/>
                    <a:pt x="5346" y="167"/>
                  </a:cubicBezTo>
                  <a:lnTo>
                    <a:pt x="5346" y="369"/>
                  </a:lnTo>
                  <a:cubicBezTo>
                    <a:pt x="4882" y="429"/>
                    <a:pt x="4501" y="727"/>
                    <a:pt x="4310" y="1143"/>
                  </a:cubicBezTo>
                  <a:lnTo>
                    <a:pt x="1762" y="1143"/>
                  </a:lnTo>
                  <a:cubicBezTo>
                    <a:pt x="810" y="1143"/>
                    <a:pt x="24" y="1917"/>
                    <a:pt x="24" y="2894"/>
                  </a:cubicBezTo>
                  <a:lnTo>
                    <a:pt x="24" y="5072"/>
                  </a:lnTo>
                  <a:cubicBezTo>
                    <a:pt x="24" y="5168"/>
                    <a:pt x="95" y="5239"/>
                    <a:pt x="179" y="5239"/>
                  </a:cubicBezTo>
                  <a:cubicBezTo>
                    <a:pt x="274" y="5239"/>
                    <a:pt x="345" y="5168"/>
                    <a:pt x="345" y="5072"/>
                  </a:cubicBezTo>
                  <a:lnTo>
                    <a:pt x="345" y="2894"/>
                  </a:lnTo>
                  <a:cubicBezTo>
                    <a:pt x="345" y="2120"/>
                    <a:pt x="977" y="1489"/>
                    <a:pt x="1750" y="1489"/>
                  </a:cubicBezTo>
                  <a:lnTo>
                    <a:pt x="4394" y="1489"/>
                  </a:lnTo>
                  <a:cubicBezTo>
                    <a:pt x="4465" y="1489"/>
                    <a:pt x="4525" y="1441"/>
                    <a:pt x="4560" y="1370"/>
                  </a:cubicBezTo>
                  <a:cubicBezTo>
                    <a:pt x="4691" y="965"/>
                    <a:pt x="5060" y="703"/>
                    <a:pt x="5477" y="703"/>
                  </a:cubicBezTo>
                  <a:cubicBezTo>
                    <a:pt x="6013" y="703"/>
                    <a:pt x="6453" y="1131"/>
                    <a:pt x="6453" y="1667"/>
                  </a:cubicBezTo>
                  <a:cubicBezTo>
                    <a:pt x="6453" y="1774"/>
                    <a:pt x="6394" y="1846"/>
                    <a:pt x="6287" y="1882"/>
                  </a:cubicBezTo>
                  <a:cubicBezTo>
                    <a:pt x="6274" y="1884"/>
                    <a:pt x="6262" y="1885"/>
                    <a:pt x="6250" y="1885"/>
                  </a:cubicBezTo>
                  <a:cubicBezTo>
                    <a:pt x="6134" y="1885"/>
                    <a:pt x="6037" y="1786"/>
                    <a:pt x="6037" y="1667"/>
                  </a:cubicBezTo>
                  <a:cubicBezTo>
                    <a:pt x="6037" y="1330"/>
                    <a:pt x="5756" y="1100"/>
                    <a:pt x="5462" y="1100"/>
                  </a:cubicBezTo>
                  <a:cubicBezTo>
                    <a:pt x="5340" y="1100"/>
                    <a:pt x="5216" y="1140"/>
                    <a:pt x="5108" y="1227"/>
                  </a:cubicBezTo>
                  <a:cubicBezTo>
                    <a:pt x="4882" y="1405"/>
                    <a:pt x="4906" y="1667"/>
                    <a:pt x="4906" y="1679"/>
                  </a:cubicBezTo>
                  <a:cubicBezTo>
                    <a:pt x="4906" y="1798"/>
                    <a:pt x="4810" y="1893"/>
                    <a:pt x="4691" y="1893"/>
                  </a:cubicBezTo>
                  <a:lnTo>
                    <a:pt x="1727" y="1893"/>
                  </a:lnTo>
                  <a:cubicBezTo>
                    <a:pt x="1191" y="1893"/>
                    <a:pt x="750" y="2334"/>
                    <a:pt x="750" y="2870"/>
                  </a:cubicBezTo>
                  <a:lnTo>
                    <a:pt x="750" y="11180"/>
                  </a:lnTo>
                  <a:lnTo>
                    <a:pt x="334" y="11180"/>
                  </a:lnTo>
                  <a:lnTo>
                    <a:pt x="334" y="5692"/>
                  </a:lnTo>
                  <a:cubicBezTo>
                    <a:pt x="334" y="5596"/>
                    <a:pt x="262" y="5525"/>
                    <a:pt x="167" y="5525"/>
                  </a:cubicBezTo>
                  <a:cubicBezTo>
                    <a:pt x="84" y="5525"/>
                    <a:pt x="0" y="5596"/>
                    <a:pt x="0" y="5692"/>
                  </a:cubicBezTo>
                  <a:lnTo>
                    <a:pt x="0" y="11347"/>
                  </a:lnTo>
                  <a:cubicBezTo>
                    <a:pt x="0" y="11430"/>
                    <a:pt x="84" y="11502"/>
                    <a:pt x="167" y="11502"/>
                  </a:cubicBezTo>
                  <a:lnTo>
                    <a:pt x="929" y="11502"/>
                  </a:lnTo>
                  <a:cubicBezTo>
                    <a:pt x="1012" y="11502"/>
                    <a:pt x="1096" y="11430"/>
                    <a:pt x="1096" y="11347"/>
                  </a:cubicBezTo>
                  <a:lnTo>
                    <a:pt x="1096" y="2870"/>
                  </a:lnTo>
                  <a:cubicBezTo>
                    <a:pt x="1096" y="2513"/>
                    <a:pt x="1369" y="2239"/>
                    <a:pt x="1727" y="2239"/>
                  </a:cubicBezTo>
                  <a:lnTo>
                    <a:pt x="4703" y="2239"/>
                  </a:lnTo>
                  <a:cubicBezTo>
                    <a:pt x="5037" y="2215"/>
                    <a:pt x="5287" y="1977"/>
                    <a:pt x="5287" y="1679"/>
                  </a:cubicBezTo>
                  <a:lnTo>
                    <a:pt x="5287" y="1667"/>
                  </a:lnTo>
                  <a:cubicBezTo>
                    <a:pt x="5287" y="1548"/>
                    <a:pt x="5386" y="1438"/>
                    <a:pt x="5521" y="1438"/>
                  </a:cubicBezTo>
                  <a:cubicBezTo>
                    <a:pt x="5534" y="1438"/>
                    <a:pt x="5547" y="1439"/>
                    <a:pt x="5560" y="1441"/>
                  </a:cubicBezTo>
                  <a:cubicBezTo>
                    <a:pt x="5656" y="1465"/>
                    <a:pt x="5739" y="1560"/>
                    <a:pt x="5739" y="1667"/>
                  </a:cubicBezTo>
                  <a:cubicBezTo>
                    <a:pt x="5739" y="1978"/>
                    <a:pt x="5990" y="2212"/>
                    <a:pt x="6292" y="2212"/>
                  </a:cubicBezTo>
                  <a:cubicBezTo>
                    <a:pt x="6325" y="2212"/>
                    <a:pt x="6359" y="2209"/>
                    <a:pt x="6394" y="2203"/>
                  </a:cubicBezTo>
                  <a:cubicBezTo>
                    <a:pt x="6644" y="2155"/>
                    <a:pt x="6822" y="1917"/>
                    <a:pt x="6822" y="1667"/>
                  </a:cubicBezTo>
                  <a:cubicBezTo>
                    <a:pt x="6822" y="1000"/>
                    <a:pt x="6311" y="453"/>
                    <a:pt x="5679" y="369"/>
                  </a:cubicBezTo>
                  <a:lnTo>
                    <a:pt x="5679" y="167"/>
                  </a:lnTo>
                  <a:cubicBezTo>
                    <a:pt x="5679" y="72"/>
                    <a:pt x="5596" y="0"/>
                    <a:pt x="5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842" name="Google Shape;842;p25"/>
          <p:cNvGrpSpPr/>
          <p:nvPr/>
        </p:nvGrpSpPr>
        <p:grpSpPr>
          <a:xfrm>
            <a:off x="7161426" y="3435283"/>
            <a:ext cx="470817" cy="469331"/>
            <a:chOff x="6664394" y="3346974"/>
            <a:chExt cx="353113" cy="351998"/>
          </a:xfrm>
        </p:grpSpPr>
        <p:sp>
          <p:nvSpPr>
            <p:cNvPr id="843" name="Google Shape;843;p25"/>
            <p:cNvSpPr/>
            <p:nvPr/>
          </p:nvSpPr>
          <p:spPr>
            <a:xfrm>
              <a:off x="6788023" y="3450917"/>
              <a:ext cx="37207" cy="37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6874892" y="3495641"/>
              <a:ext cx="36824" cy="36824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6780059" y="3538136"/>
              <a:ext cx="53134" cy="5313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6664394" y="3346974"/>
              <a:ext cx="353113" cy="351998"/>
            </a:xfrm>
            <a:custGeom>
              <a:avLst/>
              <a:gdLst/>
              <a:ahLst/>
              <a:cxnLst/>
              <a:rect l="l" t="t" r="r" b="b"/>
              <a:pathLst>
                <a:path w="11085" h="11050" extrusionOk="0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6938984" y="3622042"/>
              <a:ext cx="53899" cy="51605"/>
            </a:xfrm>
            <a:custGeom>
              <a:avLst/>
              <a:gdLst/>
              <a:ahLst/>
              <a:cxnLst/>
              <a:rect l="l" t="t" r="r" b="b"/>
              <a:pathLst>
                <a:path w="1692" h="1620" extrusionOk="0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848" name="Google Shape;848;p25"/>
          <p:cNvSpPr/>
          <p:nvPr/>
        </p:nvSpPr>
        <p:spPr>
          <a:xfrm>
            <a:off x="7149801" y="2450220"/>
            <a:ext cx="494092" cy="391944"/>
          </a:xfrm>
          <a:custGeom>
            <a:avLst/>
            <a:gdLst/>
            <a:ahLst/>
            <a:cxnLst/>
            <a:rect l="l" t="t" r="r" b="b"/>
            <a:pathLst>
              <a:path w="11633" h="9228" extrusionOk="0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26"/>
          <p:cNvSpPr/>
          <p:nvPr/>
        </p:nvSpPr>
        <p:spPr>
          <a:xfrm>
            <a:off x="6205917" y="2290317"/>
            <a:ext cx="3926800" cy="4332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54" name="Google Shape;854;p26"/>
          <p:cNvSpPr/>
          <p:nvPr/>
        </p:nvSpPr>
        <p:spPr>
          <a:xfrm>
            <a:off x="2059284" y="2290317"/>
            <a:ext cx="3926800" cy="4332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55" name="Google Shape;855;p26"/>
          <p:cNvSpPr/>
          <p:nvPr/>
        </p:nvSpPr>
        <p:spPr>
          <a:xfrm>
            <a:off x="6205917" y="2922933"/>
            <a:ext cx="3926800" cy="4332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56" name="Google Shape;856;p26"/>
          <p:cNvSpPr/>
          <p:nvPr/>
        </p:nvSpPr>
        <p:spPr>
          <a:xfrm>
            <a:off x="2059284" y="2922933"/>
            <a:ext cx="3926800" cy="4332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57" name="Google Shape;857;p26"/>
          <p:cNvSpPr/>
          <p:nvPr/>
        </p:nvSpPr>
        <p:spPr>
          <a:xfrm>
            <a:off x="6205917" y="3550317"/>
            <a:ext cx="3926800" cy="4332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58" name="Google Shape;858;p26"/>
          <p:cNvSpPr/>
          <p:nvPr/>
        </p:nvSpPr>
        <p:spPr>
          <a:xfrm>
            <a:off x="2059284" y="3550317"/>
            <a:ext cx="3926800" cy="4332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59" name="Google Shape;859;p26"/>
          <p:cNvSpPr/>
          <p:nvPr/>
        </p:nvSpPr>
        <p:spPr>
          <a:xfrm>
            <a:off x="6205917" y="4198484"/>
            <a:ext cx="3926800" cy="4332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60" name="Google Shape;860;p26"/>
          <p:cNvSpPr/>
          <p:nvPr/>
        </p:nvSpPr>
        <p:spPr>
          <a:xfrm>
            <a:off x="2059284" y="4198484"/>
            <a:ext cx="3926800" cy="4332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61" name="Google Shape;861;p26"/>
          <p:cNvSpPr/>
          <p:nvPr/>
        </p:nvSpPr>
        <p:spPr>
          <a:xfrm>
            <a:off x="6205917" y="4851884"/>
            <a:ext cx="3926800" cy="4332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62" name="Google Shape;862;p26"/>
          <p:cNvSpPr/>
          <p:nvPr/>
        </p:nvSpPr>
        <p:spPr>
          <a:xfrm>
            <a:off x="2059284" y="4851884"/>
            <a:ext cx="3926800" cy="4332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63" name="Google Shape;863;p26"/>
          <p:cNvSpPr/>
          <p:nvPr/>
        </p:nvSpPr>
        <p:spPr>
          <a:xfrm>
            <a:off x="6205917" y="1650567"/>
            <a:ext cx="3926800" cy="4332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64" name="Google Shape;864;p26"/>
          <p:cNvSpPr/>
          <p:nvPr/>
        </p:nvSpPr>
        <p:spPr>
          <a:xfrm>
            <a:off x="2059284" y="1650567"/>
            <a:ext cx="3926800" cy="4332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65" name="Google Shape;865;p26"/>
          <p:cNvSpPr/>
          <p:nvPr/>
        </p:nvSpPr>
        <p:spPr>
          <a:xfrm>
            <a:off x="6206033" y="1650567"/>
            <a:ext cx="3926800" cy="433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66" name="Google Shape;866;p26"/>
          <p:cNvSpPr/>
          <p:nvPr/>
        </p:nvSpPr>
        <p:spPr>
          <a:xfrm>
            <a:off x="2059400" y="1650567"/>
            <a:ext cx="3926800" cy="433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67" name="Google Shape;867;p26"/>
          <p:cNvSpPr txBox="1"/>
          <p:nvPr/>
        </p:nvSpPr>
        <p:spPr>
          <a:xfrm>
            <a:off x="3094267" y="17170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100%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68" name="Google Shape;868;p26"/>
          <p:cNvSpPr txBox="1"/>
          <p:nvPr/>
        </p:nvSpPr>
        <p:spPr>
          <a:xfrm>
            <a:off x="7539533" y="17170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100%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69" name="Google Shape;869;p26"/>
          <p:cNvSpPr/>
          <p:nvPr/>
        </p:nvSpPr>
        <p:spPr>
          <a:xfrm>
            <a:off x="6206033" y="2285567"/>
            <a:ext cx="1219200" cy="43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70" name="Google Shape;870;p26"/>
          <p:cNvSpPr/>
          <p:nvPr/>
        </p:nvSpPr>
        <p:spPr>
          <a:xfrm>
            <a:off x="2723533" y="2285567"/>
            <a:ext cx="3262800" cy="43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71" name="Google Shape;871;p26"/>
          <p:cNvSpPr txBox="1"/>
          <p:nvPr/>
        </p:nvSpPr>
        <p:spPr>
          <a:xfrm>
            <a:off x="3094267" y="23520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80%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72" name="Google Shape;872;p26"/>
          <p:cNvSpPr txBox="1"/>
          <p:nvPr/>
        </p:nvSpPr>
        <p:spPr>
          <a:xfrm>
            <a:off x="7539533" y="23520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20%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73" name="Google Shape;873;p26"/>
          <p:cNvSpPr/>
          <p:nvPr/>
        </p:nvSpPr>
        <p:spPr>
          <a:xfrm>
            <a:off x="6206033" y="2920567"/>
            <a:ext cx="3926800" cy="433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74" name="Google Shape;874;p26"/>
          <p:cNvSpPr/>
          <p:nvPr/>
        </p:nvSpPr>
        <p:spPr>
          <a:xfrm>
            <a:off x="3063633" y="2920567"/>
            <a:ext cx="2922800" cy="433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75" name="Google Shape;875;p26"/>
          <p:cNvSpPr txBox="1"/>
          <p:nvPr/>
        </p:nvSpPr>
        <p:spPr>
          <a:xfrm>
            <a:off x="3094267" y="29870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70%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76" name="Google Shape;876;p26"/>
          <p:cNvSpPr txBox="1"/>
          <p:nvPr/>
        </p:nvSpPr>
        <p:spPr>
          <a:xfrm>
            <a:off x="7539533" y="29870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100%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77" name="Google Shape;877;p26"/>
          <p:cNvSpPr/>
          <p:nvPr/>
        </p:nvSpPr>
        <p:spPr>
          <a:xfrm>
            <a:off x="6206033" y="3555567"/>
            <a:ext cx="907200" cy="433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78" name="Google Shape;878;p26"/>
          <p:cNvSpPr/>
          <p:nvPr/>
        </p:nvSpPr>
        <p:spPr>
          <a:xfrm>
            <a:off x="4424100" y="3555567"/>
            <a:ext cx="1562000" cy="433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79" name="Google Shape;879;p26"/>
          <p:cNvSpPr txBox="1"/>
          <p:nvPr/>
        </p:nvSpPr>
        <p:spPr>
          <a:xfrm>
            <a:off x="3094267" y="36220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30%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80" name="Google Shape;880;p26"/>
          <p:cNvSpPr txBox="1"/>
          <p:nvPr/>
        </p:nvSpPr>
        <p:spPr>
          <a:xfrm>
            <a:off x="7539533" y="36220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10%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81" name="Google Shape;881;p26"/>
          <p:cNvSpPr/>
          <p:nvPr/>
        </p:nvSpPr>
        <p:spPr>
          <a:xfrm>
            <a:off x="6206033" y="4190567"/>
            <a:ext cx="3588400" cy="433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82" name="Google Shape;882;p26"/>
          <p:cNvSpPr/>
          <p:nvPr/>
        </p:nvSpPr>
        <p:spPr>
          <a:xfrm>
            <a:off x="2059400" y="4190567"/>
            <a:ext cx="3926800" cy="433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83" name="Google Shape;883;p26"/>
          <p:cNvSpPr txBox="1"/>
          <p:nvPr/>
        </p:nvSpPr>
        <p:spPr>
          <a:xfrm>
            <a:off x="3094267" y="42570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100%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84" name="Google Shape;884;p26"/>
          <p:cNvSpPr txBox="1"/>
          <p:nvPr/>
        </p:nvSpPr>
        <p:spPr>
          <a:xfrm>
            <a:off x="7539533" y="42570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90%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85" name="Google Shape;885;p26"/>
          <p:cNvSpPr/>
          <p:nvPr/>
        </p:nvSpPr>
        <p:spPr>
          <a:xfrm>
            <a:off x="6206033" y="4851900"/>
            <a:ext cx="2573200" cy="4332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86" name="Google Shape;886;p26"/>
          <p:cNvSpPr/>
          <p:nvPr/>
        </p:nvSpPr>
        <p:spPr>
          <a:xfrm>
            <a:off x="2654600" y="4851900"/>
            <a:ext cx="3331600" cy="4332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87" name="Google Shape;887;p26"/>
          <p:cNvSpPr txBox="1"/>
          <p:nvPr/>
        </p:nvSpPr>
        <p:spPr>
          <a:xfrm>
            <a:off x="3094267" y="49183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80%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88" name="Google Shape;888;p26"/>
          <p:cNvSpPr txBox="1"/>
          <p:nvPr/>
        </p:nvSpPr>
        <p:spPr>
          <a:xfrm>
            <a:off x="7539533" y="49183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50%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89" name="Google Shape;889;p26"/>
          <p:cNvSpPr/>
          <p:nvPr/>
        </p:nvSpPr>
        <p:spPr>
          <a:xfrm>
            <a:off x="5815900" y="1333600"/>
            <a:ext cx="572400" cy="4190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90" name="Google Shape;89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Two-Sided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1" name="Google Shape;891;p26"/>
          <p:cNvSpPr txBox="1"/>
          <p:nvPr/>
        </p:nvSpPr>
        <p:spPr>
          <a:xfrm>
            <a:off x="5727384" y="1660067"/>
            <a:ext cx="7376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92" name="Google Shape;892;p26"/>
          <p:cNvSpPr txBox="1"/>
          <p:nvPr/>
        </p:nvSpPr>
        <p:spPr>
          <a:xfrm>
            <a:off x="5727384" y="2295067"/>
            <a:ext cx="7376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93" name="Google Shape;893;p26"/>
          <p:cNvSpPr txBox="1"/>
          <p:nvPr/>
        </p:nvSpPr>
        <p:spPr>
          <a:xfrm>
            <a:off x="5727384" y="2930067"/>
            <a:ext cx="7376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94" name="Google Shape;894;p26"/>
          <p:cNvSpPr txBox="1"/>
          <p:nvPr/>
        </p:nvSpPr>
        <p:spPr>
          <a:xfrm>
            <a:off x="5727384" y="3565067"/>
            <a:ext cx="7376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04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95" name="Google Shape;895;p26"/>
          <p:cNvSpPr txBox="1"/>
          <p:nvPr/>
        </p:nvSpPr>
        <p:spPr>
          <a:xfrm>
            <a:off x="5727384" y="4200067"/>
            <a:ext cx="7376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05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96" name="Google Shape;896;p26"/>
          <p:cNvSpPr txBox="1"/>
          <p:nvPr/>
        </p:nvSpPr>
        <p:spPr>
          <a:xfrm>
            <a:off x="5727384" y="4861400"/>
            <a:ext cx="7376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06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97" name="Google Shape;897;p26"/>
          <p:cNvSpPr/>
          <p:nvPr/>
        </p:nvSpPr>
        <p:spPr>
          <a:xfrm>
            <a:off x="609600" y="6039367"/>
            <a:ext cx="270000" cy="2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98" name="Google Shape;898;p26"/>
          <p:cNvSpPr txBox="1"/>
          <p:nvPr/>
        </p:nvSpPr>
        <p:spPr>
          <a:xfrm>
            <a:off x="879600" y="6024767"/>
            <a:ext cx="13068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99" name="Google Shape;899;p26"/>
          <p:cNvSpPr/>
          <p:nvPr/>
        </p:nvSpPr>
        <p:spPr>
          <a:xfrm>
            <a:off x="2488800" y="6039367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00" name="Google Shape;900;p26"/>
          <p:cNvSpPr txBox="1"/>
          <p:nvPr/>
        </p:nvSpPr>
        <p:spPr>
          <a:xfrm>
            <a:off x="2758800" y="6024767"/>
            <a:ext cx="13068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01" name="Google Shape;901;p26"/>
          <p:cNvSpPr/>
          <p:nvPr/>
        </p:nvSpPr>
        <p:spPr>
          <a:xfrm>
            <a:off x="4368000" y="6039367"/>
            <a:ext cx="270000" cy="2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02" name="Google Shape;902;p26"/>
          <p:cNvSpPr txBox="1"/>
          <p:nvPr/>
        </p:nvSpPr>
        <p:spPr>
          <a:xfrm>
            <a:off x="4638000" y="6024767"/>
            <a:ext cx="13068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03" name="Google Shape;903;p26"/>
          <p:cNvSpPr/>
          <p:nvPr/>
        </p:nvSpPr>
        <p:spPr>
          <a:xfrm>
            <a:off x="6247200" y="6039367"/>
            <a:ext cx="270000" cy="27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04" name="Google Shape;904;p26"/>
          <p:cNvSpPr txBox="1"/>
          <p:nvPr/>
        </p:nvSpPr>
        <p:spPr>
          <a:xfrm>
            <a:off x="6517200" y="6024767"/>
            <a:ext cx="13068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05" name="Google Shape;905;p26"/>
          <p:cNvSpPr/>
          <p:nvPr/>
        </p:nvSpPr>
        <p:spPr>
          <a:xfrm>
            <a:off x="8126400" y="6039367"/>
            <a:ext cx="270000" cy="2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06" name="Google Shape;906;p26"/>
          <p:cNvSpPr txBox="1"/>
          <p:nvPr/>
        </p:nvSpPr>
        <p:spPr>
          <a:xfrm>
            <a:off x="8396400" y="6024767"/>
            <a:ext cx="13068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07" name="Google Shape;907;p26"/>
          <p:cNvSpPr/>
          <p:nvPr/>
        </p:nvSpPr>
        <p:spPr>
          <a:xfrm>
            <a:off x="10005600" y="6039367"/>
            <a:ext cx="270000" cy="27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08" name="Google Shape;908;p26"/>
          <p:cNvSpPr txBox="1"/>
          <p:nvPr/>
        </p:nvSpPr>
        <p:spPr>
          <a:xfrm>
            <a:off x="10275600" y="6024767"/>
            <a:ext cx="13068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7"/>
          <p:cNvSpPr/>
          <p:nvPr/>
        </p:nvSpPr>
        <p:spPr>
          <a:xfrm>
            <a:off x="8902400" y="4815829"/>
            <a:ext cx="1194800" cy="119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14" name="Google Shape;914;p27"/>
          <p:cNvSpPr/>
          <p:nvPr/>
        </p:nvSpPr>
        <p:spPr>
          <a:xfrm>
            <a:off x="2095200" y="1909929"/>
            <a:ext cx="1194800" cy="119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15" name="Google Shape;91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6" name="Google Shape;916;p27"/>
          <p:cNvSpPr txBox="1"/>
          <p:nvPr/>
        </p:nvSpPr>
        <p:spPr>
          <a:xfrm>
            <a:off x="1566000" y="5301467"/>
            <a:ext cx="225320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64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25%</a:t>
            </a:r>
            <a:endParaRPr sz="64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17" name="Google Shape;917;p27"/>
          <p:cNvSpPr txBox="1"/>
          <p:nvPr/>
        </p:nvSpPr>
        <p:spPr>
          <a:xfrm>
            <a:off x="8373200" y="1782133"/>
            <a:ext cx="225320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64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75%</a:t>
            </a:r>
            <a:endParaRPr sz="64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18" name="Google Shape;918;p27"/>
          <p:cNvSpPr/>
          <p:nvPr/>
        </p:nvSpPr>
        <p:spPr>
          <a:xfrm>
            <a:off x="4491616" y="2271751"/>
            <a:ext cx="3210000" cy="3210000"/>
          </a:xfrm>
          <a:prstGeom prst="arc">
            <a:avLst>
              <a:gd name="adj1" fmla="val 16200000"/>
              <a:gd name="adj2" fmla="val 16193819"/>
            </a:avLst>
          </a:prstGeom>
          <a:noFill/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19" name="Google Shape;919;p27"/>
          <p:cNvSpPr/>
          <p:nvPr/>
        </p:nvSpPr>
        <p:spPr>
          <a:xfrm>
            <a:off x="4491616" y="2271751"/>
            <a:ext cx="3210000" cy="3210000"/>
          </a:xfrm>
          <a:prstGeom prst="arc">
            <a:avLst>
              <a:gd name="adj1" fmla="val 10793360"/>
              <a:gd name="adj2" fmla="val 5385913"/>
            </a:avLst>
          </a:prstGeom>
          <a:noFill/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20" name="Google Shape;920;p27"/>
          <p:cNvSpPr txBox="1"/>
          <p:nvPr/>
        </p:nvSpPr>
        <p:spPr>
          <a:xfrm>
            <a:off x="4969400" y="38085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21" name="Google Shape;921;p27"/>
          <p:cNvSpPr txBox="1"/>
          <p:nvPr/>
        </p:nvSpPr>
        <p:spPr>
          <a:xfrm>
            <a:off x="5310800" y="33333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22" name="Google Shape;922;p27"/>
          <p:cNvSpPr/>
          <p:nvPr/>
        </p:nvSpPr>
        <p:spPr>
          <a:xfrm rot="10800000">
            <a:off x="610000" y="4542667"/>
            <a:ext cx="4165200" cy="45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23" name="Google Shape;923;p27"/>
          <p:cNvSpPr/>
          <p:nvPr/>
        </p:nvSpPr>
        <p:spPr>
          <a:xfrm>
            <a:off x="7417200" y="2879333"/>
            <a:ext cx="4165200" cy="45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924" name="Google Shape;924;p27"/>
          <p:cNvGrpSpPr/>
          <p:nvPr/>
        </p:nvGrpSpPr>
        <p:grpSpPr>
          <a:xfrm>
            <a:off x="9173289" y="5203360"/>
            <a:ext cx="653025" cy="419753"/>
            <a:chOff x="-27721750" y="3598250"/>
            <a:chExt cx="297750" cy="191400"/>
          </a:xfrm>
        </p:grpSpPr>
        <p:sp>
          <p:nvSpPr>
            <p:cNvPr id="925" name="Google Shape;925;p27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26" name="Google Shape;926;p27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927" name="Google Shape;927;p27"/>
          <p:cNvSpPr/>
          <p:nvPr/>
        </p:nvSpPr>
        <p:spPr>
          <a:xfrm>
            <a:off x="2407567" y="2183443"/>
            <a:ext cx="570068" cy="647832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28" name="Google Shape;928;p27"/>
          <p:cNvSpPr txBox="1"/>
          <p:nvPr/>
        </p:nvSpPr>
        <p:spPr>
          <a:xfrm>
            <a:off x="1907400" y="34121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1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29" name="Google Shape;929;p27"/>
          <p:cNvSpPr txBox="1"/>
          <p:nvPr/>
        </p:nvSpPr>
        <p:spPr>
          <a:xfrm>
            <a:off x="8714600" y="42174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2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28"/>
          <p:cNvSpPr/>
          <p:nvPr/>
        </p:nvSpPr>
        <p:spPr>
          <a:xfrm>
            <a:off x="5310800" y="2440600"/>
            <a:ext cx="1570400" cy="15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35" name="Google Shape;935;p28"/>
          <p:cNvSpPr/>
          <p:nvPr/>
        </p:nvSpPr>
        <p:spPr>
          <a:xfrm>
            <a:off x="1176416" y="1620784"/>
            <a:ext cx="3210000" cy="3210000"/>
          </a:xfrm>
          <a:prstGeom prst="arc">
            <a:avLst>
              <a:gd name="adj1" fmla="val 16200000"/>
              <a:gd name="adj2" fmla="val 16193819"/>
            </a:avLst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36" name="Google Shape;936;p28"/>
          <p:cNvSpPr/>
          <p:nvPr/>
        </p:nvSpPr>
        <p:spPr>
          <a:xfrm>
            <a:off x="1176416" y="1620784"/>
            <a:ext cx="3210000" cy="3210000"/>
          </a:xfrm>
          <a:prstGeom prst="arc">
            <a:avLst>
              <a:gd name="adj1" fmla="val 10793360"/>
              <a:gd name="adj2" fmla="val 5385913"/>
            </a:avLst>
          </a:prstGeom>
          <a:noFill/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37" name="Google Shape;937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8" name="Google Shape;938;p28"/>
          <p:cNvSpPr txBox="1"/>
          <p:nvPr/>
        </p:nvSpPr>
        <p:spPr>
          <a:xfrm>
            <a:off x="1654816" y="2829600"/>
            <a:ext cx="225320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64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75%</a:t>
            </a:r>
            <a:endParaRPr sz="64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39" name="Google Shape;939;p28"/>
          <p:cNvSpPr txBox="1"/>
          <p:nvPr/>
        </p:nvSpPr>
        <p:spPr>
          <a:xfrm>
            <a:off x="1654816" y="5700551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40" name="Google Shape;940;p28"/>
          <p:cNvSpPr txBox="1"/>
          <p:nvPr/>
        </p:nvSpPr>
        <p:spPr>
          <a:xfrm>
            <a:off x="1996216" y="5225384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41" name="Google Shape;941;p28"/>
          <p:cNvSpPr/>
          <p:nvPr/>
        </p:nvSpPr>
        <p:spPr>
          <a:xfrm>
            <a:off x="7762816" y="1620784"/>
            <a:ext cx="3210000" cy="3210000"/>
          </a:xfrm>
          <a:prstGeom prst="arc">
            <a:avLst>
              <a:gd name="adj1" fmla="val 16200000"/>
              <a:gd name="adj2" fmla="val 16193819"/>
            </a:avLst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42" name="Google Shape;942;p28"/>
          <p:cNvSpPr/>
          <p:nvPr/>
        </p:nvSpPr>
        <p:spPr>
          <a:xfrm>
            <a:off x="7762816" y="1620784"/>
            <a:ext cx="3210000" cy="3210000"/>
          </a:xfrm>
          <a:prstGeom prst="arc">
            <a:avLst>
              <a:gd name="adj1" fmla="val 16264837"/>
              <a:gd name="adj2" fmla="val 5385913"/>
            </a:avLst>
          </a:prstGeom>
          <a:noFill/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8241216" y="2829600"/>
            <a:ext cx="225320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64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50%</a:t>
            </a:r>
            <a:endParaRPr sz="64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44" name="Google Shape;944;p28"/>
          <p:cNvSpPr txBox="1"/>
          <p:nvPr/>
        </p:nvSpPr>
        <p:spPr>
          <a:xfrm>
            <a:off x="4969400" y="2829600"/>
            <a:ext cx="225320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64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vs</a:t>
            </a:r>
            <a:endParaRPr sz="64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45" name="Google Shape;945;p28"/>
          <p:cNvSpPr txBox="1"/>
          <p:nvPr/>
        </p:nvSpPr>
        <p:spPr>
          <a:xfrm>
            <a:off x="8241216" y="5700551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46" name="Google Shape;946;p28"/>
          <p:cNvSpPr txBox="1"/>
          <p:nvPr/>
        </p:nvSpPr>
        <p:spPr>
          <a:xfrm>
            <a:off x="8582616" y="5225384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2" name="Google Shape;952;p29"/>
          <p:cNvSpPr txBox="1"/>
          <p:nvPr/>
        </p:nvSpPr>
        <p:spPr>
          <a:xfrm>
            <a:off x="2619600" y="28785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953" name="Google Shape;953;p29"/>
          <p:cNvGrpSpPr/>
          <p:nvPr/>
        </p:nvGrpSpPr>
        <p:grpSpPr>
          <a:xfrm>
            <a:off x="1329406" y="1190631"/>
            <a:ext cx="985388" cy="5118599"/>
            <a:chOff x="6057386" y="2827805"/>
            <a:chExt cx="302032" cy="1568967"/>
          </a:xfrm>
        </p:grpSpPr>
        <p:grpSp>
          <p:nvGrpSpPr>
            <p:cNvPr id="954" name="Google Shape;954;p29"/>
            <p:cNvGrpSpPr/>
            <p:nvPr/>
          </p:nvGrpSpPr>
          <p:grpSpPr>
            <a:xfrm>
              <a:off x="6057386" y="2827805"/>
              <a:ext cx="302032" cy="1568967"/>
              <a:chOff x="6057386" y="2827805"/>
              <a:chExt cx="302032" cy="1568967"/>
            </a:xfrm>
          </p:grpSpPr>
          <p:sp>
            <p:nvSpPr>
              <p:cNvPr id="955" name="Google Shape;955;p29"/>
              <p:cNvSpPr/>
              <p:nvPr/>
            </p:nvSpPr>
            <p:spPr>
              <a:xfrm>
                <a:off x="6057386" y="2827805"/>
                <a:ext cx="302032" cy="1568967"/>
              </a:xfrm>
              <a:custGeom>
                <a:avLst/>
                <a:gdLst/>
                <a:ahLst/>
                <a:cxnLst/>
                <a:rect l="l" t="t" r="r" b="b"/>
                <a:pathLst>
                  <a:path w="11951" h="62082" extrusionOk="0">
                    <a:moveTo>
                      <a:pt x="3722" y="1"/>
                    </a:moveTo>
                    <a:cubicBezTo>
                      <a:pt x="1668" y="1"/>
                      <a:pt x="1" y="1663"/>
                      <a:pt x="1" y="3717"/>
                    </a:cubicBezTo>
                    <a:lnTo>
                      <a:pt x="1" y="31420"/>
                    </a:lnTo>
                    <a:cubicBezTo>
                      <a:pt x="1" y="33735"/>
                      <a:pt x="431" y="36024"/>
                      <a:pt x="1276" y="38176"/>
                    </a:cubicBezTo>
                    <a:lnTo>
                      <a:pt x="2660" y="41718"/>
                    </a:lnTo>
                    <a:cubicBezTo>
                      <a:pt x="3504" y="43871"/>
                      <a:pt x="3935" y="46159"/>
                      <a:pt x="3935" y="48470"/>
                    </a:cubicBezTo>
                    <a:lnTo>
                      <a:pt x="3935" y="59923"/>
                    </a:lnTo>
                    <a:cubicBezTo>
                      <a:pt x="3869" y="61095"/>
                      <a:pt x="4807" y="62081"/>
                      <a:pt x="5978" y="62081"/>
                    </a:cubicBezTo>
                    <a:cubicBezTo>
                      <a:pt x="7150" y="62081"/>
                      <a:pt x="8081" y="61095"/>
                      <a:pt x="8016" y="59923"/>
                    </a:cubicBezTo>
                    <a:lnTo>
                      <a:pt x="8016" y="48470"/>
                    </a:lnTo>
                    <a:cubicBezTo>
                      <a:pt x="8016" y="46159"/>
                      <a:pt x="8447" y="43865"/>
                      <a:pt x="9291" y="41713"/>
                    </a:cubicBezTo>
                    <a:lnTo>
                      <a:pt x="10681" y="38171"/>
                    </a:lnTo>
                    <a:cubicBezTo>
                      <a:pt x="11520" y="36019"/>
                      <a:pt x="11950" y="33730"/>
                      <a:pt x="11950" y="31420"/>
                    </a:cubicBezTo>
                    <a:lnTo>
                      <a:pt x="11950" y="3717"/>
                    </a:lnTo>
                    <a:cubicBezTo>
                      <a:pt x="11950" y="1663"/>
                      <a:pt x="10288" y="1"/>
                      <a:pt x="823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6" name="Google Shape;956;p29"/>
              <p:cNvSpPr/>
              <p:nvPr/>
            </p:nvSpPr>
            <p:spPr>
              <a:xfrm>
                <a:off x="6057386" y="2827805"/>
                <a:ext cx="151104" cy="1566061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61967" extrusionOk="0">
                    <a:moveTo>
                      <a:pt x="3722" y="1"/>
                    </a:moveTo>
                    <a:cubicBezTo>
                      <a:pt x="1668" y="1"/>
                      <a:pt x="1" y="1663"/>
                      <a:pt x="1" y="3717"/>
                    </a:cubicBezTo>
                    <a:lnTo>
                      <a:pt x="1" y="31420"/>
                    </a:lnTo>
                    <a:cubicBezTo>
                      <a:pt x="1" y="33735"/>
                      <a:pt x="431" y="36024"/>
                      <a:pt x="1276" y="38176"/>
                    </a:cubicBezTo>
                    <a:lnTo>
                      <a:pt x="2660" y="41718"/>
                    </a:lnTo>
                    <a:cubicBezTo>
                      <a:pt x="3504" y="43871"/>
                      <a:pt x="3935" y="46159"/>
                      <a:pt x="3935" y="48470"/>
                    </a:cubicBezTo>
                    <a:lnTo>
                      <a:pt x="3935" y="59923"/>
                    </a:lnTo>
                    <a:cubicBezTo>
                      <a:pt x="3940" y="61051"/>
                      <a:pt x="4850" y="61967"/>
                      <a:pt x="5978" y="61967"/>
                    </a:cubicBezTo>
                    <a:lnTo>
                      <a:pt x="5978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7" name="Google Shape;957;p29"/>
              <p:cNvSpPr/>
              <p:nvPr/>
            </p:nvSpPr>
            <p:spPr>
              <a:xfrm>
                <a:off x="6097873" y="296442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24" y="436"/>
                    </a:cubicBezTo>
                    <a:lnTo>
                      <a:pt x="2409" y="436"/>
                    </a:lnTo>
                    <a:cubicBezTo>
                      <a:pt x="2529" y="436"/>
                      <a:pt x="2627" y="338"/>
                      <a:pt x="2627" y="218"/>
                    </a:cubicBezTo>
                    <a:cubicBezTo>
                      <a:pt x="2627" y="98"/>
                      <a:pt x="2529" y="0"/>
                      <a:pt x="240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8" name="Google Shape;958;p29"/>
              <p:cNvSpPr/>
              <p:nvPr/>
            </p:nvSpPr>
            <p:spPr>
              <a:xfrm>
                <a:off x="6097873" y="309427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38"/>
                      <a:pt x="99" y="437"/>
                      <a:pt x="224" y="437"/>
                    </a:cubicBezTo>
                    <a:lnTo>
                      <a:pt x="2409" y="437"/>
                    </a:lnTo>
                    <a:cubicBezTo>
                      <a:pt x="2529" y="437"/>
                      <a:pt x="2627" y="338"/>
                      <a:pt x="2627" y="219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9" name="Google Shape;959;p29"/>
              <p:cNvSpPr/>
              <p:nvPr/>
            </p:nvSpPr>
            <p:spPr>
              <a:xfrm>
                <a:off x="6097873" y="3224002"/>
                <a:ext cx="66416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42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24"/>
                    </a:cubicBezTo>
                    <a:cubicBezTo>
                      <a:pt x="1" y="344"/>
                      <a:pt x="99" y="442"/>
                      <a:pt x="224" y="442"/>
                    </a:cubicBezTo>
                    <a:lnTo>
                      <a:pt x="2409" y="442"/>
                    </a:lnTo>
                    <a:cubicBezTo>
                      <a:pt x="2529" y="442"/>
                      <a:pt x="2627" y="344"/>
                      <a:pt x="2627" y="224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0" name="Google Shape;960;p29"/>
              <p:cNvSpPr/>
              <p:nvPr/>
            </p:nvSpPr>
            <p:spPr>
              <a:xfrm>
                <a:off x="6097873" y="3353852"/>
                <a:ext cx="66416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43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44"/>
                      <a:pt x="99" y="442"/>
                      <a:pt x="224" y="442"/>
                    </a:cubicBezTo>
                    <a:lnTo>
                      <a:pt x="2409" y="442"/>
                    </a:lnTo>
                    <a:cubicBezTo>
                      <a:pt x="2529" y="442"/>
                      <a:pt x="2627" y="344"/>
                      <a:pt x="2627" y="219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1" name="Google Shape;961;p29"/>
              <p:cNvSpPr/>
              <p:nvPr/>
            </p:nvSpPr>
            <p:spPr>
              <a:xfrm>
                <a:off x="6097873" y="348372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24" y="436"/>
                    </a:cubicBezTo>
                    <a:lnTo>
                      <a:pt x="2409" y="436"/>
                    </a:lnTo>
                    <a:cubicBezTo>
                      <a:pt x="2529" y="436"/>
                      <a:pt x="2627" y="338"/>
                      <a:pt x="2627" y="218"/>
                    </a:cubicBezTo>
                    <a:cubicBezTo>
                      <a:pt x="2627" y="98"/>
                      <a:pt x="2529" y="0"/>
                      <a:pt x="240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2" name="Google Shape;962;p29"/>
              <p:cNvSpPr/>
              <p:nvPr/>
            </p:nvSpPr>
            <p:spPr>
              <a:xfrm>
                <a:off x="6097873" y="361357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39"/>
                      <a:pt x="99" y="437"/>
                      <a:pt x="224" y="437"/>
                    </a:cubicBezTo>
                    <a:lnTo>
                      <a:pt x="2409" y="437"/>
                    </a:lnTo>
                    <a:cubicBezTo>
                      <a:pt x="2529" y="437"/>
                      <a:pt x="2627" y="339"/>
                      <a:pt x="2627" y="219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3" name="Google Shape;963;p29"/>
              <p:cNvSpPr/>
              <p:nvPr/>
            </p:nvSpPr>
            <p:spPr>
              <a:xfrm>
                <a:off x="6097873" y="3743453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24" y="436"/>
                    </a:cubicBezTo>
                    <a:lnTo>
                      <a:pt x="2409" y="436"/>
                    </a:lnTo>
                    <a:cubicBezTo>
                      <a:pt x="2529" y="436"/>
                      <a:pt x="2627" y="338"/>
                      <a:pt x="2627" y="218"/>
                    </a:cubicBezTo>
                    <a:cubicBezTo>
                      <a:pt x="2627" y="98"/>
                      <a:pt x="2529" y="0"/>
                      <a:pt x="240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4" name="Google Shape;964;p29"/>
              <p:cNvSpPr/>
              <p:nvPr/>
            </p:nvSpPr>
            <p:spPr>
              <a:xfrm>
                <a:off x="6254461" y="296442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2403" y="436"/>
                    </a:lnTo>
                    <a:cubicBezTo>
                      <a:pt x="2523" y="436"/>
                      <a:pt x="2621" y="338"/>
                      <a:pt x="2621" y="218"/>
                    </a:cubicBezTo>
                    <a:cubicBezTo>
                      <a:pt x="2621" y="98"/>
                      <a:pt x="2523" y="0"/>
                      <a:pt x="240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5" name="Google Shape;965;p29"/>
              <p:cNvSpPr/>
              <p:nvPr/>
            </p:nvSpPr>
            <p:spPr>
              <a:xfrm>
                <a:off x="6254461" y="309427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38"/>
                      <a:pt x="98" y="437"/>
                      <a:pt x="218" y="437"/>
                    </a:cubicBezTo>
                    <a:lnTo>
                      <a:pt x="2403" y="437"/>
                    </a:lnTo>
                    <a:cubicBezTo>
                      <a:pt x="2523" y="437"/>
                      <a:pt x="2621" y="338"/>
                      <a:pt x="2621" y="219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6" name="Google Shape;966;p29"/>
              <p:cNvSpPr/>
              <p:nvPr/>
            </p:nvSpPr>
            <p:spPr>
              <a:xfrm>
                <a:off x="6254461" y="3224002"/>
                <a:ext cx="66264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42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24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2403" y="442"/>
                    </a:lnTo>
                    <a:cubicBezTo>
                      <a:pt x="2523" y="442"/>
                      <a:pt x="2621" y="344"/>
                      <a:pt x="2621" y="224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6254461" y="3353852"/>
                <a:ext cx="66264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43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2403" y="442"/>
                    </a:lnTo>
                    <a:cubicBezTo>
                      <a:pt x="2523" y="442"/>
                      <a:pt x="2621" y="344"/>
                      <a:pt x="2621" y="219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6254461" y="348372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2403" y="436"/>
                    </a:lnTo>
                    <a:cubicBezTo>
                      <a:pt x="2523" y="436"/>
                      <a:pt x="2621" y="338"/>
                      <a:pt x="2621" y="218"/>
                    </a:cubicBezTo>
                    <a:cubicBezTo>
                      <a:pt x="2621" y="98"/>
                      <a:pt x="2523" y="0"/>
                      <a:pt x="240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6254461" y="361357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39"/>
                      <a:pt x="98" y="437"/>
                      <a:pt x="218" y="437"/>
                    </a:cubicBezTo>
                    <a:lnTo>
                      <a:pt x="2403" y="437"/>
                    </a:lnTo>
                    <a:cubicBezTo>
                      <a:pt x="2523" y="437"/>
                      <a:pt x="2621" y="339"/>
                      <a:pt x="2621" y="219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6254461" y="3743453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2403" y="436"/>
                    </a:lnTo>
                    <a:cubicBezTo>
                      <a:pt x="2523" y="436"/>
                      <a:pt x="2621" y="338"/>
                      <a:pt x="2621" y="218"/>
                    </a:cubicBezTo>
                    <a:cubicBezTo>
                      <a:pt x="2621" y="98"/>
                      <a:pt x="2523" y="0"/>
                      <a:pt x="240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6131055" y="3027913"/>
                <a:ext cx="33233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42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44"/>
                      <a:pt x="99" y="442"/>
                      <a:pt x="219" y="442"/>
                    </a:cubicBezTo>
                    <a:lnTo>
                      <a:pt x="1096" y="442"/>
                    </a:lnTo>
                    <a:cubicBezTo>
                      <a:pt x="1216" y="442"/>
                      <a:pt x="1314" y="344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6131055" y="3158875"/>
                <a:ext cx="33233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37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19" y="436"/>
                    </a:cubicBezTo>
                    <a:lnTo>
                      <a:pt x="1096" y="436"/>
                    </a:lnTo>
                    <a:cubicBezTo>
                      <a:pt x="1216" y="436"/>
                      <a:pt x="1314" y="338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6131055" y="3289837"/>
                <a:ext cx="33233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37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19" y="436"/>
                    </a:cubicBezTo>
                    <a:lnTo>
                      <a:pt x="1096" y="436"/>
                    </a:lnTo>
                    <a:cubicBezTo>
                      <a:pt x="1216" y="436"/>
                      <a:pt x="1314" y="338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6131055" y="3420799"/>
                <a:ext cx="33233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37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19" y="436"/>
                    </a:cubicBezTo>
                    <a:lnTo>
                      <a:pt x="1096" y="436"/>
                    </a:lnTo>
                    <a:cubicBezTo>
                      <a:pt x="1216" y="436"/>
                      <a:pt x="1314" y="338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6131055" y="3551610"/>
                <a:ext cx="33233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43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4"/>
                    </a:cubicBezTo>
                    <a:cubicBezTo>
                      <a:pt x="1" y="344"/>
                      <a:pt x="99" y="442"/>
                      <a:pt x="219" y="442"/>
                    </a:cubicBezTo>
                    <a:lnTo>
                      <a:pt x="1096" y="442"/>
                    </a:lnTo>
                    <a:cubicBezTo>
                      <a:pt x="1216" y="442"/>
                      <a:pt x="1314" y="344"/>
                      <a:pt x="1314" y="224"/>
                    </a:cubicBezTo>
                    <a:cubicBezTo>
                      <a:pt x="1314" y="99"/>
                      <a:pt x="1216" y="1"/>
                      <a:pt x="1096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6131055" y="3682572"/>
                <a:ext cx="33233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43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44"/>
                      <a:pt x="99" y="442"/>
                      <a:pt x="219" y="442"/>
                    </a:cubicBezTo>
                    <a:lnTo>
                      <a:pt x="1096" y="442"/>
                    </a:lnTo>
                    <a:cubicBezTo>
                      <a:pt x="1216" y="442"/>
                      <a:pt x="1314" y="344"/>
                      <a:pt x="1314" y="219"/>
                    </a:cubicBezTo>
                    <a:cubicBezTo>
                      <a:pt x="1314" y="99"/>
                      <a:pt x="1216" y="1"/>
                      <a:pt x="1096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6254461" y="3027913"/>
                <a:ext cx="33208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42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1095" y="442"/>
                    </a:lnTo>
                    <a:cubicBezTo>
                      <a:pt x="1215" y="442"/>
                      <a:pt x="1313" y="344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6254461" y="3158875"/>
                <a:ext cx="33208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1095" y="436"/>
                    </a:lnTo>
                    <a:cubicBezTo>
                      <a:pt x="1215" y="436"/>
                      <a:pt x="1313" y="338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6254461" y="3289837"/>
                <a:ext cx="33208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1095" y="436"/>
                    </a:lnTo>
                    <a:cubicBezTo>
                      <a:pt x="1215" y="436"/>
                      <a:pt x="1313" y="338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0" name="Google Shape;980;p29"/>
              <p:cNvSpPr/>
              <p:nvPr/>
            </p:nvSpPr>
            <p:spPr>
              <a:xfrm>
                <a:off x="6254461" y="3420799"/>
                <a:ext cx="33208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1095" y="436"/>
                    </a:lnTo>
                    <a:cubicBezTo>
                      <a:pt x="1215" y="436"/>
                      <a:pt x="1313" y="338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1" name="Google Shape;981;p29"/>
              <p:cNvSpPr/>
              <p:nvPr/>
            </p:nvSpPr>
            <p:spPr>
              <a:xfrm>
                <a:off x="6254461" y="3551610"/>
                <a:ext cx="33208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43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24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1095" y="442"/>
                    </a:lnTo>
                    <a:cubicBezTo>
                      <a:pt x="1215" y="442"/>
                      <a:pt x="1313" y="344"/>
                      <a:pt x="1313" y="224"/>
                    </a:cubicBezTo>
                    <a:cubicBezTo>
                      <a:pt x="1313" y="99"/>
                      <a:pt x="1215" y="1"/>
                      <a:pt x="109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2" name="Google Shape;982;p29"/>
              <p:cNvSpPr/>
              <p:nvPr/>
            </p:nvSpPr>
            <p:spPr>
              <a:xfrm>
                <a:off x="6254461" y="3682572"/>
                <a:ext cx="33208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43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1095" y="442"/>
                    </a:lnTo>
                    <a:cubicBezTo>
                      <a:pt x="1215" y="442"/>
                      <a:pt x="1313" y="344"/>
                      <a:pt x="1313" y="219"/>
                    </a:cubicBezTo>
                    <a:cubicBezTo>
                      <a:pt x="1313" y="99"/>
                      <a:pt x="1215" y="1"/>
                      <a:pt x="109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3" name="Google Shape;983;p29"/>
              <p:cNvSpPr/>
              <p:nvPr/>
            </p:nvSpPr>
            <p:spPr>
              <a:xfrm>
                <a:off x="6197446" y="2923108"/>
                <a:ext cx="22063" cy="1387587"/>
              </a:xfrm>
              <a:custGeom>
                <a:avLst/>
                <a:gdLst/>
                <a:ahLst/>
                <a:cxnLst/>
                <a:rect l="l" t="t" r="r" b="b"/>
                <a:pathLst>
                  <a:path w="873" h="54905" extrusionOk="0">
                    <a:moveTo>
                      <a:pt x="436" y="1"/>
                    </a:moveTo>
                    <a:cubicBezTo>
                      <a:pt x="191" y="1"/>
                      <a:pt x="0" y="197"/>
                      <a:pt x="0" y="442"/>
                    </a:cubicBezTo>
                    <a:lnTo>
                      <a:pt x="0" y="54463"/>
                    </a:lnTo>
                    <a:cubicBezTo>
                      <a:pt x="0" y="54708"/>
                      <a:pt x="191" y="54904"/>
                      <a:pt x="436" y="54904"/>
                    </a:cubicBezTo>
                    <a:cubicBezTo>
                      <a:pt x="676" y="54904"/>
                      <a:pt x="872" y="54708"/>
                      <a:pt x="872" y="54463"/>
                    </a:cubicBezTo>
                    <a:lnTo>
                      <a:pt x="872" y="442"/>
                    </a:lnTo>
                    <a:cubicBezTo>
                      <a:pt x="872" y="197"/>
                      <a:pt x="676" y="1"/>
                      <a:pt x="436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84" name="Google Shape;984;p29"/>
            <p:cNvSpPr/>
            <p:nvPr/>
          </p:nvSpPr>
          <p:spPr>
            <a:xfrm>
              <a:off x="6197446" y="3448751"/>
              <a:ext cx="22063" cy="861792"/>
            </a:xfrm>
            <a:custGeom>
              <a:avLst/>
              <a:gdLst/>
              <a:ahLst/>
              <a:cxnLst/>
              <a:rect l="l" t="t" r="r" b="b"/>
              <a:pathLst>
                <a:path w="873" h="34100" extrusionOk="0">
                  <a:moveTo>
                    <a:pt x="436" y="0"/>
                  </a:moveTo>
                  <a:cubicBezTo>
                    <a:pt x="191" y="0"/>
                    <a:pt x="0" y="196"/>
                    <a:pt x="0" y="436"/>
                  </a:cubicBezTo>
                  <a:lnTo>
                    <a:pt x="0" y="33664"/>
                  </a:lnTo>
                  <a:cubicBezTo>
                    <a:pt x="0" y="33909"/>
                    <a:pt x="191" y="34100"/>
                    <a:pt x="436" y="34100"/>
                  </a:cubicBezTo>
                  <a:cubicBezTo>
                    <a:pt x="676" y="34100"/>
                    <a:pt x="872" y="33909"/>
                    <a:pt x="872" y="33664"/>
                  </a:cubicBezTo>
                  <a:lnTo>
                    <a:pt x="872" y="436"/>
                  </a:lnTo>
                  <a:cubicBezTo>
                    <a:pt x="872" y="196"/>
                    <a:pt x="676" y="0"/>
                    <a:pt x="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6155165" y="4281201"/>
              <a:ext cx="106473" cy="115571"/>
            </a:xfrm>
            <a:custGeom>
              <a:avLst/>
              <a:gdLst/>
              <a:ahLst/>
              <a:cxnLst/>
              <a:rect l="l" t="t" r="r" b="b"/>
              <a:pathLst>
                <a:path w="4213" h="4573" extrusionOk="0">
                  <a:moveTo>
                    <a:pt x="66" y="0"/>
                  </a:moveTo>
                  <a:lnTo>
                    <a:pt x="66" y="2414"/>
                  </a:lnTo>
                  <a:cubicBezTo>
                    <a:pt x="0" y="3586"/>
                    <a:pt x="938" y="4572"/>
                    <a:pt x="2109" y="4572"/>
                  </a:cubicBezTo>
                  <a:cubicBezTo>
                    <a:pt x="3281" y="4572"/>
                    <a:pt x="4212" y="3586"/>
                    <a:pt x="4147" y="2414"/>
                  </a:cubicBezTo>
                  <a:lnTo>
                    <a:pt x="4147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986" name="Google Shape;986;p29"/>
          <p:cNvGrpSpPr/>
          <p:nvPr/>
        </p:nvGrpSpPr>
        <p:grpSpPr>
          <a:xfrm>
            <a:off x="9780218" y="1190631"/>
            <a:ext cx="985388" cy="5118599"/>
            <a:chOff x="6057386" y="2827805"/>
            <a:chExt cx="302032" cy="1568967"/>
          </a:xfrm>
        </p:grpSpPr>
        <p:grpSp>
          <p:nvGrpSpPr>
            <p:cNvPr id="987" name="Google Shape;987;p29"/>
            <p:cNvGrpSpPr/>
            <p:nvPr/>
          </p:nvGrpSpPr>
          <p:grpSpPr>
            <a:xfrm>
              <a:off x="6057386" y="2827805"/>
              <a:ext cx="302032" cy="1568967"/>
              <a:chOff x="6057386" y="2827805"/>
              <a:chExt cx="302032" cy="1568967"/>
            </a:xfrm>
          </p:grpSpPr>
          <p:sp>
            <p:nvSpPr>
              <p:cNvPr id="988" name="Google Shape;988;p29"/>
              <p:cNvSpPr/>
              <p:nvPr/>
            </p:nvSpPr>
            <p:spPr>
              <a:xfrm>
                <a:off x="6057386" y="2827805"/>
                <a:ext cx="302032" cy="1568967"/>
              </a:xfrm>
              <a:custGeom>
                <a:avLst/>
                <a:gdLst/>
                <a:ahLst/>
                <a:cxnLst/>
                <a:rect l="l" t="t" r="r" b="b"/>
                <a:pathLst>
                  <a:path w="11951" h="62082" extrusionOk="0">
                    <a:moveTo>
                      <a:pt x="3722" y="1"/>
                    </a:moveTo>
                    <a:cubicBezTo>
                      <a:pt x="1668" y="1"/>
                      <a:pt x="1" y="1663"/>
                      <a:pt x="1" y="3717"/>
                    </a:cubicBezTo>
                    <a:lnTo>
                      <a:pt x="1" y="31420"/>
                    </a:lnTo>
                    <a:cubicBezTo>
                      <a:pt x="1" y="33735"/>
                      <a:pt x="431" y="36024"/>
                      <a:pt x="1276" y="38176"/>
                    </a:cubicBezTo>
                    <a:lnTo>
                      <a:pt x="2660" y="41718"/>
                    </a:lnTo>
                    <a:cubicBezTo>
                      <a:pt x="3504" y="43871"/>
                      <a:pt x="3935" y="46159"/>
                      <a:pt x="3935" y="48470"/>
                    </a:cubicBezTo>
                    <a:lnTo>
                      <a:pt x="3935" y="59923"/>
                    </a:lnTo>
                    <a:cubicBezTo>
                      <a:pt x="3869" y="61095"/>
                      <a:pt x="4807" y="62081"/>
                      <a:pt x="5978" y="62081"/>
                    </a:cubicBezTo>
                    <a:cubicBezTo>
                      <a:pt x="7150" y="62081"/>
                      <a:pt x="8081" y="61095"/>
                      <a:pt x="8016" y="59923"/>
                    </a:cubicBezTo>
                    <a:lnTo>
                      <a:pt x="8016" y="48470"/>
                    </a:lnTo>
                    <a:cubicBezTo>
                      <a:pt x="8016" y="46159"/>
                      <a:pt x="8447" y="43865"/>
                      <a:pt x="9291" y="41713"/>
                    </a:cubicBezTo>
                    <a:lnTo>
                      <a:pt x="10681" y="38171"/>
                    </a:lnTo>
                    <a:cubicBezTo>
                      <a:pt x="11520" y="36019"/>
                      <a:pt x="11950" y="33730"/>
                      <a:pt x="11950" y="31420"/>
                    </a:cubicBezTo>
                    <a:lnTo>
                      <a:pt x="11950" y="3717"/>
                    </a:lnTo>
                    <a:cubicBezTo>
                      <a:pt x="11950" y="1663"/>
                      <a:pt x="10288" y="1"/>
                      <a:pt x="823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9" name="Google Shape;989;p29"/>
              <p:cNvSpPr/>
              <p:nvPr/>
            </p:nvSpPr>
            <p:spPr>
              <a:xfrm>
                <a:off x="6057386" y="2827805"/>
                <a:ext cx="151104" cy="1566061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61967" extrusionOk="0">
                    <a:moveTo>
                      <a:pt x="3722" y="1"/>
                    </a:moveTo>
                    <a:cubicBezTo>
                      <a:pt x="1668" y="1"/>
                      <a:pt x="1" y="1663"/>
                      <a:pt x="1" y="3717"/>
                    </a:cubicBezTo>
                    <a:lnTo>
                      <a:pt x="1" y="31420"/>
                    </a:lnTo>
                    <a:cubicBezTo>
                      <a:pt x="1" y="33735"/>
                      <a:pt x="431" y="36024"/>
                      <a:pt x="1276" y="38176"/>
                    </a:cubicBezTo>
                    <a:lnTo>
                      <a:pt x="2660" y="41718"/>
                    </a:lnTo>
                    <a:cubicBezTo>
                      <a:pt x="3504" y="43871"/>
                      <a:pt x="3935" y="46159"/>
                      <a:pt x="3935" y="48470"/>
                    </a:cubicBezTo>
                    <a:lnTo>
                      <a:pt x="3935" y="59923"/>
                    </a:lnTo>
                    <a:cubicBezTo>
                      <a:pt x="3940" y="61051"/>
                      <a:pt x="4850" y="61967"/>
                      <a:pt x="5978" y="61967"/>
                    </a:cubicBezTo>
                    <a:lnTo>
                      <a:pt x="5978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0" name="Google Shape;990;p29"/>
              <p:cNvSpPr/>
              <p:nvPr/>
            </p:nvSpPr>
            <p:spPr>
              <a:xfrm>
                <a:off x="6097873" y="296442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24" y="436"/>
                    </a:cubicBezTo>
                    <a:lnTo>
                      <a:pt x="2409" y="436"/>
                    </a:lnTo>
                    <a:cubicBezTo>
                      <a:pt x="2529" y="436"/>
                      <a:pt x="2627" y="338"/>
                      <a:pt x="2627" y="218"/>
                    </a:cubicBezTo>
                    <a:cubicBezTo>
                      <a:pt x="2627" y="98"/>
                      <a:pt x="2529" y="0"/>
                      <a:pt x="240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1" name="Google Shape;991;p29"/>
              <p:cNvSpPr/>
              <p:nvPr/>
            </p:nvSpPr>
            <p:spPr>
              <a:xfrm>
                <a:off x="6097873" y="309427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38"/>
                      <a:pt x="99" y="437"/>
                      <a:pt x="224" y="437"/>
                    </a:cubicBezTo>
                    <a:lnTo>
                      <a:pt x="2409" y="437"/>
                    </a:lnTo>
                    <a:cubicBezTo>
                      <a:pt x="2529" y="437"/>
                      <a:pt x="2627" y="338"/>
                      <a:pt x="2627" y="219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2" name="Google Shape;992;p29"/>
              <p:cNvSpPr/>
              <p:nvPr/>
            </p:nvSpPr>
            <p:spPr>
              <a:xfrm>
                <a:off x="6097873" y="3224002"/>
                <a:ext cx="66416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42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24"/>
                    </a:cubicBezTo>
                    <a:cubicBezTo>
                      <a:pt x="1" y="344"/>
                      <a:pt x="99" y="442"/>
                      <a:pt x="224" y="442"/>
                    </a:cubicBezTo>
                    <a:lnTo>
                      <a:pt x="2409" y="442"/>
                    </a:lnTo>
                    <a:cubicBezTo>
                      <a:pt x="2529" y="442"/>
                      <a:pt x="2627" y="344"/>
                      <a:pt x="2627" y="224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3" name="Google Shape;993;p29"/>
              <p:cNvSpPr/>
              <p:nvPr/>
            </p:nvSpPr>
            <p:spPr>
              <a:xfrm>
                <a:off x="6097873" y="3353852"/>
                <a:ext cx="66416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43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44"/>
                      <a:pt x="99" y="442"/>
                      <a:pt x="224" y="442"/>
                    </a:cubicBezTo>
                    <a:lnTo>
                      <a:pt x="2409" y="442"/>
                    </a:lnTo>
                    <a:cubicBezTo>
                      <a:pt x="2529" y="442"/>
                      <a:pt x="2627" y="344"/>
                      <a:pt x="2627" y="219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4" name="Google Shape;994;p29"/>
              <p:cNvSpPr/>
              <p:nvPr/>
            </p:nvSpPr>
            <p:spPr>
              <a:xfrm>
                <a:off x="6097873" y="348372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24" y="436"/>
                    </a:cubicBezTo>
                    <a:lnTo>
                      <a:pt x="2409" y="436"/>
                    </a:lnTo>
                    <a:cubicBezTo>
                      <a:pt x="2529" y="436"/>
                      <a:pt x="2627" y="338"/>
                      <a:pt x="2627" y="218"/>
                    </a:cubicBezTo>
                    <a:cubicBezTo>
                      <a:pt x="2627" y="98"/>
                      <a:pt x="2529" y="0"/>
                      <a:pt x="240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5" name="Google Shape;995;p29"/>
              <p:cNvSpPr/>
              <p:nvPr/>
            </p:nvSpPr>
            <p:spPr>
              <a:xfrm>
                <a:off x="6097873" y="361357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39"/>
                      <a:pt x="99" y="437"/>
                      <a:pt x="224" y="437"/>
                    </a:cubicBezTo>
                    <a:lnTo>
                      <a:pt x="2409" y="437"/>
                    </a:lnTo>
                    <a:cubicBezTo>
                      <a:pt x="2529" y="437"/>
                      <a:pt x="2627" y="339"/>
                      <a:pt x="2627" y="219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6" name="Google Shape;996;p29"/>
              <p:cNvSpPr/>
              <p:nvPr/>
            </p:nvSpPr>
            <p:spPr>
              <a:xfrm>
                <a:off x="6097873" y="3743453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24" y="436"/>
                    </a:cubicBezTo>
                    <a:lnTo>
                      <a:pt x="2409" y="436"/>
                    </a:lnTo>
                    <a:cubicBezTo>
                      <a:pt x="2529" y="436"/>
                      <a:pt x="2627" y="338"/>
                      <a:pt x="2627" y="218"/>
                    </a:cubicBezTo>
                    <a:cubicBezTo>
                      <a:pt x="2627" y="98"/>
                      <a:pt x="2529" y="0"/>
                      <a:pt x="240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7" name="Google Shape;997;p29"/>
              <p:cNvSpPr/>
              <p:nvPr/>
            </p:nvSpPr>
            <p:spPr>
              <a:xfrm>
                <a:off x="6254461" y="296442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2403" y="436"/>
                    </a:lnTo>
                    <a:cubicBezTo>
                      <a:pt x="2523" y="436"/>
                      <a:pt x="2621" y="338"/>
                      <a:pt x="2621" y="218"/>
                    </a:cubicBezTo>
                    <a:cubicBezTo>
                      <a:pt x="2621" y="98"/>
                      <a:pt x="2523" y="0"/>
                      <a:pt x="240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8" name="Google Shape;998;p29"/>
              <p:cNvSpPr/>
              <p:nvPr/>
            </p:nvSpPr>
            <p:spPr>
              <a:xfrm>
                <a:off x="6254461" y="309427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38"/>
                      <a:pt x="98" y="437"/>
                      <a:pt x="218" y="437"/>
                    </a:cubicBezTo>
                    <a:lnTo>
                      <a:pt x="2403" y="437"/>
                    </a:lnTo>
                    <a:cubicBezTo>
                      <a:pt x="2523" y="437"/>
                      <a:pt x="2621" y="338"/>
                      <a:pt x="2621" y="219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9" name="Google Shape;999;p29"/>
              <p:cNvSpPr/>
              <p:nvPr/>
            </p:nvSpPr>
            <p:spPr>
              <a:xfrm>
                <a:off x="6254461" y="3224002"/>
                <a:ext cx="66264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42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24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2403" y="442"/>
                    </a:lnTo>
                    <a:cubicBezTo>
                      <a:pt x="2523" y="442"/>
                      <a:pt x="2621" y="344"/>
                      <a:pt x="2621" y="224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00" name="Google Shape;1000;p29"/>
              <p:cNvSpPr/>
              <p:nvPr/>
            </p:nvSpPr>
            <p:spPr>
              <a:xfrm>
                <a:off x="6254461" y="3353852"/>
                <a:ext cx="66264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43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2403" y="442"/>
                    </a:lnTo>
                    <a:cubicBezTo>
                      <a:pt x="2523" y="442"/>
                      <a:pt x="2621" y="344"/>
                      <a:pt x="2621" y="219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01" name="Google Shape;1001;p29"/>
              <p:cNvSpPr/>
              <p:nvPr/>
            </p:nvSpPr>
            <p:spPr>
              <a:xfrm>
                <a:off x="6254461" y="348372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2403" y="436"/>
                    </a:lnTo>
                    <a:cubicBezTo>
                      <a:pt x="2523" y="436"/>
                      <a:pt x="2621" y="338"/>
                      <a:pt x="2621" y="218"/>
                    </a:cubicBezTo>
                    <a:cubicBezTo>
                      <a:pt x="2621" y="98"/>
                      <a:pt x="2523" y="0"/>
                      <a:pt x="240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02" name="Google Shape;1002;p29"/>
              <p:cNvSpPr/>
              <p:nvPr/>
            </p:nvSpPr>
            <p:spPr>
              <a:xfrm>
                <a:off x="6254461" y="361357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39"/>
                      <a:pt x="98" y="437"/>
                      <a:pt x="218" y="437"/>
                    </a:cubicBezTo>
                    <a:lnTo>
                      <a:pt x="2403" y="437"/>
                    </a:lnTo>
                    <a:cubicBezTo>
                      <a:pt x="2523" y="437"/>
                      <a:pt x="2621" y="339"/>
                      <a:pt x="2621" y="219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03" name="Google Shape;1003;p29"/>
              <p:cNvSpPr/>
              <p:nvPr/>
            </p:nvSpPr>
            <p:spPr>
              <a:xfrm>
                <a:off x="6254461" y="3743453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2403" y="436"/>
                    </a:lnTo>
                    <a:cubicBezTo>
                      <a:pt x="2523" y="436"/>
                      <a:pt x="2621" y="338"/>
                      <a:pt x="2621" y="218"/>
                    </a:cubicBezTo>
                    <a:cubicBezTo>
                      <a:pt x="2621" y="98"/>
                      <a:pt x="2523" y="0"/>
                      <a:pt x="240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04" name="Google Shape;1004;p29"/>
              <p:cNvSpPr/>
              <p:nvPr/>
            </p:nvSpPr>
            <p:spPr>
              <a:xfrm>
                <a:off x="6131055" y="3027913"/>
                <a:ext cx="33233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42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44"/>
                      <a:pt x="99" y="442"/>
                      <a:pt x="219" y="442"/>
                    </a:cubicBezTo>
                    <a:lnTo>
                      <a:pt x="1096" y="442"/>
                    </a:lnTo>
                    <a:cubicBezTo>
                      <a:pt x="1216" y="442"/>
                      <a:pt x="1314" y="344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05" name="Google Shape;1005;p29"/>
              <p:cNvSpPr/>
              <p:nvPr/>
            </p:nvSpPr>
            <p:spPr>
              <a:xfrm>
                <a:off x="6131055" y="3158875"/>
                <a:ext cx="33233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37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19" y="436"/>
                    </a:cubicBezTo>
                    <a:lnTo>
                      <a:pt x="1096" y="436"/>
                    </a:lnTo>
                    <a:cubicBezTo>
                      <a:pt x="1216" y="436"/>
                      <a:pt x="1314" y="338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06" name="Google Shape;1006;p29"/>
              <p:cNvSpPr/>
              <p:nvPr/>
            </p:nvSpPr>
            <p:spPr>
              <a:xfrm>
                <a:off x="6131055" y="3289837"/>
                <a:ext cx="33233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37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19" y="436"/>
                    </a:cubicBezTo>
                    <a:lnTo>
                      <a:pt x="1096" y="436"/>
                    </a:lnTo>
                    <a:cubicBezTo>
                      <a:pt x="1216" y="436"/>
                      <a:pt x="1314" y="338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07" name="Google Shape;1007;p29"/>
              <p:cNvSpPr/>
              <p:nvPr/>
            </p:nvSpPr>
            <p:spPr>
              <a:xfrm>
                <a:off x="6131055" y="3420799"/>
                <a:ext cx="33233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37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19" y="436"/>
                    </a:cubicBezTo>
                    <a:lnTo>
                      <a:pt x="1096" y="436"/>
                    </a:lnTo>
                    <a:cubicBezTo>
                      <a:pt x="1216" y="436"/>
                      <a:pt x="1314" y="338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08" name="Google Shape;1008;p29"/>
              <p:cNvSpPr/>
              <p:nvPr/>
            </p:nvSpPr>
            <p:spPr>
              <a:xfrm>
                <a:off x="6131055" y="3551610"/>
                <a:ext cx="33233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43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4"/>
                    </a:cubicBezTo>
                    <a:cubicBezTo>
                      <a:pt x="1" y="344"/>
                      <a:pt x="99" y="442"/>
                      <a:pt x="219" y="442"/>
                    </a:cubicBezTo>
                    <a:lnTo>
                      <a:pt x="1096" y="442"/>
                    </a:lnTo>
                    <a:cubicBezTo>
                      <a:pt x="1216" y="442"/>
                      <a:pt x="1314" y="344"/>
                      <a:pt x="1314" y="224"/>
                    </a:cubicBezTo>
                    <a:cubicBezTo>
                      <a:pt x="1314" y="99"/>
                      <a:pt x="1216" y="1"/>
                      <a:pt x="1096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09" name="Google Shape;1009;p29"/>
              <p:cNvSpPr/>
              <p:nvPr/>
            </p:nvSpPr>
            <p:spPr>
              <a:xfrm>
                <a:off x="6131055" y="3682572"/>
                <a:ext cx="33233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43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44"/>
                      <a:pt x="99" y="442"/>
                      <a:pt x="219" y="442"/>
                    </a:cubicBezTo>
                    <a:lnTo>
                      <a:pt x="1096" y="442"/>
                    </a:lnTo>
                    <a:cubicBezTo>
                      <a:pt x="1216" y="442"/>
                      <a:pt x="1314" y="344"/>
                      <a:pt x="1314" y="219"/>
                    </a:cubicBezTo>
                    <a:cubicBezTo>
                      <a:pt x="1314" y="99"/>
                      <a:pt x="1216" y="1"/>
                      <a:pt x="1096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10" name="Google Shape;1010;p29"/>
              <p:cNvSpPr/>
              <p:nvPr/>
            </p:nvSpPr>
            <p:spPr>
              <a:xfrm>
                <a:off x="6254461" y="3027913"/>
                <a:ext cx="33208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42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1095" y="442"/>
                    </a:lnTo>
                    <a:cubicBezTo>
                      <a:pt x="1215" y="442"/>
                      <a:pt x="1313" y="344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11" name="Google Shape;1011;p29"/>
              <p:cNvSpPr/>
              <p:nvPr/>
            </p:nvSpPr>
            <p:spPr>
              <a:xfrm>
                <a:off x="6254461" y="3158875"/>
                <a:ext cx="33208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1095" y="436"/>
                    </a:lnTo>
                    <a:cubicBezTo>
                      <a:pt x="1215" y="436"/>
                      <a:pt x="1313" y="338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12" name="Google Shape;1012;p29"/>
              <p:cNvSpPr/>
              <p:nvPr/>
            </p:nvSpPr>
            <p:spPr>
              <a:xfrm>
                <a:off x="6254461" y="3289837"/>
                <a:ext cx="33208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1095" y="436"/>
                    </a:lnTo>
                    <a:cubicBezTo>
                      <a:pt x="1215" y="436"/>
                      <a:pt x="1313" y="338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13" name="Google Shape;1013;p29"/>
              <p:cNvSpPr/>
              <p:nvPr/>
            </p:nvSpPr>
            <p:spPr>
              <a:xfrm>
                <a:off x="6254461" y="3420799"/>
                <a:ext cx="33208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1095" y="436"/>
                    </a:lnTo>
                    <a:cubicBezTo>
                      <a:pt x="1215" y="436"/>
                      <a:pt x="1313" y="338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14" name="Google Shape;1014;p29"/>
              <p:cNvSpPr/>
              <p:nvPr/>
            </p:nvSpPr>
            <p:spPr>
              <a:xfrm>
                <a:off x="6254461" y="3551610"/>
                <a:ext cx="33208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43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24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1095" y="442"/>
                    </a:lnTo>
                    <a:cubicBezTo>
                      <a:pt x="1215" y="442"/>
                      <a:pt x="1313" y="344"/>
                      <a:pt x="1313" y="224"/>
                    </a:cubicBezTo>
                    <a:cubicBezTo>
                      <a:pt x="1313" y="99"/>
                      <a:pt x="1215" y="1"/>
                      <a:pt x="109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15" name="Google Shape;1015;p29"/>
              <p:cNvSpPr/>
              <p:nvPr/>
            </p:nvSpPr>
            <p:spPr>
              <a:xfrm>
                <a:off x="6254461" y="3682572"/>
                <a:ext cx="33208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43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1095" y="442"/>
                    </a:lnTo>
                    <a:cubicBezTo>
                      <a:pt x="1215" y="442"/>
                      <a:pt x="1313" y="344"/>
                      <a:pt x="1313" y="219"/>
                    </a:cubicBezTo>
                    <a:cubicBezTo>
                      <a:pt x="1313" y="99"/>
                      <a:pt x="1215" y="1"/>
                      <a:pt x="109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16" name="Google Shape;1016;p29"/>
              <p:cNvSpPr/>
              <p:nvPr/>
            </p:nvSpPr>
            <p:spPr>
              <a:xfrm>
                <a:off x="6197446" y="2923108"/>
                <a:ext cx="22063" cy="1387587"/>
              </a:xfrm>
              <a:custGeom>
                <a:avLst/>
                <a:gdLst/>
                <a:ahLst/>
                <a:cxnLst/>
                <a:rect l="l" t="t" r="r" b="b"/>
                <a:pathLst>
                  <a:path w="873" h="54905" extrusionOk="0">
                    <a:moveTo>
                      <a:pt x="436" y="1"/>
                    </a:moveTo>
                    <a:cubicBezTo>
                      <a:pt x="191" y="1"/>
                      <a:pt x="0" y="197"/>
                      <a:pt x="0" y="442"/>
                    </a:cubicBezTo>
                    <a:lnTo>
                      <a:pt x="0" y="54463"/>
                    </a:lnTo>
                    <a:cubicBezTo>
                      <a:pt x="0" y="54708"/>
                      <a:pt x="191" y="54904"/>
                      <a:pt x="436" y="54904"/>
                    </a:cubicBezTo>
                    <a:cubicBezTo>
                      <a:pt x="676" y="54904"/>
                      <a:pt x="872" y="54708"/>
                      <a:pt x="872" y="54463"/>
                    </a:cubicBezTo>
                    <a:lnTo>
                      <a:pt x="872" y="442"/>
                    </a:lnTo>
                    <a:cubicBezTo>
                      <a:pt x="872" y="197"/>
                      <a:pt x="676" y="1"/>
                      <a:pt x="436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17" name="Google Shape;1017;p29"/>
            <p:cNvSpPr/>
            <p:nvPr/>
          </p:nvSpPr>
          <p:spPr>
            <a:xfrm>
              <a:off x="6197446" y="3027915"/>
              <a:ext cx="22069" cy="1282586"/>
            </a:xfrm>
            <a:custGeom>
              <a:avLst/>
              <a:gdLst/>
              <a:ahLst/>
              <a:cxnLst/>
              <a:rect l="l" t="t" r="r" b="b"/>
              <a:pathLst>
                <a:path w="873" h="34100" extrusionOk="0">
                  <a:moveTo>
                    <a:pt x="436" y="0"/>
                  </a:moveTo>
                  <a:cubicBezTo>
                    <a:pt x="191" y="0"/>
                    <a:pt x="0" y="196"/>
                    <a:pt x="0" y="436"/>
                  </a:cubicBezTo>
                  <a:lnTo>
                    <a:pt x="0" y="33664"/>
                  </a:lnTo>
                  <a:cubicBezTo>
                    <a:pt x="0" y="33909"/>
                    <a:pt x="191" y="34100"/>
                    <a:pt x="436" y="34100"/>
                  </a:cubicBezTo>
                  <a:cubicBezTo>
                    <a:pt x="676" y="34100"/>
                    <a:pt x="872" y="33909"/>
                    <a:pt x="872" y="33664"/>
                  </a:cubicBezTo>
                  <a:lnTo>
                    <a:pt x="872" y="436"/>
                  </a:lnTo>
                  <a:cubicBezTo>
                    <a:pt x="872" y="196"/>
                    <a:pt x="676" y="0"/>
                    <a:pt x="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6155165" y="4281201"/>
              <a:ext cx="106473" cy="115571"/>
            </a:xfrm>
            <a:custGeom>
              <a:avLst/>
              <a:gdLst/>
              <a:ahLst/>
              <a:cxnLst/>
              <a:rect l="l" t="t" r="r" b="b"/>
              <a:pathLst>
                <a:path w="4213" h="4573" extrusionOk="0">
                  <a:moveTo>
                    <a:pt x="66" y="0"/>
                  </a:moveTo>
                  <a:lnTo>
                    <a:pt x="66" y="2414"/>
                  </a:lnTo>
                  <a:cubicBezTo>
                    <a:pt x="0" y="3586"/>
                    <a:pt x="938" y="4572"/>
                    <a:pt x="2109" y="4572"/>
                  </a:cubicBezTo>
                  <a:cubicBezTo>
                    <a:pt x="3281" y="4572"/>
                    <a:pt x="4212" y="3586"/>
                    <a:pt x="4147" y="2414"/>
                  </a:cubicBezTo>
                  <a:lnTo>
                    <a:pt x="4147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019" name="Google Shape;1019;p29"/>
          <p:cNvSpPr txBox="1"/>
          <p:nvPr/>
        </p:nvSpPr>
        <p:spPr>
          <a:xfrm>
            <a:off x="7905033" y="4222384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20" name="Google Shape;1020;p29"/>
          <p:cNvSpPr txBox="1"/>
          <p:nvPr/>
        </p:nvSpPr>
        <p:spPr>
          <a:xfrm>
            <a:off x="2619600" y="4735017"/>
            <a:ext cx="225320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64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50%</a:t>
            </a:r>
            <a:endParaRPr sz="64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21" name="Google Shape;1021;p29"/>
          <p:cNvSpPr txBox="1"/>
          <p:nvPr/>
        </p:nvSpPr>
        <p:spPr>
          <a:xfrm>
            <a:off x="7222233" y="1854817"/>
            <a:ext cx="225320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64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80%</a:t>
            </a:r>
            <a:endParaRPr sz="64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022" name="Google Shape;1022;p29"/>
          <p:cNvGrpSpPr/>
          <p:nvPr/>
        </p:nvGrpSpPr>
        <p:grpSpPr>
          <a:xfrm>
            <a:off x="2772010" y="1947567"/>
            <a:ext cx="495991" cy="605461"/>
            <a:chOff x="-24694925" y="3518700"/>
            <a:chExt cx="242625" cy="296175"/>
          </a:xfrm>
        </p:grpSpPr>
        <p:sp>
          <p:nvSpPr>
            <p:cNvPr id="1023" name="Google Shape;1023;p29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027" name="Google Shape;1027;p29"/>
          <p:cNvGrpSpPr/>
          <p:nvPr/>
        </p:nvGrpSpPr>
        <p:grpSpPr>
          <a:xfrm>
            <a:off x="8717618" y="3410337"/>
            <a:ext cx="605409" cy="495991"/>
            <a:chOff x="-26981375" y="3951875"/>
            <a:chExt cx="296150" cy="242625"/>
          </a:xfrm>
        </p:grpSpPr>
        <p:sp>
          <p:nvSpPr>
            <p:cNvPr id="1028" name="Google Shape;1028;p29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031" name="Google Shape;1031;p29"/>
          <p:cNvSpPr txBox="1"/>
          <p:nvPr/>
        </p:nvSpPr>
        <p:spPr>
          <a:xfrm>
            <a:off x="5310800" y="2680984"/>
            <a:ext cx="157040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64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vs</a:t>
            </a:r>
            <a:endParaRPr sz="64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32" name="Google Shape;1032;p29"/>
          <p:cNvSpPr txBox="1"/>
          <p:nvPr/>
        </p:nvSpPr>
        <p:spPr>
          <a:xfrm>
            <a:off x="2619584" y="3217284"/>
            <a:ext cx="25900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place. It’s full of iron oxide dust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33" name="Google Shape;1033;p29"/>
          <p:cNvSpPr txBox="1"/>
          <p:nvPr/>
        </p:nvSpPr>
        <p:spPr>
          <a:xfrm>
            <a:off x="6885433" y="4563051"/>
            <a:ext cx="25900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has a beautiful name and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30"/>
          <p:cNvSpPr/>
          <p:nvPr/>
        </p:nvSpPr>
        <p:spPr>
          <a:xfrm>
            <a:off x="5839001" y="1803933"/>
            <a:ext cx="792400" cy="79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039" name="Google Shape;103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0" name="Google Shape;1040;p30"/>
          <p:cNvSpPr txBox="1"/>
          <p:nvPr/>
        </p:nvSpPr>
        <p:spPr>
          <a:xfrm>
            <a:off x="5834767" y="31729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41" name="Google Shape;1041;p30"/>
          <p:cNvSpPr txBox="1"/>
          <p:nvPr/>
        </p:nvSpPr>
        <p:spPr>
          <a:xfrm>
            <a:off x="5834767" y="2873733"/>
            <a:ext cx="1187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42" name="Google Shape;1042;p30"/>
          <p:cNvSpPr txBox="1"/>
          <p:nvPr/>
        </p:nvSpPr>
        <p:spPr>
          <a:xfrm>
            <a:off x="6730000" y="1803917"/>
            <a:ext cx="118720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32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60%</a:t>
            </a:r>
            <a:endParaRPr sz="32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043" name="Google Shape;1043;p30"/>
          <p:cNvGrpSpPr/>
          <p:nvPr/>
        </p:nvGrpSpPr>
        <p:grpSpPr>
          <a:xfrm>
            <a:off x="609584" y="1516533"/>
            <a:ext cx="5080400" cy="5080400"/>
            <a:chOff x="457188" y="981150"/>
            <a:chExt cx="3810300" cy="3810300"/>
          </a:xfrm>
        </p:grpSpPr>
        <p:sp>
          <p:nvSpPr>
            <p:cNvPr id="1044" name="Google Shape;1044;p30"/>
            <p:cNvSpPr/>
            <p:nvPr/>
          </p:nvSpPr>
          <p:spPr>
            <a:xfrm>
              <a:off x="939731" y="1465589"/>
              <a:ext cx="2841300" cy="28413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1208110" y="1733999"/>
              <a:ext cx="2303700" cy="23037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1484384" y="2010366"/>
              <a:ext cx="1752000" cy="17508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1784159" y="2310202"/>
              <a:ext cx="1152300" cy="11523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48" name="Google Shape;1048;p30"/>
            <p:cNvSpPr/>
            <p:nvPr/>
          </p:nvSpPr>
          <p:spPr>
            <a:xfrm rot="-3810318">
              <a:off x="941740" y="1465703"/>
              <a:ext cx="2841195" cy="284119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49" name="Google Shape;1049;p30"/>
            <p:cNvSpPr/>
            <p:nvPr/>
          </p:nvSpPr>
          <p:spPr>
            <a:xfrm rot="-3905960">
              <a:off x="1208174" y="1733414"/>
              <a:ext cx="2304972" cy="2304972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50" name="Google Shape;1050;p30"/>
            <p:cNvSpPr/>
            <p:nvPr/>
          </p:nvSpPr>
          <p:spPr>
            <a:xfrm rot="-4222828">
              <a:off x="1486510" y="2009434"/>
              <a:ext cx="1752972" cy="1752972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51" name="Google Shape;1051;p30"/>
            <p:cNvSpPr/>
            <p:nvPr/>
          </p:nvSpPr>
          <p:spPr>
            <a:xfrm rot="-4538495">
              <a:off x="1784334" y="2309289"/>
              <a:ext cx="1151674" cy="1151674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052" name="Google Shape;1052;p30"/>
          <p:cNvSpPr/>
          <p:nvPr/>
        </p:nvSpPr>
        <p:spPr>
          <a:xfrm>
            <a:off x="5839001" y="4358333"/>
            <a:ext cx="792400" cy="79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053" name="Google Shape;1053;p30"/>
          <p:cNvSpPr txBox="1"/>
          <p:nvPr/>
        </p:nvSpPr>
        <p:spPr>
          <a:xfrm>
            <a:off x="5834767" y="57273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54" name="Google Shape;1054;p30"/>
          <p:cNvSpPr txBox="1"/>
          <p:nvPr/>
        </p:nvSpPr>
        <p:spPr>
          <a:xfrm>
            <a:off x="5834767" y="5428133"/>
            <a:ext cx="1187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55" name="Google Shape;1055;p30"/>
          <p:cNvSpPr txBox="1"/>
          <p:nvPr/>
        </p:nvSpPr>
        <p:spPr>
          <a:xfrm>
            <a:off x="6730000" y="4358317"/>
            <a:ext cx="118720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32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53%</a:t>
            </a:r>
            <a:endParaRPr sz="32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56" name="Google Shape;1056;p30"/>
          <p:cNvSpPr/>
          <p:nvPr/>
        </p:nvSpPr>
        <p:spPr>
          <a:xfrm>
            <a:off x="8927101" y="1803933"/>
            <a:ext cx="792400" cy="792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057" name="Google Shape;1057;p30"/>
          <p:cNvSpPr txBox="1"/>
          <p:nvPr/>
        </p:nvSpPr>
        <p:spPr>
          <a:xfrm>
            <a:off x="8922867" y="31729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58" name="Google Shape;1058;p30"/>
          <p:cNvSpPr txBox="1"/>
          <p:nvPr/>
        </p:nvSpPr>
        <p:spPr>
          <a:xfrm>
            <a:off x="8922867" y="2873733"/>
            <a:ext cx="1187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Neptune 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59" name="Google Shape;1059;p30"/>
          <p:cNvSpPr txBox="1"/>
          <p:nvPr/>
        </p:nvSpPr>
        <p:spPr>
          <a:xfrm>
            <a:off x="9818100" y="1803917"/>
            <a:ext cx="118720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32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75%</a:t>
            </a:r>
            <a:endParaRPr sz="32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60" name="Google Shape;1060;p30"/>
          <p:cNvSpPr/>
          <p:nvPr/>
        </p:nvSpPr>
        <p:spPr>
          <a:xfrm>
            <a:off x="8927101" y="4358333"/>
            <a:ext cx="792400" cy="79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061" name="Google Shape;1061;p30"/>
          <p:cNvSpPr txBox="1"/>
          <p:nvPr/>
        </p:nvSpPr>
        <p:spPr>
          <a:xfrm>
            <a:off x="8922867" y="57273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62" name="Google Shape;1062;p30"/>
          <p:cNvSpPr txBox="1"/>
          <p:nvPr/>
        </p:nvSpPr>
        <p:spPr>
          <a:xfrm>
            <a:off x="8922867" y="5428133"/>
            <a:ext cx="1187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63" name="Google Shape;1063;p30"/>
          <p:cNvSpPr txBox="1"/>
          <p:nvPr/>
        </p:nvSpPr>
        <p:spPr>
          <a:xfrm>
            <a:off x="9818100" y="4358317"/>
            <a:ext cx="118720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32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61%</a:t>
            </a:r>
            <a:endParaRPr sz="32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064" name="Google Shape;1064;p30"/>
          <p:cNvGrpSpPr/>
          <p:nvPr/>
        </p:nvGrpSpPr>
        <p:grpSpPr>
          <a:xfrm>
            <a:off x="6041891" y="4519311"/>
            <a:ext cx="386616" cy="470444"/>
            <a:chOff x="-24709100" y="3888875"/>
            <a:chExt cx="243400" cy="296175"/>
          </a:xfrm>
        </p:grpSpPr>
        <p:sp>
          <p:nvSpPr>
            <p:cNvPr id="1065" name="Google Shape;1065;p30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66" name="Google Shape;1066;p30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67" name="Google Shape;1067;p30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068" name="Google Shape;1068;p30"/>
          <p:cNvGrpSpPr/>
          <p:nvPr/>
        </p:nvGrpSpPr>
        <p:grpSpPr>
          <a:xfrm>
            <a:off x="9113094" y="4519927"/>
            <a:ext cx="420409" cy="469213"/>
            <a:chOff x="-23962425" y="3519475"/>
            <a:chExt cx="264675" cy="295400"/>
          </a:xfrm>
        </p:grpSpPr>
        <p:sp>
          <p:nvSpPr>
            <p:cNvPr id="1069" name="Google Shape;1069;p30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70" name="Google Shape;1070;p30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071" name="Google Shape;1071;p30"/>
          <p:cNvGrpSpPr/>
          <p:nvPr/>
        </p:nvGrpSpPr>
        <p:grpSpPr>
          <a:xfrm>
            <a:off x="9088102" y="1964331"/>
            <a:ext cx="470404" cy="470404"/>
            <a:chOff x="-23245675" y="3148525"/>
            <a:chExt cx="296150" cy="296150"/>
          </a:xfrm>
        </p:grpSpPr>
        <p:sp>
          <p:nvSpPr>
            <p:cNvPr id="1072" name="Google Shape;1072;p30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075" name="Google Shape;1075;p30"/>
          <p:cNvGrpSpPr/>
          <p:nvPr/>
        </p:nvGrpSpPr>
        <p:grpSpPr>
          <a:xfrm>
            <a:off x="6000618" y="1964963"/>
            <a:ext cx="469173" cy="470404"/>
            <a:chOff x="-23244900" y="3888100"/>
            <a:chExt cx="295375" cy="296150"/>
          </a:xfrm>
        </p:grpSpPr>
        <p:sp>
          <p:nvSpPr>
            <p:cNvPr id="1076" name="Google Shape;1076;p30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77" name="Google Shape;1077;p30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80" name="Google Shape;1080;p30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83" name="Google Shape;1083;p30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84" name="Google Shape;1084;p30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86" name="Google Shape;1086;p30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087" name="Google Shape;1087;p30"/>
          <p:cNvSpPr/>
          <p:nvPr/>
        </p:nvSpPr>
        <p:spPr>
          <a:xfrm flipH="1">
            <a:off x="12366733" y="1803933"/>
            <a:ext cx="590000" cy="45056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Four-Option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3" name="Google Shape;1093;p31"/>
          <p:cNvSpPr txBox="1"/>
          <p:nvPr/>
        </p:nvSpPr>
        <p:spPr>
          <a:xfrm>
            <a:off x="602600" y="57273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094" name="Google Shape;1094;p31"/>
          <p:cNvSpPr txBox="1"/>
          <p:nvPr/>
        </p:nvSpPr>
        <p:spPr>
          <a:xfrm>
            <a:off x="1135600" y="1430467"/>
            <a:ext cx="1187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095" name="Google Shape;1095;p31"/>
          <p:cNvGrpSpPr/>
          <p:nvPr/>
        </p:nvGrpSpPr>
        <p:grpSpPr>
          <a:xfrm>
            <a:off x="803156" y="5275802"/>
            <a:ext cx="1852088" cy="240159"/>
            <a:chOff x="705948" y="3788465"/>
            <a:chExt cx="2308953" cy="299400"/>
          </a:xfrm>
        </p:grpSpPr>
        <p:sp>
          <p:nvSpPr>
            <p:cNvPr id="1096" name="Google Shape;1096;p31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99" name="Google Shape;1099;p31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solidFill>
              <a:srgbClr val="5A54F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100" name="Google Shape;1100;p31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solidFill>
              <a:srgbClr val="5A54F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101" name="Google Shape;1101;p31"/>
          <p:cNvGrpSpPr/>
          <p:nvPr/>
        </p:nvGrpSpPr>
        <p:grpSpPr>
          <a:xfrm>
            <a:off x="1066498" y="1964253"/>
            <a:ext cx="1325404" cy="3108663"/>
            <a:chOff x="4910904" y="1542757"/>
            <a:chExt cx="558677" cy="1310345"/>
          </a:xfrm>
        </p:grpSpPr>
        <p:sp>
          <p:nvSpPr>
            <p:cNvPr id="1102" name="Google Shape;1102;p31"/>
            <p:cNvSpPr/>
            <p:nvPr/>
          </p:nvSpPr>
          <p:spPr>
            <a:xfrm>
              <a:off x="4961752" y="2803693"/>
              <a:ext cx="457485" cy="49409"/>
            </a:xfrm>
            <a:custGeom>
              <a:avLst/>
              <a:gdLst/>
              <a:ahLst/>
              <a:cxnLst/>
              <a:rect l="l" t="t" r="r" b="b"/>
              <a:pathLst>
                <a:path w="18120" h="1957" extrusionOk="0">
                  <a:moveTo>
                    <a:pt x="9060" y="1"/>
                  </a:moveTo>
                  <a:cubicBezTo>
                    <a:pt x="4061" y="1"/>
                    <a:pt x="1" y="437"/>
                    <a:pt x="1" y="978"/>
                  </a:cubicBezTo>
                  <a:cubicBezTo>
                    <a:pt x="1" y="1519"/>
                    <a:pt x="4061" y="1956"/>
                    <a:pt x="9060" y="1956"/>
                  </a:cubicBezTo>
                  <a:cubicBezTo>
                    <a:pt x="14065" y="1956"/>
                    <a:pt x="18119" y="1519"/>
                    <a:pt x="18119" y="978"/>
                  </a:cubicBezTo>
                  <a:cubicBezTo>
                    <a:pt x="18119" y="437"/>
                    <a:pt x="14065" y="1"/>
                    <a:pt x="9060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103" name="Google Shape;1103;p31"/>
            <p:cNvGrpSpPr/>
            <p:nvPr/>
          </p:nvGrpSpPr>
          <p:grpSpPr>
            <a:xfrm>
              <a:off x="4910904" y="1542757"/>
              <a:ext cx="558677" cy="1277423"/>
              <a:chOff x="4910904" y="1542757"/>
              <a:chExt cx="558677" cy="1277423"/>
            </a:xfrm>
          </p:grpSpPr>
          <p:sp>
            <p:nvSpPr>
              <p:cNvPr id="1104" name="Google Shape;1104;p31"/>
              <p:cNvSpPr/>
              <p:nvPr/>
            </p:nvSpPr>
            <p:spPr>
              <a:xfrm>
                <a:off x="5007172" y="1674397"/>
                <a:ext cx="366821" cy="342104"/>
              </a:xfrm>
              <a:custGeom>
                <a:avLst/>
                <a:gdLst/>
                <a:ahLst/>
                <a:cxnLst/>
                <a:rect l="l" t="t" r="r" b="b"/>
                <a:pathLst>
                  <a:path w="14529" h="13550" extrusionOk="0">
                    <a:moveTo>
                      <a:pt x="2151" y="0"/>
                    </a:moveTo>
                    <a:cubicBezTo>
                      <a:pt x="959" y="0"/>
                      <a:pt x="0" y="958"/>
                      <a:pt x="0" y="2157"/>
                    </a:cubicBezTo>
                    <a:lnTo>
                      <a:pt x="0" y="11393"/>
                    </a:lnTo>
                    <a:cubicBezTo>
                      <a:pt x="0" y="12585"/>
                      <a:pt x="959" y="13550"/>
                      <a:pt x="2151" y="13550"/>
                    </a:cubicBezTo>
                    <a:lnTo>
                      <a:pt x="12371" y="13550"/>
                    </a:lnTo>
                    <a:cubicBezTo>
                      <a:pt x="13563" y="13550"/>
                      <a:pt x="14528" y="12585"/>
                      <a:pt x="14528" y="11393"/>
                    </a:cubicBezTo>
                    <a:lnTo>
                      <a:pt x="14528" y="2157"/>
                    </a:lnTo>
                    <a:cubicBezTo>
                      <a:pt x="14528" y="958"/>
                      <a:pt x="13563" y="0"/>
                      <a:pt x="12371" y="0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pSp>
            <p:nvGrpSpPr>
              <p:cNvPr id="1105" name="Google Shape;1105;p31"/>
              <p:cNvGrpSpPr/>
              <p:nvPr/>
            </p:nvGrpSpPr>
            <p:grpSpPr>
              <a:xfrm>
                <a:off x="4910904" y="1547529"/>
                <a:ext cx="558677" cy="1272651"/>
                <a:chOff x="4910904" y="1547529"/>
                <a:chExt cx="558677" cy="1272651"/>
              </a:xfrm>
            </p:grpSpPr>
            <p:sp>
              <p:nvSpPr>
                <p:cNvPr id="1106" name="Google Shape;1106;p31"/>
                <p:cNvSpPr/>
                <p:nvPr/>
              </p:nvSpPr>
              <p:spPr>
                <a:xfrm>
                  <a:off x="4910904" y="1547529"/>
                  <a:ext cx="558677" cy="127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8" h="50407" extrusionOk="0">
                      <a:moveTo>
                        <a:pt x="11074" y="0"/>
                      </a:moveTo>
                      <a:cubicBezTo>
                        <a:pt x="7098" y="0"/>
                        <a:pt x="3872" y="3226"/>
                        <a:pt x="3872" y="7202"/>
                      </a:cubicBezTo>
                      <a:lnTo>
                        <a:pt x="3872" y="7208"/>
                      </a:lnTo>
                      <a:cubicBezTo>
                        <a:pt x="3853" y="7208"/>
                        <a:pt x="3833" y="7202"/>
                        <a:pt x="3813" y="7202"/>
                      </a:cubicBezTo>
                      <a:cubicBezTo>
                        <a:pt x="3810" y="7202"/>
                        <a:pt x="3806" y="7202"/>
                        <a:pt x="3803" y="7202"/>
                      </a:cubicBezTo>
                      <a:cubicBezTo>
                        <a:pt x="3137" y="7202"/>
                        <a:pt x="2634" y="7811"/>
                        <a:pt x="2764" y="8466"/>
                      </a:cubicBezTo>
                      <a:cubicBezTo>
                        <a:pt x="2861" y="8983"/>
                        <a:pt x="3315" y="9322"/>
                        <a:pt x="3805" y="9322"/>
                      </a:cubicBezTo>
                      <a:cubicBezTo>
                        <a:pt x="3940" y="9322"/>
                        <a:pt x="4077" y="9297"/>
                        <a:pt x="4211" y="9242"/>
                      </a:cubicBezTo>
                      <a:cubicBezTo>
                        <a:pt x="4980" y="11569"/>
                        <a:pt x="6994" y="13413"/>
                        <a:pt x="9197" y="14104"/>
                      </a:cubicBezTo>
                      <a:lnTo>
                        <a:pt x="9197" y="16124"/>
                      </a:lnTo>
                      <a:lnTo>
                        <a:pt x="6909" y="16124"/>
                      </a:lnTo>
                      <a:cubicBezTo>
                        <a:pt x="6909" y="16124"/>
                        <a:pt x="6903" y="16170"/>
                        <a:pt x="6883" y="16183"/>
                      </a:cubicBezTo>
                      <a:cubicBezTo>
                        <a:pt x="6303" y="16183"/>
                        <a:pt x="5795" y="16561"/>
                        <a:pt x="5612" y="17109"/>
                      </a:cubicBezTo>
                      <a:lnTo>
                        <a:pt x="281" y="32861"/>
                      </a:lnTo>
                      <a:cubicBezTo>
                        <a:pt x="1" y="33565"/>
                        <a:pt x="372" y="34367"/>
                        <a:pt x="1096" y="34608"/>
                      </a:cubicBezTo>
                      <a:cubicBezTo>
                        <a:pt x="1236" y="34655"/>
                        <a:pt x="1379" y="34677"/>
                        <a:pt x="1519" y="34677"/>
                      </a:cubicBezTo>
                      <a:cubicBezTo>
                        <a:pt x="2099" y="34677"/>
                        <a:pt x="2634" y="34295"/>
                        <a:pt x="2797" y="33702"/>
                      </a:cubicBezTo>
                      <a:lnTo>
                        <a:pt x="2973" y="33187"/>
                      </a:lnTo>
                      <a:lnTo>
                        <a:pt x="3553" y="33428"/>
                      </a:lnTo>
                      <a:cubicBezTo>
                        <a:pt x="3553" y="33428"/>
                        <a:pt x="4061" y="32412"/>
                        <a:pt x="3514" y="31577"/>
                      </a:cubicBezTo>
                      <a:lnTo>
                        <a:pt x="6779" y="21918"/>
                      </a:lnTo>
                      <a:lnTo>
                        <a:pt x="6779" y="21918"/>
                      </a:lnTo>
                      <a:cubicBezTo>
                        <a:pt x="6779" y="27699"/>
                        <a:pt x="5997" y="29166"/>
                        <a:pt x="5997" y="32360"/>
                      </a:cubicBezTo>
                      <a:cubicBezTo>
                        <a:pt x="5997" y="35560"/>
                        <a:pt x="7906" y="48490"/>
                        <a:pt x="7906" y="48490"/>
                      </a:cubicBezTo>
                      <a:lnTo>
                        <a:pt x="5599" y="50407"/>
                      </a:lnTo>
                      <a:lnTo>
                        <a:pt x="10064" y="50407"/>
                      </a:lnTo>
                      <a:lnTo>
                        <a:pt x="10807" y="31630"/>
                      </a:lnTo>
                      <a:lnTo>
                        <a:pt x="11191" y="31630"/>
                      </a:lnTo>
                      <a:lnTo>
                        <a:pt x="11934" y="50407"/>
                      </a:lnTo>
                      <a:lnTo>
                        <a:pt x="16399" y="50407"/>
                      </a:lnTo>
                      <a:lnTo>
                        <a:pt x="14085" y="48503"/>
                      </a:lnTo>
                      <a:cubicBezTo>
                        <a:pt x="14085" y="48503"/>
                        <a:pt x="15995" y="34171"/>
                        <a:pt x="15995" y="31590"/>
                      </a:cubicBezTo>
                      <a:cubicBezTo>
                        <a:pt x="15995" y="29010"/>
                        <a:pt x="15336" y="27680"/>
                        <a:pt x="15336" y="21821"/>
                      </a:cubicBezTo>
                      <a:lnTo>
                        <a:pt x="15336" y="21821"/>
                      </a:lnTo>
                      <a:lnTo>
                        <a:pt x="18641" y="31584"/>
                      </a:lnTo>
                      <a:cubicBezTo>
                        <a:pt x="18093" y="32418"/>
                        <a:pt x="18602" y="33435"/>
                        <a:pt x="18602" y="33435"/>
                      </a:cubicBezTo>
                      <a:lnTo>
                        <a:pt x="19182" y="33187"/>
                      </a:lnTo>
                      <a:lnTo>
                        <a:pt x="19351" y="33709"/>
                      </a:lnTo>
                      <a:cubicBezTo>
                        <a:pt x="19530" y="34280"/>
                        <a:pt x="20058" y="34650"/>
                        <a:pt x="20625" y="34650"/>
                      </a:cubicBezTo>
                      <a:cubicBezTo>
                        <a:pt x="20762" y="34650"/>
                        <a:pt x="20902" y="34628"/>
                        <a:pt x="21039" y="34582"/>
                      </a:cubicBezTo>
                      <a:cubicBezTo>
                        <a:pt x="21750" y="34347"/>
                        <a:pt x="22128" y="33578"/>
                        <a:pt x="21874" y="32874"/>
                      </a:cubicBezTo>
                      <a:lnTo>
                        <a:pt x="21874" y="32868"/>
                      </a:lnTo>
                      <a:lnTo>
                        <a:pt x="16542" y="17128"/>
                      </a:lnTo>
                      <a:cubicBezTo>
                        <a:pt x="16379" y="16613"/>
                        <a:pt x="15923" y="16242"/>
                        <a:pt x="15382" y="16190"/>
                      </a:cubicBezTo>
                      <a:cubicBezTo>
                        <a:pt x="15369" y="16170"/>
                        <a:pt x="15356" y="16150"/>
                        <a:pt x="15350" y="16131"/>
                      </a:cubicBezTo>
                      <a:lnTo>
                        <a:pt x="12951" y="16131"/>
                      </a:lnTo>
                      <a:lnTo>
                        <a:pt x="12951" y="14104"/>
                      </a:lnTo>
                      <a:cubicBezTo>
                        <a:pt x="15147" y="13413"/>
                        <a:pt x="17148" y="11595"/>
                        <a:pt x="17930" y="9281"/>
                      </a:cubicBezTo>
                      <a:cubicBezTo>
                        <a:pt x="18015" y="9301"/>
                        <a:pt x="18100" y="9314"/>
                        <a:pt x="18185" y="9314"/>
                      </a:cubicBezTo>
                      <a:cubicBezTo>
                        <a:pt x="18189" y="9314"/>
                        <a:pt x="18193" y="9314"/>
                        <a:pt x="18197" y="9314"/>
                      </a:cubicBezTo>
                      <a:cubicBezTo>
                        <a:pt x="18758" y="9314"/>
                        <a:pt x="19221" y="8873"/>
                        <a:pt x="19247" y="8310"/>
                      </a:cubicBezTo>
                      <a:cubicBezTo>
                        <a:pt x="19273" y="7743"/>
                        <a:pt x="18843" y="7254"/>
                        <a:pt x="18276" y="7215"/>
                      </a:cubicBezTo>
                      <a:lnTo>
                        <a:pt x="18276" y="7202"/>
                      </a:lnTo>
                      <a:cubicBezTo>
                        <a:pt x="18276" y="3226"/>
                        <a:pt x="15056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F2F4F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07" name="Google Shape;1107;p31"/>
                <p:cNvGrpSpPr/>
                <p:nvPr/>
              </p:nvGrpSpPr>
              <p:grpSpPr>
                <a:xfrm>
                  <a:off x="5086525" y="1888799"/>
                  <a:ext cx="204808" cy="326677"/>
                  <a:chOff x="5086525" y="1888799"/>
                  <a:chExt cx="204808" cy="326677"/>
                </a:xfrm>
              </p:grpSpPr>
              <p:grpSp>
                <p:nvGrpSpPr>
                  <p:cNvPr id="1108" name="Google Shape;1108;p31"/>
                  <p:cNvGrpSpPr/>
                  <p:nvPr/>
                </p:nvGrpSpPr>
                <p:grpSpPr>
                  <a:xfrm>
                    <a:off x="5147044" y="1888799"/>
                    <a:ext cx="80312" cy="199127"/>
                    <a:chOff x="5147044" y="1888799"/>
                    <a:chExt cx="80312" cy="199127"/>
                  </a:xfrm>
                </p:grpSpPr>
                <p:sp>
                  <p:nvSpPr>
                    <p:cNvPr id="1109" name="Google Shape;1109;p31"/>
                    <p:cNvSpPr/>
                    <p:nvPr/>
                  </p:nvSpPr>
                  <p:spPr>
                    <a:xfrm>
                      <a:off x="5176002" y="1888799"/>
                      <a:ext cx="24717" cy="1642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9" h="6505" extrusionOk="0">
                          <a:moveTo>
                            <a:pt x="489" y="0"/>
                          </a:moveTo>
                          <a:cubicBezTo>
                            <a:pt x="222" y="0"/>
                            <a:pt x="0" y="222"/>
                            <a:pt x="0" y="489"/>
                          </a:cubicBezTo>
                          <a:cubicBezTo>
                            <a:pt x="0" y="646"/>
                            <a:pt x="72" y="789"/>
                            <a:pt x="196" y="887"/>
                          </a:cubicBezTo>
                          <a:cubicBezTo>
                            <a:pt x="72" y="978"/>
                            <a:pt x="0" y="1121"/>
                            <a:pt x="0" y="1278"/>
                          </a:cubicBezTo>
                          <a:cubicBezTo>
                            <a:pt x="0" y="1434"/>
                            <a:pt x="72" y="1578"/>
                            <a:pt x="196" y="1675"/>
                          </a:cubicBezTo>
                          <a:cubicBezTo>
                            <a:pt x="72" y="1767"/>
                            <a:pt x="0" y="1910"/>
                            <a:pt x="0" y="2066"/>
                          </a:cubicBezTo>
                          <a:cubicBezTo>
                            <a:pt x="0" y="2223"/>
                            <a:pt x="72" y="2366"/>
                            <a:pt x="196" y="2464"/>
                          </a:cubicBezTo>
                          <a:cubicBezTo>
                            <a:pt x="72" y="2555"/>
                            <a:pt x="0" y="2699"/>
                            <a:pt x="0" y="2855"/>
                          </a:cubicBezTo>
                          <a:cubicBezTo>
                            <a:pt x="0" y="3011"/>
                            <a:pt x="72" y="3155"/>
                            <a:pt x="196" y="3253"/>
                          </a:cubicBezTo>
                          <a:cubicBezTo>
                            <a:pt x="72" y="3344"/>
                            <a:pt x="0" y="3487"/>
                            <a:pt x="0" y="3644"/>
                          </a:cubicBezTo>
                          <a:cubicBezTo>
                            <a:pt x="0" y="3800"/>
                            <a:pt x="72" y="3943"/>
                            <a:pt x="196" y="4041"/>
                          </a:cubicBezTo>
                          <a:cubicBezTo>
                            <a:pt x="72" y="4132"/>
                            <a:pt x="0" y="4276"/>
                            <a:pt x="0" y="4432"/>
                          </a:cubicBezTo>
                          <a:cubicBezTo>
                            <a:pt x="0" y="4589"/>
                            <a:pt x="72" y="4732"/>
                            <a:pt x="196" y="4830"/>
                          </a:cubicBezTo>
                          <a:cubicBezTo>
                            <a:pt x="72" y="4921"/>
                            <a:pt x="0" y="5064"/>
                            <a:pt x="0" y="5221"/>
                          </a:cubicBezTo>
                          <a:cubicBezTo>
                            <a:pt x="0" y="5377"/>
                            <a:pt x="72" y="5521"/>
                            <a:pt x="196" y="5618"/>
                          </a:cubicBezTo>
                          <a:cubicBezTo>
                            <a:pt x="72" y="5710"/>
                            <a:pt x="0" y="5853"/>
                            <a:pt x="0" y="6010"/>
                          </a:cubicBezTo>
                          <a:cubicBezTo>
                            <a:pt x="0" y="6283"/>
                            <a:pt x="216" y="6498"/>
                            <a:pt x="489" y="6505"/>
                          </a:cubicBezTo>
                          <a:cubicBezTo>
                            <a:pt x="763" y="6498"/>
                            <a:pt x="978" y="6283"/>
                            <a:pt x="978" y="6010"/>
                          </a:cubicBezTo>
                          <a:cubicBezTo>
                            <a:pt x="978" y="5853"/>
                            <a:pt x="906" y="5710"/>
                            <a:pt x="783" y="5618"/>
                          </a:cubicBezTo>
                          <a:cubicBezTo>
                            <a:pt x="906" y="5521"/>
                            <a:pt x="978" y="5377"/>
                            <a:pt x="978" y="5221"/>
                          </a:cubicBezTo>
                          <a:cubicBezTo>
                            <a:pt x="978" y="5064"/>
                            <a:pt x="906" y="4921"/>
                            <a:pt x="783" y="4830"/>
                          </a:cubicBezTo>
                          <a:cubicBezTo>
                            <a:pt x="906" y="4732"/>
                            <a:pt x="978" y="4589"/>
                            <a:pt x="978" y="4432"/>
                          </a:cubicBezTo>
                          <a:cubicBezTo>
                            <a:pt x="978" y="4276"/>
                            <a:pt x="906" y="4132"/>
                            <a:pt x="783" y="4041"/>
                          </a:cubicBezTo>
                          <a:cubicBezTo>
                            <a:pt x="906" y="3943"/>
                            <a:pt x="978" y="3800"/>
                            <a:pt x="978" y="3644"/>
                          </a:cubicBezTo>
                          <a:cubicBezTo>
                            <a:pt x="978" y="3487"/>
                            <a:pt x="906" y="3344"/>
                            <a:pt x="783" y="3253"/>
                          </a:cubicBezTo>
                          <a:cubicBezTo>
                            <a:pt x="906" y="3155"/>
                            <a:pt x="978" y="3011"/>
                            <a:pt x="978" y="2855"/>
                          </a:cubicBezTo>
                          <a:cubicBezTo>
                            <a:pt x="978" y="2699"/>
                            <a:pt x="906" y="2555"/>
                            <a:pt x="783" y="2464"/>
                          </a:cubicBezTo>
                          <a:cubicBezTo>
                            <a:pt x="906" y="2366"/>
                            <a:pt x="978" y="2223"/>
                            <a:pt x="978" y="2066"/>
                          </a:cubicBezTo>
                          <a:cubicBezTo>
                            <a:pt x="978" y="1910"/>
                            <a:pt x="906" y="1767"/>
                            <a:pt x="783" y="1675"/>
                          </a:cubicBezTo>
                          <a:cubicBezTo>
                            <a:pt x="906" y="1578"/>
                            <a:pt x="978" y="1434"/>
                            <a:pt x="978" y="1278"/>
                          </a:cubicBezTo>
                          <a:cubicBezTo>
                            <a:pt x="978" y="1121"/>
                            <a:pt x="906" y="978"/>
                            <a:pt x="783" y="887"/>
                          </a:cubicBezTo>
                          <a:cubicBezTo>
                            <a:pt x="906" y="789"/>
                            <a:pt x="978" y="646"/>
                            <a:pt x="978" y="489"/>
                          </a:cubicBezTo>
                          <a:cubicBezTo>
                            <a:pt x="978" y="222"/>
                            <a:pt x="756" y="0"/>
                            <a:pt x="489" y="0"/>
                          </a:cubicBezTo>
                          <a:close/>
                        </a:path>
                      </a:pathLst>
                    </a:custGeom>
                    <a:solidFill>
                      <a:srgbClr val="D4DBE0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10" name="Google Shape;1110;p31"/>
                    <p:cNvSpPr/>
                    <p:nvPr/>
                  </p:nvSpPr>
                  <p:spPr>
                    <a:xfrm>
                      <a:off x="5147044" y="2033063"/>
                      <a:ext cx="80312" cy="548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81" h="2173" extrusionOk="0">
                          <a:moveTo>
                            <a:pt x="1589" y="0"/>
                          </a:moveTo>
                          <a:cubicBezTo>
                            <a:pt x="1451" y="0"/>
                            <a:pt x="1312" y="58"/>
                            <a:pt x="1213" y="172"/>
                          </a:cubicBezTo>
                          <a:cubicBezTo>
                            <a:pt x="1115" y="289"/>
                            <a:pt x="1076" y="445"/>
                            <a:pt x="1108" y="595"/>
                          </a:cubicBezTo>
                          <a:cubicBezTo>
                            <a:pt x="1095" y="594"/>
                            <a:pt x="1082" y="594"/>
                            <a:pt x="1069" y="594"/>
                          </a:cubicBezTo>
                          <a:cubicBezTo>
                            <a:pt x="927" y="594"/>
                            <a:pt x="793" y="657"/>
                            <a:pt x="698" y="765"/>
                          </a:cubicBezTo>
                          <a:cubicBezTo>
                            <a:pt x="600" y="882"/>
                            <a:pt x="554" y="1039"/>
                            <a:pt x="587" y="1188"/>
                          </a:cubicBezTo>
                          <a:cubicBezTo>
                            <a:pt x="579" y="1188"/>
                            <a:pt x="572" y="1188"/>
                            <a:pt x="564" y="1188"/>
                          </a:cubicBezTo>
                          <a:cubicBezTo>
                            <a:pt x="422" y="1188"/>
                            <a:pt x="276" y="1246"/>
                            <a:pt x="183" y="1358"/>
                          </a:cubicBezTo>
                          <a:cubicBezTo>
                            <a:pt x="0" y="1566"/>
                            <a:pt x="20" y="1879"/>
                            <a:pt x="228" y="2055"/>
                          </a:cubicBezTo>
                          <a:cubicBezTo>
                            <a:pt x="320" y="2133"/>
                            <a:pt x="437" y="2173"/>
                            <a:pt x="554" y="2173"/>
                          </a:cubicBezTo>
                          <a:cubicBezTo>
                            <a:pt x="698" y="2173"/>
                            <a:pt x="835" y="2114"/>
                            <a:pt x="926" y="2003"/>
                          </a:cubicBezTo>
                          <a:cubicBezTo>
                            <a:pt x="1024" y="1886"/>
                            <a:pt x="1069" y="1729"/>
                            <a:pt x="1037" y="1573"/>
                          </a:cubicBezTo>
                          <a:lnTo>
                            <a:pt x="1037" y="1573"/>
                          </a:lnTo>
                          <a:cubicBezTo>
                            <a:pt x="1051" y="1574"/>
                            <a:pt x="1065" y="1575"/>
                            <a:pt x="1079" y="1575"/>
                          </a:cubicBezTo>
                          <a:cubicBezTo>
                            <a:pt x="1220" y="1575"/>
                            <a:pt x="1353" y="1517"/>
                            <a:pt x="1447" y="1410"/>
                          </a:cubicBezTo>
                          <a:cubicBezTo>
                            <a:pt x="1545" y="1293"/>
                            <a:pt x="1584" y="1136"/>
                            <a:pt x="1552" y="980"/>
                          </a:cubicBezTo>
                          <a:lnTo>
                            <a:pt x="1552" y="980"/>
                          </a:lnTo>
                          <a:cubicBezTo>
                            <a:pt x="1565" y="983"/>
                            <a:pt x="1576" y="985"/>
                            <a:pt x="1587" y="985"/>
                          </a:cubicBezTo>
                          <a:cubicBezTo>
                            <a:pt x="1597" y="985"/>
                            <a:pt x="1607" y="983"/>
                            <a:pt x="1617" y="980"/>
                          </a:cubicBezTo>
                          <a:cubicBezTo>
                            <a:pt x="1623" y="1091"/>
                            <a:pt x="1669" y="1201"/>
                            <a:pt x="1741" y="1286"/>
                          </a:cubicBezTo>
                          <a:cubicBezTo>
                            <a:pt x="1836" y="1388"/>
                            <a:pt x="1970" y="1451"/>
                            <a:pt x="2107" y="1451"/>
                          </a:cubicBezTo>
                          <a:cubicBezTo>
                            <a:pt x="2119" y="1451"/>
                            <a:pt x="2132" y="1450"/>
                            <a:pt x="2145" y="1449"/>
                          </a:cubicBezTo>
                          <a:lnTo>
                            <a:pt x="2145" y="1449"/>
                          </a:lnTo>
                          <a:cubicBezTo>
                            <a:pt x="2112" y="1599"/>
                            <a:pt x="2158" y="1762"/>
                            <a:pt x="2262" y="1873"/>
                          </a:cubicBezTo>
                          <a:cubicBezTo>
                            <a:pt x="2357" y="1986"/>
                            <a:pt x="2493" y="2043"/>
                            <a:pt x="2629" y="2043"/>
                          </a:cubicBezTo>
                          <a:cubicBezTo>
                            <a:pt x="2744" y="2043"/>
                            <a:pt x="2860" y="2002"/>
                            <a:pt x="2953" y="1918"/>
                          </a:cubicBezTo>
                          <a:cubicBezTo>
                            <a:pt x="3161" y="1736"/>
                            <a:pt x="3181" y="1430"/>
                            <a:pt x="2998" y="1221"/>
                          </a:cubicBezTo>
                          <a:cubicBezTo>
                            <a:pt x="2903" y="1120"/>
                            <a:pt x="2769" y="1056"/>
                            <a:pt x="2632" y="1056"/>
                          </a:cubicBezTo>
                          <a:cubicBezTo>
                            <a:pt x="2620" y="1056"/>
                            <a:pt x="2607" y="1057"/>
                            <a:pt x="2594" y="1058"/>
                          </a:cubicBezTo>
                          <a:cubicBezTo>
                            <a:pt x="2620" y="908"/>
                            <a:pt x="2581" y="752"/>
                            <a:pt x="2477" y="634"/>
                          </a:cubicBezTo>
                          <a:cubicBezTo>
                            <a:pt x="2388" y="533"/>
                            <a:pt x="2254" y="470"/>
                            <a:pt x="2118" y="470"/>
                          </a:cubicBezTo>
                          <a:cubicBezTo>
                            <a:pt x="2105" y="470"/>
                            <a:pt x="2092" y="470"/>
                            <a:pt x="2079" y="471"/>
                          </a:cubicBezTo>
                          <a:cubicBezTo>
                            <a:pt x="2073" y="335"/>
                            <a:pt x="2014" y="211"/>
                            <a:pt x="1910" y="120"/>
                          </a:cubicBezTo>
                          <a:cubicBezTo>
                            <a:pt x="1818" y="40"/>
                            <a:pt x="1704" y="0"/>
                            <a:pt x="1589" y="0"/>
                          </a:cubicBezTo>
                          <a:close/>
                        </a:path>
                      </a:pathLst>
                    </a:custGeom>
                    <a:solidFill>
                      <a:srgbClr val="D4DBE0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111" name="Google Shape;1111;p31"/>
                  <p:cNvSpPr/>
                  <p:nvPr/>
                </p:nvSpPr>
                <p:spPr>
                  <a:xfrm>
                    <a:off x="5086525" y="2017965"/>
                    <a:ext cx="91143" cy="197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0" h="7823" extrusionOk="0">
                        <a:moveTo>
                          <a:pt x="2684" y="1"/>
                        </a:moveTo>
                        <a:cubicBezTo>
                          <a:pt x="2130" y="1"/>
                          <a:pt x="892" y="2034"/>
                          <a:pt x="481" y="2784"/>
                        </a:cubicBezTo>
                        <a:cubicBezTo>
                          <a:pt x="64" y="3540"/>
                          <a:pt x="234" y="5071"/>
                          <a:pt x="175" y="5879"/>
                        </a:cubicBezTo>
                        <a:cubicBezTo>
                          <a:pt x="120" y="6646"/>
                          <a:pt x="1" y="7823"/>
                          <a:pt x="492" y="7823"/>
                        </a:cubicBezTo>
                        <a:cubicBezTo>
                          <a:pt x="523" y="7823"/>
                          <a:pt x="556" y="7818"/>
                          <a:pt x="592" y="7809"/>
                        </a:cubicBezTo>
                        <a:cubicBezTo>
                          <a:pt x="1198" y="7639"/>
                          <a:pt x="2202" y="6746"/>
                          <a:pt x="2782" y="6499"/>
                        </a:cubicBezTo>
                        <a:cubicBezTo>
                          <a:pt x="3355" y="6244"/>
                          <a:pt x="3382" y="5045"/>
                          <a:pt x="3329" y="4100"/>
                        </a:cubicBezTo>
                        <a:cubicBezTo>
                          <a:pt x="3271" y="3149"/>
                          <a:pt x="3610" y="222"/>
                          <a:pt x="2684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12" name="Google Shape;1112;p31"/>
                  <p:cNvSpPr/>
                  <p:nvPr/>
                </p:nvSpPr>
                <p:spPr>
                  <a:xfrm>
                    <a:off x="5200190" y="2017965"/>
                    <a:ext cx="91143" cy="197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0" h="7823" extrusionOk="0">
                        <a:moveTo>
                          <a:pt x="920" y="1"/>
                        </a:moveTo>
                        <a:cubicBezTo>
                          <a:pt x="1" y="222"/>
                          <a:pt x="339" y="3149"/>
                          <a:pt x="281" y="4100"/>
                        </a:cubicBezTo>
                        <a:cubicBezTo>
                          <a:pt x="222" y="5045"/>
                          <a:pt x="255" y="6244"/>
                          <a:pt x="828" y="6499"/>
                        </a:cubicBezTo>
                        <a:cubicBezTo>
                          <a:pt x="1408" y="6746"/>
                          <a:pt x="2412" y="7639"/>
                          <a:pt x="3018" y="7809"/>
                        </a:cubicBezTo>
                        <a:cubicBezTo>
                          <a:pt x="3054" y="7818"/>
                          <a:pt x="3087" y="7823"/>
                          <a:pt x="3118" y="7823"/>
                        </a:cubicBezTo>
                        <a:cubicBezTo>
                          <a:pt x="3609" y="7823"/>
                          <a:pt x="3491" y="6646"/>
                          <a:pt x="3435" y="5879"/>
                        </a:cubicBezTo>
                        <a:cubicBezTo>
                          <a:pt x="3377" y="5071"/>
                          <a:pt x="3546" y="3540"/>
                          <a:pt x="3129" y="2784"/>
                        </a:cubicBezTo>
                        <a:cubicBezTo>
                          <a:pt x="2718" y="2034"/>
                          <a:pt x="1480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113" name="Google Shape;1113;p31"/>
              <p:cNvSpPr/>
              <p:nvPr/>
            </p:nvSpPr>
            <p:spPr>
              <a:xfrm>
                <a:off x="4983465" y="1542757"/>
                <a:ext cx="406813" cy="325163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79" extrusionOk="0">
                    <a:moveTo>
                      <a:pt x="1005" y="8740"/>
                    </a:moveTo>
                    <a:cubicBezTo>
                      <a:pt x="1007" y="8824"/>
                      <a:pt x="1025" y="8949"/>
                      <a:pt x="1055" y="9103"/>
                    </a:cubicBezTo>
                    <a:lnTo>
                      <a:pt x="1055" y="9103"/>
                    </a:lnTo>
                    <a:cubicBezTo>
                      <a:pt x="1031" y="8968"/>
                      <a:pt x="1014" y="8846"/>
                      <a:pt x="1005" y="8740"/>
                    </a:cubicBezTo>
                    <a:close/>
                    <a:moveTo>
                      <a:pt x="8531" y="0"/>
                    </a:moveTo>
                    <a:cubicBezTo>
                      <a:pt x="7378" y="0"/>
                      <a:pt x="6098" y="274"/>
                      <a:pt x="4700" y="906"/>
                    </a:cubicBezTo>
                    <a:cubicBezTo>
                      <a:pt x="1" y="3031"/>
                      <a:pt x="1005" y="8740"/>
                      <a:pt x="1005" y="8740"/>
                    </a:cubicBezTo>
                    <a:cubicBezTo>
                      <a:pt x="952" y="6113"/>
                      <a:pt x="4048" y="3448"/>
                      <a:pt x="4048" y="3448"/>
                    </a:cubicBezTo>
                    <a:cubicBezTo>
                      <a:pt x="6232" y="4790"/>
                      <a:pt x="13544" y="6504"/>
                      <a:pt x="14216" y="6726"/>
                    </a:cubicBezTo>
                    <a:cubicBezTo>
                      <a:pt x="14558" y="6840"/>
                      <a:pt x="14772" y="11921"/>
                      <a:pt x="14749" y="12624"/>
                    </a:cubicBezTo>
                    <a:lnTo>
                      <a:pt x="14749" y="12624"/>
                    </a:lnTo>
                    <a:lnTo>
                      <a:pt x="15206" y="9548"/>
                    </a:lnTo>
                    <a:cubicBezTo>
                      <a:pt x="15206" y="9548"/>
                      <a:pt x="16112" y="6166"/>
                      <a:pt x="14437" y="3441"/>
                    </a:cubicBezTo>
                    <a:cubicBezTo>
                      <a:pt x="13261" y="1523"/>
                      <a:pt x="11251" y="0"/>
                      <a:pt x="8531" y="0"/>
                    </a:cubicBezTo>
                    <a:close/>
                    <a:moveTo>
                      <a:pt x="14749" y="12624"/>
                    </a:moveTo>
                    <a:lnTo>
                      <a:pt x="14737" y="12703"/>
                    </a:lnTo>
                    <a:cubicBezTo>
                      <a:pt x="14738" y="12704"/>
                      <a:pt x="14739" y="12705"/>
                      <a:pt x="14739" y="12705"/>
                    </a:cubicBezTo>
                    <a:cubicBezTo>
                      <a:pt x="14744" y="12705"/>
                      <a:pt x="14747" y="12677"/>
                      <a:pt x="14749" y="12624"/>
                    </a:cubicBezTo>
                    <a:close/>
                    <a:moveTo>
                      <a:pt x="1055" y="9103"/>
                    </a:moveTo>
                    <a:cubicBezTo>
                      <a:pt x="1284" y="10402"/>
                      <a:pt x="2113" y="12879"/>
                      <a:pt x="2113" y="12879"/>
                    </a:cubicBezTo>
                    <a:cubicBezTo>
                      <a:pt x="2113" y="12879"/>
                      <a:pt x="1272" y="10220"/>
                      <a:pt x="1055" y="9103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14" name="Google Shape;1114;p31"/>
          <p:cNvGrpSpPr/>
          <p:nvPr/>
        </p:nvGrpSpPr>
        <p:grpSpPr>
          <a:xfrm>
            <a:off x="3985419" y="1964253"/>
            <a:ext cx="1322709" cy="3108663"/>
            <a:chOff x="5901010" y="1542757"/>
            <a:chExt cx="557541" cy="1310345"/>
          </a:xfrm>
        </p:grpSpPr>
        <p:sp>
          <p:nvSpPr>
            <p:cNvPr id="1115" name="Google Shape;1115;p31"/>
            <p:cNvSpPr/>
            <p:nvPr/>
          </p:nvSpPr>
          <p:spPr>
            <a:xfrm>
              <a:off x="5950722" y="2803693"/>
              <a:ext cx="457485" cy="49409"/>
            </a:xfrm>
            <a:custGeom>
              <a:avLst/>
              <a:gdLst/>
              <a:ahLst/>
              <a:cxnLst/>
              <a:rect l="l" t="t" r="r" b="b"/>
              <a:pathLst>
                <a:path w="18120" h="1957" extrusionOk="0">
                  <a:moveTo>
                    <a:pt x="9060" y="1"/>
                  </a:moveTo>
                  <a:cubicBezTo>
                    <a:pt x="4061" y="1"/>
                    <a:pt x="0" y="437"/>
                    <a:pt x="0" y="978"/>
                  </a:cubicBezTo>
                  <a:cubicBezTo>
                    <a:pt x="0" y="1519"/>
                    <a:pt x="4061" y="1956"/>
                    <a:pt x="9060" y="1956"/>
                  </a:cubicBezTo>
                  <a:cubicBezTo>
                    <a:pt x="14065" y="1956"/>
                    <a:pt x="18119" y="1519"/>
                    <a:pt x="18119" y="978"/>
                  </a:cubicBezTo>
                  <a:cubicBezTo>
                    <a:pt x="18119" y="437"/>
                    <a:pt x="14065" y="1"/>
                    <a:pt x="9060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116" name="Google Shape;1116;p31"/>
            <p:cNvGrpSpPr/>
            <p:nvPr/>
          </p:nvGrpSpPr>
          <p:grpSpPr>
            <a:xfrm>
              <a:off x="5901010" y="1542757"/>
              <a:ext cx="557541" cy="1277423"/>
              <a:chOff x="5901010" y="1542757"/>
              <a:chExt cx="557541" cy="1277423"/>
            </a:xfrm>
          </p:grpSpPr>
          <p:sp>
            <p:nvSpPr>
              <p:cNvPr id="1117" name="Google Shape;1117;p31"/>
              <p:cNvSpPr/>
              <p:nvPr/>
            </p:nvSpPr>
            <p:spPr>
              <a:xfrm>
                <a:off x="5993996" y="1674397"/>
                <a:ext cx="366796" cy="342104"/>
              </a:xfrm>
              <a:custGeom>
                <a:avLst/>
                <a:gdLst/>
                <a:ahLst/>
                <a:cxnLst/>
                <a:rect l="l" t="t" r="r" b="b"/>
                <a:pathLst>
                  <a:path w="14528" h="13550" extrusionOk="0">
                    <a:moveTo>
                      <a:pt x="2151" y="0"/>
                    </a:moveTo>
                    <a:cubicBezTo>
                      <a:pt x="958" y="0"/>
                      <a:pt x="0" y="958"/>
                      <a:pt x="0" y="2157"/>
                    </a:cubicBezTo>
                    <a:lnTo>
                      <a:pt x="0" y="11393"/>
                    </a:lnTo>
                    <a:cubicBezTo>
                      <a:pt x="0" y="12585"/>
                      <a:pt x="958" y="13550"/>
                      <a:pt x="2151" y="13550"/>
                    </a:cubicBezTo>
                    <a:lnTo>
                      <a:pt x="12371" y="13550"/>
                    </a:lnTo>
                    <a:cubicBezTo>
                      <a:pt x="13563" y="13550"/>
                      <a:pt x="14528" y="12585"/>
                      <a:pt x="14528" y="11393"/>
                    </a:cubicBezTo>
                    <a:lnTo>
                      <a:pt x="14528" y="2157"/>
                    </a:lnTo>
                    <a:cubicBezTo>
                      <a:pt x="14528" y="958"/>
                      <a:pt x="13563" y="0"/>
                      <a:pt x="12371" y="0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18" name="Google Shape;1118;p31"/>
              <p:cNvSpPr/>
              <p:nvPr/>
            </p:nvSpPr>
            <p:spPr>
              <a:xfrm>
                <a:off x="6132554" y="1726054"/>
                <a:ext cx="68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" extrusionOk="0">
                    <a:moveTo>
                      <a:pt x="0" y="1"/>
                    </a:moveTo>
                    <a:lnTo>
                      <a:pt x="26" y="1"/>
                    </a:lnTo>
                    <a:cubicBezTo>
                      <a:pt x="13" y="1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pSp>
            <p:nvGrpSpPr>
              <p:cNvPr id="1119" name="Google Shape;1119;p31"/>
              <p:cNvGrpSpPr/>
              <p:nvPr/>
            </p:nvGrpSpPr>
            <p:grpSpPr>
              <a:xfrm>
                <a:off x="5901010" y="1547529"/>
                <a:ext cx="557541" cy="1272651"/>
                <a:chOff x="5901010" y="1547529"/>
                <a:chExt cx="557541" cy="1272651"/>
              </a:xfrm>
            </p:grpSpPr>
            <p:sp>
              <p:nvSpPr>
                <p:cNvPr id="1120" name="Google Shape;1120;p31"/>
                <p:cNvSpPr/>
                <p:nvPr/>
              </p:nvSpPr>
              <p:spPr>
                <a:xfrm>
                  <a:off x="5901010" y="1547529"/>
                  <a:ext cx="557541" cy="127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83" h="50407" extrusionOk="0">
                      <a:moveTo>
                        <a:pt x="10944" y="0"/>
                      </a:moveTo>
                      <a:cubicBezTo>
                        <a:pt x="6968" y="0"/>
                        <a:pt x="3742" y="3226"/>
                        <a:pt x="3742" y="7202"/>
                      </a:cubicBezTo>
                      <a:lnTo>
                        <a:pt x="3742" y="7208"/>
                      </a:lnTo>
                      <a:cubicBezTo>
                        <a:pt x="3722" y="7208"/>
                        <a:pt x="3703" y="7202"/>
                        <a:pt x="3677" y="7202"/>
                      </a:cubicBezTo>
                      <a:cubicBezTo>
                        <a:pt x="3673" y="7202"/>
                        <a:pt x="3670" y="7202"/>
                        <a:pt x="3666" y="7202"/>
                      </a:cubicBezTo>
                      <a:cubicBezTo>
                        <a:pt x="3007" y="7202"/>
                        <a:pt x="2504" y="7811"/>
                        <a:pt x="2627" y="8466"/>
                      </a:cubicBezTo>
                      <a:cubicBezTo>
                        <a:pt x="2730" y="8983"/>
                        <a:pt x="3181" y="9322"/>
                        <a:pt x="3669" y="9322"/>
                      </a:cubicBezTo>
                      <a:cubicBezTo>
                        <a:pt x="3804" y="9322"/>
                        <a:pt x="3941" y="9297"/>
                        <a:pt x="4074" y="9242"/>
                      </a:cubicBezTo>
                      <a:cubicBezTo>
                        <a:pt x="4843" y="11575"/>
                        <a:pt x="6864" y="13413"/>
                        <a:pt x="9067" y="14110"/>
                      </a:cubicBezTo>
                      <a:lnTo>
                        <a:pt x="9067" y="16131"/>
                      </a:lnTo>
                      <a:lnTo>
                        <a:pt x="6864" y="16131"/>
                      </a:lnTo>
                      <a:cubicBezTo>
                        <a:pt x="6864" y="16131"/>
                        <a:pt x="6851" y="16177"/>
                        <a:pt x="6838" y="16183"/>
                      </a:cubicBezTo>
                      <a:cubicBezTo>
                        <a:pt x="6258" y="16190"/>
                        <a:pt x="5743" y="16561"/>
                        <a:pt x="5560" y="17115"/>
                      </a:cubicBezTo>
                      <a:lnTo>
                        <a:pt x="229" y="32861"/>
                      </a:lnTo>
                      <a:cubicBezTo>
                        <a:pt x="1" y="33559"/>
                        <a:pt x="379" y="34315"/>
                        <a:pt x="1076" y="34543"/>
                      </a:cubicBezTo>
                      <a:cubicBezTo>
                        <a:pt x="1217" y="34590"/>
                        <a:pt x="1359" y="34613"/>
                        <a:pt x="1499" y="34613"/>
                      </a:cubicBezTo>
                      <a:cubicBezTo>
                        <a:pt x="2054" y="34613"/>
                        <a:pt x="2570" y="34259"/>
                        <a:pt x="2758" y="33702"/>
                      </a:cubicBezTo>
                      <a:lnTo>
                        <a:pt x="2934" y="33187"/>
                      </a:lnTo>
                      <a:lnTo>
                        <a:pt x="3507" y="33435"/>
                      </a:lnTo>
                      <a:cubicBezTo>
                        <a:pt x="3507" y="33435"/>
                        <a:pt x="4016" y="32418"/>
                        <a:pt x="3468" y="31577"/>
                      </a:cubicBezTo>
                      <a:lnTo>
                        <a:pt x="6740" y="21925"/>
                      </a:lnTo>
                      <a:lnTo>
                        <a:pt x="6740" y="21925"/>
                      </a:lnTo>
                      <a:cubicBezTo>
                        <a:pt x="6740" y="27706"/>
                        <a:pt x="5958" y="29172"/>
                        <a:pt x="5958" y="32366"/>
                      </a:cubicBezTo>
                      <a:cubicBezTo>
                        <a:pt x="5958" y="35560"/>
                        <a:pt x="7861" y="48497"/>
                        <a:pt x="7861" y="48497"/>
                      </a:cubicBezTo>
                      <a:lnTo>
                        <a:pt x="5554" y="50407"/>
                      </a:lnTo>
                      <a:lnTo>
                        <a:pt x="10018" y="50407"/>
                      </a:lnTo>
                      <a:lnTo>
                        <a:pt x="10761" y="31630"/>
                      </a:lnTo>
                      <a:lnTo>
                        <a:pt x="11146" y="31630"/>
                      </a:lnTo>
                      <a:lnTo>
                        <a:pt x="11889" y="50407"/>
                      </a:lnTo>
                      <a:lnTo>
                        <a:pt x="16353" y="50407"/>
                      </a:lnTo>
                      <a:lnTo>
                        <a:pt x="14046" y="48497"/>
                      </a:lnTo>
                      <a:cubicBezTo>
                        <a:pt x="14046" y="48497"/>
                        <a:pt x="15949" y="34171"/>
                        <a:pt x="15949" y="31590"/>
                      </a:cubicBezTo>
                      <a:cubicBezTo>
                        <a:pt x="15949" y="29010"/>
                        <a:pt x="15291" y="27680"/>
                        <a:pt x="15291" y="21821"/>
                      </a:cubicBezTo>
                      <a:lnTo>
                        <a:pt x="15291" y="21821"/>
                      </a:lnTo>
                      <a:lnTo>
                        <a:pt x="18596" y="31584"/>
                      </a:lnTo>
                      <a:cubicBezTo>
                        <a:pt x="18048" y="32418"/>
                        <a:pt x="18556" y="33435"/>
                        <a:pt x="18556" y="33435"/>
                      </a:cubicBezTo>
                      <a:lnTo>
                        <a:pt x="19136" y="33187"/>
                      </a:lnTo>
                      <a:lnTo>
                        <a:pt x="19312" y="33709"/>
                      </a:lnTo>
                      <a:cubicBezTo>
                        <a:pt x="19486" y="34280"/>
                        <a:pt x="20013" y="34650"/>
                        <a:pt x="20580" y="34650"/>
                      </a:cubicBezTo>
                      <a:cubicBezTo>
                        <a:pt x="20717" y="34650"/>
                        <a:pt x="20857" y="34628"/>
                        <a:pt x="20994" y="34582"/>
                      </a:cubicBezTo>
                      <a:cubicBezTo>
                        <a:pt x="21704" y="34347"/>
                        <a:pt x="22082" y="33578"/>
                        <a:pt x="21828" y="32874"/>
                      </a:cubicBezTo>
                      <a:lnTo>
                        <a:pt x="16503" y="17128"/>
                      </a:lnTo>
                      <a:cubicBezTo>
                        <a:pt x="16334" y="16613"/>
                        <a:pt x="15878" y="16242"/>
                        <a:pt x="15337" y="16190"/>
                      </a:cubicBezTo>
                      <a:cubicBezTo>
                        <a:pt x="15324" y="16170"/>
                        <a:pt x="15311" y="16150"/>
                        <a:pt x="15304" y="16131"/>
                      </a:cubicBezTo>
                      <a:lnTo>
                        <a:pt x="12827" y="16131"/>
                      </a:lnTo>
                      <a:lnTo>
                        <a:pt x="12827" y="14104"/>
                      </a:lnTo>
                      <a:cubicBezTo>
                        <a:pt x="15017" y="13413"/>
                        <a:pt x="17018" y="11588"/>
                        <a:pt x="17794" y="9281"/>
                      </a:cubicBezTo>
                      <a:cubicBezTo>
                        <a:pt x="17879" y="9301"/>
                        <a:pt x="17963" y="9314"/>
                        <a:pt x="18048" y="9314"/>
                      </a:cubicBezTo>
                      <a:cubicBezTo>
                        <a:pt x="18052" y="9314"/>
                        <a:pt x="18056" y="9314"/>
                        <a:pt x="18060" y="9314"/>
                      </a:cubicBezTo>
                      <a:cubicBezTo>
                        <a:pt x="18622" y="9314"/>
                        <a:pt x="19091" y="8873"/>
                        <a:pt x="19117" y="8310"/>
                      </a:cubicBezTo>
                      <a:cubicBezTo>
                        <a:pt x="19136" y="7743"/>
                        <a:pt x="18713" y="7254"/>
                        <a:pt x="18146" y="7215"/>
                      </a:cubicBezTo>
                      <a:lnTo>
                        <a:pt x="18146" y="7202"/>
                      </a:lnTo>
                      <a:cubicBezTo>
                        <a:pt x="18146" y="3226"/>
                        <a:pt x="14920" y="0"/>
                        <a:pt x="10944" y="0"/>
                      </a:cubicBezTo>
                      <a:close/>
                    </a:path>
                  </a:pathLst>
                </a:custGeom>
                <a:solidFill>
                  <a:srgbClr val="F2F4F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21" name="Google Shape;1121;p31"/>
                <p:cNvGrpSpPr/>
                <p:nvPr/>
              </p:nvGrpSpPr>
              <p:grpSpPr>
                <a:xfrm>
                  <a:off x="5939032" y="1575982"/>
                  <a:ext cx="472785" cy="1194182"/>
                  <a:chOff x="5939032" y="1575983"/>
                  <a:chExt cx="472785" cy="1194182"/>
                </a:xfrm>
              </p:grpSpPr>
              <p:grpSp>
                <p:nvGrpSpPr>
                  <p:cNvPr id="1122" name="Google Shape;1122;p31"/>
                  <p:cNvGrpSpPr/>
                  <p:nvPr/>
                </p:nvGrpSpPr>
                <p:grpSpPr>
                  <a:xfrm>
                    <a:off x="5939032" y="1717495"/>
                    <a:ext cx="472785" cy="1052669"/>
                    <a:chOff x="5939032" y="1717495"/>
                    <a:chExt cx="472785" cy="1052669"/>
                  </a:xfrm>
                </p:grpSpPr>
                <p:sp>
                  <p:nvSpPr>
                    <p:cNvPr id="1123" name="Google Shape;1123;p31"/>
                    <p:cNvSpPr/>
                    <p:nvPr/>
                  </p:nvSpPr>
                  <p:spPr>
                    <a:xfrm>
                      <a:off x="5971930" y="1961992"/>
                      <a:ext cx="207560" cy="2883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21" h="11421" extrusionOk="0">
                          <a:moveTo>
                            <a:pt x="7978" y="1"/>
                          </a:moveTo>
                          <a:cubicBezTo>
                            <a:pt x="7896" y="1"/>
                            <a:pt x="7816" y="46"/>
                            <a:pt x="7789" y="152"/>
                          </a:cubicBezTo>
                          <a:cubicBezTo>
                            <a:pt x="7535" y="1077"/>
                            <a:pt x="6903" y="1240"/>
                            <a:pt x="6101" y="1455"/>
                          </a:cubicBezTo>
                          <a:cubicBezTo>
                            <a:pt x="5821" y="1527"/>
                            <a:pt x="5541" y="1611"/>
                            <a:pt x="5267" y="1709"/>
                          </a:cubicBezTo>
                          <a:cubicBezTo>
                            <a:pt x="3788" y="2302"/>
                            <a:pt x="3625" y="2824"/>
                            <a:pt x="3188" y="4212"/>
                          </a:cubicBezTo>
                          <a:lnTo>
                            <a:pt x="3149" y="4342"/>
                          </a:lnTo>
                          <a:cubicBezTo>
                            <a:pt x="2321" y="6988"/>
                            <a:pt x="1057" y="9361"/>
                            <a:pt x="53" y="11127"/>
                          </a:cubicBezTo>
                          <a:cubicBezTo>
                            <a:pt x="1" y="11218"/>
                            <a:pt x="34" y="11342"/>
                            <a:pt x="125" y="11394"/>
                          </a:cubicBezTo>
                          <a:cubicBezTo>
                            <a:pt x="157" y="11414"/>
                            <a:pt x="190" y="11420"/>
                            <a:pt x="223" y="11420"/>
                          </a:cubicBezTo>
                          <a:cubicBezTo>
                            <a:pt x="294" y="11420"/>
                            <a:pt x="366" y="11381"/>
                            <a:pt x="399" y="11323"/>
                          </a:cubicBezTo>
                          <a:cubicBezTo>
                            <a:pt x="1415" y="9537"/>
                            <a:pt x="2686" y="7138"/>
                            <a:pt x="3527" y="4460"/>
                          </a:cubicBezTo>
                          <a:lnTo>
                            <a:pt x="3566" y="4329"/>
                          </a:lnTo>
                          <a:cubicBezTo>
                            <a:pt x="3996" y="2967"/>
                            <a:pt x="4114" y="2596"/>
                            <a:pt x="5417" y="2081"/>
                          </a:cubicBezTo>
                          <a:cubicBezTo>
                            <a:pt x="5671" y="1983"/>
                            <a:pt x="5932" y="1898"/>
                            <a:pt x="6206" y="1833"/>
                          </a:cubicBezTo>
                          <a:cubicBezTo>
                            <a:pt x="7014" y="1618"/>
                            <a:pt x="7855" y="1396"/>
                            <a:pt x="8174" y="256"/>
                          </a:cubicBezTo>
                          <a:cubicBezTo>
                            <a:pt x="8221" y="100"/>
                            <a:pt x="8098" y="1"/>
                            <a:pt x="7978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4" name="Google Shape;1124;p31"/>
                    <p:cNvSpPr/>
                    <p:nvPr/>
                  </p:nvSpPr>
                  <p:spPr>
                    <a:xfrm>
                      <a:off x="5961907" y="2188537"/>
                      <a:ext cx="52010" cy="1522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0" h="6032" extrusionOk="0">
                          <a:moveTo>
                            <a:pt x="1766" y="0"/>
                          </a:moveTo>
                          <a:cubicBezTo>
                            <a:pt x="1658" y="0"/>
                            <a:pt x="1551" y="77"/>
                            <a:pt x="1571" y="225"/>
                          </a:cubicBezTo>
                          <a:cubicBezTo>
                            <a:pt x="1656" y="1437"/>
                            <a:pt x="1232" y="2460"/>
                            <a:pt x="776" y="3549"/>
                          </a:cubicBezTo>
                          <a:cubicBezTo>
                            <a:pt x="476" y="4266"/>
                            <a:pt x="163" y="5009"/>
                            <a:pt x="20" y="5804"/>
                          </a:cubicBezTo>
                          <a:cubicBezTo>
                            <a:pt x="0" y="5908"/>
                            <a:pt x="72" y="6012"/>
                            <a:pt x="176" y="6032"/>
                          </a:cubicBezTo>
                          <a:lnTo>
                            <a:pt x="215" y="6032"/>
                          </a:lnTo>
                          <a:cubicBezTo>
                            <a:pt x="307" y="6032"/>
                            <a:pt x="385" y="5960"/>
                            <a:pt x="404" y="5869"/>
                          </a:cubicBezTo>
                          <a:cubicBezTo>
                            <a:pt x="541" y="5120"/>
                            <a:pt x="848" y="4396"/>
                            <a:pt x="1141" y="3699"/>
                          </a:cubicBezTo>
                          <a:cubicBezTo>
                            <a:pt x="1591" y="2617"/>
                            <a:pt x="2060" y="1502"/>
                            <a:pt x="1962" y="192"/>
                          </a:cubicBezTo>
                          <a:cubicBezTo>
                            <a:pt x="1959" y="63"/>
                            <a:pt x="1862" y="0"/>
                            <a:pt x="1766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5" name="Google Shape;1125;p31"/>
                    <p:cNvSpPr/>
                    <p:nvPr/>
                  </p:nvSpPr>
                  <p:spPr>
                    <a:xfrm>
                      <a:off x="5939032" y="2264810"/>
                      <a:ext cx="58195" cy="53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05" h="2119" extrusionOk="0">
                          <a:moveTo>
                            <a:pt x="2027" y="1"/>
                          </a:moveTo>
                          <a:cubicBezTo>
                            <a:pt x="2001" y="1"/>
                            <a:pt x="1972" y="7"/>
                            <a:pt x="1943" y="19"/>
                          </a:cubicBezTo>
                          <a:cubicBezTo>
                            <a:pt x="1167" y="345"/>
                            <a:pt x="261" y="997"/>
                            <a:pt x="33" y="1864"/>
                          </a:cubicBezTo>
                          <a:cubicBezTo>
                            <a:pt x="0" y="1968"/>
                            <a:pt x="66" y="2079"/>
                            <a:pt x="170" y="2112"/>
                          </a:cubicBezTo>
                          <a:cubicBezTo>
                            <a:pt x="189" y="2112"/>
                            <a:pt x="202" y="2112"/>
                            <a:pt x="222" y="2118"/>
                          </a:cubicBezTo>
                          <a:cubicBezTo>
                            <a:pt x="313" y="2112"/>
                            <a:pt x="391" y="2053"/>
                            <a:pt x="411" y="1968"/>
                          </a:cubicBezTo>
                          <a:cubicBezTo>
                            <a:pt x="607" y="1238"/>
                            <a:pt x="1408" y="671"/>
                            <a:pt x="2093" y="384"/>
                          </a:cubicBezTo>
                          <a:cubicBezTo>
                            <a:pt x="2304" y="293"/>
                            <a:pt x="2215" y="1"/>
                            <a:pt x="2027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6" name="Google Shape;1126;p31"/>
                    <p:cNvSpPr/>
                    <p:nvPr/>
                  </p:nvSpPr>
                  <p:spPr>
                    <a:xfrm>
                      <a:off x="5992683" y="2128978"/>
                      <a:ext cx="45849" cy="367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6" h="1457" extrusionOk="0">
                          <a:moveTo>
                            <a:pt x="1532" y="0"/>
                          </a:moveTo>
                          <a:cubicBezTo>
                            <a:pt x="1499" y="0"/>
                            <a:pt x="1464" y="9"/>
                            <a:pt x="1428" y="29"/>
                          </a:cubicBezTo>
                          <a:cubicBezTo>
                            <a:pt x="919" y="316"/>
                            <a:pt x="456" y="687"/>
                            <a:pt x="72" y="1130"/>
                          </a:cubicBezTo>
                          <a:cubicBezTo>
                            <a:pt x="0" y="1215"/>
                            <a:pt x="7" y="1339"/>
                            <a:pt x="91" y="1411"/>
                          </a:cubicBezTo>
                          <a:cubicBezTo>
                            <a:pt x="124" y="1437"/>
                            <a:pt x="170" y="1456"/>
                            <a:pt x="215" y="1456"/>
                          </a:cubicBezTo>
                          <a:cubicBezTo>
                            <a:pt x="274" y="1456"/>
                            <a:pt x="333" y="1430"/>
                            <a:pt x="365" y="1391"/>
                          </a:cubicBezTo>
                          <a:cubicBezTo>
                            <a:pt x="724" y="981"/>
                            <a:pt x="1147" y="635"/>
                            <a:pt x="1623" y="368"/>
                          </a:cubicBezTo>
                          <a:cubicBezTo>
                            <a:pt x="1816" y="263"/>
                            <a:pt x="1711" y="0"/>
                            <a:pt x="1532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7" name="Google Shape;1127;p31"/>
                    <p:cNvSpPr/>
                    <p:nvPr/>
                  </p:nvSpPr>
                  <p:spPr>
                    <a:xfrm>
                      <a:off x="6042042" y="1957699"/>
                      <a:ext cx="140654" cy="639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71" h="2531" extrusionOk="0">
                          <a:moveTo>
                            <a:pt x="5282" y="1"/>
                          </a:moveTo>
                          <a:cubicBezTo>
                            <a:pt x="5229" y="1"/>
                            <a:pt x="5174" y="24"/>
                            <a:pt x="5130" y="80"/>
                          </a:cubicBezTo>
                          <a:cubicBezTo>
                            <a:pt x="4550" y="778"/>
                            <a:pt x="3598" y="915"/>
                            <a:pt x="2673" y="1045"/>
                          </a:cubicBezTo>
                          <a:cubicBezTo>
                            <a:pt x="1656" y="1188"/>
                            <a:pt x="607" y="1332"/>
                            <a:pt x="53" y="2225"/>
                          </a:cubicBezTo>
                          <a:cubicBezTo>
                            <a:pt x="0" y="2322"/>
                            <a:pt x="27" y="2440"/>
                            <a:pt x="118" y="2498"/>
                          </a:cubicBezTo>
                          <a:cubicBezTo>
                            <a:pt x="150" y="2518"/>
                            <a:pt x="183" y="2531"/>
                            <a:pt x="222" y="2531"/>
                          </a:cubicBezTo>
                          <a:cubicBezTo>
                            <a:pt x="294" y="2531"/>
                            <a:pt x="352" y="2492"/>
                            <a:pt x="391" y="2433"/>
                          </a:cubicBezTo>
                          <a:cubicBezTo>
                            <a:pt x="848" y="1697"/>
                            <a:pt x="1760" y="1566"/>
                            <a:pt x="2725" y="1436"/>
                          </a:cubicBezTo>
                          <a:cubicBezTo>
                            <a:pt x="3722" y="1293"/>
                            <a:pt x="4758" y="1149"/>
                            <a:pt x="5436" y="335"/>
                          </a:cubicBezTo>
                          <a:cubicBezTo>
                            <a:pt x="5571" y="185"/>
                            <a:pt x="5432" y="1"/>
                            <a:pt x="5282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8" name="Google Shape;1128;p31"/>
                    <p:cNvSpPr/>
                    <p:nvPr/>
                  </p:nvSpPr>
                  <p:spPr>
                    <a:xfrm>
                      <a:off x="6010937" y="2054751"/>
                      <a:ext cx="54206" cy="512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7" h="2031" extrusionOk="0">
                          <a:moveTo>
                            <a:pt x="1864" y="1"/>
                          </a:moveTo>
                          <a:cubicBezTo>
                            <a:pt x="1829" y="1"/>
                            <a:pt x="1792" y="12"/>
                            <a:pt x="1754" y="36"/>
                          </a:cubicBezTo>
                          <a:cubicBezTo>
                            <a:pt x="1115" y="440"/>
                            <a:pt x="313" y="949"/>
                            <a:pt x="40" y="1770"/>
                          </a:cubicBezTo>
                          <a:cubicBezTo>
                            <a:pt x="1" y="1900"/>
                            <a:pt x="98" y="2030"/>
                            <a:pt x="229" y="2030"/>
                          </a:cubicBezTo>
                          <a:cubicBezTo>
                            <a:pt x="313" y="2030"/>
                            <a:pt x="392" y="1978"/>
                            <a:pt x="418" y="1894"/>
                          </a:cubicBezTo>
                          <a:cubicBezTo>
                            <a:pt x="639" y="1203"/>
                            <a:pt x="1343" y="760"/>
                            <a:pt x="1962" y="369"/>
                          </a:cubicBezTo>
                          <a:cubicBezTo>
                            <a:pt x="2146" y="250"/>
                            <a:pt x="2034" y="1"/>
                            <a:pt x="1864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9" name="Google Shape;1129;p31"/>
                    <p:cNvSpPr/>
                    <p:nvPr/>
                  </p:nvSpPr>
                  <p:spPr>
                    <a:xfrm>
                      <a:off x="6080545" y="1991077"/>
                      <a:ext cx="98112" cy="100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86" h="3979" extrusionOk="0">
                          <a:moveTo>
                            <a:pt x="3668" y="0"/>
                          </a:moveTo>
                          <a:cubicBezTo>
                            <a:pt x="3578" y="0"/>
                            <a:pt x="3498" y="68"/>
                            <a:pt x="3481" y="166"/>
                          </a:cubicBezTo>
                          <a:cubicBezTo>
                            <a:pt x="3338" y="1131"/>
                            <a:pt x="2555" y="1659"/>
                            <a:pt x="1721" y="2219"/>
                          </a:cubicBezTo>
                          <a:cubicBezTo>
                            <a:pt x="1109" y="2630"/>
                            <a:pt x="476" y="3060"/>
                            <a:pt x="79" y="3679"/>
                          </a:cubicBezTo>
                          <a:cubicBezTo>
                            <a:pt x="1" y="3809"/>
                            <a:pt x="92" y="3979"/>
                            <a:pt x="248" y="3979"/>
                          </a:cubicBezTo>
                          <a:cubicBezTo>
                            <a:pt x="313" y="3979"/>
                            <a:pt x="372" y="3946"/>
                            <a:pt x="411" y="3894"/>
                          </a:cubicBezTo>
                          <a:cubicBezTo>
                            <a:pt x="757" y="3340"/>
                            <a:pt x="1356" y="2943"/>
                            <a:pt x="1936" y="2552"/>
                          </a:cubicBezTo>
                          <a:cubicBezTo>
                            <a:pt x="2803" y="1965"/>
                            <a:pt x="3703" y="1359"/>
                            <a:pt x="3865" y="225"/>
                          </a:cubicBezTo>
                          <a:cubicBezTo>
                            <a:pt x="3885" y="121"/>
                            <a:pt x="3813" y="16"/>
                            <a:pt x="3703" y="3"/>
                          </a:cubicBezTo>
                          <a:cubicBezTo>
                            <a:pt x="3691" y="1"/>
                            <a:pt x="3680" y="0"/>
                            <a:pt x="3668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0" name="Google Shape;1130;p31"/>
                    <p:cNvSpPr/>
                    <p:nvPr/>
                  </p:nvSpPr>
                  <p:spPr>
                    <a:xfrm>
                      <a:off x="6079055" y="2034073"/>
                      <a:ext cx="106342" cy="1069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12" h="4238" extrusionOk="0">
                          <a:moveTo>
                            <a:pt x="3821" y="0"/>
                          </a:moveTo>
                          <a:cubicBezTo>
                            <a:pt x="3709" y="0"/>
                            <a:pt x="3595" y="86"/>
                            <a:pt x="3625" y="236"/>
                          </a:cubicBezTo>
                          <a:cubicBezTo>
                            <a:pt x="3781" y="1259"/>
                            <a:pt x="2797" y="1878"/>
                            <a:pt x="1761" y="2530"/>
                          </a:cubicBezTo>
                          <a:cubicBezTo>
                            <a:pt x="1096" y="2947"/>
                            <a:pt x="405" y="3377"/>
                            <a:pt x="60" y="3938"/>
                          </a:cubicBezTo>
                          <a:cubicBezTo>
                            <a:pt x="1" y="4029"/>
                            <a:pt x="27" y="4146"/>
                            <a:pt x="125" y="4205"/>
                          </a:cubicBezTo>
                          <a:cubicBezTo>
                            <a:pt x="151" y="4225"/>
                            <a:pt x="190" y="4238"/>
                            <a:pt x="229" y="4238"/>
                          </a:cubicBezTo>
                          <a:cubicBezTo>
                            <a:pt x="294" y="4238"/>
                            <a:pt x="359" y="4199"/>
                            <a:pt x="392" y="4140"/>
                          </a:cubicBezTo>
                          <a:cubicBezTo>
                            <a:pt x="692" y="3664"/>
                            <a:pt x="1311" y="3273"/>
                            <a:pt x="1969" y="2863"/>
                          </a:cubicBezTo>
                          <a:cubicBezTo>
                            <a:pt x="3019" y="2204"/>
                            <a:pt x="4211" y="1455"/>
                            <a:pt x="4009" y="171"/>
                          </a:cubicBezTo>
                          <a:cubicBezTo>
                            <a:pt x="3995" y="53"/>
                            <a:pt x="3909" y="0"/>
                            <a:pt x="3821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1" name="Google Shape;1131;p31"/>
                    <p:cNvSpPr/>
                    <p:nvPr/>
                  </p:nvSpPr>
                  <p:spPr>
                    <a:xfrm>
                      <a:off x="6079055" y="2075378"/>
                      <a:ext cx="110281" cy="1191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68" h="4720" extrusionOk="0">
                          <a:moveTo>
                            <a:pt x="3823" y="1"/>
                          </a:moveTo>
                          <a:cubicBezTo>
                            <a:pt x="3699" y="1"/>
                            <a:pt x="3574" y="113"/>
                            <a:pt x="3631" y="268"/>
                          </a:cubicBezTo>
                          <a:cubicBezTo>
                            <a:pt x="3898" y="972"/>
                            <a:pt x="2634" y="2035"/>
                            <a:pt x="1624" y="2882"/>
                          </a:cubicBezTo>
                          <a:cubicBezTo>
                            <a:pt x="952" y="3449"/>
                            <a:pt x="320" y="3977"/>
                            <a:pt x="53" y="4427"/>
                          </a:cubicBezTo>
                          <a:cubicBezTo>
                            <a:pt x="1" y="4518"/>
                            <a:pt x="33" y="4642"/>
                            <a:pt x="125" y="4694"/>
                          </a:cubicBezTo>
                          <a:cubicBezTo>
                            <a:pt x="157" y="4713"/>
                            <a:pt x="190" y="4720"/>
                            <a:pt x="229" y="4720"/>
                          </a:cubicBezTo>
                          <a:cubicBezTo>
                            <a:pt x="294" y="4720"/>
                            <a:pt x="359" y="4687"/>
                            <a:pt x="398" y="4629"/>
                          </a:cubicBezTo>
                          <a:cubicBezTo>
                            <a:pt x="627" y="4231"/>
                            <a:pt x="1233" y="3723"/>
                            <a:pt x="1878" y="3188"/>
                          </a:cubicBezTo>
                          <a:cubicBezTo>
                            <a:pt x="3097" y="2159"/>
                            <a:pt x="4368" y="1096"/>
                            <a:pt x="4003" y="132"/>
                          </a:cubicBezTo>
                          <a:cubicBezTo>
                            <a:pt x="3969" y="40"/>
                            <a:pt x="3896" y="1"/>
                            <a:pt x="3823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2" name="Google Shape;1132;p31"/>
                    <p:cNvSpPr/>
                    <p:nvPr/>
                  </p:nvSpPr>
                  <p:spPr>
                    <a:xfrm>
                      <a:off x="6074940" y="2138977"/>
                      <a:ext cx="105434" cy="886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76" h="3511" extrusionOk="0">
                          <a:moveTo>
                            <a:pt x="3899" y="0"/>
                          </a:moveTo>
                          <a:cubicBezTo>
                            <a:pt x="3836" y="0"/>
                            <a:pt x="3772" y="32"/>
                            <a:pt x="3729" y="109"/>
                          </a:cubicBezTo>
                          <a:cubicBezTo>
                            <a:pt x="3338" y="741"/>
                            <a:pt x="2686" y="1112"/>
                            <a:pt x="1995" y="1504"/>
                          </a:cubicBezTo>
                          <a:cubicBezTo>
                            <a:pt x="1233" y="1940"/>
                            <a:pt x="438" y="2390"/>
                            <a:pt x="47" y="3231"/>
                          </a:cubicBezTo>
                          <a:cubicBezTo>
                            <a:pt x="1" y="3328"/>
                            <a:pt x="47" y="3446"/>
                            <a:pt x="144" y="3491"/>
                          </a:cubicBezTo>
                          <a:cubicBezTo>
                            <a:pt x="170" y="3504"/>
                            <a:pt x="196" y="3511"/>
                            <a:pt x="223" y="3511"/>
                          </a:cubicBezTo>
                          <a:cubicBezTo>
                            <a:pt x="301" y="3511"/>
                            <a:pt x="372" y="3465"/>
                            <a:pt x="405" y="3394"/>
                          </a:cubicBezTo>
                          <a:cubicBezTo>
                            <a:pt x="744" y="2670"/>
                            <a:pt x="1448" y="2266"/>
                            <a:pt x="2191" y="1849"/>
                          </a:cubicBezTo>
                          <a:cubicBezTo>
                            <a:pt x="2895" y="1445"/>
                            <a:pt x="3625" y="1034"/>
                            <a:pt x="4068" y="317"/>
                          </a:cubicBezTo>
                          <a:cubicBezTo>
                            <a:pt x="4176" y="156"/>
                            <a:pt x="4039" y="0"/>
                            <a:pt x="3899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3" name="Google Shape;1133;p31"/>
                    <p:cNvSpPr/>
                    <p:nvPr/>
                  </p:nvSpPr>
                  <p:spPr>
                    <a:xfrm>
                      <a:off x="6070496" y="2176419"/>
                      <a:ext cx="111417" cy="96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13" h="3827" extrusionOk="0">
                          <a:moveTo>
                            <a:pt x="4147" y="0"/>
                          </a:moveTo>
                          <a:cubicBezTo>
                            <a:pt x="4084" y="0"/>
                            <a:pt x="4021" y="31"/>
                            <a:pt x="3983" y="105"/>
                          </a:cubicBezTo>
                          <a:cubicBezTo>
                            <a:pt x="3599" y="842"/>
                            <a:pt x="2875" y="1252"/>
                            <a:pt x="2113" y="1696"/>
                          </a:cubicBezTo>
                          <a:cubicBezTo>
                            <a:pt x="1304" y="2158"/>
                            <a:pt x="464" y="2647"/>
                            <a:pt x="60" y="3547"/>
                          </a:cubicBezTo>
                          <a:cubicBezTo>
                            <a:pt x="1" y="3677"/>
                            <a:pt x="92" y="3820"/>
                            <a:pt x="236" y="3827"/>
                          </a:cubicBezTo>
                          <a:cubicBezTo>
                            <a:pt x="314" y="3820"/>
                            <a:pt x="386" y="3781"/>
                            <a:pt x="418" y="3709"/>
                          </a:cubicBezTo>
                          <a:cubicBezTo>
                            <a:pt x="777" y="2921"/>
                            <a:pt x="1520" y="2491"/>
                            <a:pt x="2315" y="2034"/>
                          </a:cubicBezTo>
                          <a:cubicBezTo>
                            <a:pt x="3090" y="1591"/>
                            <a:pt x="3892" y="1122"/>
                            <a:pt x="4329" y="288"/>
                          </a:cubicBezTo>
                          <a:cubicBezTo>
                            <a:pt x="4412" y="134"/>
                            <a:pt x="4279" y="0"/>
                            <a:pt x="4147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4" name="Google Shape;1134;p31"/>
                    <p:cNvSpPr/>
                    <p:nvPr/>
                  </p:nvSpPr>
                  <p:spPr>
                    <a:xfrm>
                      <a:off x="6070850" y="2217572"/>
                      <a:ext cx="111569" cy="96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19" h="3827" extrusionOk="0">
                          <a:moveTo>
                            <a:pt x="4133" y="0"/>
                          </a:moveTo>
                          <a:cubicBezTo>
                            <a:pt x="4090" y="0"/>
                            <a:pt x="4044" y="16"/>
                            <a:pt x="4002" y="53"/>
                          </a:cubicBezTo>
                          <a:cubicBezTo>
                            <a:pt x="3539" y="489"/>
                            <a:pt x="2998" y="835"/>
                            <a:pt x="2470" y="1167"/>
                          </a:cubicBezTo>
                          <a:cubicBezTo>
                            <a:pt x="1525" y="1773"/>
                            <a:pt x="547" y="2392"/>
                            <a:pt x="39" y="3546"/>
                          </a:cubicBezTo>
                          <a:cubicBezTo>
                            <a:pt x="0" y="3644"/>
                            <a:pt x="46" y="3761"/>
                            <a:pt x="143" y="3807"/>
                          </a:cubicBezTo>
                          <a:cubicBezTo>
                            <a:pt x="169" y="3820"/>
                            <a:pt x="196" y="3826"/>
                            <a:pt x="222" y="3826"/>
                          </a:cubicBezTo>
                          <a:cubicBezTo>
                            <a:pt x="300" y="3820"/>
                            <a:pt x="372" y="3774"/>
                            <a:pt x="404" y="3702"/>
                          </a:cubicBezTo>
                          <a:cubicBezTo>
                            <a:pt x="860" y="2660"/>
                            <a:pt x="1747" y="2099"/>
                            <a:pt x="2685" y="1499"/>
                          </a:cubicBezTo>
                          <a:cubicBezTo>
                            <a:pt x="3226" y="1154"/>
                            <a:pt x="3780" y="802"/>
                            <a:pt x="4276" y="339"/>
                          </a:cubicBezTo>
                          <a:cubicBezTo>
                            <a:pt x="4418" y="202"/>
                            <a:pt x="4290" y="0"/>
                            <a:pt x="4133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5" name="Google Shape;1135;p31"/>
                    <p:cNvSpPr/>
                    <p:nvPr/>
                  </p:nvSpPr>
                  <p:spPr>
                    <a:xfrm>
                      <a:off x="6093875" y="2268370"/>
                      <a:ext cx="90134" cy="393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70" h="15580" extrusionOk="0">
                          <a:moveTo>
                            <a:pt x="3284" y="1"/>
                          </a:moveTo>
                          <a:cubicBezTo>
                            <a:pt x="3242" y="1"/>
                            <a:pt x="3197" y="17"/>
                            <a:pt x="3155" y="54"/>
                          </a:cubicBezTo>
                          <a:cubicBezTo>
                            <a:pt x="0" y="2811"/>
                            <a:pt x="313" y="6989"/>
                            <a:pt x="613" y="11030"/>
                          </a:cubicBezTo>
                          <a:cubicBezTo>
                            <a:pt x="730" y="12575"/>
                            <a:pt x="835" y="14035"/>
                            <a:pt x="750" y="15371"/>
                          </a:cubicBezTo>
                          <a:cubicBezTo>
                            <a:pt x="737" y="15475"/>
                            <a:pt x="822" y="15573"/>
                            <a:pt x="932" y="15579"/>
                          </a:cubicBezTo>
                          <a:lnTo>
                            <a:pt x="946" y="15579"/>
                          </a:lnTo>
                          <a:cubicBezTo>
                            <a:pt x="1050" y="15579"/>
                            <a:pt x="1135" y="15501"/>
                            <a:pt x="1141" y="15397"/>
                          </a:cubicBezTo>
                          <a:cubicBezTo>
                            <a:pt x="1232" y="14028"/>
                            <a:pt x="1122" y="12562"/>
                            <a:pt x="1004" y="11004"/>
                          </a:cubicBezTo>
                          <a:cubicBezTo>
                            <a:pt x="711" y="7054"/>
                            <a:pt x="411" y="2974"/>
                            <a:pt x="3416" y="348"/>
                          </a:cubicBezTo>
                          <a:cubicBezTo>
                            <a:pt x="3569" y="215"/>
                            <a:pt x="3441" y="1"/>
                            <a:pt x="3284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6" name="Google Shape;1136;p31"/>
                    <p:cNvSpPr/>
                    <p:nvPr/>
                  </p:nvSpPr>
                  <p:spPr>
                    <a:xfrm>
                      <a:off x="6104631" y="2464821"/>
                      <a:ext cx="36003" cy="1337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6" h="5296" extrusionOk="0">
                          <a:moveTo>
                            <a:pt x="253" y="0"/>
                          </a:moveTo>
                          <a:cubicBezTo>
                            <a:pt x="128" y="0"/>
                            <a:pt x="1" y="119"/>
                            <a:pt x="63" y="277"/>
                          </a:cubicBezTo>
                          <a:cubicBezTo>
                            <a:pt x="748" y="1965"/>
                            <a:pt x="1028" y="3405"/>
                            <a:pt x="1028" y="5100"/>
                          </a:cubicBezTo>
                          <a:cubicBezTo>
                            <a:pt x="1028" y="5204"/>
                            <a:pt x="1119" y="5295"/>
                            <a:pt x="1223" y="5295"/>
                          </a:cubicBezTo>
                          <a:cubicBezTo>
                            <a:pt x="1334" y="5295"/>
                            <a:pt x="1425" y="5204"/>
                            <a:pt x="1425" y="5093"/>
                          </a:cubicBezTo>
                          <a:cubicBezTo>
                            <a:pt x="1425" y="3379"/>
                            <a:pt x="1119" y="1841"/>
                            <a:pt x="428" y="127"/>
                          </a:cubicBezTo>
                          <a:cubicBezTo>
                            <a:pt x="393" y="38"/>
                            <a:pt x="323" y="0"/>
                            <a:pt x="253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7" name="Google Shape;1137;p31"/>
                    <p:cNvSpPr/>
                    <p:nvPr/>
                  </p:nvSpPr>
                  <p:spPr>
                    <a:xfrm>
                      <a:off x="6111321" y="2647587"/>
                      <a:ext cx="27015" cy="1225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0" h="4855" extrusionOk="0">
                          <a:moveTo>
                            <a:pt x="199" y="0"/>
                          </a:moveTo>
                          <a:cubicBezTo>
                            <a:pt x="100" y="0"/>
                            <a:pt x="0" y="67"/>
                            <a:pt x="0" y="201"/>
                          </a:cubicBezTo>
                          <a:cubicBezTo>
                            <a:pt x="0" y="1758"/>
                            <a:pt x="202" y="3108"/>
                            <a:pt x="665" y="4711"/>
                          </a:cubicBezTo>
                          <a:cubicBezTo>
                            <a:pt x="685" y="4796"/>
                            <a:pt x="763" y="4854"/>
                            <a:pt x="854" y="4854"/>
                          </a:cubicBezTo>
                          <a:cubicBezTo>
                            <a:pt x="867" y="4854"/>
                            <a:pt x="887" y="4854"/>
                            <a:pt x="906" y="4848"/>
                          </a:cubicBezTo>
                          <a:cubicBezTo>
                            <a:pt x="1011" y="4822"/>
                            <a:pt x="1069" y="4711"/>
                            <a:pt x="1043" y="4607"/>
                          </a:cubicBezTo>
                          <a:cubicBezTo>
                            <a:pt x="587" y="3036"/>
                            <a:pt x="398" y="1719"/>
                            <a:pt x="398" y="201"/>
                          </a:cubicBezTo>
                          <a:cubicBezTo>
                            <a:pt x="398" y="67"/>
                            <a:pt x="299" y="0"/>
                            <a:pt x="199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8" name="Google Shape;1138;p31"/>
                    <p:cNvSpPr/>
                    <p:nvPr/>
                  </p:nvSpPr>
                  <p:spPr>
                    <a:xfrm>
                      <a:off x="6109655" y="2649077"/>
                      <a:ext cx="29817" cy="634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81" h="2515" extrusionOk="0">
                          <a:moveTo>
                            <a:pt x="272" y="0"/>
                          </a:moveTo>
                          <a:cubicBezTo>
                            <a:pt x="129" y="0"/>
                            <a:pt x="1" y="168"/>
                            <a:pt x="112" y="318"/>
                          </a:cubicBezTo>
                          <a:cubicBezTo>
                            <a:pt x="562" y="852"/>
                            <a:pt x="705" y="1862"/>
                            <a:pt x="777" y="2345"/>
                          </a:cubicBezTo>
                          <a:cubicBezTo>
                            <a:pt x="790" y="2442"/>
                            <a:pt x="875" y="2514"/>
                            <a:pt x="972" y="2514"/>
                          </a:cubicBezTo>
                          <a:cubicBezTo>
                            <a:pt x="985" y="2514"/>
                            <a:pt x="992" y="2514"/>
                            <a:pt x="1005" y="2508"/>
                          </a:cubicBezTo>
                          <a:cubicBezTo>
                            <a:pt x="1109" y="2495"/>
                            <a:pt x="1181" y="2390"/>
                            <a:pt x="1168" y="2286"/>
                          </a:cubicBezTo>
                          <a:cubicBezTo>
                            <a:pt x="1044" y="1452"/>
                            <a:pt x="868" y="611"/>
                            <a:pt x="418" y="70"/>
                          </a:cubicBezTo>
                          <a:cubicBezTo>
                            <a:pt x="374" y="21"/>
                            <a:pt x="323" y="0"/>
                            <a:pt x="272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9" name="Google Shape;1139;p31"/>
                    <p:cNvSpPr/>
                    <p:nvPr/>
                  </p:nvSpPr>
                  <p:spPr>
                    <a:xfrm>
                      <a:off x="6083170" y="2514407"/>
                      <a:ext cx="31913" cy="78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4" h="3110" extrusionOk="0">
                          <a:moveTo>
                            <a:pt x="1037" y="1"/>
                          </a:moveTo>
                          <a:cubicBezTo>
                            <a:pt x="957" y="1"/>
                            <a:pt x="878" y="45"/>
                            <a:pt x="848" y="144"/>
                          </a:cubicBezTo>
                          <a:cubicBezTo>
                            <a:pt x="770" y="451"/>
                            <a:pt x="659" y="744"/>
                            <a:pt x="522" y="1031"/>
                          </a:cubicBezTo>
                          <a:cubicBezTo>
                            <a:pt x="268" y="1624"/>
                            <a:pt x="1" y="2236"/>
                            <a:pt x="144" y="2947"/>
                          </a:cubicBezTo>
                          <a:cubicBezTo>
                            <a:pt x="157" y="3045"/>
                            <a:pt x="242" y="3110"/>
                            <a:pt x="333" y="3110"/>
                          </a:cubicBezTo>
                          <a:cubicBezTo>
                            <a:pt x="346" y="3110"/>
                            <a:pt x="359" y="3110"/>
                            <a:pt x="372" y="3103"/>
                          </a:cubicBezTo>
                          <a:cubicBezTo>
                            <a:pt x="477" y="3084"/>
                            <a:pt x="548" y="2979"/>
                            <a:pt x="529" y="2875"/>
                          </a:cubicBezTo>
                          <a:cubicBezTo>
                            <a:pt x="411" y="2282"/>
                            <a:pt x="640" y="1748"/>
                            <a:pt x="887" y="1187"/>
                          </a:cubicBezTo>
                          <a:cubicBezTo>
                            <a:pt x="1031" y="881"/>
                            <a:pt x="1148" y="561"/>
                            <a:pt x="1233" y="236"/>
                          </a:cubicBezTo>
                          <a:cubicBezTo>
                            <a:pt x="1263" y="90"/>
                            <a:pt x="1150" y="1"/>
                            <a:pt x="1037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0" name="Google Shape;1140;p31"/>
                    <p:cNvSpPr/>
                    <p:nvPr/>
                  </p:nvSpPr>
                  <p:spPr>
                    <a:xfrm>
                      <a:off x="6063099" y="2396148"/>
                      <a:ext cx="57691" cy="732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85" h="2900" extrusionOk="0">
                          <a:moveTo>
                            <a:pt x="1998" y="0"/>
                          </a:moveTo>
                          <a:cubicBezTo>
                            <a:pt x="1951" y="0"/>
                            <a:pt x="1902" y="19"/>
                            <a:pt x="1858" y="64"/>
                          </a:cubicBezTo>
                          <a:cubicBezTo>
                            <a:pt x="1754" y="168"/>
                            <a:pt x="1624" y="292"/>
                            <a:pt x="1493" y="416"/>
                          </a:cubicBezTo>
                          <a:cubicBezTo>
                            <a:pt x="861" y="996"/>
                            <a:pt x="1" y="1791"/>
                            <a:pt x="463" y="2788"/>
                          </a:cubicBezTo>
                          <a:cubicBezTo>
                            <a:pt x="496" y="2854"/>
                            <a:pt x="561" y="2899"/>
                            <a:pt x="639" y="2899"/>
                          </a:cubicBezTo>
                          <a:cubicBezTo>
                            <a:pt x="672" y="2899"/>
                            <a:pt x="698" y="2893"/>
                            <a:pt x="724" y="2880"/>
                          </a:cubicBezTo>
                          <a:cubicBezTo>
                            <a:pt x="822" y="2834"/>
                            <a:pt x="868" y="2717"/>
                            <a:pt x="815" y="2619"/>
                          </a:cubicBezTo>
                          <a:cubicBezTo>
                            <a:pt x="476" y="1882"/>
                            <a:pt x="1154" y="1257"/>
                            <a:pt x="1754" y="703"/>
                          </a:cubicBezTo>
                          <a:cubicBezTo>
                            <a:pt x="1897" y="579"/>
                            <a:pt x="2028" y="455"/>
                            <a:pt x="2145" y="338"/>
                          </a:cubicBezTo>
                          <a:cubicBezTo>
                            <a:pt x="2284" y="194"/>
                            <a:pt x="2150" y="0"/>
                            <a:pt x="1998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1" name="Google Shape;1141;p31"/>
                    <p:cNvSpPr/>
                    <p:nvPr/>
                  </p:nvSpPr>
                  <p:spPr>
                    <a:xfrm>
                      <a:off x="6107458" y="2398496"/>
                      <a:ext cx="39765" cy="708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75" h="2807" extrusionOk="0">
                          <a:moveTo>
                            <a:pt x="294" y="1"/>
                          </a:moveTo>
                          <a:cubicBezTo>
                            <a:pt x="144" y="1"/>
                            <a:pt x="1" y="185"/>
                            <a:pt x="147" y="336"/>
                          </a:cubicBezTo>
                          <a:cubicBezTo>
                            <a:pt x="597" y="903"/>
                            <a:pt x="1118" y="1978"/>
                            <a:pt x="929" y="2545"/>
                          </a:cubicBezTo>
                          <a:cubicBezTo>
                            <a:pt x="890" y="2650"/>
                            <a:pt x="948" y="2761"/>
                            <a:pt x="1053" y="2800"/>
                          </a:cubicBezTo>
                          <a:cubicBezTo>
                            <a:pt x="1072" y="2800"/>
                            <a:pt x="1092" y="2806"/>
                            <a:pt x="1111" y="2806"/>
                          </a:cubicBezTo>
                          <a:cubicBezTo>
                            <a:pt x="1196" y="2806"/>
                            <a:pt x="1274" y="2754"/>
                            <a:pt x="1300" y="2676"/>
                          </a:cubicBezTo>
                          <a:cubicBezTo>
                            <a:pt x="1574" y="1861"/>
                            <a:pt x="844" y="584"/>
                            <a:pt x="453" y="95"/>
                          </a:cubicBezTo>
                          <a:cubicBezTo>
                            <a:pt x="410" y="28"/>
                            <a:pt x="351" y="1"/>
                            <a:pt x="294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2" name="Google Shape;1142;p31"/>
                    <p:cNvSpPr/>
                    <p:nvPr/>
                  </p:nvSpPr>
                  <p:spPr>
                    <a:xfrm>
                      <a:off x="6084660" y="2269784"/>
                      <a:ext cx="96269" cy="883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13" h="3499" extrusionOk="0">
                          <a:moveTo>
                            <a:pt x="3536" y="0"/>
                          </a:moveTo>
                          <a:cubicBezTo>
                            <a:pt x="3492" y="0"/>
                            <a:pt x="3445" y="17"/>
                            <a:pt x="3403" y="57"/>
                          </a:cubicBezTo>
                          <a:cubicBezTo>
                            <a:pt x="3057" y="396"/>
                            <a:pt x="2627" y="663"/>
                            <a:pt x="2171" y="950"/>
                          </a:cubicBezTo>
                          <a:cubicBezTo>
                            <a:pt x="1278" y="1510"/>
                            <a:pt x="359" y="2091"/>
                            <a:pt x="33" y="3244"/>
                          </a:cubicBezTo>
                          <a:cubicBezTo>
                            <a:pt x="0" y="3348"/>
                            <a:pt x="66" y="3459"/>
                            <a:pt x="170" y="3492"/>
                          </a:cubicBezTo>
                          <a:cubicBezTo>
                            <a:pt x="183" y="3492"/>
                            <a:pt x="203" y="3498"/>
                            <a:pt x="222" y="3498"/>
                          </a:cubicBezTo>
                          <a:cubicBezTo>
                            <a:pt x="313" y="3498"/>
                            <a:pt x="392" y="3433"/>
                            <a:pt x="411" y="3348"/>
                          </a:cubicBezTo>
                          <a:cubicBezTo>
                            <a:pt x="698" y="2338"/>
                            <a:pt x="1513" y="1823"/>
                            <a:pt x="2379" y="1282"/>
                          </a:cubicBezTo>
                          <a:cubicBezTo>
                            <a:pt x="2836" y="996"/>
                            <a:pt x="3298" y="702"/>
                            <a:pt x="3676" y="337"/>
                          </a:cubicBezTo>
                          <a:cubicBezTo>
                            <a:pt x="3813" y="196"/>
                            <a:pt x="3687" y="0"/>
                            <a:pt x="3536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3" name="Google Shape;1143;p31"/>
                    <p:cNvSpPr/>
                    <p:nvPr/>
                  </p:nvSpPr>
                  <p:spPr>
                    <a:xfrm>
                      <a:off x="6171612" y="1962168"/>
                      <a:ext cx="207459" cy="288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17" h="11414" extrusionOk="0">
                          <a:moveTo>
                            <a:pt x="238" y="0"/>
                          </a:moveTo>
                          <a:cubicBezTo>
                            <a:pt x="120" y="0"/>
                            <a:pt x="0" y="100"/>
                            <a:pt x="43" y="249"/>
                          </a:cubicBezTo>
                          <a:cubicBezTo>
                            <a:pt x="363" y="1389"/>
                            <a:pt x="1204" y="1611"/>
                            <a:pt x="2012" y="1826"/>
                          </a:cubicBezTo>
                          <a:cubicBezTo>
                            <a:pt x="2279" y="1891"/>
                            <a:pt x="2540" y="1976"/>
                            <a:pt x="2800" y="2074"/>
                          </a:cubicBezTo>
                          <a:cubicBezTo>
                            <a:pt x="4104" y="2589"/>
                            <a:pt x="4221" y="2960"/>
                            <a:pt x="4645" y="4322"/>
                          </a:cubicBezTo>
                          <a:lnTo>
                            <a:pt x="4690" y="4453"/>
                          </a:lnTo>
                          <a:cubicBezTo>
                            <a:pt x="5525" y="7131"/>
                            <a:pt x="6802" y="9530"/>
                            <a:pt x="7812" y="11316"/>
                          </a:cubicBezTo>
                          <a:cubicBezTo>
                            <a:pt x="7851" y="11374"/>
                            <a:pt x="7917" y="11413"/>
                            <a:pt x="7988" y="11413"/>
                          </a:cubicBezTo>
                          <a:cubicBezTo>
                            <a:pt x="8021" y="11413"/>
                            <a:pt x="8053" y="11407"/>
                            <a:pt x="8086" y="11387"/>
                          </a:cubicBezTo>
                          <a:cubicBezTo>
                            <a:pt x="8184" y="11335"/>
                            <a:pt x="8216" y="11211"/>
                            <a:pt x="8158" y="11120"/>
                          </a:cubicBezTo>
                          <a:cubicBezTo>
                            <a:pt x="7154" y="9347"/>
                            <a:pt x="5890" y="6981"/>
                            <a:pt x="5062" y="4335"/>
                          </a:cubicBezTo>
                          <a:lnTo>
                            <a:pt x="5023" y="4205"/>
                          </a:lnTo>
                          <a:cubicBezTo>
                            <a:pt x="4593" y="2817"/>
                            <a:pt x="4430" y="2295"/>
                            <a:pt x="2944" y="1709"/>
                          </a:cubicBezTo>
                          <a:cubicBezTo>
                            <a:pt x="2670" y="1604"/>
                            <a:pt x="2396" y="1520"/>
                            <a:pt x="2116" y="1448"/>
                          </a:cubicBezTo>
                          <a:cubicBezTo>
                            <a:pt x="1314" y="1233"/>
                            <a:pt x="682" y="1064"/>
                            <a:pt x="421" y="145"/>
                          </a:cubicBezTo>
                          <a:cubicBezTo>
                            <a:pt x="393" y="43"/>
                            <a:pt x="316" y="0"/>
                            <a:pt x="238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4" name="Google Shape;1144;p31"/>
                    <p:cNvSpPr/>
                    <p:nvPr/>
                  </p:nvSpPr>
                  <p:spPr>
                    <a:xfrm>
                      <a:off x="6336908" y="2188765"/>
                      <a:ext cx="51858" cy="1520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54" h="6023" extrusionOk="0">
                          <a:moveTo>
                            <a:pt x="294" y="0"/>
                          </a:moveTo>
                          <a:cubicBezTo>
                            <a:pt x="201" y="0"/>
                            <a:pt x="108" y="59"/>
                            <a:pt x="99" y="183"/>
                          </a:cubicBezTo>
                          <a:cubicBezTo>
                            <a:pt x="1" y="1487"/>
                            <a:pt x="464" y="2601"/>
                            <a:pt x="920" y="3683"/>
                          </a:cubicBezTo>
                          <a:cubicBezTo>
                            <a:pt x="1213" y="4381"/>
                            <a:pt x="1520" y="5104"/>
                            <a:pt x="1650" y="5860"/>
                          </a:cubicBezTo>
                          <a:cubicBezTo>
                            <a:pt x="1669" y="5951"/>
                            <a:pt x="1748" y="6023"/>
                            <a:pt x="1845" y="6023"/>
                          </a:cubicBezTo>
                          <a:lnTo>
                            <a:pt x="1878" y="6023"/>
                          </a:lnTo>
                          <a:cubicBezTo>
                            <a:pt x="1982" y="6003"/>
                            <a:pt x="2054" y="5899"/>
                            <a:pt x="2041" y="5795"/>
                          </a:cubicBezTo>
                          <a:cubicBezTo>
                            <a:pt x="1898" y="4993"/>
                            <a:pt x="1585" y="4257"/>
                            <a:pt x="1285" y="3533"/>
                          </a:cubicBezTo>
                          <a:cubicBezTo>
                            <a:pt x="829" y="2451"/>
                            <a:pt x="399" y="1422"/>
                            <a:pt x="490" y="209"/>
                          </a:cubicBezTo>
                          <a:cubicBezTo>
                            <a:pt x="500" y="73"/>
                            <a:pt x="397" y="0"/>
                            <a:pt x="294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5" name="Google Shape;1145;p31"/>
                    <p:cNvSpPr/>
                    <p:nvPr/>
                  </p:nvSpPr>
                  <p:spPr>
                    <a:xfrm>
                      <a:off x="6353596" y="2264861"/>
                      <a:ext cx="58221" cy="5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06" h="2117" extrusionOk="0">
                          <a:moveTo>
                            <a:pt x="282" y="1"/>
                          </a:moveTo>
                          <a:cubicBezTo>
                            <a:pt x="92" y="1"/>
                            <a:pt x="1" y="290"/>
                            <a:pt x="213" y="382"/>
                          </a:cubicBezTo>
                          <a:cubicBezTo>
                            <a:pt x="898" y="676"/>
                            <a:pt x="1699" y="1243"/>
                            <a:pt x="1895" y="1966"/>
                          </a:cubicBezTo>
                          <a:cubicBezTo>
                            <a:pt x="1914" y="2051"/>
                            <a:pt x="1993" y="2110"/>
                            <a:pt x="2084" y="2116"/>
                          </a:cubicBezTo>
                          <a:cubicBezTo>
                            <a:pt x="2103" y="2116"/>
                            <a:pt x="2116" y="2110"/>
                            <a:pt x="2136" y="2110"/>
                          </a:cubicBezTo>
                          <a:cubicBezTo>
                            <a:pt x="2240" y="2084"/>
                            <a:pt x="2305" y="1973"/>
                            <a:pt x="2273" y="1868"/>
                          </a:cubicBezTo>
                          <a:cubicBezTo>
                            <a:pt x="2045" y="995"/>
                            <a:pt x="1139" y="343"/>
                            <a:pt x="363" y="17"/>
                          </a:cubicBezTo>
                          <a:cubicBezTo>
                            <a:pt x="335" y="6"/>
                            <a:pt x="308" y="1"/>
                            <a:pt x="282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6" name="Google Shape;1146;p31"/>
                    <p:cNvSpPr/>
                    <p:nvPr/>
                  </p:nvSpPr>
                  <p:spPr>
                    <a:xfrm>
                      <a:off x="6311938" y="2128802"/>
                      <a:ext cx="46228" cy="369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31" h="1464" extrusionOk="0">
                          <a:moveTo>
                            <a:pt x="286" y="1"/>
                          </a:moveTo>
                          <a:cubicBezTo>
                            <a:pt x="108" y="1"/>
                            <a:pt x="1" y="278"/>
                            <a:pt x="208" y="381"/>
                          </a:cubicBezTo>
                          <a:cubicBezTo>
                            <a:pt x="684" y="642"/>
                            <a:pt x="1107" y="988"/>
                            <a:pt x="1459" y="1398"/>
                          </a:cubicBezTo>
                          <a:cubicBezTo>
                            <a:pt x="1498" y="1437"/>
                            <a:pt x="1550" y="1463"/>
                            <a:pt x="1609" y="1463"/>
                          </a:cubicBezTo>
                          <a:cubicBezTo>
                            <a:pt x="1655" y="1463"/>
                            <a:pt x="1700" y="1444"/>
                            <a:pt x="1739" y="1418"/>
                          </a:cubicBezTo>
                          <a:cubicBezTo>
                            <a:pt x="1818" y="1346"/>
                            <a:pt x="1831" y="1222"/>
                            <a:pt x="1759" y="1137"/>
                          </a:cubicBezTo>
                          <a:cubicBezTo>
                            <a:pt x="1374" y="694"/>
                            <a:pt x="912" y="323"/>
                            <a:pt x="397" y="36"/>
                          </a:cubicBezTo>
                          <a:cubicBezTo>
                            <a:pt x="358" y="12"/>
                            <a:pt x="321" y="1"/>
                            <a:pt x="286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7" name="Google Shape;1147;p31"/>
                    <p:cNvSpPr/>
                    <p:nvPr/>
                  </p:nvSpPr>
                  <p:spPr>
                    <a:xfrm>
                      <a:off x="6168153" y="1957699"/>
                      <a:ext cx="140654" cy="639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71" h="2531" extrusionOk="0">
                          <a:moveTo>
                            <a:pt x="289" y="1"/>
                          </a:moveTo>
                          <a:cubicBezTo>
                            <a:pt x="139" y="1"/>
                            <a:pt x="0" y="185"/>
                            <a:pt x="135" y="335"/>
                          </a:cubicBezTo>
                          <a:cubicBezTo>
                            <a:pt x="813" y="1149"/>
                            <a:pt x="1849" y="1293"/>
                            <a:pt x="2846" y="1436"/>
                          </a:cubicBezTo>
                          <a:cubicBezTo>
                            <a:pt x="3811" y="1573"/>
                            <a:pt x="4723" y="1697"/>
                            <a:pt x="5179" y="2433"/>
                          </a:cubicBezTo>
                          <a:cubicBezTo>
                            <a:pt x="5218" y="2492"/>
                            <a:pt x="5284" y="2531"/>
                            <a:pt x="5349" y="2531"/>
                          </a:cubicBezTo>
                          <a:cubicBezTo>
                            <a:pt x="5388" y="2531"/>
                            <a:pt x="5421" y="2518"/>
                            <a:pt x="5453" y="2498"/>
                          </a:cubicBezTo>
                          <a:cubicBezTo>
                            <a:pt x="5544" y="2440"/>
                            <a:pt x="5570" y="2322"/>
                            <a:pt x="5518" y="2225"/>
                          </a:cubicBezTo>
                          <a:cubicBezTo>
                            <a:pt x="4964" y="1332"/>
                            <a:pt x="3915" y="1188"/>
                            <a:pt x="2898" y="1045"/>
                          </a:cubicBezTo>
                          <a:cubicBezTo>
                            <a:pt x="1973" y="915"/>
                            <a:pt x="1021" y="778"/>
                            <a:pt x="441" y="80"/>
                          </a:cubicBezTo>
                          <a:cubicBezTo>
                            <a:pt x="397" y="24"/>
                            <a:pt x="342" y="1"/>
                            <a:pt x="289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8" name="Google Shape;1148;p31"/>
                    <p:cNvSpPr/>
                    <p:nvPr/>
                  </p:nvSpPr>
                  <p:spPr>
                    <a:xfrm>
                      <a:off x="6285554" y="2054751"/>
                      <a:ext cx="54181" cy="512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" h="2031" extrusionOk="0">
                          <a:moveTo>
                            <a:pt x="282" y="1"/>
                          </a:moveTo>
                          <a:cubicBezTo>
                            <a:pt x="112" y="1"/>
                            <a:pt x="0" y="250"/>
                            <a:pt x="184" y="369"/>
                          </a:cubicBezTo>
                          <a:cubicBezTo>
                            <a:pt x="803" y="760"/>
                            <a:pt x="1507" y="1203"/>
                            <a:pt x="1735" y="1894"/>
                          </a:cubicBezTo>
                          <a:cubicBezTo>
                            <a:pt x="1761" y="1978"/>
                            <a:pt x="1833" y="2030"/>
                            <a:pt x="1924" y="2030"/>
                          </a:cubicBezTo>
                          <a:cubicBezTo>
                            <a:pt x="1944" y="2030"/>
                            <a:pt x="1963" y="2030"/>
                            <a:pt x="1983" y="2017"/>
                          </a:cubicBezTo>
                          <a:cubicBezTo>
                            <a:pt x="2087" y="1985"/>
                            <a:pt x="2146" y="1874"/>
                            <a:pt x="2113" y="1770"/>
                          </a:cubicBezTo>
                          <a:cubicBezTo>
                            <a:pt x="1839" y="949"/>
                            <a:pt x="1038" y="440"/>
                            <a:pt x="393" y="36"/>
                          </a:cubicBezTo>
                          <a:cubicBezTo>
                            <a:pt x="355" y="12"/>
                            <a:pt x="317" y="1"/>
                            <a:pt x="282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9" name="Google Shape;1149;p31"/>
                    <p:cNvSpPr/>
                    <p:nvPr/>
                  </p:nvSpPr>
                  <p:spPr>
                    <a:xfrm>
                      <a:off x="6171865" y="1990698"/>
                      <a:ext cx="97935" cy="1008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79" h="3994" extrusionOk="0">
                          <a:moveTo>
                            <a:pt x="227" y="0"/>
                          </a:moveTo>
                          <a:cubicBezTo>
                            <a:pt x="115" y="0"/>
                            <a:pt x="1" y="88"/>
                            <a:pt x="33" y="240"/>
                          </a:cubicBezTo>
                          <a:cubicBezTo>
                            <a:pt x="196" y="1374"/>
                            <a:pt x="1096" y="1980"/>
                            <a:pt x="1963" y="2560"/>
                          </a:cubicBezTo>
                          <a:cubicBezTo>
                            <a:pt x="2543" y="2951"/>
                            <a:pt x="3136" y="3355"/>
                            <a:pt x="3488" y="3903"/>
                          </a:cubicBezTo>
                          <a:cubicBezTo>
                            <a:pt x="3520" y="3961"/>
                            <a:pt x="3585" y="3994"/>
                            <a:pt x="3657" y="3994"/>
                          </a:cubicBezTo>
                          <a:cubicBezTo>
                            <a:pt x="3690" y="3994"/>
                            <a:pt x="3729" y="3987"/>
                            <a:pt x="3761" y="3968"/>
                          </a:cubicBezTo>
                          <a:cubicBezTo>
                            <a:pt x="3853" y="3909"/>
                            <a:pt x="3879" y="3785"/>
                            <a:pt x="3820" y="3694"/>
                          </a:cubicBezTo>
                          <a:cubicBezTo>
                            <a:pt x="3429" y="3075"/>
                            <a:pt x="2797" y="2645"/>
                            <a:pt x="2184" y="2234"/>
                          </a:cubicBezTo>
                          <a:cubicBezTo>
                            <a:pt x="1350" y="1674"/>
                            <a:pt x="561" y="1146"/>
                            <a:pt x="418" y="181"/>
                          </a:cubicBezTo>
                          <a:cubicBezTo>
                            <a:pt x="406" y="57"/>
                            <a:pt x="317" y="0"/>
                            <a:pt x="227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0" name="Google Shape;1150;p31"/>
                    <p:cNvSpPr/>
                    <p:nvPr/>
                  </p:nvSpPr>
                  <p:spPr>
                    <a:xfrm>
                      <a:off x="6165452" y="2034199"/>
                      <a:ext cx="106999" cy="1068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38" h="4233" extrusionOk="0">
                          <a:moveTo>
                            <a:pt x="396" y="1"/>
                          </a:moveTo>
                          <a:cubicBezTo>
                            <a:pt x="307" y="1"/>
                            <a:pt x="220" y="54"/>
                            <a:pt x="203" y="172"/>
                          </a:cubicBezTo>
                          <a:cubicBezTo>
                            <a:pt x="1" y="1450"/>
                            <a:pt x="1193" y="2199"/>
                            <a:pt x="2249" y="2858"/>
                          </a:cubicBezTo>
                          <a:cubicBezTo>
                            <a:pt x="2901" y="3275"/>
                            <a:pt x="3527" y="3659"/>
                            <a:pt x="3820" y="4141"/>
                          </a:cubicBezTo>
                          <a:cubicBezTo>
                            <a:pt x="3859" y="4194"/>
                            <a:pt x="3924" y="4233"/>
                            <a:pt x="3989" y="4233"/>
                          </a:cubicBezTo>
                          <a:cubicBezTo>
                            <a:pt x="4146" y="4233"/>
                            <a:pt x="4237" y="4063"/>
                            <a:pt x="4159" y="3933"/>
                          </a:cubicBezTo>
                          <a:cubicBezTo>
                            <a:pt x="3807" y="3379"/>
                            <a:pt x="3123" y="2949"/>
                            <a:pt x="2458" y="2532"/>
                          </a:cubicBezTo>
                          <a:cubicBezTo>
                            <a:pt x="1415" y="1873"/>
                            <a:pt x="431" y="1261"/>
                            <a:pt x="594" y="231"/>
                          </a:cubicBezTo>
                          <a:cubicBezTo>
                            <a:pt x="619" y="86"/>
                            <a:pt x="507" y="1"/>
                            <a:pt x="396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1" name="Google Shape;1151;p31"/>
                    <p:cNvSpPr/>
                    <p:nvPr/>
                  </p:nvSpPr>
                  <p:spPr>
                    <a:xfrm>
                      <a:off x="6161665" y="2075378"/>
                      <a:ext cx="110104" cy="1191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61" h="4720" extrusionOk="0">
                          <a:moveTo>
                            <a:pt x="543" y="1"/>
                          </a:moveTo>
                          <a:cubicBezTo>
                            <a:pt x="471" y="1"/>
                            <a:pt x="400" y="40"/>
                            <a:pt x="366" y="132"/>
                          </a:cubicBezTo>
                          <a:cubicBezTo>
                            <a:pt x="1" y="1096"/>
                            <a:pt x="1265" y="2159"/>
                            <a:pt x="2490" y="3188"/>
                          </a:cubicBezTo>
                          <a:cubicBezTo>
                            <a:pt x="3129" y="3723"/>
                            <a:pt x="3735" y="4231"/>
                            <a:pt x="3970" y="4629"/>
                          </a:cubicBezTo>
                          <a:cubicBezTo>
                            <a:pt x="4003" y="4687"/>
                            <a:pt x="4068" y="4720"/>
                            <a:pt x="4139" y="4720"/>
                          </a:cubicBezTo>
                          <a:cubicBezTo>
                            <a:pt x="4172" y="4720"/>
                            <a:pt x="4211" y="4713"/>
                            <a:pt x="4237" y="4694"/>
                          </a:cubicBezTo>
                          <a:cubicBezTo>
                            <a:pt x="4335" y="4642"/>
                            <a:pt x="4361" y="4518"/>
                            <a:pt x="4309" y="4427"/>
                          </a:cubicBezTo>
                          <a:cubicBezTo>
                            <a:pt x="4048" y="3970"/>
                            <a:pt x="3409" y="3442"/>
                            <a:pt x="2745" y="2882"/>
                          </a:cubicBezTo>
                          <a:cubicBezTo>
                            <a:pt x="1728" y="2035"/>
                            <a:pt x="463" y="972"/>
                            <a:pt x="731" y="268"/>
                          </a:cubicBezTo>
                          <a:cubicBezTo>
                            <a:pt x="788" y="113"/>
                            <a:pt x="665" y="1"/>
                            <a:pt x="543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2" name="Google Shape;1152;p31"/>
                    <p:cNvSpPr/>
                    <p:nvPr/>
                  </p:nvSpPr>
                  <p:spPr>
                    <a:xfrm>
                      <a:off x="6170956" y="2139279"/>
                      <a:ext cx="105434" cy="883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76" h="3499" extrusionOk="0">
                          <a:moveTo>
                            <a:pt x="269" y="1"/>
                          </a:moveTo>
                          <a:cubicBezTo>
                            <a:pt x="132" y="1"/>
                            <a:pt x="0" y="147"/>
                            <a:pt x="95" y="305"/>
                          </a:cubicBezTo>
                          <a:cubicBezTo>
                            <a:pt x="539" y="1022"/>
                            <a:pt x="1269" y="1439"/>
                            <a:pt x="1973" y="1837"/>
                          </a:cubicBezTo>
                          <a:cubicBezTo>
                            <a:pt x="2716" y="2254"/>
                            <a:pt x="3419" y="2658"/>
                            <a:pt x="3758" y="3382"/>
                          </a:cubicBezTo>
                          <a:cubicBezTo>
                            <a:pt x="3784" y="3453"/>
                            <a:pt x="3856" y="3499"/>
                            <a:pt x="3934" y="3499"/>
                          </a:cubicBezTo>
                          <a:cubicBezTo>
                            <a:pt x="4078" y="3499"/>
                            <a:pt x="4175" y="3349"/>
                            <a:pt x="4117" y="3219"/>
                          </a:cubicBezTo>
                          <a:cubicBezTo>
                            <a:pt x="3726" y="2378"/>
                            <a:pt x="2931" y="1928"/>
                            <a:pt x="2168" y="1492"/>
                          </a:cubicBezTo>
                          <a:cubicBezTo>
                            <a:pt x="1477" y="1100"/>
                            <a:pt x="819" y="729"/>
                            <a:pt x="434" y="97"/>
                          </a:cubicBezTo>
                          <a:cubicBezTo>
                            <a:pt x="391" y="29"/>
                            <a:pt x="329" y="1"/>
                            <a:pt x="269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3" name="Google Shape;1153;p31"/>
                    <p:cNvSpPr/>
                    <p:nvPr/>
                  </p:nvSpPr>
                  <p:spPr>
                    <a:xfrm>
                      <a:off x="6168936" y="2176419"/>
                      <a:ext cx="111569" cy="96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19" h="3827" extrusionOk="0">
                          <a:moveTo>
                            <a:pt x="268" y="0"/>
                          </a:moveTo>
                          <a:cubicBezTo>
                            <a:pt x="134" y="0"/>
                            <a:pt x="1" y="134"/>
                            <a:pt x="84" y="288"/>
                          </a:cubicBezTo>
                          <a:cubicBezTo>
                            <a:pt x="521" y="1122"/>
                            <a:pt x="1316" y="1578"/>
                            <a:pt x="2105" y="2034"/>
                          </a:cubicBezTo>
                          <a:cubicBezTo>
                            <a:pt x="2893" y="2491"/>
                            <a:pt x="3643" y="2921"/>
                            <a:pt x="3995" y="3709"/>
                          </a:cubicBezTo>
                          <a:cubicBezTo>
                            <a:pt x="4027" y="3781"/>
                            <a:pt x="4099" y="3827"/>
                            <a:pt x="4177" y="3827"/>
                          </a:cubicBezTo>
                          <a:cubicBezTo>
                            <a:pt x="4321" y="3820"/>
                            <a:pt x="4418" y="3677"/>
                            <a:pt x="4353" y="3547"/>
                          </a:cubicBezTo>
                          <a:cubicBezTo>
                            <a:pt x="3949" y="2647"/>
                            <a:pt x="3108" y="2165"/>
                            <a:pt x="2300" y="1696"/>
                          </a:cubicBezTo>
                          <a:cubicBezTo>
                            <a:pt x="1538" y="1252"/>
                            <a:pt x="814" y="842"/>
                            <a:pt x="436" y="105"/>
                          </a:cubicBezTo>
                          <a:cubicBezTo>
                            <a:pt x="396" y="31"/>
                            <a:pt x="332" y="0"/>
                            <a:pt x="268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4" name="Google Shape;1154;p31"/>
                    <p:cNvSpPr/>
                    <p:nvPr/>
                  </p:nvSpPr>
                  <p:spPr>
                    <a:xfrm>
                      <a:off x="6168229" y="2217496"/>
                      <a:ext cx="112099" cy="966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40" h="3830" extrusionOk="0">
                          <a:moveTo>
                            <a:pt x="286" y="1"/>
                          </a:moveTo>
                          <a:cubicBezTo>
                            <a:pt x="129" y="1"/>
                            <a:pt x="0" y="208"/>
                            <a:pt x="151" y="349"/>
                          </a:cubicBezTo>
                          <a:cubicBezTo>
                            <a:pt x="647" y="812"/>
                            <a:pt x="1201" y="1163"/>
                            <a:pt x="1742" y="1509"/>
                          </a:cubicBezTo>
                          <a:cubicBezTo>
                            <a:pt x="2680" y="2102"/>
                            <a:pt x="3567" y="2663"/>
                            <a:pt x="4023" y="3705"/>
                          </a:cubicBezTo>
                          <a:cubicBezTo>
                            <a:pt x="4055" y="3777"/>
                            <a:pt x="4127" y="3829"/>
                            <a:pt x="4205" y="3829"/>
                          </a:cubicBezTo>
                          <a:cubicBezTo>
                            <a:pt x="4342" y="3823"/>
                            <a:pt x="4440" y="3679"/>
                            <a:pt x="4388" y="3555"/>
                          </a:cubicBezTo>
                          <a:cubicBezTo>
                            <a:pt x="3879" y="2395"/>
                            <a:pt x="2902" y="1776"/>
                            <a:pt x="1957" y="1177"/>
                          </a:cubicBezTo>
                          <a:cubicBezTo>
                            <a:pt x="1429" y="844"/>
                            <a:pt x="888" y="499"/>
                            <a:pt x="425" y="62"/>
                          </a:cubicBezTo>
                          <a:cubicBezTo>
                            <a:pt x="381" y="19"/>
                            <a:pt x="332" y="1"/>
                            <a:pt x="286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5" name="Google Shape;1155;p31"/>
                    <p:cNvSpPr/>
                    <p:nvPr/>
                  </p:nvSpPr>
                  <p:spPr>
                    <a:xfrm>
                      <a:off x="6166487" y="2268193"/>
                      <a:ext cx="90487" cy="3935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84" h="15587" extrusionOk="0">
                          <a:moveTo>
                            <a:pt x="290" y="0"/>
                          </a:moveTo>
                          <a:cubicBezTo>
                            <a:pt x="130" y="0"/>
                            <a:pt x="1" y="223"/>
                            <a:pt x="168" y="355"/>
                          </a:cubicBezTo>
                          <a:cubicBezTo>
                            <a:pt x="3173" y="2981"/>
                            <a:pt x="2873" y="7068"/>
                            <a:pt x="2580" y="11011"/>
                          </a:cubicBezTo>
                          <a:cubicBezTo>
                            <a:pt x="2462" y="12569"/>
                            <a:pt x="2352" y="14035"/>
                            <a:pt x="2443" y="15404"/>
                          </a:cubicBezTo>
                          <a:cubicBezTo>
                            <a:pt x="2449" y="15508"/>
                            <a:pt x="2534" y="15586"/>
                            <a:pt x="2638" y="15586"/>
                          </a:cubicBezTo>
                          <a:lnTo>
                            <a:pt x="2651" y="15586"/>
                          </a:lnTo>
                          <a:cubicBezTo>
                            <a:pt x="2762" y="15580"/>
                            <a:pt x="2840" y="15482"/>
                            <a:pt x="2834" y="15378"/>
                          </a:cubicBezTo>
                          <a:cubicBezTo>
                            <a:pt x="2749" y="14042"/>
                            <a:pt x="2853" y="12582"/>
                            <a:pt x="2971" y="11037"/>
                          </a:cubicBezTo>
                          <a:cubicBezTo>
                            <a:pt x="3271" y="6996"/>
                            <a:pt x="3583" y="2818"/>
                            <a:pt x="429" y="61"/>
                          </a:cubicBezTo>
                          <a:cubicBezTo>
                            <a:pt x="384" y="18"/>
                            <a:pt x="336" y="0"/>
                            <a:pt x="290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6" name="Google Shape;1156;p31"/>
                    <p:cNvSpPr/>
                    <p:nvPr/>
                  </p:nvSpPr>
                  <p:spPr>
                    <a:xfrm>
                      <a:off x="6210216" y="2464896"/>
                      <a:ext cx="36003" cy="1336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6" h="5293" extrusionOk="0">
                          <a:moveTo>
                            <a:pt x="1174" y="0"/>
                          </a:moveTo>
                          <a:cubicBezTo>
                            <a:pt x="1103" y="0"/>
                            <a:pt x="1033" y="37"/>
                            <a:pt x="998" y="124"/>
                          </a:cubicBezTo>
                          <a:cubicBezTo>
                            <a:pt x="307" y="1845"/>
                            <a:pt x="0" y="3376"/>
                            <a:pt x="0" y="5097"/>
                          </a:cubicBezTo>
                          <a:cubicBezTo>
                            <a:pt x="0" y="5201"/>
                            <a:pt x="92" y="5292"/>
                            <a:pt x="202" y="5292"/>
                          </a:cubicBezTo>
                          <a:cubicBezTo>
                            <a:pt x="307" y="5292"/>
                            <a:pt x="398" y="5201"/>
                            <a:pt x="398" y="5097"/>
                          </a:cubicBezTo>
                          <a:cubicBezTo>
                            <a:pt x="391" y="3409"/>
                            <a:pt x="685" y="1962"/>
                            <a:pt x="1363" y="274"/>
                          </a:cubicBezTo>
                          <a:cubicBezTo>
                            <a:pt x="1425" y="116"/>
                            <a:pt x="1299" y="0"/>
                            <a:pt x="1174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7" name="Google Shape;1157;p31"/>
                    <p:cNvSpPr/>
                    <p:nvPr/>
                  </p:nvSpPr>
                  <p:spPr>
                    <a:xfrm>
                      <a:off x="6212513" y="2647537"/>
                      <a:ext cx="27015" cy="1226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0" h="4857" extrusionOk="0">
                          <a:moveTo>
                            <a:pt x="871" y="1"/>
                          </a:moveTo>
                          <a:cubicBezTo>
                            <a:pt x="771" y="1"/>
                            <a:pt x="672" y="66"/>
                            <a:pt x="672" y="196"/>
                          </a:cubicBezTo>
                          <a:cubicBezTo>
                            <a:pt x="672" y="1715"/>
                            <a:pt x="483" y="3038"/>
                            <a:pt x="27" y="4609"/>
                          </a:cubicBezTo>
                          <a:cubicBezTo>
                            <a:pt x="1" y="4713"/>
                            <a:pt x="59" y="4817"/>
                            <a:pt x="164" y="4850"/>
                          </a:cubicBezTo>
                          <a:cubicBezTo>
                            <a:pt x="183" y="4856"/>
                            <a:pt x="196" y="4856"/>
                            <a:pt x="216" y="4856"/>
                          </a:cubicBezTo>
                          <a:cubicBezTo>
                            <a:pt x="307" y="4856"/>
                            <a:pt x="385" y="4798"/>
                            <a:pt x="405" y="4713"/>
                          </a:cubicBezTo>
                          <a:cubicBezTo>
                            <a:pt x="867" y="3110"/>
                            <a:pt x="1070" y="1754"/>
                            <a:pt x="1070" y="196"/>
                          </a:cubicBezTo>
                          <a:cubicBezTo>
                            <a:pt x="1070" y="66"/>
                            <a:pt x="970" y="1"/>
                            <a:pt x="871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8" name="Google Shape;1158;p31"/>
                    <p:cNvSpPr/>
                    <p:nvPr/>
                  </p:nvSpPr>
                  <p:spPr>
                    <a:xfrm>
                      <a:off x="6211377" y="2649102"/>
                      <a:ext cx="29944" cy="634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86" h="2514" extrusionOk="0">
                          <a:moveTo>
                            <a:pt x="913" y="0"/>
                          </a:moveTo>
                          <a:cubicBezTo>
                            <a:pt x="864" y="0"/>
                            <a:pt x="812" y="21"/>
                            <a:pt x="769" y="69"/>
                          </a:cubicBezTo>
                          <a:cubicBezTo>
                            <a:pt x="313" y="610"/>
                            <a:pt x="137" y="1457"/>
                            <a:pt x="20" y="2285"/>
                          </a:cubicBezTo>
                          <a:cubicBezTo>
                            <a:pt x="0" y="2396"/>
                            <a:pt x="72" y="2494"/>
                            <a:pt x="183" y="2513"/>
                          </a:cubicBezTo>
                          <a:lnTo>
                            <a:pt x="209" y="2513"/>
                          </a:lnTo>
                          <a:cubicBezTo>
                            <a:pt x="306" y="2513"/>
                            <a:pt x="391" y="2441"/>
                            <a:pt x="404" y="2344"/>
                          </a:cubicBezTo>
                          <a:cubicBezTo>
                            <a:pt x="476" y="1861"/>
                            <a:pt x="626" y="851"/>
                            <a:pt x="1069" y="317"/>
                          </a:cubicBezTo>
                          <a:cubicBezTo>
                            <a:pt x="1185" y="171"/>
                            <a:pt x="1056" y="0"/>
                            <a:pt x="913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9" name="Google Shape;1159;p31"/>
                    <p:cNvSpPr/>
                    <p:nvPr/>
                  </p:nvSpPr>
                  <p:spPr>
                    <a:xfrm>
                      <a:off x="6235564" y="2514382"/>
                      <a:ext cx="32115" cy="78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2" h="3116" extrusionOk="0">
                          <a:moveTo>
                            <a:pt x="234" y="1"/>
                          </a:moveTo>
                          <a:cubicBezTo>
                            <a:pt x="118" y="1"/>
                            <a:pt x="1" y="94"/>
                            <a:pt x="39" y="243"/>
                          </a:cubicBezTo>
                          <a:cubicBezTo>
                            <a:pt x="124" y="569"/>
                            <a:pt x="241" y="888"/>
                            <a:pt x="385" y="1195"/>
                          </a:cubicBezTo>
                          <a:cubicBezTo>
                            <a:pt x="626" y="1755"/>
                            <a:pt x="860" y="2290"/>
                            <a:pt x="743" y="2883"/>
                          </a:cubicBezTo>
                          <a:cubicBezTo>
                            <a:pt x="724" y="2987"/>
                            <a:pt x="795" y="3091"/>
                            <a:pt x="900" y="3111"/>
                          </a:cubicBezTo>
                          <a:cubicBezTo>
                            <a:pt x="906" y="3114"/>
                            <a:pt x="913" y="3116"/>
                            <a:pt x="919" y="3116"/>
                          </a:cubicBezTo>
                          <a:cubicBezTo>
                            <a:pt x="926" y="3116"/>
                            <a:pt x="932" y="3114"/>
                            <a:pt x="939" y="3111"/>
                          </a:cubicBezTo>
                          <a:cubicBezTo>
                            <a:pt x="1030" y="3111"/>
                            <a:pt x="1115" y="3046"/>
                            <a:pt x="1128" y="2954"/>
                          </a:cubicBezTo>
                          <a:cubicBezTo>
                            <a:pt x="1271" y="2244"/>
                            <a:pt x="1004" y="1631"/>
                            <a:pt x="750" y="1038"/>
                          </a:cubicBezTo>
                          <a:cubicBezTo>
                            <a:pt x="613" y="752"/>
                            <a:pt x="502" y="458"/>
                            <a:pt x="424" y="152"/>
                          </a:cubicBezTo>
                          <a:cubicBezTo>
                            <a:pt x="397" y="47"/>
                            <a:pt x="315" y="1"/>
                            <a:pt x="234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0" name="Google Shape;1160;p31"/>
                    <p:cNvSpPr/>
                    <p:nvPr/>
                  </p:nvSpPr>
                  <p:spPr>
                    <a:xfrm>
                      <a:off x="6230010" y="2395996"/>
                      <a:ext cx="57893" cy="733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93" h="2906" extrusionOk="0">
                          <a:moveTo>
                            <a:pt x="285" y="1"/>
                          </a:moveTo>
                          <a:cubicBezTo>
                            <a:pt x="133" y="1"/>
                            <a:pt x="0" y="200"/>
                            <a:pt x="148" y="344"/>
                          </a:cubicBezTo>
                          <a:cubicBezTo>
                            <a:pt x="259" y="461"/>
                            <a:pt x="390" y="585"/>
                            <a:pt x="533" y="709"/>
                          </a:cubicBezTo>
                          <a:cubicBezTo>
                            <a:pt x="1133" y="1263"/>
                            <a:pt x="1810" y="1895"/>
                            <a:pt x="1471" y="2625"/>
                          </a:cubicBezTo>
                          <a:cubicBezTo>
                            <a:pt x="1426" y="2723"/>
                            <a:pt x="1465" y="2840"/>
                            <a:pt x="1563" y="2886"/>
                          </a:cubicBezTo>
                          <a:cubicBezTo>
                            <a:pt x="1589" y="2899"/>
                            <a:pt x="1615" y="2905"/>
                            <a:pt x="1647" y="2905"/>
                          </a:cubicBezTo>
                          <a:cubicBezTo>
                            <a:pt x="1726" y="2905"/>
                            <a:pt x="1797" y="2860"/>
                            <a:pt x="1830" y="2794"/>
                          </a:cubicBezTo>
                          <a:cubicBezTo>
                            <a:pt x="2293" y="1797"/>
                            <a:pt x="1426" y="1002"/>
                            <a:pt x="800" y="422"/>
                          </a:cubicBezTo>
                          <a:cubicBezTo>
                            <a:pt x="663" y="298"/>
                            <a:pt x="533" y="181"/>
                            <a:pt x="429" y="70"/>
                          </a:cubicBezTo>
                          <a:cubicBezTo>
                            <a:pt x="385" y="21"/>
                            <a:pt x="334" y="1"/>
                            <a:pt x="285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1" name="Google Shape;1161;p31"/>
                    <p:cNvSpPr/>
                    <p:nvPr/>
                  </p:nvSpPr>
                  <p:spPr>
                    <a:xfrm>
                      <a:off x="6203626" y="2399228"/>
                      <a:ext cx="38502" cy="701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25" h="2778" extrusionOk="0">
                          <a:moveTo>
                            <a:pt x="1265" y="1"/>
                          </a:moveTo>
                          <a:cubicBezTo>
                            <a:pt x="1216" y="1"/>
                            <a:pt x="1166" y="20"/>
                            <a:pt x="1122" y="66"/>
                          </a:cubicBezTo>
                          <a:cubicBezTo>
                            <a:pt x="731" y="555"/>
                            <a:pt x="1" y="1832"/>
                            <a:pt x="274" y="2647"/>
                          </a:cubicBezTo>
                          <a:cubicBezTo>
                            <a:pt x="301" y="2725"/>
                            <a:pt x="379" y="2777"/>
                            <a:pt x="463" y="2777"/>
                          </a:cubicBezTo>
                          <a:cubicBezTo>
                            <a:pt x="483" y="2777"/>
                            <a:pt x="503" y="2771"/>
                            <a:pt x="522" y="2764"/>
                          </a:cubicBezTo>
                          <a:cubicBezTo>
                            <a:pt x="626" y="2732"/>
                            <a:pt x="685" y="2621"/>
                            <a:pt x="646" y="2516"/>
                          </a:cubicBezTo>
                          <a:cubicBezTo>
                            <a:pt x="450" y="1949"/>
                            <a:pt x="978" y="868"/>
                            <a:pt x="1428" y="307"/>
                          </a:cubicBezTo>
                          <a:cubicBezTo>
                            <a:pt x="1525" y="158"/>
                            <a:pt x="1403" y="1"/>
                            <a:pt x="1265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2" name="Google Shape;1162;p31"/>
                    <p:cNvSpPr/>
                    <p:nvPr/>
                  </p:nvSpPr>
                  <p:spPr>
                    <a:xfrm>
                      <a:off x="6169668" y="2269708"/>
                      <a:ext cx="96521" cy="884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23" h="3502" extrusionOk="0">
                          <a:moveTo>
                            <a:pt x="284" y="1"/>
                          </a:moveTo>
                          <a:cubicBezTo>
                            <a:pt x="130" y="1"/>
                            <a:pt x="1" y="200"/>
                            <a:pt x="146" y="340"/>
                          </a:cubicBezTo>
                          <a:cubicBezTo>
                            <a:pt x="524" y="712"/>
                            <a:pt x="987" y="1005"/>
                            <a:pt x="1443" y="1285"/>
                          </a:cubicBezTo>
                          <a:cubicBezTo>
                            <a:pt x="2310" y="1833"/>
                            <a:pt x="3125" y="2348"/>
                            <a:pt x="3412" y="3358"/>
                          </a:cubicBezTo>
                          <a:cubicBezTo>
                            <a:pt x="3438" y="3443"/>
                            <a:pt x="3510" y="3501"/>
                            <a:pt x="3601" y="3501"/>
                          </a:cubicBezTo>
                          <a:cubicBezTo>
                            <a:pt x="3620" y="3501"/>
                            <a:pt x="3640" y="3501"/>
                            <a:pt x="3653" y="3495"/>
                          </a:cubicBezTo>
                          <a:cubicBezTo>
                            <a:pt x="3757" y="3469"/>
                            <a:pt x="3822" y="3358"/>
                            <a:pt x="3790" y="3254"/>
                          </a:cubicBezTo>
                          <a:cubicBezTo>
                            <a:pt x="3464" y="2100"/>
                            <a:pt x="2545" y="1513"/>
                            <a:pt x="1652" y="960"/>
                          </a:cubicBezTo>
                          <a:cubicBezTo>
                            <a:pt x="1196" y="666"/>
                            <a:pt x="766" y="399"/>
                            <a:pt x="420" y="60"/>
                          </a:cubicBezTo>
                          <a:cubicBezTo>
                            <a:pt x="377" y="18"/>
                            <a:pt x="329" y="1"/>
                            <a:pt x="284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3" name="Google Shape;1163;p31"/>
                    <p:cNvSpPr/>
                    <p:nvPr/>
                  </p:nvSpPr>
                  <p:spPr>
                    <a:xfrm>
                      <a:off x="6083019" y="1717495"/>
                      <a:ext cx="184862" cy="6090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22" h="24122" extrusionOk="0">
                          <a:moveTo>
                            <a:pt x="5019" y="1"/>
                          </a:moveTo>
                          <a:lnTo>
                            <a:pt x="1988" y="340"/>
                          </a:lnTo>
                          <a:cubicBezTo>
                            <a:pt x="2210" y="353"/>
                            <a:pt x="2920" y="1109"/>
                            <a:pt x="3344" y="2744"/>
                          </a:cubicBezTo>
                          <a:cubicBezTo>
                            <a:pt x="2607" y="2881"/>
                            <a:pt x="737" y="3364"/>
                            <a:pt x="85" y="4791"/>
                          </a:cubicBezTo>
                          <a:cubicBezTo>
                            <a:pt x="0" y="4952"/>
                            <a:pt x="133" y="5083"/>
                            <a:pt x="265" y="5083"/>
                          </a:cubicBezTo>
                          <a:cubicBezTo>
                            <a:pt x="336" y="5083"/>
                            <a:pt x="407" y="5045"/>
                            <a:pt x="444" y="4954"/>
                          </a:cubicBezTo>
                          <a:cubicBezTo>
                            <a:pt x="1017" y="3696"/>
                            <a:pt x="2777" y="3253"/>
                            <a:pt x="3435" y="3129"/>
                          </a:cubicBezTo>
                          <a:cubicBezTo>
                            <a:pt x="3442" y="3181"/>
                            <a:pt x="3455" y="3240"/>
                            <a:pt x="3461" y="3292"/>
                          </a:cubicBezTo>
                          <a:lnTo>
                            <a:pt x="3461" y="4576"/>
                          </a:lnTo>
                          <a:cubicBezTo>
                            <a:pt x="3461" y="4576"/>
                            <a:pt x="3455" y="4569"/>
                            <a:pt x="3448" y="4569"/>
                          </a:cubicBezTo>
                          <a:cubicBezTo>
                            <a:pt x="3437" y="4567"/>
                            <a:pt x="3371" y="4554"/>
                            <a:pt x="3263" y="4554"/>
                          </a:cubicBezTo>
                          <a:cubicBezTo>
                            <a:pt x="2879" y="4554"/>
                            <a:pt x="1965" y="4716"/>
                            <a:pt x="1050" y="6068"/>
                          </a:cubicBezTo>
                          <a:cubicBezTo>
                            <a:pt x="943" y="6221"/>
                            <a:pt x="1077" y="6378"/>
                            <a:pt x="1217" y="6378"/>
                          </a:cubicBezTo>
                          <a:cubicBezTo>
                            <a:pt x="1274" y="6378"/>
                            <a:pt x="1332" y="6352"/>
                            <a:pt x="1376" y="6290"/>
                          </a:cubicBezTo>
                          <a:cubicBezTo>
                            <a:pt x="2208" y="5067"/>
                            <a:pt x="2985" y="4947"/>
                            <a:pt x="3263" y="4947"/>
                          </a:cubicBezTo>
                          <a:cubicBezTo>
                            <a:pt x="3324" y="4947"/>
                            <a:pt x="3362" y="4953"/>
                            <a:pt x="3370" y="4954"/>
                          </a:cubicBezTo>
                          <a:cubicBezTo>
                            <a:pt x="3379" y="4956"/>
                            <a:pt x="3389" y="4957"/>
                            <a:pt x="3398" y="4957"/>
                          </a:cubicBezTo>
                          <a:cubicBezTo>
                            <a:pt x="3421" y="4957"/>
                            <a:pt x="3443" y="4952"/>
                            <a:pt x="3461" y="4947"/>
                          </a:cubicBezTo>
                          <a:lnTo>
                            <a:pt x="3461" y="7268"/>
                          </a:lnTo>
                          <a:lnTo>
                            <a:pt x="3461" y="7274"/>
                          </a:lnTo>
                          <a:lnTo>
                            <a:pt x="3461" y="23926"/>
                          </a:lnTo>
                          <a:cubicBezTo>
                            <a:pt x="3461" y="24057"/>
                            <a:pt x="3561" y="24122"/>
                            <a:pt x="3660" y="24122"/>
                          </a:cubicBezTo>
                          <a:cubicBezTo>
                            <a:pt x="3759" y="24122"/>
                            <a:pt x="3859" y="24057"/>
                            <a:pt x="3859" y="23926"/>
                          </a:cubicBezTo>
                          <a:lnTo>
                            <a:pt x="3859" y="23125"/>
                          </a:lnTo>
                          <a:lnTo>
                            <a:pt x="3859" y="23118"/>
                          </a:lnTo>
                          <a:lnTo>
                            <a:pt x="3859" y="4947"/>
                          </a:lnTo>
                          <a:cubicBezTo>
                            <a:pt x="3867" y="4947"/>
                            <a:pt x="3876" y="4947"/>
                            <a:pt x="3885" y="4947"/>
                          </a:cubicBezTo>
                          <a:cubicBezTo>
                            <a:pt x="4154" y="4947"/>
                            <a:pt x="4937" y="5055"/>
                            <a:pt x="5781" y="6290"/>
                          </a:cubicBezTo>
                          <a:cubicBezTo>
                            <a:pt x="5814" y="6342"/>
                            <a:pt x="5879" y="6375"/>
                            <a:pt x="5944" y="6375"/>
                          </a:cubicBezTo>
                          <a:cubicBezTo>
                            <a:pt x="6101" y="6375"/>
                            <a:pt x="6192" y="6199"/>
                            <a:pt x="6107" y="6068"/>
                          </a:cubicBezTo>
                          <a:cubicBezTo>
                            <a:pt x="5177" y="4711"/>
                            <a:pt x="4258" y="4556"/>
                            <a:pt x="3883" y="4556"/>
                          </a:cubicBezTo>
                          <a:cubicBezTo>
                            <a:pt x="3875" y="4556"/>
                            <a:pt x="3867" y="4556"/>
                            <a:pt x="3859" y="4556"/>
                          </a:cubicBezTo>
                          <a:lnTo>
                            <a:pt x="3859" y="3123"/>
                          </a:lnTo>
                          <a:cubicBezTo>
                            <a:pt x="4491" y="3240"/>
                            <a:pt x="6296" y="3676"/>
                            <a:pt x="6883" y="4954"/>
                          </a:cubicBezTo>
                          <a:cubicBezTo>
                            <a:pt x="6917" y="5045"/>
                            <a:pt x="6986" y="5083"/>
                            <a:pt x="7057" y="5083"/>
                          </a:cubicBezTo>
                          <a:cubicBezTo>
                            <a:pt x="7187" y="5083"/>
                            <a:pt x="7322" y="4952"/>
                            <a:pt x="7241" y="4791"/>
                          </a:cubicBezTo>
                          <a:cubicBezTo>
                            <a:pt x="6544" y="3279"/>
                            <a:pt x="4478" y="2823"/>
                            <a:pt x="3859" y="2725"/>
                          </a:cubicBezTo>
                          <a:cubicBezTo>
                            <a:pt x="4041" y="1702"/>
                            <a:pt x="4387" y="639"/>
                            <a:pt x="5019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164" name="Google Shape;1164;p31"/>
                  <p:cNvSpPr/>
                  <p:nvPr/>
                </p:nvSpPr>
                <p:spPr>
                  <a:xfrm>
                    <a:off x="6020658" y="1575983"/>
                    <a:ext cx="321880" cy="161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49" h="6379" extrusionOk="0">
                        <a:moveTo>
                          <a:pt x="5794" y="1"/>
                        </a:moveTo>
                        <a:cubicBezTo>
                          <a:pt x="5038" y="1"/>
                          <a:pt x="4543" y="411"/>
                          <a:pt x="4308" y="939"/>
                        </a:cubicBezTo>
                        <a:cubicBezTo>
                          <a:pt x="4056" y="756"/>
                          <a:pt x="3749" y="665"/>
                          <a:pt x="3441" y="665"/>
                        </a:cubicBezTo>
                        <a:cubicBezTo>
                          <a:pt x="3430" y="665"/>
                          <a:pt x="3419" y="665"/>
                          <a:pt x="3409" y="665"/>
                        </a:cubicBezTo>
                        <a:cubicBezTo>
                          <a:pt x="2236" y="665"/>
                          <a:pt x="1753" y="1734"/>
                          <a:pt x="1962" y="2614"/>
                        </a:cubicBezTo>
                        <a:cubicBezTo>
                          <a:pt x="1799" y="2627"/>
                          <a:pt x="1649" y="2679"/>
                          <a:pt x="1506" y="2757"/>
                        </a:cubicBezTo>
                        <a:cubicBezTo>
                          <a:pt x="1460" y="2784"/>
                          <a:pt x="1414" y="2816"/>
                          <a:pt x="1369" y="2855"/>
                        </a:cubicBezTo>
                        <a:cubicBezTo>
                          <a:pt x="0" y="3474"/>
                          <a:pt x="222" y="5951"/>
                          <a:pt x="2053" y="5951"/>
                        </a:cubicBezTo>
                        <a:cubicBezTo>
                          <a:pt x="2063" y="5951"/>
                          <a:pt x="2073" y="5951"/>
                          <a:pt x="2083" y="5951"/>
                        </a:cubicBezTo>
                        <a:cubicBezTo>
                          <a:pt x="2393" y="5951"/>
                          <a:pt x="2700" y="5854"/>
                          <a:pt x="2966" y="5677"/>
                        </a:cubicBezTo>
                        <a:cubicBezTo>
                          <a:pt x="3251" y="6084"/>
                          <a:pt x="3729" y="6323"/>
                          <a:pt x="4229" y="6323"/>
                        </a:cubicBezTo>
                        <a:cubicBezTo>
                          <a:pt x="4243" y="6323"/>
                          <a:pt x="4256" y="6323"/>
                          <a:pt x="4269" y="6323"/>
                        </a:cubicBezTo>
                        <a:cubicBezTo>
                          <a:pt x="4830" y="6323"/>
                          <a:pt x="5253" y="6114"/>
                          <a:pt x="5553" y="5808"/>
                        </a:cubicBezTo>
                        <a:cubicBezTo>
                          <a:pt x="5841" y="6064"/>
                          <a:pt x="6213" y="6213"/>
                          <a:pt x="6599" y="6213"/>
                        </a:cubicBezTo>
                        <a:cubicBezTo>
                          <a:pt x="6616" y="6213"/>
                          <a:pt x="6632" y="6212"/>
                          <a:pt x="6648" y="6212"/>
                        </a:cubicBezTo>
                        <a:cubicBezTo>
                          <a:pt x="6660" y="6212"/>
                          <a:pt x="6671" y="6212"/>
                          <a:pt x="6683" y="6212"/>
                        </a:cubicBezTo>
                        <a:cubicBezTo>
                          <a:pt x="7016" y="6212"/>
                          <a:pt x="7342" y="6121"/>
                          <a:pt x="7626" y="5951"/>
                        </a:cubicBezTo>
                        <a:cubicBezTo>
                          <a:pt x="7821" y="6114"/>
                          <a:pt x="8049" y="6231"/>
                          <a:pt x="8291" y="6303"/>
                        </a:cubicBezTo>
                        <a:lnTo>
                          <a:pt x="8323" y="6316"/>
                        </a:lnTo>
                        <a:cubicBezTo>
                          <a:pt x="8479" y="6358"/>
                          <a:pt x="8640" y="6379"/>
                          <a:pt x="8800" y="6379"/>
                        </a:cubicBezTo>
                        <a:cubicBezTo>
                          <a:pt x="9115" y="6379"/>
                          <a:pt x="9428" y="6298"/>
                          <a:pt x="9705" y="6134"/>
                        </a:cubicBezTo>
                        <a:lnTo>
                          <a:pt x="10063" y="5853"/>
                        </a:lnTo>
                        <a:cubicBezTo>
                          <a:pt x="10213" y="5703"/>
                          <a:pt x="10331" y="5534"/>
                          <a:pt x="10415" y="5345"/>
                        </a:cubicBezTo>
                        <a:cubicBezTo>
                          <a:pt x="10602" y="5463"/>
                          <a:pt x="10812" y="5528"/>
                          <a:pt x="11035" y="5528"/>
                        </a:cubicBezTo>
                        <a:cubicBezTo>
                          <a:pt x="11046" y="5528"/>
                          <a:pt x="11056" y="5528"/>
                          <a:pt x="11067" y="5527"/>
                        </a:cubicBezTo>
                        <a:cubicBezTo>
                          <a:pt x="12605" y="5527"/>
                          <a:pt x="12749" y="3546"/>
                          <a:pt x="11478" y="3194"/>
                        </a:cubicBezTo>
                        <a:cubicBezTo>
                          <a:pt x="11536" y="2497"/>
                          <a:pt x="11119" y="1741"/>
                          <a:pt x="10207" y="1741"/>
                        </a:cubicBezTo>
                        <a:cubicBezTo>
                          <a:pt x="10037" y="1741"/>
                          <a:pt x="9868" y="1773"/>
                          <a:pt x="9711" y="1832"/>
                        </a:cubicBezTo>
                        <a:cubicBezTo>
                          <a:pt x="9672" y="972"/>
                          <a:pt x="8968" y="287"/>
                          <a:pt x="8102" y="281"/>
                        </a:cubicBezTo>
                        <a:cubicBezTo>
                          <a:pt x="7737" y="281"/>
                          <a:pt x="7385" y="411"/>
                          <a:pt x="7104" y="639"/>
                        </a:cubicBezTo>
                        <a:cubicBezTo>
                          <a:pt x="6837" y="261"/>
                          <a:pt x="6400" y="1"/>
                          <a:pt x="5794" y="1"/>
                        </a:cubicBezTo>
                        <a:close/>
                      </a:path>
                    </a:pathLst>
                  </a:custGeom>
                  <a:solidFill>
                    <a:srgbClr val="D4DBE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165" name="Google Shape;1165;p31"/>
              <p:cNvSpPr/>
              <p:nvPr/>
            </p:nvSpPr>
            <p:spPr>
              <a:xfrm>
                <a:off x="5970289" y="1542757"/>
                <a:ext cx="406813" cy="325163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79" extrusionOk="0">
                    <a:moveTo>
                      <a:pt x="1004" y="8740"/>
                    </a:moveTo>
                    <a:cubicBezTo>
                      <a:pt x="1007" y="8824"/>
                      <a:pt x="1025" y="8949"/>
                      <a:pt x="1055" y="9103"/>
                    </a:cubicBezTo>
                    <a:lnTo>
                      <a:pt x="1055" y="9103"/>
                    </a:lnTo>
                    <a:cubicBezTo>
                      <a:pt x="1031" y="8968"/>
                      <a:pt x="1014" y="8846"/>
                      <a:pt x="1004" y="8740"/>
                    </a:cubicBezTo>
                    <a:close/>
                    <a:moveTo>
                      <a:pt x="8531" y="0"/>
                    </a:moveTo>
                    <a:cubicBezTo>
                      <a:pt x="7378" y="0"/>
                      <a:pt x="6098" y="274"/>
                      <a:pt x="4700" y="906"/>
                    </a:cubicBezTo>
                    <a:cubicBezTo>
                      <a:pt x="1" y="3031"/>
                      <a:pt x="1004" y="8740"/>
                      <a:pt x="1004" y="8740"/>
                    </a:cubicBezTo>
                    <a:cubicBezTo>
                      <a:pt x="952" y="6113"/>
                      <a:pt x="4048" y="3448"/>
                      <a:pt x="4048" y="3448"/>
                    </a:cubicBezTo>
                    <a:cubicBezTo>
                      <a:pt x="6225" y="4790"/>
                      <a:pt x="13544" y="6504"/>
                      <a:pt x="14216" y="6726"/>
                    </a:cubicBezTo>
                    <a:cubicBezTo>
                      <a:pt x="14557" y="6840"/>
                      <a:pt x="14772" y="11921"/>
                      <a:pt x="14749" y="12624"/>
                    </a:cubicBezTo>
                    <a:lnTo>
                      <a:pt x="14749" y="12624"/>
                    </a:lnTo>
                    <a:lnTo>
                      <a:pt x="15206" y="9548"/>
                    </a:lnTo>
                    <a:cubicBezTo>
                      <a:pt x="15206" y="9548"/>
                      <a:pt x="16112" y="6166"/>
                      <a:pt x="14437" y="3441"/>
                    </a:cubicBezTo>
                    <a:cubicBezTo>
                      <a:pt x="13261" y="1523"/>
                      <a:pt x="11251" y="0"/>
                      <a:pt x="8531" y="0"/>
                    </a:cubicBezTo>
                    <a:close/>
                    <a:moveTo>
                      <a:pt x="14749" y="12624"/>
                    </a:moveTo>
                    <a:lnTo>
                      <a:pt x="14737" y="12703"/>
                    </a:lnTo>
                    <a:cubicBezTo>
                      <a:pt x="14738" y="12704"/>
                      <a:pt x="14739" y="12705"/>
                      <a:pt x="14739" y="12705"/>
                    </a:cubicBezTo>
                    <a:cubicBezTo>
                      <a:pt x="14744" y="12705"/>
                      <a:pt x="14747" y="12677"/>
                      <a:pt x="14749" y="12624"/>
                    </a:cubicBezTo>
                    <a:close/>
                    <a:moveTo>
                      <a:pt x="1055" y="9103"/>
                    </a:moveTo>
                    <a:cubicBezTo>
                      <a:pt x="1284" y="10402"/>
                      <a:pt x="2112" y="12879"/>
                      <a:pt x="2112" y="12879"/>
                    </a:cubicBezTo>
                    <a:cubicBezTo>
                      <a:pt x="2112" y="12879"/>
                      <a:pt x="1272" y="10220"/>
                      <a:pt x="1055" y="9103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66" name="Google Shape;1166;p31"/>
          <p:cNvGrpSpPr/>
          <p:nvPr/>
        </p:nvGrpSpPr>
        <p:grpSpPr>
          <a:xfrm>
            <a:off x="6881143" y="1969524"/>
            <a:ext cx="1321152" cy="3097881"/>
            <a:chOff x="6794039" y="1544979"/>
            <a:chExt cx="556884" cy="1305801"/>
          </a:xfrm>
        </p:grpSpPr>
        <p:sp>
          <p:nvSpPr>
            <p:cNvPr id="1167" name="Google Shape;1167;p31"/>
            <p:cNvSpPr/>
            <p:nvPr/>
          </p:nvSpPr>
          <p:spPr>
            <a:xfrm>
              <a:off x="6843751" y="2801244"/>
              <a:ext cx="457459" cy="49536"/>
            </a:xfrm>
            <a:custGeom>
              <a:avLst/>
              <a:gdLst/>
              <a:ahLst/>
              <a:cxnLst/>
              <a:rect l="l" t="t" r="r" b="b"/>
              <a:pathLst>
                <a:path w="18119" h="1962" extrusionOk="0">
                  <a:moveTo>
                    <a:pt x="9059" y="0"/>
                  </a:moveTo>
                  <a:cubicBezTo>
                    <a:pt x="4061" y="0"/>
                    <a:pt x="0" y="437"/>
                    <a:pt x="0" y="978"/>
                  </a:cubicBezTo>
                  <a:cubicBezTo>
                    <a:pt x="0" y="1519"/>
                    <a:pt x="4061" y="1962"/>
                    <a:pt x="9059" y="1962"/>
                  </a:cubicBezTo>
                  <a:cubicBezTo>
                    <a:pt x="14065" y="1962"/>
                    <a:pt x="18119" y="1519"/>
                    <a:pt x="18119" y="978"/>
                  </a:cubicBezTo>
                  <a:cubicBezTo>
                    <a:pt x="18119" y="437"/>
                    <a:pt x="14065" y="0"/>
                    <a:pt x="9059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168" name="Google Shape;1168;p31"/>
            <p:cNvGrpSpPr/>
            <p:nvPr/>
          </p:nvGrpSpPr>
          <p:grpSpPr>
            <a:xfrm>
              <a:off x="6794039" y="1544979"/>
              <a:ext cx="556884" cy="1272726"/>
              <a:chOff x="6794039" y="1544979"/>
              <a:chExt cx="556884" cy="1272726"/>
            </a:xfrm>
          </p:grpSpPr>
          <p:sp>
            <p:nvSpPr>
              <p:cNvPr id="1169" name="Google Shape;1169;p31"/>
              <p:cNvSpPr/>
              <p:nvPr/>
            </p:nvSpPr>
            <p:spPr>
              <a:xfrm>
                <a:off x="6887026" y="1671923"/>
                <a:ext cx="366796" cy="342129"/>
              </a:xfrm>
              <a:custGeom>
                <a:avLst/>
                <a:gdLst/>
                <a:ahLst/>
                <a:cxnLst/>
                <a:rect l="l" t="t" r="r" b="b"/>
                <a:pathLst>
                  <a:path w="14528" h="13551" extrusionOk="0">
                    <a:moveTo>
                      <a:pt x="2158" y="0"/>
                    </a:moveTo>
                    <a:cubicBezTo>
                      <a:pt x="965" y="0"/>
                      <a:pt x="0" y="965"/>
                      <a:pt x="0" y="2158"/>
                    </a:cubicBezTo>
                    <a:lnTo>
                      <a:pt x="0" y="11399"/>
                    </a:lnTo>
                    <a:cubicBezTo>
                      <a:pt x="0" y="12592"/>
                      <a:pt x="965" y="13550"/>
                      <a:pt x="2158" y="13550"/>
                    </a:cubicBezTo>
                    <a:lnTo>
                      <a:pt x="12377" y="13550"/>
                    </a:lnTo>
                    <a:cubicBezTo>
                      <a:pt x="13570" y="13550"/>
                      <a:pt x="14528" y="12592"/>
                      <a:pt x="14528" y="11399"/>
                    </a:cubicBezTo>
                    <a:lnTo>
                      <a:pt x="14528" y="2158"/>
                    </a:lnTo>
                    <a:cubicBezTo>
                      <a:pt x="14528" y="965"/>
                      <a:pt x="13570" y="0"/>
                      <a:pt x="12377" y="0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pSp>
            <p:nvGrpSpPr>
              <p:cNvPr id="1170" name="Google Shape;1170;p31"/>
              <p:cNvGrpSpPr/>
              <p:nvPr/>
            </p:nvGrpSpPr>
            <p:grpSpPr>
              <a:xfrm>
                <a:off x="6794039" y="1545206"/>
                <a:ext cx="556884" cy="1272499"/>
                <a:chOff x="6794039" y="1545206"/>
                <a:chExt cx="556884" cy="1272499"/>
              </a:xfrm>
            </p:grpSpPr>
            <p:sp>
              <p:nvSpPr>
                <p:cNvPr id="1171" name="Google Shape;1171;p31"/>
                <p:cNvSpPr/>
                <p:nvPr/>
              </p:nvSpPr>
              <p:spPr>
                <a:xfrm>
                  <a:off x="6794039" y="1545206"/>
                  <a:ext cx="556884" cy="1272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7" h="50401" extrusionOk="0">
                      <a:moveTo>
                        <a:pt x="11028" y="1"/>
                      </a:moveTo>
                      <a:cubicBezTo>
                        <a:pt x="7053" y="1"/>
                        <a:pt x="3833" y="3220"/>
                        <a:pt x="3833" y="7196"/>
                      </a:cubicBezTo>
                      <a:lnTo>
                        <a:pt x="3833" y="7203"/>
                      </a:lnTo>
                      <a:cubicBezTo>
                        <a:pt x="3807" y="7203"/>
                        <a:pt x="3787" y="7196"/>
                        <a:pt x="3768" y="7196"/>
                      </a:cubicBezTo>
                      <a:cubicBezTo>
                        <a:pt x="3764" y="7196"/>
                        <a:pt x="3761" y="7196"/>
                        <a:pt x="3757" y="7196"/>
                      </a:cubicBezTo>
                      <a:cubicBezTo>
                        <a:pt x="3091" y="7196"/>
                        <a:pt x="2589" y="7806"/>
                        <a:pt x="2712" y="8461"/>
                      </a:cubicBezTo>
                      <a:cubicBezTo>
                        <a:pt x="2814" y="8976"/>
                        <a:pt x="3263" y="9319"/>
                        <a:pt x="3751" y="9319"/>
                      </a:cubicBezTo>
                      <a:cubicBezTo>
                        <a:pt x="3886" y="9319"/>
                        <a:pt x="4024" y="9293"/>
                        <a:pt x="4159" y="9236"/>
                      </a:cubicBezTo>
                      <a:cubicBezTo>
                        <a:pt x="4922" y="11537"/>
                        <a:pt x="6896" y="13362"/>
                        <a:pt x="9073" y="14079"/>
                      </a:cubicBezTo>
                      <a:lnTo>
                        <a:pt x="9073" y="16125"/>
                      </a:lnTo>
                      <a:lnTo>
                        <a:pt x="6864" y="16125"/>
                      </a:lnTo>
                      <a:cubicBezTo>
                        <a:pt x="6864" y="16125"/>
                        <a:pt x="6857" y="16171"/>
                        <a:pt x="6838" y="16177"/>
                      </a:cubicBezTo>
                      <a:cubicBezTo>
                        <a:pt x="6258" y="16177"/>
                        <a:pt x="5743" y="16555"/>
                        <a:pt x="5560" y="17109"/>
                      </a:cubicBezTo>
                      <a:lnTo>
                        <a:pt x="229" y="32862"/>
                      </a:lnTo>
                      <a:cubicBezTo>
                        <a:pt x="1" y="33553"/>
                        <a:pt x="372" y="34309"/>
                        <a:pt x="1070" y="34544"/>
                      </a:cubicBezTo>
                      <a:cubicBezTo>
                        <a:pt x="1209" y="34589"/>
                        <a:pt x="1350" y="34611"/>
                        <a:pt x="1488" y="34611"/>
                      </a:cubicBezTo>
                      <a:cubicBezTo>
                        <a:pt x="2045" y="34611"/>
                        <a:pt x="2563" y="34261"/>
                        <a:pt x="2751" y="33703"/>
                      </a:cubicBezTo>
                      <a:lnTo>
                        <a:pt x="2927" y="33188"/>
                      </a:lnTo>
                      <a:lnTo>
                        <a:pt x="3507" y="33436"/>
                      </a:lnTo>
                      <a:cubicBezTo>
                        <a:pt x="3507" y="33436"/>
                        <a:pt x="4009" y="32419"/>
                        <a:pt x="3468" y="31578"/>
                      </a:cubicBezTo>
                      <a:lnTo>
                        <a:pt x="6733" y="21919"/>
                      </a:lnTo>
                      <a:lnTo>
                        <a:pt x="6733" y="21919"/>
                      </a:lnTo>
                      <a:cubicBezTo>
                        <a:pt x="6733" y="27707"/>
                        <a:pt x="5951" y="29173"/>
                        <a:pt x="5951" y="32367"/>
                      </a:cubicBezTo>
                      <a:cubicBezTo>
                        <a:pt x="5951" y="35560"/>
                        <a:pt x="7861" y="48498"/>
                        <a:pt x="7861" y="48498"/>
                      </a:cubicBezTo>
                      <a:lnTo>
                        <a:pt x="5554" y="50401"/>
                      </a:lnTo>
                      <a:lnTo>
                        <a:pt x="10012" y="50401"/>
                      </a:lnTo>
                      <a:lnTo>
                        <a:pt x="10761" y="31630"/>
                      </a:lnTo>
                      <a:lnTo>
                        <a:pt x="11139" y="31630"/>
                      </a:lnTo>
                      <a:lnTo>
                        <a:pt x="11889" y="50401"/>
                      </a:lnTo>
                      <a:lnTo>
                        <a:pt x="16353" y="50401"/>
                      </a:lnTo>
                      <a:lnTo>
                        <a:pt x="14046" y="48498"/>
                      </a:lnTo>
                      <a:cubicBezTo>
                        <a:pt x="14046" y="48498"/>
                        <a:pt x="15949" y="34172"/>
                        <a:pt x="15949" y="31591"/>
                      </a:cubicBezTo>
                      <a:cubicBezTo>
                        <a:pt x="15949" y="29004"/>
                        <a:pt x="15291" y="27681"/>
                        <a:pt x="15291" y="21821"/>
                      </a:cubicBezTo>
                      <a:lnTo>
                        <a:pt x="15291" y="21821"/>
                      </a:lnTo>
                      <a:lnTo>
                        <a:pt x="18595" y="31578"/>
                      </a:lnTo>
                      <a:cubicBezTo>
                        <a:pt x="18048" y="32412"/>
                        <a:pt x="18556" y="33423"/>
                        <a:pt x="18556" y="33423"/>
                      </a:cubicBezTo>
                      <a:lnTo>
                        <a:pt x="19136" y="33181"/>
                      </a:lnTo>
                      <a:lnTo>
                        <a:pt x="19312" y="33703"/>
                      </a:lnTo>
                      <a:cubicBezTo>
                        <a:pt x="19495" y="34261"/>
                        <a:pt x="20012" y="34611"/>
                        <a:pt x="20569" y="34611"/>
                      </a:cubicBezTo>
                      <a:cubicBezTo>
                        <a:pt x="20707" y="34611"/>
                        <a:pt x="20848" y="34589"/>
                        <a:pt x="20987" y="34544"/>
                      </a:cubicBezTo>
                      <a:cubicBezTo>
                        <a:pt x="21685" y="34316"/>
                        <a:pt x="22056" y="33566"/>
                        <a:pt x="21828" y="32869"/>
                      </a:cubicBezTo>
                      <a:lnTo>
                        <a:pt x="16497" y="17122"/>
                      </a:lnTo>
                      <a:cubicBezTo>
                        <a:pt x="16334" y="16607"/>
                        <a:pt x="15878" y="16236"/>
                        <a:pt x="15337" y="16184"/>
                      </a:cubicBezTo>
                      <a:cubicBezTo>
                        <a:pt x="15317" y="16171"/>
                        <a:pt x="15304" y="16125"/>
                        <a:pt x="15304" y="16125"/>
                      </a:cubicBezTo>
                      <a:lnTo>
                        <a:pt x="12827" y="16125"/>
                      </a:lnTo>
                      <a:lnTo>
                        <a:pt x="12827" y="14124"/>
                      </a:lnTo>
                      <a:cubicBezTo>
                        <a:pt x="15050" y="13453"/>
                        <a:pt x="17096" y="11615"/>
                        <a:pt x="17885" y="9275"/>
                      </a:cubicBezTo>
                      <a:cubicBezTo>
                        <a:pt x="17970" y="9301"/>
                        <a:pt x="18054" y="9308"/>
                        <a:pt x="18139" y="9308"/>
                      </a:cubicBezTo>
                      <a:cubicBezTo>
                        <a:pt x="18143" y="9308"/>
                        <a:pt x="18147" y="9308"/>
                        <a:pt x="18151" y="9308"/>
                      </a:cubicBezTo>
                      <a:cubicBezTo>
                        <a:pt x="18713" y="9308"/>
                        <a:pt x="19169" y="8861"/>
                        <a:pt x="19195" y="8304"/>
                      </a:cubicBezTo>
                      <a:cubicBezTo>
                        <a:pt x="19215" y="7744"/>
                        <a:pt x="18791" y="7255"/>
                        <a:pt x="18230" y="7209"/>
                      </a:cubicBezTo>
                      <a:lnTo>
                        <a:pt x="18230" y="7196"/>
                      </a:lnTo>
                      <a:cubicBezTo>
                        <a:pt x="18230" y="3220"/>
                        <a:pt x="15011" y="1"/>
                        <a:pt x="1102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72" name="Google Shape;1172;p31"/>
                <p:cNvGrpSpPr/>
                <p:nvPr/>
              </p:nvGrpSpPr>
              <p:grpSpPr>
                <a:xfrm>
                  <a:off x="6812697" y="1636703"/>
                  <a:ext cx="515453" cy="1170626"/>
                  <a:chOff x="6812697" y="1636703"/>
                  <a:chExt cx="515453" cy="1170626"/>
                </a:xfrm>
              </p:grpSpPr>
              <p:sp>
                <p:nvSpPr>
                  <p:cNvPr id="1173" name="Google Shape;1173;p31"/>
                  <p:cNvSpPr/>
                  <p:nvPr/>
                </p:nvSpPr>
                <p:spPr>
                  <a:xfrm>
                    <a:off x="6985920" y="2372566"/>
                    <a:ext cx="24692" cy="111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4407" extrusionOk="0">
                        <a:moveTo>
                          <a:pt x="0" y="1"/>
                        </a:moveTo>
                        <a:lnTo>
                          <a:pt x="0" y="4407"/>
                        </a:lnTo>
                        <a:lnTo>
                          <a:pt x="978" y="4407"/>
                        </a:lnTo>
                        <a:lnTo>
                          <a:pt x="97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74" name="Google Shape;1174;p31"/>
                  <p:cNvSpPr/>
                  <p:nvPr/>
                </p:nvSpPr>
                <p:spPr>
                  <a:xfrm>
                    <a:off x="6963525" y="2349212"/>
                    <a:ext cx="41658" cy="35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421" extrusionOk="0">
                        <a:moveTo>
                          <a:pt x="946" y="0"/>
                        </a:moveTo>
                        <a:cubicBezTo>
                          <a:pt x="314" y="0"/>
                          <a:pt x="1" y="763"/>
                          <a:pt x="444" y="1213"/>
                        </a:cubicBezTo>
                        <a:cubicBezTo>
                          <a:pt x="587" y="1356"/>
                          <a:pt x="764" y="1420"/>
                          <a:pt x="937" y="1420"/>
                        </a:cubicBezTo>
                        <a:cubicBezTo>
                          <a:pt x="1301" y="1420"/>
                          <a:pt x="1650" y="1139"/>
                          <a:pt x="1650" y="711"/>
                        </a:cubicBezTo>
                        <a:cubicBezTo>
                          <a:pt x="1650" y="320"/>
                          <a:pt x="133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75" name="Google Shape;1175;p31"/>
                  <p:cNvSpPr/>
                  <p:nvPr/>
                </p:nvSpPr>
                <p:spPr>
                  <a:xfrm>
                    <a:off x="6988218" y="2349212"/>
                    <a:ext cx="41658" cy="35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421" extrusionOk="0">
                        <a:moveTo>
                          <a:pt x="946" y="0"/>
                        </a:moveTo>
                        <a:cubicBezTo>
                          <a:pt x="313" y="0"/>
                          <a:pt x="0" y="763"/>
                          <a:pt x="444" y="1213"/>
                        </a:cubicBezTo>
                        <a:cubicBezTo>
                          <a:pt x="589" y="1356"/>
                          <a:pt x="766" y="1420"/>
                          <a:pt x="940" y="1420"/>
                        </a:cubicBezTo>
                        <a:cubicBezTo>
                          <a:pt x="1303" y="1420"/>
                          <a:pt x="1649" y="1139"/>
                          <a:pt x="1649" y="711"/>
                        </a:cubicBezTo>
                        <a:cubicBezTo>
                          <a:pt x="1649" y="320"/>
                          <a:pt x="133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76" name="Google Shape;1176;p31"/>
                  <p:cNvSpPr/>
                  <p:nvPr/>
                </p:nvSpPr>
                <p:spPr>
                  <a:xfrm>
                    <a:off x="6963525" y="2464720"/>
                    <a:ext cx="41658" cy="35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414" extrusionOk="0">
                        <a:moveTo>
                          <a:pt x="946" y="1"/>
                        </a:moveTo>
                        <a:cubicBezTo>
                          <a:pt x="314" y="1"/>
                          <a:pt x="1" y="757"/>
                          <a:pt x="444" y="1206"/>
                        </a:cubicBezTo>
                        <a:cubicBezTo>
                          <a:pt x="587" y="1350"/>
                          <a:pt x="764" y="1414"/>
                          <a:pt x="937" y="1414"/>
                        </a:cubicBezTo>
                        <a:cubicBezTo>
                          <a:pt x="1301" y="1414"/>
                          <a:pt x="1650" y="1132"/>
                          <a:pt x="1650" y="705"/>
                        </a:cubicBezTo>
                        <a:cubicBezTo>
                          <a:pt x="1650" y="314"/>
                          <a:pt x="1337" y="1"/>
                          <a:pt x="94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77" name="Google Shape;1177;p31"/>
                  <p:cNvSpPr/>
                  <p:nvPr/>
                </p:nvSpPr>
                <p:spPr>
                  <a:xfrm>
                    <a:off x="6988218" y="2464720"/>
                    <a:ext cx="41658" cy="35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414" extrusionOk="0">
                        <a:moveTo>
                          <a:pt x="946" y="1"/>
                        </a:moveTo>
                        <a:cubicBezTo>
                          <a:pt x="313" y="1"/>
                          <a:pt x="0" y="757"/>
                          <a:pt x="444" y="1206"/>
                        </a:cubicBezTo>
                        <a:cubicBezTo>
                          <a:pt x="589" y="1350"/>
                          <a:pt x="766" y="1414"/>
                          <a:pt x="940" y="1414"/>
                        </a:cubicBezTo>
                        <a:cubicBezTo>
                          <a:pt x="1303" y="1414"/>
                          <a:pt x="1649" y="1132"/>
                          <a:pt x="1649" y="705"/>
                        </a:cubicBezTo>
                        <a:cubicBezTo>
                          <a:pt x="1649" y="314"/>
                          <a:pt x="1337" y="1"/>
                          <a:pt x="94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78" name="Google Shape;1178;p31"/>
                  <p:cNvSpPr/>
                  <p:nvPr/>
                </p:nvSpPr>
                <p:spPr>
                  <a:xfrm>
                    <a:off x="7001876" y="2594214"/>
                    <a:ext cx="30625" cy="10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3" h="4140" extrusionOk="0">
                        <a:moveTo>
                          <a:pt x="815" y="1"/>
                        </a:moveTo>
                        <a:lnTo>
                          <a:pt x="0" y="79"/>
                        </a:lnTo>
                        <a:lnTo>
                          <a:pt x="398" y="4140"/>
                        </a:lnTo>
                        <a:lnTo>
                          <a:pt x="1213" y="4061"/>
                        </a:lnTo>
                        <a:lnTo>
                          <a:pt x="8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79" name="Google Shape;1179;p31"/>
                  <p:cNvSpPr/>
                  <p:nvPr/>
                </p:nvSpPr>
                <p:spPr>
                  <a:xfrm>
                    <a:off x="6979987" y="2577349"/>
                    <a:ext cx="38124" cy="31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" h="1265" extrusionOk="0">
                        <a:moveTo>
                          <a:pt x="848" y="0"/>
                        </a:moveTo>
                        <a:cubicBezTo>
                          <a:pt x="824" y="0"/>
                          <a:pt x="800" y="2"/>
                          <a:pt x="776" y="4"/>
                        </a:cubicBezTo>
                        <a:cubicBezTo>
                          <a:pt x="216" y="56"/>
                          <a:pt x="1" y="760"/>
                          <a:pt x="437" y="1119"/>
                        </a:cubicBezTo>
                        <a:cubicBezTo>
                          <a:pt x="559" y="1220"/>
                          <a:pt x="698" y="1265"/>
                          <a:pt x="835" y="1265"/>
                        </a:cubicBezTo>
                        <a:cubicBezTo>
                          <a:pt x="1182" y="1265"/>
                          <a:pt x="1509" y="973"/>
                          <a:pt x="1467" y="571"/>
                        </a:cubicBezTo>
                        <a:cubicBezTo>
                          <a:pt x="1437" y="243"/>
                          <a:pt x="1169" y="0"/>
                          <a:pt x="84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80" name="Google Shape;1180;p31"/>
                  <p:cNvSpPr/>
                  <p:nvPr/>
                </p:nvSpPr>
                <p:spPr>
                  <a:xfrm>
                    <a:off x="7002028" y="2575077"/>
                    <a:ext cx="38124" cy="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" h="1271" extrusionOk="0">
                        <a:moveTo>
                          <a:pt x="837" y="0"/>
                        </a:moveTo>
                        <a:cubicBezTo>
                          <a:pt x="817" y="0"/>
                          <a:pt x="797" y="1"/>
                          <a:pt x="777" y="3"/>
                        </a:cubicBezTo>
                        <a:cubicBezTo>
                          <a:pt x="216" y="62"/>
                          <a:pt x="1" y="766"/>
                          <a:pt x="438" y="1124"/>
                        </a:cubicBezTo>
                        <a:cubicBezTo>
                          <a:pt x="559" y="1225"/>
                          <a:pt x="699" y="1270"/>
                          <a:pt x="835" y="1270"/>
                        </a:cubicBezTo>
                        <a:cubicBezTo>
                          <a:pt x="1182" y="1270"/>
                          <a:pt x="1510" y="979"/>
                          <a:pt x="1467" y="576"/>
                        </a:cubicBezTo>
                        <a:cubicBezTo>
                          <a:pt x="1437" y="245"/>
                          <a:pt x="1163" y="0"/>
                          <a:pt x="83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81" name="Google Shape;1181;p31"/>
                  <p:cNvSpPr/>
                  <p:nvPr/>
                </p:nvSpPr>
                <p:spPr>
                  <a:xfrm>
                    <a:off x="6989859" y="2680182"/>
                    <a:ext cx="38174" cy="3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2" h="1266" extrusionOk="0">
                        <a:moveTo>
                          <a:pt x="852" y="1"/>
                        </a:moveTo>
                        <a:cubicBezTo>
                          <a:pt x="829" y="1"/>
                          <a:pt x="806" y="2"/>
                          <a:pt x="783" y="5"/>
                        </a:cubicBezTo>
                        <a:cubicBezTo>
                          <a:pt x="222" y="57"/>
                          <a:pt x="1" y="761"/>
                          <a:pt x="437" y="1119"/>
                        </a:cubicBezTo>
                        <a:cubicBezTo>
                          <a:pt x="561" y="1220"/>
                          <a:pt x="701" y="1265"/>
                          <a:pt x="838" y="1265"/>
                        </a:cubicBezTo>
                        <a:cubicBezTo>
                          <a:pt x="1186" y="1265"/>
                          <a:pt x="1511" y="974"/>
                          <a:pt x="1474" y="572"/>
                        </a:cubicBezTo>
                        <a:cubicBezTo>
                          <a:pt x="1443" y="249"/>
                          <a:pt x="1169" y="1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82" name="Google Shape;1182;p31"/>
                  <p:cNvSpPr/>
                  <p:nvPr/>
                </p:nvSpPr>
                <p:spPr>
                  <a:xfrm>
                    <a:off x="7012076" y="2678086"/>
                    <a:ext cx="37997" cy="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271" extrusionOk="0">
                        <a:moveTo>
                          <a:pt x="836" y="0"/>
                        </a:moveTo>
                        <a:cubicBezTo>
                          <a:pt x="816" y="0"/>
                          <a:pt x="796" y="1"/>
                          <a:pt x="776" y="3"/>
                        </a:cubicBezTo>
                        <a:cubicBezTo>
                          <a:pt x="216" y="55"/>
                          <a:pt x="1" y="765"/>
                          <a:pt x="431" y="1124"/>
                        </a:cubicBezTo>
                        <a:cubicBezTo>
                          <a:pt x="554" y="1225"/>
                          <a:pt x="694" y="1270"/>
                          <a:pt x="831" y="1270"/>
                        </a:cubicBezTo>
                        <a:cubicBezTo>
                          <a:pt x="1179" y="1270"/>
                          <a:pt x="1504" y="979"/>
                          <a:pt x="1467" y="576"/>
                        </a:cubicBezTo>
                        <a:cubicBezTo>
                          <a:pt x="1436" y="245"/>
                          <a:pt x="1157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83" name="Google Shape;1183;p31"/>
                  <p:cNvSpPr/>
                  <p:nvPr/>
                </p:nvSpPr>
                <p:spPr>
                  <a:xfrm>
                    <a:off x="6850316" y="2178085"/>
                    <a:ext cx="55974" cy="109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7" h="4328" extrusionOk="0">
                        <a:moveTo>
                          <a:pt x="1317" y="0"/>
                        </a:moveTo>
                        <a:lnTo>
                          <a:pt x="1" y="4035"/>
                        </a:lnTo>
                        <a:lnTo>
                          <a:pt x="894" y="4328"/>
                        </a:lnTo>
                        <a:lnTo>
                          <a:pt x="2217" y="287"/>
                        </a:lnTo>
                        <a:lnTo>
                          <a:pt x="131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84" name="Google Shape;1184;p31"/>
                  <p:cNvSpPr/>
                  <p:nvPr/>
                </p:nvSpPr>
                <p:spPr>
                  <a:xfrm>
                    <a:off x="6864858" y="2156120"/>
                    <a:ext cx="40775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5" extrusionOk="0">
                        <a:moveTo>
                          <a:pt x="841" y="0"/>
                        </a:moveTo>
                        <a:cubicBezTo>
                          <a:pt x="361" y="0"/>
                          <a:pt x="1" y="516"/>
                          <a:pt x="239" y="987"/>
                        </a:cubicBezTo>
                        <a:cubicBezTo>
                          <a:pt x="367" y="1242"/>
                          <a:pt x="607" y="1364"/>
                          <a:pt x="847" y="1364"/>
                        </a:cubicBezTo>
                        <a:cubicBezTo>
                          <a:pt x="1122" y="1364"/>
                          <a:pt x="1396" y="1203"/>
                          <a:pt x="1497" y="896"/>
                        </a:cubicBezTo>
                        <a:cubicBezTo>
                          <a:pt x="1615" y="538"/>
                          <a:pt x="1419" y="147"/>
                          <a:pt x="1061" y="36"/>
                        </a:cubicBezTo>
                        <a:cubicBezTo>
                          <a:pt x="986" y="12"/>
                          <a:pt x="912" y="0"/>
                          <a:pt x="8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85" name="Google Shape;1185;p31"/>
                  <p:cNvSpPr/>
                  <p:nvPr/>
                </p:nvSpPr>
                <p:spPr>
                  <a:xfrm>
                    <a:off x="6887581" y="2163517"/>
                    <a:ext cx="40775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5" extrusionOk="0">
                        <a:moveTo>
                          <a:pt x="841" y="1"/>
                        </a:moveTo>
                        <a:cubicBezTo>
                          <a:pt x="361" y="1"/>
                          <a:pt x="0" y="516"/>
                          <a:pt x="239" y="988"/>
                        </a:cubicBezTo>
                        <a:cubicBezTo>
                          <a:pt x="366" y="1242"/>
                          <a:pt x="606" y="1365"/>
                          <a:pt x="846" y="1365"/>
                        </a:cubicBezTo>
                        <a:cubicBezTo>
                          <a:pt x="1121" y="1365"/>
                          <a:pt x="1396" y="1203"/>
                          <a:pt x="1497" y="897"/>
                        </a:cubicBezTo>
                        <a:cubicBezTo>
                          <a:pt x="1614" y="538"/>
                          <a:pt x="1419" y="154"/>
                          <a:pt x="1060" y="36"/>
                        </a:cubicBezTo>
                        <a:cubicBezTo>
                          <a:pt x="985" y="12"/>
                          <a:pt x="912" y="1"/>
                          <a:pt x="84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86" name="Google Shape;1186;p31"/>
                  <p:cNvSpPr/>
                  <p:nvPr/>
                </p:nvSpPr>
                <p:spPr>
                  <a:xfrm>
                    <a:off x="6830471" y="2261755"/>
                    <a:ext cx="40775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8" extrusionOk="0">
                        <a:moveTo>
                          <a:pt x="839" y="1"/>
                        </a:moveTo>
                        <a:cubicBezTo>
                          <a:pt x="362" y="1"/>
                          <a:pt x="0" y="522"/>
                          <a:pt x="239" y="994"/>
                        </a:cubicBezTo>
                        <a:cubicBezTo>
                          <a:pt x="367" y="1246"/>
                          <a:pt x="605" y="1368"/>
                          <a:pt x="843" y="1368"/>
                        </a:cubicBezTo>
                        <a:cubicBezTo>
                          <a:pt x="1117" y="1368"/>
                          <a:pt x="1390" y="1207"/>
                          <a:pt x="1491" y="896"/>
                        </a:cubicBezTo>
                        <a:cubicBezTo>
                          <a:pt x="1614" y="538"/>
                          <a:pt x="1412" y="153"/>
                          <a:pt x="1054" y="36"/>
                        </a:cubicBezTo>
                        <a:cubicBezTo>
                          <a:pt x="981" y="12"/>
                          <a:pt x="908" y="1"/>
                          <a:pt x="83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87" name="Google Shape;1187;p31"/>
                  <p:cNvSpPr/>
                  <p:nvPr/>
                </p:nvSpPr>
                <p:spPr>
                  <a:xfrm>
                    <a:off x="6853017" y="2269178"/>
                    <a:ext cx="40775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8" extrusionOk="0">
                        <a:moveTo>
                          <a:pt x="843" y="0"/>
                        </a:moveTo>
                        <a:cubicBezTo>
                          <a:pt x="362" y="0"/>
                          <a:pt x="0" y="522"/>
                          <a:pt x="239" y="994"/>
                        </a:cubicBezTo>
                        <a:cubicBezTo>
                          <a:pt x="367" y="1245"/>
                          <a:pt x="607" y="1367"/>
                          <a:pt x="846" y="1367"/>
                        </a:cubicBezTo>
                        <a:cubicBezTo>
                          <a:pt x="1122" y="1367"/>
                          <a:pt x="1396" y="1206"/>
                          <a:pt x="1497" y="896"/>
                        </a:cubicBezTo>
                        <a:cubicBezTo>
                          <a:pt x="1614" y="537"/>
                          <a:pt x="1419" y="153"/>
                          <a:pt x="1060" y="35"/>
                        </a:cubicBezTo>
                        <a:cubicBezTo>
                          <a:pt x="986" y="11"/>
                          <a:pt x="913" y="0"/>
                          <a:pt x="84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88" name="Google Shape;1188;p31"/>
                  <p:cNvSpPr/>
                  <p:nvPr/>
                </p:nvSpPr>
                <p:spPr>
                  <a:xfrm>
                    <a:off x="6907905" y="2021424"/>
                    <a:ext cx="55974" cy="109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7" h="4335" extrusionOk="0">
                        <a:moveTo>
                          <a:pt x="1324" y="0"/>
                        </a:moveTo>
                        <a:lnTo>
                          <a:pt x="1" y="4041"/>
                        </a:lnTo>
                        <a:lnTo>
                          <a:pt x="900" y="4335"/>
                        </a:lnTo>
                        <a:lnTo>
                          <a:pt x="2217" y="294"/>
                        </a:lnTo>
                        <a:lnTo>
                          <a:pt x="132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89" name="Google Shape;1189;p31"/>
                  <p:cNvSpPr/>
                  <p:nvPr/>
                </p:nvSpPr>
                <p:spPr>
                  <a:xfrm>
                    <a:off x="6922625" y="1999459"/>
                    <a:ext cx="40775" cy="34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2" extrusionOk="0">
                        <a:moveTo>
                          <a:pt x="841" y="1"/>
                        </a:moveTo>
                        <a:cubicBezTo>
                          <a:pt x="361" y="1"/>
                          <a:pt x="1" y="516"/>
                          <a:pt x="239" y="988"/>
                        </a:cubicBezTo>
                        <a:cubicBezTo>
                          <a:pt x="367" y="1240"/>
                          <a:pt x="608" y="1362"/>
                          <a:pt x="848" y="1362"/>
                        </a:cubicBezTo>
                        <a:cubicBezTo>
                          <a:pt x="1123" y="1362"/>
                          <a:pt x="1396" y="1203"/>
                          <a:pt x="1497" y="897"/>
                        </a:cubicBezTo>
                        <a:cubicBezTo>
                          <a:pt x="1614" y="538"/>
                          <a:pt x="1419" y="147"/>
                          <a:pt x="1060" y="36"/>
                        </a:cubicBezTo>
                        <a:cubicBezTo>
                          <a:pt x="986" y="12"/>
                          <a:pt x="912" y="1"/>
                          <a:pt x="84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90" name="Google Shape;1190;p31"/>
                  <p:cNvSpPr/>
                  <p:nvPr/>
                </p:nvSpPr>
                <p:spPr>
                  <a:xfrm>
                    <a:off x="6945196" y="2006882"/>
                    <a:ext cx="40749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5" extrusionOk="0">
                        <a:moveTo>
                          <a:pt x="844" y="0"/>
                        </a:moveTo>
                        <a:cubicBezTo>
                          <a:pt x="366" y="0"/>
                          <a:pt x="0" y="522"/>
                          <a:pt x="245" y="994"/>
                        </a:cubicBezTo>
                        <a:cubicBezTo>
                          <a:pt x="371" y="1244"/>
                          <a:pt x="609" y="1365"/>
                          <a:pt x="846" y="1365"/>
                        </a:cubicBezTo>
                        <a:cubicBezTo>
                          <a:pt x="1121" y="1365"/>
                          <a:pt x="1395" y="1204"/>
                          <a:pt x="1496" y="896"/>
                        </a:cubicBezTo>
                        <a:cubicBezTo>
                          <a:pt x="1613" y="537"/>
                          <a:pt x="1418" y="153"/>
                          <a:pt x="1059" y="36"/>
                        </a:cubicBezTo>
                        <a:cubicBezTo>
                          <a:pt x="986" y="11"/>
                          <a:pt x="914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91" name="Google Shape;1191;p31"/>
                  <p:cNvSpPr/>
                  <p:nvPr/>
                </p:nvSpPr>
                <p:spPr>
                  <a:xfrm>
                    <a:off x="6888061" y="2105271"/>
                    <a:ext cx="40775" cy="34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6" extrusionOk="0">
                        <a:moveTo>
                          <a:pt x="842" y="0"/>
                        </a:moveTo>
                        <a:cubicBezTo>
                          <a:pt x="361" y="0"/>
                          <a:pt x="1" y="517"/>
                          <a:pt x="239" y="994"/>
                        </a:cubicBezTo>
                        <a:cubicBezTo>
                          <a:pt x="366" y="1245"/>
                          <a:pt x="605" y="1365"/>
                          <a:pt x="844" y="1365"/>
                        </a:cubicBezTo>
                        <a:cubicBezTo>
                          <a:pt x="1120" y="1365"/>
                          <a:pt x="1396" y="1204"/>
                          <a:pt x="1497" y="896"/>
                        </a:cubicBezTo>
                        <a:cubicBezTo>
                          <a:pt x="1615" y="538"/>
                          <a:pt x="1419" y="153"/>
                          <a:pt x="1061" y="36"/>
                        </a:cubicBezTo>
                        <a:cubicBezTo>
                          <a:pt x="986" y="12"/>
                          <a:pt x="912" y="0"/>
                          <a:pt x="84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92" name="Google Shape;1192;p31"/>
                  <p:cNvSpPr/>
                  <p:nvPr/>
                </p:nvSpPr>
                <p:spPr>
                  <a:xfrm>
                    <a:off x="6910783" y="2112517"/>
                    <a:ext cx="40775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8" extrusionOk="0">
                        <a:moveTo>
                          <a:pt x="843" y="0"/>
                        </a:moveTo>
                        <a:cubicBezTo>
                          <a:pt x="361" y="0"/>
                          <a:pt x="0" y="522"/>
                          <a:pt x="239" y="994"/>
                        </a:cubicBezTo>
                        <a:cubicBezTo>
                          <a:pt x="366" y="1246"/>
                          <a:pt x="606" y="1367"/>
                          <a:pt x="846" y="1367"/>
                        </a:cubicBezTo>
                        <a:cubicBezTo>
                          <a:pt x="1121" y="1367"/>
                          <a:pt x="1396" y="1206"/>
                          <a:pt x="1497" y="896"/>
                        </a:cubicBezTo>
                        <a:cubicBezTo>
                          <a:pt x="1614" y="538"/>
                          <a:pt x="1419" y="153"/>
                          <a:pt x="1060" y="36"/>
                        </a:cubicBezTo>
                        <a:cubicBezTo>
                          <a:pt x="986" y="12"/>
                          <a:pt x="913" y="0"/>
                          <a:pt x="84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93" name="Google Shape;1193;p31"/>
                  <p:cNvSpPr/>
                  <p:nvPr/>
                </p:nvSpPr>
                <p:spPr>
                  <a:xfrm>
                    <a:off x="6957113" y="1968758"/>
                    <a:ext cx="226622" cy="2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76" h="979" extrusionOk="0">
                        <a:moveTo>
                          <a:pt x="450" y="1"/>
                        </a:moveTo>
                        <a:cubicBezTo>
                          <a:pt x="203" y="1"/>
                          <a:pt x="1" y="196"/>
                          <a:pt x="1" y="451"/>
                        </a:cubicBezTo>
                        <a:lnTo>
                          <a:pt x="1" y="529"/>
                        </a:lnTo>
                        <a:cubicBezTo>
                          <a:pt x="1" y="776"/>
                          <a:pt x="203" y="979"/>
                          <a:pt x="450" y="979"/>
                        </a:cubicBezTo>
                        <a:lnTo>
                          <a:pt x="8532" y="979"/>
                        </a:lnTo>
                        <a:cubicBezTo>
                          <a:pt x="8780" y="979"/>
                          <a:pt x="8975" y="776"/>
                          <a:pt x="8975" y="529"/>
                        </a:cubicBezTo>
                        <a:lnTo>
                          <a:pt x="8975" y="451"/>
                        </a:lnTo>
                        <a:cubicBezTo>
                          <a:pt x="8975" y="196"/>
                          <a:pt x="8780" y="1"/>
                          <a:pt x="853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94" name="Google Shape;1194;p31"/>
                  <p:cNvSpPr/>
                  <p:nvPr/>
                </p:nvSpPr>
                <p:spPr>
                  <a:xfrm>
                    <a:off x="7039546" y="1927453"/>
                    <a:ext cx="61907" cy="2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979" extrusionOk="0">
                        <a:moveTo>
                          <a:pt x="451" y="1"/>
                        </a:moveTo>
                        <a:cubicBezTo>
                          <a:pt x="203" y="1"/>
                          <a:pt x="1" y="203"/>
                          <a:pt x="1" y="451"/>
                        </a:cubicBezTo>
                        <a:lnTo>
                          <a:pt x="1" y="535"/>
                        </a:lnTo>
                        <a:cubicBezTo>
                          <a:pt x="1" y="783"/>
                          <a:pt x="203" y="979"/>
                          <a:pt x="451" y="979"/>
                        </a:cubicBezTo>
                        <a:lnTo>
                          <a:pt x="2002" y="979"/>
                        </a:lnTo>
                        <a:cubicBezTo>
                          <a:pt x="2250" y="979"/>
                          <a:pt x="2452" y="783"/>
                          <a:pt x="2452" y="535"/>
                        </a:cubicBezTo>
                        <a:lnTo>
                          <a:pt x="2452" y="451"/>
                        </a:lnTo>
                        <a:cubicBezTo>
                          <a:pt x="2452" y="203"/>
                          <a:pt x="2250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95" name="Google Shape;1195;p31"/>
                  <p:cNvSpPr/>
                  <p:nvPr/>
                </p:nvSpPr>
                <p:spPr>
                  <a:xfrm>
                    <a:off x="7039546" y="2257236"/>
                    <a:ext cx="61907" cy="24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978" extrusionOk="0">
                        <a:moveTo>
                          <a:pt x="451" y="0"/>
                        </a:moveTo>
                        <a:cubicBezTo>
                          <a:pt x="203" y="0"/>
                          <a:pt x="1" y="202"/>
                          <a:pt x="1" y="450"/>
                        </a:cubicBezTo>
                        <a:lnTo>
                          <a:pt x="1" y="528"/>
                        </a:lnTo>
                        <a:cubicBezTo>
                          <a:pt x="1" y="782"/>
                          <a:pt x="203" y="978"/>
                          <a:pt x="451" y="978"/>
                        </a:cubicBezTo>
                        <a:lnTo>
                          <a:pt x="2002" y="978"/>
                        </a:lnTo>
                        <a:cubicBezTo>
                          <a:pt x="2250" y="978"/>
                          <a:pt x="2452" y="782"/>
                          <a:pt x="2452" y="528"/>
                        </a:cubicBezTo>
                        <a:lnTo>
                          <a:pt x="2452" y="450"/>
                        </a:lnTo>
                        <a:cubicBezTo>
                          <a:pt x="2452" y="202"/>
                          <a:pt x="2250" y="0"/>
                          <a:pt x="200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96" name="Google Shape;1196;p31"/>
                  <p:cNvSpPr/>
                  <p:nvPr/>
                </p:nvSpPr>
                <p:spPr>
                  <a:xfrm>
                    <a:off x="7039546" y="2216082"/>
                    <a:ext cx="61907" cy="2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979" extrusionOk="0">
                        <a:moveTo>
                          <a:pt x="451" y="1"/>
                        </a:moveTo>
                        <a:cubicBezTo>
                          <a:pt x="203" y="1"/>
                          <a:pt x="1" y="196"/>
                          <a:pt x="1" y="444"/>
                        </a:cubicBezTo>
                        <a:lnTo>
                          <a:pt x="1" y="529"/>
                        </a:lnTo>
                        <a:cubicBezTo>
                          <a:pt x="1" y="776"/>
                          <a:pt x="203" y="978"/>
                          <a:pt x="451" y="978"/>
                        </a:cubicBezTo>
                        <a:lnTo>
                          <a:pt x="2002" y="978"/>
                        </a:lnTo>
                        <a:cubicBezTo>
                          <a:pt x="2250" y="978"/>
                          <a:pt x="2452" y="776"/>
                          <a:pt x="2452" y="529"/>
                        </a:cubicBezTo>
                        <a:lnTo>
                          <a:pt x="2452" y="444"/>
                        </a:lnTo>
                        <a:cubicBezTo>
                          <a:pt x="2452" y="196"/>
                          <a:pt x="2250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97" name="Google Shape;1197;p31"/>
                  <p:cNvSpPr/>
                  <p:nvPr/>
                </p:nvSpPr>
                <p:spPr>
                  <a:xfrm>
                    <a:off x="7039546" y="2178893"/>
                    <a:ext cx="61907" cy="2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979" extrusionOk="0">
                        <a:moveTo>
                          <a:pt x="451" y="1"/>
                        </a:moveTo>
                        <a:cubicBezTo>
                          <a:pt x="203" y="1"/>
                          <a:pt x="1" y="203"/>
                          <a:pt x="1" y="450"/>
                        </a:cubicBezTo>
                        <a:lnTo>
                          <a:pt x="1" y="535"/>
                        </a:lnTo>
                        <a:cubicBezTo>
                          <a:pt x="1" y="783"/>
                          <a:pt x="203" y="978"/>
                          <a:pt x="451" y="978"/>
                        </a:cubicBezTo>
                        <a:lnTo>
                          <a:pt x="2002" y="978"/>
                        </a:lnTo>
                        <a:cubicBezTo>
                          <a:pt x="2250" y="978"/>
                          <a:pt x="2452" y="783"/>
                          <a:pt x="2452" y="535"/>
                        </a:cubicBezTo>
                        <a:lnTo>
                          <a:pt x="2452" y="450"/>
                        </a:lnTo>
                        <a:cubicBezTo>
                          <a:pt x="2452" y="203"/>
                          <a:pt x="2250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98" name="Google Shape;1198;p31"/>
                  <p:cNvSpPr/>
                  <p:nvPr/>
                </p:nvSpPr>
                <p:spPr>
                  <a:xfrm>
                    <a:off x="7051892" y="1972873"/>
                    <a:ext cx="32948" cy="185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5" h="7347" extrusionOk="0">
                        <a:moveTo>
                          <a:pt x="653" y="1"/>
                        </a:moveTo>
                        <a:cubicBezTo>
                          <a:pt x="294" y="1"/>
                          <a:pt x="1" y="294"/>
                          <a:pt x="1" y="653"/>
                        </a:cubicBezTo>
                        <a:lnTo>
                          <a:pt x="1" y="6694"/>
                        </a:lnTo>
                        <a:cubicBezTo>
                          <a:pt x="1" y="7053"/>
                          <a:pt x="294" y="7346"/>
                          <a:pt x="653" y="7346"/>
                        </a:cubicBezTo>
                        <a:cubicBezTo>
                          <a:pt x="1011" y="7346"/>
                          <a:pt x="1304" y="7053"/>
                          <a:pt x="1304" y="6694"/>
                        </a:cubicBezTo>
                        <a:lnTo>
                          <a:pt x="1304" y="653"/>
                        </a:lnTo>
                        <a:cubicBezTo>
                          <a:pt x="1304" y="294"/>
                          <a:pt x="1011" y="1"/>
                          <a:pt x="6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99" name="Google Shape;1199;p31"/>
                  <p:cNvSpPr/>
                  <p:nvPr/>
                </p:nvSpPr>
                <p:spPr>
                  <a:xfrm>
                    <a:off x="7058810" y="2022661"/>
                    <a:ext cx="95461" cy="38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1" h="1510" extrusionOk="0">
                        <a:moveTo>
                          <a:pt x="636" y="1"/>
                        </a:moveTo>
                        <a:cubicBezTo>
                          <a:pt x="417" y="1"/>
                          <a:pt x="213" y="131"/>
                          <a:pt x="124" y="343"/>
                        </a:cubicBezTo>
                        <a:cubicBezTo>
                          <a:pt x="1" y="623"/>
                          <a:pt x="124" y="949"/>
                          <a:pt x="398" y="1072"/>
                        </a:cubicBezTo>
                        <a:cubicBezTo>
                          <a:pt x="913" y="1294"/>
                          <a:pt x="1591" y="1509"/>
                          <a:pt x="2308" y="1509"/>
                        </a:cubicBezTo>
                        <a:cubicBezTo>
                          <a:pt x="2660" y="1509"/>
                          <a:pt x="3012" y="1451"/>
                          <a:pt x="3351" y="1340"/>
                        </a:cubicBezTo>
                        <a:cubicBezTo>
                          <a:pt x="3637" y="1229"/>
                          <a:pt x="3781" y="910"/>
                          <a:pt x="3683" y="623"/>
                        </a:cubicBezTo>
                        <a:cubicBezTo>
                          <a:pt x="3599" y="391"/>
                          <a:pt x="3379" y="245"/>
                          <a:pt x="3143" y="245"/>
                        </a:cubicBezTo>
                        <a:cubicBezTo>
                          <a:pt x="3087" y="245"/>
                          <a:pt x="3029" y="253"/>
                          <a:pt x="2973" y="271"/>
                        </a:cubicBezTo>
                        <a:cubicBezTo>
                          <a:pt x="2755" y="350"/>
                          <a:pt x="2527" y="382"/>
                          <a:pt x="2298" y="382"/>
                        </a:cubicBezTo>
                        <a:cubicBezTo>
                          <a:pt x="1771" y="382"/>
                          <a:pt x="1243" y="211"/>
                          <a:pt x="848" y="43"/>
                        </a:cubicBezTo>
                        <a:cubicBezTo>
                          <a:pt x="778" y="14"/>
                          <a:pt x="706" y="1"/>
                          <a:pt x="63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00" name="Google Shape;1200;p31"/>
                  <p:cNvSpPr/>
                  <p:nvPr/>
                </p:nvSpPr>
                <p:spPr>
                  <a:xfrm>
                    <a:off x="7050427" y="2076135"/>
                    <a:ext cx="108135" cy="37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3" h="1503" extrusionOk="0">
                        <a:moveTo>
                          <a:pt x="642" y="1"/>
                        </a:moveTo>
                        <a:cubicBezTo>
                          <a:pt x="423" y="1"/>
                          <a:pt x="218" y="131"/>
                          <a:pt x="124" y="343"/>
                        </a:cubicBezTo>
                        <a:cubicBezTo>
                          <a:pt x="0" y="623"/>
                          <a:pt x="130" y="955"/>
                          <a:pt x="411" y="1079"/>
                        </a:cubicBezTo>
                        <a:cubicBezTo>
                          <a:pt x="997" y="1346"/>
                          <a:pt x="1636" y="1490"/>
                          <a:pt x="2281" y="1503"/>
                        </a:cubicBezTo>
                        <a:cubicBezTo>
                          <a:pt x="2848" y="1503"/>
                          <a:pt x="3409" y="1366"/>
                          <a:pt x="3904" y="1099"/>
                        </a:cubicBezTo>
                        <a:cubicBezTo>
                          <a:pt x="4178" y="949"/>
                          <a:pt x="4282" y="603"/>
                          <a:pt x="4132" y="330"/>
                        </a:cubicBezTo>
                        <a:cubicBezTo>
                          <a:pt x="4030" y="143"/>
                          <a:pt x="3839" y="38"/>
                          <a:pt x="3642" y="38"/>
                        </a:cubicBezTo>
                        <a:cubicBezTo>
                          <a:pt x="3550" y="38"/>
                          <a:pt x="3457" y="61"/>
                          <a:pt x="3370" y="108"/>
                        </a:cubicBezTo>
                        <a:cubicBezTo>
                          <a:pt x="3019" y="298"/>
                          <a:pt x="2650" y="370"/>
                          <a:pt x="2291" y="370"/>
                        </a:cubicBezTo>
                        <a:cubicBezTo>
                          <a:pt x="1762" y="370"/>
                          <a:pt x="1254" y="214"/>
                          <a:pt x="854" y="43"/>
                        </a:cubicBezTo>
                        <a:cubicBezTo>
                          <a:pt x="784" y="14"/>
                          <a:pt x="712" y="1"/>
                          <a:pt x="64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01" name="Google Shape;1201;p31"/>
                  <p:cNvSpPr/>
                  <p:nvPr/>
                </p:nvSpPr>
                <p:spPr>
                  <a:xfrm>
                    <a:off x="6988722" y="2022358"/>
                    <a:ext cx="90361" cy="37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9" h="1502" extrusionOk="0">
                        <a:moveTo>
                          <a:pt x="2935" y="0"/>
                        </a:moveTo>
                        <a:cubicBezTo>
                          <a:pt x="2854" y="0"/>
                          <a:pt x="2771" y="18"/>
                          <a:pt x="2692" y="55"/>
                        </a:cubicBezTo>
                        <a:cubicBezTo>
                          <a:pt x="2323" y="212"/>
                          <a:pt x="1818" y="373"/>
                          <a:pt x="1276" y="373"/>
                        </a:cubicBezTo>
                        <a:cubicBezTo>
                          <a:pt x="1099" y="373"/>
                          <a:pt x="918" y="356"/>
                          <a:pt x="737" y="315"/>
                        </a:cubicBezTo>
                        <a:cubicBezTo>
                          <a:pt x="697" y="307"/>
                          <a:pt x="657" y="303"/>
                          <a:pt x="617" y="303"/>
                        </a:cubicBezTo>
                        <a:cubicBezTo>
                          <a:pt x="361" y="303"/>
                          <a:pt x="127" y="480"/>
                          <a:pt x="65" y="746"/>
                        </a:cubicBezTo>
                        <a:cubicBezTo>
                          <a:pt x="0" y="1052"/>
                          <a:pt x="189" y="1352"/>
                          <a:pt x="495" y="1417"/>
                        </a:cubicBezTo>
                        <a:cubicBezTo>
                          <a:pt x="750" y="1476"/>
                          <a:pt x="1004" y="1502"/>
                          <a:pt x="1264" y="1502"/>
                        </a:cubicBezTo>
                        <a:cubicBezTo>
                          <a:pt x="1910" y="1489"/>
                          <a:pt x="2548" y="1352"/>
                          <a:pt x="3142" y="1084"/>
                        </a:cubicBezTo>
                        <a:cubicBezTo>
                          <a:pt x="3435" y="974"/>
                          <a:pt x="3578" y="628"/>
                          <a:pt x="3454" y="341"/>
                        </a:cubicBezTo>
                        <a:cubicBezTo>
                          <a:pt x="3359" y="128"/>
                          <a:pt x="3153" y="0"/>
                          <a:pt x="293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02" name="Google Shape;1202;p31"/>
                  <p:cNvSpPr/>
                  <p:nvPr/>
                </p:nvSpPr>
                <p:spPr>
                  <a:xfrm>
                    <a:off x="7058305" y="2132892"/>
                    <a:ext cx="95966" cy="38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1" h="1511" extrusionOk="0">
                        <a:moveTo>
                          <a:pt x="650" y="0"/>
                        </a:moveTo>
                        <a:cubicBezTo>
                          <a:pt x="429" y="0"/>
                          <a:pt x="218" y="128"/>
                          <a:pt x="125" y="343"/>
                        </a:cubicBezTo>
                        <a:cubicBezTo>
                          <a:pt x="1" y="624"/>
                          <a:pt x="138" y="956"/>
                          <a:pt x="418" y="1080"/>
                        </a:cubicBezTo>
                        <a:cubicBezTo>
                          <a:pt x="933" y="1301"/>
                          <a:pt x="1611" y="1510"/>
                          <a:pt x="2321" y="1510"/>
                        </a:cubicBezTo>
                        <a:cubicBezTo>
                          <a:pt x="2339" y="1510"/>
                          <a:pt x="2357" y="1510"/>
                          <a:pt x="2375" y="1510"/>
                        </a:cubicBezTo>
                        <a:cubicBezTo>
                          <a:pt x="2715" y="1510"/>
                          <a:pt x="3049" y="1452"/>
                          <a:pt x="3371" y="1340"/>
                        </a:cubicBezTo>
                        <a:cubicBezTo>
                          <a:pt x="3657" y="1236"/>
                          <a:pt x="3801" y="917"/>
                          <a:pt x="3703" y="630"/>
                        </a:cubicBezTo>
                        <a:cubicBezTo>
                          <a:pt x="3620" y="396"/>
                          <a:pt x="3404" y="249"/>
                          <a:pt x="3171" y="249"/>
                        </a:cubicBezTo>
                        <a:cubicBezTo>
                          <a:pt x="3112" y="249"/>
                          <a:pt x="3052" y="258"/>
                          <a:pt x="2993" y="278"/>
                        </a:cubicBezTo>
                        <a:cubicBezTo>
                          <a:pt x="2776" y="355"/>
                          <a:pt x="2549" y="386"/>
                          <a:pt x="2321" y="386"/>
                        </a:cubicBezTo>
                        <a:cubicBezTo>
                          <a:pt x="1794" y="386"/>
                          <a:pt x="1264" y="216"/>
                          <a:pt x="868" y="43"/>
                        </a:cubicBezTo>
                        <a:cubicBezTo>
                          <a:pt x="797" y="14"/>
                          <a:pt x="723" y="0"/>
                          <a:pt x="65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03" name="Google Shape;1203;p31"/>
                  <p:cNvSpPr/>
                  <p:nvPr/>
                </p:nvSpPr>
                <p:spPr>
                  <a:xfrm>
                    <a:off x="6988722" y="2132589"/>
                    <a:ext cx="90361" cy="38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9" h="1509" extrusionOk="0">
                        <a:moveTo>
                          <a:pt x="2935" y="1"/>
                        </a:moveTo>
                        <a:cubicBezTo>
                          <a:pt x="2854" y="1"/>
                          <a:pt x="2771" y="18"/>
                          <a:pt x="2692" y="55"/>
                        </a:cubicBezTo>
                        <a:cubicBezTo>
                          <a:pt x="2321" y="214"/>
                          <a:pt x="1812" y="379"/>
                          <a:pt x="1267" y="379"/>
                        </a:cubicBezTo>
                        <a:cubicBezTo>
                          <a:pt x="1093" y="379"/>
                          <a:pt x="915" y="362"/>
                          <a:pt x="737" y="323"/>
                        </a:cubicBezTo>
                        <a:cubicBezTo>
                          <a:pt x="697" y="314"/>
                          <a:pt x="657" y="310"/>
                          <a:pt x="617" y="310"/>
                        </a:cubicBezTo>
                        <a:cubicBezTo>
                          <a:pt x="360" y="310"/>
                          <a:pt x="122" y="487"/>
                          <a:pt x="65" y="753"/>
                        </a:cubicBezTo>
                        <a:cubicBezTo>
                          <a:pt x="0" y="1053"/>
                          <a:pt x="189" y="1359"/>
                          <a:pt x="495" y="1424"/>
                        </a:cubicBezTo>
                        <a:cubicBezTo>
                          <a:pt x="750" y="1476"/>
                          <a:pt x="1004" y="1509"/>
                          <a:pt x="1264" y="1509"/>
                        </a:cubicBezTo>
                        <a:cubicBezTo>
                          <a:pt x="1910" y="1496"/>
                          <a:pt x="2548" y="1359"/>
                          <a:pt x="3142" y="1092"/>
                        </a:cubicBezTo>
                        <a:cubicBezTo>
                          <a:pt x="3435" y="974"/>
                          <a:pt x="3578" y="636"/>
                          <a:pt x="3454" y="342"/>
                        </a:cubicBezTo>
                        <a:cubicBezTo>
                          <a:pt x="3359" y="128"/>
                          <a:pt x="3153" y="1"/>
                          <a:pt x="29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04" name="Google Shape;1204;p31"/>
                  <p:cNvSpPr/>
                  <p:nvPr/>
                </p:nvSpPr>
                <p:spPr>
                  <a:xfrm>
                    <a:off x="6976351" y="2075959"/>
                    <a:ext cx="110786" cy="37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8" h="1485" extrusionOk="0">
                        <a:moveTo>
                          <a:pt x="3746" y="1"/>
                        </a:moveTo>
                        <a:cubicBezTo>
                          <a:pt x="3664" y="1"/>
                          <a:pt x="3580" y="19"/>
                          <a:pt x="3501" y="56"/>
                        </a:cubicBezTo>
                        <a:cubicBezTo>
                          <a:pt x="3025" y="259"/>
                          <a:pt x="2545" y="361"/>
                          <a:pt x="2098" y="361"/>
                        </a:cubicBezTo>
                        <a:cubicBezTo>
                          <a:pt x="1713" y="361"/>
                          <a:pt x="1351" y="286"/>
                          <a:pt x="1038" y="135"/>
                        </a:cubicBezTo>
                        <a:cubicBezTo>
                          <a:pt x="956" y="101"/>
                          <a:pt x="878" y="86"/>
                          <a:pt x="804" y="86"/>
                        </a:cubicBezTo>
                        <a:cubicBezTo>
                          <a:pt x="283" y="86"/>
                          <a:pt x="0" y="849"/>
                          <a:pt x="549" y="1151"/>
                        </a:cubicBezTo>
                        <a:cubicBezTo>
                          <a:pt x="1018" y="1373"/>
                          <a:pt x="1530" y="1484"/>
                          <a:pt x="2055" y="1484"/>
                        </a:cubicBezTo>
                        <a:cubicBezTo>
                          <a:pt x="2070" y="1484"/>
                          <a:pt x="2085" y="1484"/>
                          <a:pt x="2100" y="1484"/>
                        </a:cubicBezTo>
                        <a:cubicBezTo>
                          <a:pt x="2732" y="1477"/>
                          <a:pt x="3364" y="1347"/>
                          <a:pt x="3944" y="1086"/>
                        </a:cubicBezTo>
                        <a:cubicBezTo>
                          <a:pt x="4244" y="969"/>
                          <a:pt x="4388" y="630"/>
                          <a:pt x="4257" y="337"/>
                        </a:cubicBezTo>
                        <a:cubicBezTo>
                          <a:pt x="4168" y="124"/>
                          <a:pt x="3962" y="1"/>
                          <a:pt x="374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05" name="Google Shape;1205;p31"/>
                  <p:cNvSpPr/>
                  <p:nvPr/>
                </p:nvSpPr>
                <p:spPr>
                  <a:xfrm>
                    <a:off x="6825321" y="2309220"/>
                    <a:ext cx="45269" cy="36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" h="1428" extrusionOk="0">
                        <a:moveTo>
                          <a:pt x="815" y="1"/>
                        </a:moveTo>
                        <a:cubicBezTo>
                          <a:pt x="0" y="1"/>
                          <a:pt x="0" y="1428"/>
                          <a:pt x="815" y="1428"/>
                        </a:cubicBezTo>
                        <a:cubicBezTo>
                          <a:pt x="1792" y="1428"/>
                          <a:pt x="1792" y="1"/>
                          <a:pt x="81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06" name="Google Shape;1206;p31"/>
                  <p:cNvSpPr/>
                  <p:nvPr/>
                </p:nvSpPr>
                <p:spPr>
                  <a:xfrm>
                    <a:off x="6812697" y="2361054"/>
                    <a:ext cx="18405" cy="28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9" h="1144" extrusionOk="0">
                        <a:moveTo>
                          <a:pt x="506" y="1"/>
                        </a:moveTo>
                        <a:cubicBezTo>
                          <a:pt x="409" y="1"/>
                          <a:pt x="308" y="54"/>
                          <a:pt x="285" y="157"/>
                        </a:cubicBezTo>
                        <a:cubicBezTo>
                          <a:pt x="239" y="372"/>
                          <a:pt x="57" y="581"/>
                          <a:pt x="24" y="828"/>
                        </a:cubicBezTo>
                        <a:cubicBezTo>
                          <a:pt x="0" y="1027"/>
                          <a:pt x="175" y="1143"/>
                          <a:pt x="348" y="1143"/>
                        </a:cubicBezTo>
                        <a:cubicBezTo>
                          <a:pt x="458" y="1143"/>
                          <a:pt x="568" y="1096"/>
                          <a:pt x="624" y="991"/>
                        </a:cubicBezTo>
                        <a:cubicBezTo>
                          <a:pt x="696" y="867"/>
                          <a:pt x="702" y="692"/>
                          <a:pt x="715" y="548"/>
                        </a:cubicBezTo>
                        <a:cubicBezTo>
                          <a:pt x="728" y="418"/>
                          <a:pt x="728" y="287"/>
                          <a:pt x="709" y="157"/>
                        </a:cubicBezTo>
                        <a:cubicBezTo>
                          <a:pt x="693" y="51"/>
                          <a:pt x="601" y="1"/>
                          <a:pt x="50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07" name="Google Shape;1207;p31"/>
                  <p:cNvSpPr/>
                  <p:nvPr/>
                </p:nvSpPr>
                <p:spPr>
                  <a:xfrm>
                    <a:off x="6832339" y="2374662"/>
                    <a:ext cx="22773" cy="27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" h="1082" extrusionOk="0">
                        <a:moveTo>
                          <a:pt x="700" y="0"/>
                        </a:moveTo>
                        <a:cubicBezTo>
                          <a:pt x="672" y="0"/>
                          <a:pt x="643" y="7"/>
                          <a:pt x="615" y="22"/>
                        </a:cubicBezTo>
                        <a:cubicBezTo>
                          <a:pt x="556" y="35"/>
                          <a:pt x="504" y="68"/>
                          <a:pt x="459" y="107"/>
                        </a:cubicBezTo>
                        <a:cubicBezTo>
                          <a:pt x="413" y="153"/>
                          <a:pt x="367" y="205"/>
                          <a:pt x="328" y="257"/>
                        </a:cubicBezTo>
                        <a:cubicBezTo>
                          <a:pt x="289" y="302"/>
                          <a:pt x="250" y="342"/>
                          <a:pt x="217" y="387"/>
                        </a:cubicBezTo>
                        <a:cubicBezTo>
                          <a:pt x="207" y="398"/>
                          <a:pt x="200" y="405"/>
                          <a:pt x="197" y="408"/>
                        </a:cubicBezTo>
                        <a:lnTo>
                          <a:pt x="197" y="408"/>
                        </a:lnTo>
                        <a:cubicBezTo>
                          <a:pt x="24" y="543"/>
                          <a:pt x="0" y="804"/>
                          <a:pt x="152" y="974"/>
                        </a:cubicBezTo>
                        <a:cubicBezTo>
                          <a:pt x="220" y="1042"/>
                          <a:pt x="326" y="1081"/>
                          <a:pt x="429" y="1081"/>
                        </a:cubicBezTo>
                        <a:cubicBezTo>
                          <a:pt x="523" y="1081"/>
                          <a:pt x="615" y="1048"/>
                          <a:pt x="674" y="974"/>
                        </a:cubicBezTo>
                        <a:cubicBezTo>
                          <a:pt x="700" y="941"/>
                          <a:pt x="719" y="915"/>
                          <a:pt x="745" y="882"/>
                        </a:cubicBezTo>
                        <a:cubicBezTo>
                          <a:pt x="765" y="856"/>
                          <a:pt x="771" y="824"/>
                          <a:pt x="784" y="798"/>
                        </a:cubicBezTo>
                        <a:cubicBezTo>
                          <a:pt x="792" y="731"/>
                          <a:pt x="795" y="698"/>
                          <a:pt x="795" y="698"/>
                        </a:cubicBezTo>
                        <a:lnTo>
                          <a:pt x="795" y="698"/>
                        </a:lnTo>
                        <a:cubicBezTo>
                          <a:pt x="795" y="698"/>
                          <a:pt x="794" y="716"/>
                          <a:pt x="791" y="752"/>
                        </a:cubicBezTo>
                        <a:cubicBezTo>
                          <a:pt x="811" y="700"/>
                          <a:pt x="824" y="648"/>
                          <a:pt x="837" y="596"/>
                        </a:cubicBezTo>
                        <a:cubicBezTo>
                          <a:pt x="850" y="531"/>
                          <a:pt x="869" y="465"/>
                          <a:pt x="882" y="400"/>
                        </a:cubicBezTo>
                        <a:cubicBezTo>
                          <a:pt x="902" y="302"/>
                          <a:pt x="895" y="211"/>
                          <a:pt x="863" y="120"/>
                        </a:cubicBezTo>
                        <a:cubicBezTo>
                          <a:pt x="839" y="45"/>
                          <a:pt x="772" y="0"/>
                          <a:pt x="7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08" name="Google Shape;1208;p31"/>
                  <p:cNvSpPr/>
                  <p:nvPr/>
                </p:nvSpPr>
                <p:spPr>
                  <a:xfrm>
                    <a:off x="6973725" y="2516225"/>
                    <a:ext cx="61755" cy="50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6" h="2009" extrusionOk="0">
                        <a:moveTo>
                          <a:pt x="1142" y="1"/>
                        </a:moveTo>
                        <a:cubicBezTo>
                          <a:pt x="1" y="1"/>
                          <a:pt x="1" y="2008"/>
                          <a:pt x="1142" y="2008"/>
                        </a:cubicBezTo>
                        <a:cubicBezTo>
                          <a:pt x="2445" y="2008"/>
                          <a:pt x="2445" y="1"/>
                          <a:pt x="114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09" name="Google Shape;1209;p31"/>
                  <p:cNvSpPr/>
                  <p:nvPr/>
                </p:nvSpPr>
                <p:spPr>
                  <a:xfrm>
                    <a:off x="6998418" y="2738706"/>
                    <a:ext cx="45269" cy="34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" h="1370" extrusionOk="0">
                        <a:moveTo>
                          <a:pt x="815" y="0"/>
                        </a:moveTo>
                        <a:cubicBezTo>
                          <a:pt x="1" y="0"/>
                          <a:pt x="1" y="1369"/>
                          <a:pt x="815" y="1369"/>
                        </a:cubicBezTo>
                        <a:cubicBezTo>
                          <a:pt x="1793" y="1369"/>
                          <a:pt x="1793" y="0"/>
                          <a:pt x="81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10" name="Google Shape;1210;p31"/>
                  <p:cNvSpPr/>
                  <p:nvPr/>
                </p:nvSpPr>
                <p:spPr>
                  <a:xfrm>
                    <a:off x="6982007" y="2784202"/>
                    <a:ext cx="50672" cy="2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" h="916" extrusionOk="0">
                        <a:moveTo>
                          <a:pt x="1437" y="1"/>
                        </a:moveTo>
                        <a:cubicBezTo>
                          <a:pt x="1235" y="1"/>
                          <a:pt x="1047" y="97"/>
                          <a:pt x="833" y="193"/>
                        </a:cubicBezTo>
                        <a:cubicBezTo>
                          <a:pt x="716" y="251"/>
                          <a:pt x="598" y="304"/>
                          <a:pt x="481" y="369"/>
                        </a:cubicBezTo>
                        <a:cubicBezTo>
                          <a:pt x="331" y="440"/>
                          <a:pt x="233" y="571"/>
                          <a:pt x="103" y="662"/>
                        </a:cubicBezTo>
                        <a:cubicBezTo>
                          <a:pt x="0" y="722"/>
                          <a:pt x="55" y="867"/>
                          <a:pt x="162" y="867"/>
                        </a:cubicBezTo>
                        <a:cubicBezTo>
                          <a:pt x="170" y="867"/>
                          <a:pt x="179" y="866"/>
                          <a:pt x="188" y="864"/>
                        </a:cubicBezTo>
                        <a:cubicBezTo>
                          <a:pt x="213" y="861"/>
                          <a:pt x="238" y="859"/>
                          <a:pt x="264" y="859"/>
                        </a:cubicBezTo>
                        <a:cubicBezTo>
                          <a:pt x="382" y="859"/>
                          <a:pt x="501" y="890"/>
                          <a:pt x="625" y="890"/>
                        </a:cubicBezTo>
                        <a:cubicBezTo>
                          <a:pt x="768" y="890"/>
                          <a:pt x="892" y="890"/>
                          <a:pt x="1022" y="903"/>
                        </a:cubicBezTo>
                        <a:cubicBezTo>
                          <a:pt x="1125" y="907"/>
                          <a:pt x="1223" y="915"/>
                          <a:pt x="1316" y="915"/>
                        </a:cubicBezTo>
                        <a:cubicBezTo>
                          <a:pt x="1506" y="915"/>
                          <a:pt x="1677" y="883"/>
                          <a:pt x="1830" y="721"/>
                        </a:cubicBezTo>
                        <a:cubicBezTo>
                          <a:pt x="2006" y="532"/>
                          <a:pt x="1987" y="206"/>
                          <a:pt x="1752" y="82"/>
                        </a:cubicBezTo>
                        <a:cubicBezTo>
                          <a:pt x="1640" y="24"/>
                          <a:pt x="1537" y="1"/>
                          <a:pt x="14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11" name="Google Shape;1211;p31"/>
                  <p:cNvSpPr/>
                  <p:nvPr/>
                </p:nvSpPr>
                <p:spPr>
                  <a:xfrm>
                    <a:off x="7130235" y="2372566"/>
                    <a:ext cx="24692" cy="111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4407" extrusionOk="0">
                        <a:moveTo>
                          <a:pt x="0" y="1"/>
                        </a:moveTo>
                        <a:lnTo>
                          <a:pt x="0" y="4407"/>
                        </a:lnTo>
                        <a:lnTo>
                          <a:pt x="978" y="4407"/>
                        </a:lnTo>
                        <a:lnTo>
                          <a:pt x="97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12" name="Google Shape;1212;p31"/>
                  <p:cNvSpPr/>
                  <p:nvPr/>
                </p:nvSpPr>
                <p:spPr>
                  <a:xfrm>
                    <a:off x="7135663" y="2349212"/>
                    <a:ext cx="41810" cy="35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6" h="1421" extrusionOk="0">
                        <a:moveTo>
                          <a:pt x="711" y="0"/>
                        </a:moveTo>
                        <a:cubicBezTo>
                          <a:pt x="320" y="0"/>
                          <a:pt x="0" y="320"/>
                          <a:pt x="0" y="711"/>
                        </a:cubicBezTo>
                        <a:cubicBezTo>
                          <a:pt x="0" y="1139"/>
                          <a:pt x="349" y="1420"/>
                          <a:pt x="715" y="1420"/>
                        </a:cubicBezTo>
                        <a:cubicBezTo>
                          <a:pt x="889" y="1420"/>
                          <a:pt x="1067" y="1356"/>
                          <a:pt x="1213" y="1213"/>
                        </a:cubicBezTo>
                        <a:cubicBezTo>
                          <a:pt x="1656" y="763"/>
                          <a:pt x="1343" y="0"/>
                          <a:pt x="71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13" name="Google Shape;1213;p31"/>
                  <p:cNvSpPr/>
                  <p:nvPr/>
                </p:nvSpPr>
                <p:spPr>
                  <a:xfrm>
                    <a:off x="7110971" y="2349212"/>
                    <a:ext cx="41835" cy="35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" h="1421" extrusionOk="0">
                        <a:moveTo>
                          <a:pt x="705" y="0"/>
                        </a:moveTo>
                        <a:cubicBezTo>
                          <a:pt x="320" y="0"/>
                          <a:pt x="1" y="320"/>
                          <a:pt x="1" y="711"/>
                        </a:cubicBezTo>
                        <a:cubicBezTo>
                          <a:pt x="1" y="1139"/>
                          <a:pt x="350" y="1420"/>
                          <a:pt x="713" y="1420"/>
                        </a:cubicBezTo>
                        <a:cubicBezTo>
                          <a:pt x="886" y="1420"/>
                          <a:pt x="1063" y="1356"/>
                          <a:pt x="1206" y="1213"/>
                        </a:cubicBezTo>
                        <a:cubicBezTo>
                          <a:pt x="1656" y="763"/>
                          <a:pt x="1337" y="0"/>
                          <a:pt x="70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14" name="Google Shape;1214;p31"/>
                  <p:cNvSpPr/>
                  <p:nvPr/>
                </p:nvSpPr>
                <p:spPr>
                  <a:xfrm>
                    <a:off x="7135663" y="2464720"/>
                    <a:ext cx="41810" cy="35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6" h="1417" extrusionOk="0">
                        <a:moveTo>
                          <a:pt x="711" y="1"/>
                        </a:moveTo>
                        <a:cubicBezTo>
                          <a:pt x="320" y="1"/>
                          <a:pt x="0" y="314"/>
                          <a:pt x="0" y="705"/>
                        </a:cubicBezTo>
                        <a:cubicBezTo>
                          <a:pt x="0" y="1132"/>
                          <a:pt x="349" y="1417"/>
                          <a:pt x="714" y="1417"/>
                        </a:cubicBezTo>
                        <a:cubicBezTo>
                          <a:pt x="889" y="1417"/>
                          <a:pt x="1067" y="1352"/>
                          <a:pt x="1213" y="1206"/>
                        </a:cubicBezTo>
                        <a:cubicBezTo>
                          <a:pt x="1656" y="763"/>
                          <a:pt x="1343" y="1"/>
                          <a:pt x="71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15" name="Google Shape;1215;p31"/>
                  <p:cNvSpPr/>
                  <p:nvPr/>
                </p:nvSpPr>
                <p:spPr>
                  <a:xfrm>
                    <a:off x="7110971" y="2464720"/>
                    <a:ext cx="41835" cy="35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" h="1417" extrusionOk="0">
                        <a:moveTo>
                          <a:pt x="705" y="1"/>
                        </a:moveTo>
                        <a:cubicBezTo>
                          <a:pt x="320" y="1"/>
                          <a:pt x="1" y="314"/>
                          <a:pt x="1" y="705"/>
                        </a:cubicBezTo>
                        <a:cubicBezTo>
                          <a:pt x="1" y="1132"/>
                          <a:pt x="350" y="1417"/>
                          <a:pt x="713" y="1417"/>
                        </a:cubicBezTo>
                        <a:cubicBezTo>
                          <a:pt x="886" y="1417"/>
                          <a:pt x="1063" y="1352"/>
                          <a:pt x="1206" y="1206"/>
                        </a:cubicBezTo>
                        <a:cubicBezTo>
                          <a:pt x="1656" y="763"/>
                          <a:pt x="1337" y="1"/>
                          <a:pt x="70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16" name="Google Shape;1216;p31"/>
                  <p:cNvSpPr/>
                  <p:nvPr/>
                </p:nvSpPr>
                <p:spPr>
                  <a:xfrm>
                    <a:off x="7108673" y="2594568"/>
                    <a:ext cx="30474" cy="104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7" h="4139" extrusionOk="0">
                        <a:moveTo>
                          <a:pt x="398" y="0"/>
                        </a:moveTo>
                        <a:lnTo>
                          <a:pt x="0" y="4060"/>
                        </a:lnTo>
                        <a:lnTo>
                          <a:pt x="815" y="4139"/>
                        </a:lnTo>
                        <a:lnTo>
                          <a:pt x="1206" y="78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17" name="Google Shape;1217;p31"/>
                  <p:cNvSpPr/>
                  <p:nvPr/>
                </p:nvSpPr>
                <p:spPr>
                  <a:xfrm>
                    <a:off x="7122913" y="2577349"/>
                    <a:ext cx="38098" cy="31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9" h="1265" extrusionOk="0">
                        <a:moveTo>
                          <a:pt x="662" y="0"/>
                        </a:moveTo>
                        <a:cubicBezTo>
                          <a:pt x="341" y="0"/>
                          <a:pt x="73" y="243"/>
                          <a:pt x="42" y="571"/>
                        </a:cubicBezTo>
                        <a:cubicBezTo>
                          <a:pt x="0" y="973"/>
                          <a:pt x="324" y="1265"/>
                          <a:pt x="672" y="1265"/>
                        </a:cubicBezTo>
                        <a:cubicBezTo>
                          <a:pt x="809" y="1265"/>
                          <a:pt x="949" y="1220"/>
                          <a:pt x="1072" y="1119"/>
                        </a:cubicBezTo>
                        <a:cubicBezTo>
                          <a:pt x="1509" y="760"/>
                          <a:pt x="1294" y="56"/>
                          <a:pt x="733" y="4"/>
                        </a:cubicBezTo>
                        <a:cubicBezTo>
                          <a:pt x="709" y="2"/>
                          <a:pt x="686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18" name="Google Shape;1218;p31"/>
                  <p:cNvSpPr/>
                  <p:nvPr/>
                </p:nvSpPr>
                <p:spPr>
                  <a:xfrm>
                    <a:off x="7100821" y="2575077"/>
                    <a:ext cx="38149" cy="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1" h="1271" extrusionOk="0">
                        <a:moveTo>
                          <a:pt x="669" y="0"/>
                        </a:moveTo>
                        <a:cubicBezTo>
                          <a:pt x="348" y="0"/>
                          <a:pt x="68" y="245"/>
                          <a:pt x="38" y="576"/>
                        </a:cubicBezTo>
                        <a:cubicBezTo>
                          <a:pt x="0" y="979"/>
                          <a:pt x="325" y="1270"/>
                          <a:pt x="673" y="1270"/>
                        </a:cubicBezTo>
                        <a:cubicBezTo>
                          <a:pt x="810" y="1270"/>
                          <a:pt x="951" y="1225"/>
                          <a:pt x="1074" y="1124"/>
                        </a:cubicBezTo>
                        <a:cubicBezTo>
                          <a:pt x="1511" y="766"/>
                          <a:pt x="1296" y="62"/>
                          <a:pt x="728" y="3"/>
                        </a:cubicBezTo>
                        <a:cubicBezTo>
                          <a:pt x="708" y="1"/>
                          <a:pt x="689" y="0"/>
                          <a:pt x="66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19" name="Google Shape;1219;p31"/>
                  <p:cNvSpPr/>
                  <p:nvPr/>
                </p:nvSpPr>
                <p:spPr>
                  <a:xfrm>
                    <a:off x="7112864" y="2680182"/>
                    <a:ext cx="38124" cy="3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" h="1266" extrusionOk="0">
                        <a:moveTo>
                          <a:pt x="662" y="1"/>
                        </a:moveTo>
                        <a:cubicBezTo>
                          <a:pt x="341" y="1"/>
                          <a:pt x="73" y="244"/>
                          <a:pt x="43" y="572"/>
                        </a:cubicBezTo>
                        <a:cubicBezTo>
                          <a:pt x="1" y="974"/>
                          <a:pt x="325" y="1265"/>
                          <a:pt x="672" y="1265"/>
                        </a:cubicBezTo>
                        <a:cubicBezTo>
                          <a:pt x="809" y="1265"/>
                          <a:pt x="949" y="1220"/>
                          <a:pt x="1073" y="1119"/>
                        </a:cubicBezTo>
                        <a:cubicBezTo>
                          <a:pt x="1509" y="761"/>
                          <a:pt x="1294" y="57"/>
                          <a:pt x="734" y="5"/>
                        </a:cubicBezTo>
                        <a:cubicBezTo>
                          <a:pt x="710" y="2"/>
                          <a:pt x="686" y="1"/>
                          <a:pt x="66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20" name="Google Shape;1220;p31"/>
                  <p:cNvSpPr/>
                  <p:nvPr/>
                </p:nvSpPr>
                <p:spPr>
                  <a:xfrm>
                    <a:off x="7090823" y="2678086"/>
                    <a:ext cx="38124" cy="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" h="1271" extrusionOk="0">
                        <a:moveTo>
                          <a:pt x="673" y="0"/>
                        </a:moveTo>
                        <a:cubicBezTo>
                          <a:pt x="347" y="0"/>
                          <a:pt x="73" y="245"/>
                          <a:pt x="43" y="576"/>
                        </a:cubicBezTo>
                        <a:cubicBezTo>
                          <a:pt x="0" y="979"/>
                          <a:pt x="324" y="1270"/>
                          <a:pt x="672" y="1270"/>
                        </a:cubicBezTo>
                        <a:cubicBezTo>
                          <a:pt x="809" y="1270"/>
                          <a:pt x="949" y="1225"/>
                          <a:pt x="1072" y="1124"/>
                        </a:cubicBezTo>
                        <a:cubicBezTo>
                          <a:pt x="1509" y="765"/>
                          <a:pt x="1294" y="55"/>
                          <a:pt x="733" y="3"/>
                        </a:cubicBezTo>
                        <a:cubicBezTo>
                          <a:pt x="713" y="1"/>
                          <a:pt x="693" y="0"/>
                          <a:pt x="67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21" name="Google Shape;1221;p31"/>
                  <p:cNvSpPr/>
                  <p:nvPr/>
                </p:nvSpPr>
                <p:spPr>
                  <a:xfrm>
                    <a:off x="7234886" y="2178085"/>
                    <a:ext cx="55974" cy="109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7" h="4335" extrusionOk="0">
                        <a:moveTo>
                          <a:pt x="900" y="0"/>
                        </a:moveTo>
                        <a:lnTo>
                          <a:pt x="0" y="293"/>
                        </a:lnTo>
                        <a:lnTo>
                          <a:pt x="1317" y="4334"/>
                        </a:lnTo>
                        <a:lnTo>
                          <a:pt x="2216" y="4041"/>
                        </a:lnTo>
                        <a:lnTo>
                          <a:pt x="9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22" name="Google Shape;1222;p31"/>
                  <p:cNvSpPr/>
                  <p:nvPr/>
                </p:nvSpPr>
                <p:spPr>
                  <a:xfrm>
                    <a:off x="7235214" y="2156120"/>
                    <a:ext cx="40775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5" extrusionOk="0">
                        <a:moveTo>
                          <a:pt x="774" y="0"/>
                        </a:moveTo>
                        <a:cubicBezTo>
                          <a:pt x="703" y="0"/>
                          <a:pt x="629" y="12"/>
                          <a:pt x="554" y="36"/>
                        </a:cubicBezTo>
                        <a:cubicBezTo>
                          <a:pt x="196" y="153"/>
                          <a:pt x="0" y="538"/>
                          <a:pt x="118" y="896"/>
                        </a:cubicBezTo>
                        <a:cubicBezTo>
                          <a:pt x="219" y="1203"/>
                          <a:pt x="493" y="1364"/>
                          <a:pt x="769" y="1364"/>
                        </a:cubicBezTo>
                        <a:cubicBezTo>
                          <a:pt x="1008" y="1364"/>
                          <a:pt x="1248" y="1242"/>
                          <a:pt x="1376" y="987"/>
                        </a:cubicBezTo>
                        <a:cubicBezTo>
                          <a:pt x="1614" y="516"/>
                          <a:pt x="1254" y="0"/>
                          <a:pt x="77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23" name="Google Shape;1223;p31"/>
                  <p:cNvSpPr/>
                  <p:nvPr/>
                </p:nvSpPr>
                <p:spPr>
                  <a:xfrm>
                    <a:off x="7212668" y="2163517"/>
                    <a:ext cx="40749" cy="34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6" extrusionOk="0">
                        <a:moveTo>
                          <a:pt x="770" y="1"/>
                        </a:moveTo>
                        <a:cubicBezTo>
                          <a:pt x="700" y="1"/>
                          <a:pt x="628" y="12"/>
                          <a:pt x="554" y="36"/>
                        </a:cubicBezTo>
                        <a:cubicBezTo>
                          <a:pt x="196" y="154"/>
                          <a:pt x="0" y="538"/>
                          <a:pt x="118" y="897"/>
                        </a:cubicBezTo>
                        <a:cubicBezTo>
                          <a:pt x="216" y="1204"/>
                          <a:pt x="490" y="1366"/>
                          <a:pt x="765" y="1366"/>
                        </a:cubicBezTo>
                        <a:cubicBezTo>
                          <a:pt x="1003" y="1366"/>
                          <a:pt x="1242" y="1245"/>
                          <a:pt x="1369" y="994"/>
                        </a:cubicBezTo>
                        <a:cubicBezTo>
                          <a:pt x="1614" y="522"/>
                          <a:pt x="1248" y="1"/>
                          <a:pt x="7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24" name="Google Shape;1224;p31"/>
                  <p:cNvSpPr/>
                  <p:nvPr/>
                </p:nvSpPr>
                <p:spPr>
                  <a:xfrm>
                    <a:off x="7269778" y="2261932"/>
                    <a:ext cx="40749" cy="34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1" extrusionOk="0">
                        <a:moveTo>
                          <a:pt x="773" y="0"/>
                        </a:moveTo>
                        <a:cubicBezTo>
                          <a:pt x="702" y="0"/>
                          <a:pt x="629" y="11"/>
                          <a:pt x="554" y="36"/>
                        </a:cubicBezTo>
                        <a:cubicBezTo>
                          <a:pt x="196" y="146"/>
                          <a:pt x="0" y="531"/>
                          <a:pt x="117" y="889"/>
                        </a:cubicBezTo>
                        <a:cubicBezTo>
                          <a:pt x="218" y="1200"/>
                          <a:pt x="493" y="1361"/>
                          <a:pt x="768" y="1361"/>
                        </a:cubicBezTo>
                        <a:cubicBezTo>
                          <a:pt x="1008" y="1361"/>
                          <a:pt x="1248" y="1239"/>
                          <a:pt x="1375" y="987"/>
                        </a:cubicBezTo>
                        <a:cubicBezTo>
                          <a:pt x="1614" y="516"/>
                          <a:pt x="1254" y="0"/>
                          <a:pt x="77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25" name="Google Shape;1225;p31"/>
                  <p:cNvSpPr/>
                  <p:nvPr/>
                </p:nvSpPr>
                <p:spPr>
                  <a:xfrm>
                    <a:off x="7247055" y="2269178"/>
                    <a:ext cx="40775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8" extrusionOk="0">
                        <a:moveTo>
                          <a:pt x="772" y="0"/>
                        </a:moveTo>
                        <a:cubicBezTo>
                          <a:pt x="702" y="0"/>
                          <a:pt x="629" y="11"/>
                          <a:pt x="555" y="35"/>
                        </a:cubicBezTo>
                        <a:cubicBezTo>
                          <a:pt x="196" y="153"/>
                          <a:pt x="1" y="537"/>
                          <a:pt x="118" y="896"/>
                        </a:cubicBezTo>
                        <a:cubicBezTo>
                          <a:pt x="219" y="1206"/>
                          <a:pt x="493" y="1367"/>
                          <a:pt x="769" y="1367"/>
                        </a:cubicBezTo>
                        <a:cubicBezTo>
                          <a:pt x="1008" y="1367"/>
                          <a:pt x="1249" y="1245"/>
                          <a:pt x="1376" y="994"/>
                        </a:cubicBezTo>
                        <a:cubicBezTo>
                          <a:pt x="1615" y="522"/>
                          <a:pt x="1253" y="0"/>
                          <a:pt x="7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26" name="Google Shape;1226;p31"/>
                  <p:cNvSpPr/>
                  <p:nvPr/>
                </p:nvSpPr>
                <p:spPr>
                  <a:xfrm>
                    <a:off x="7177119" y="2021601"/>
                    <a:ext cx="55974" cy="109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7" h="4328" extrusionOk="0">
                        <a:moveTo>
                          <a:pt x="900" y="0"/>
                        </a:moveTo>
                        <a:lnTo>
                          <a:pt x="1" y="287"/>
                        </a:lnTo>
                        <a:lnTo>
                          <a:pt x="1324" y="4328"/>
                        </a:lnTo>
                        <a:lnTo>
                          <a:pt x="2217" y="4034"/>
                        </a:lnTo>
                        <a:lnTo>
                          <a:pt x="9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27" name="Google Shape;1227;p31"/>
                  <p:cNvSpPr/>
                  <p:nvPr/>
                </p:nvSpPr>
                <p:spPr>
                  <a:xfrm>
                    <a:off x="7177624" y="1999459"/>
                    <a:ext cx="40749" cy="34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2" extrusionOk="0">
                        <a:moveTo>
                          <a:pt x="772" y="1"/>
                        </a:moveTo>
                        <a:cubicBezTo>
                          <a:pt x="701" y="1"/>
                          <a:pt x="628" y="12"/>
                          <a:pt x="554" y="36"/>
                        </a:cubicBezTo>
                        <a:cubicBezTo>
                          <a:pt x="196" y="147"/>
                          <a:pt x="0" y="538"/>
                          <a:pt x="118" y="897"/>
                        </a:cubicBezTo>
                        <a:cubicBezTo>
                          <a:pt x="218" y="1203"/>
                          <a:pt x="490" y="1362"/>
                          <a:pt x="763" y="1362"/>
                        </a:cubicBezTo>
                        <a:cubicBezTo>
                          <a:pt x="1002" y="1362"/>
                          <a:pt x="1241" y="1240"/>
                          <a:pt x="1369" y="988"/>
                        </a:cubicBezTo>
                        <a:cubicBezTo>
                          <a:pt x="1613" y="516"/>
                          <a:pt x="1249" y="1"/>
                          <a:pt x="7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28" name="Google Shape;1228;p31"/>
                  <p:cNvSpPr/>
                  <p:nvPr/>
                </p:nvSpPr>
                <p:spPr>
                  <a:xfrm>
                    <a:off x="7154902" y="2006882"/>
                    <a:ext cx="40775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5" extrusionOk="0">
                        <a:moveTo>
                          <a:pt x="772" y="0"/>
                        </a:moveTo>
                        <a:cubicBezTo>
                          <a:pt x="702" y="0"/>
                          <a:pt x="629" y="11"/>
                          <a:pt x="555" y="36"/>
                        </a:cubicBezTo>
                        <a:cubicBezTo>
                          <a:pt x="196" y="153"/>
                          <a:pt x="1" y="537"/>
                          <a:pt x="118" y="896"/>
                        </a:cubicBezTo>
                        <a:cubicBezTo>
                          <a:pt x="220" y="1204"/>
                          <a:pt x="495" y="1365"/>
                          <a:pt x="771" y="1365"/>
                        </a:cubicBezTo>
                        <a:cubicBezTo>
                          <a:pt x="1010" y="1365"/>
                          <a:pt x="1249" y="1244"/>
                          <a:pt x="1376" y="994"/>
                        </a:cubicBezTo>
                        <a:cubicBezTo>
                          <a:pt x="1615" y="522"/>
                          <a:pt x="1253" y="0"/>
                          <a:pt x="7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29" name="Google Shape;1229;p31"/>
                  <p:cNvSpPr/>
                  <p:nvPr/>
                </p:nvSpPr>
                <p:spPr>
                  <a:xfrm>
                    <a:off x="7212163" y="2105271"/>
                    <a:ext cx="40623" cy="34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" h="1366" extrusionOk="0">
                        <a:moveTo>
                          <a:pt x="772" y="0"/>
                        </a:moveTo>
                        <a:cubicBezTo>
                          <a:pt x="702" y="0"/>
                          <a:pt x="629" y="12"/>
                          <a:pt x="555" y="36"/>
                        </a:cubicBezTo>
                        <a:cubicBezTo>
                          <a:pt x="196" y="153"/>
                          <a:pt x="1" y="538"/>
                          <a:pt x="118" y="896"/>
                        </a:cubicBezTo>
                        <a:cubicBezTo>
                          <a:pt x="216" y="1204"/>
                          <a:pt x="490" y="1365"/>
                          <a:pt x="766" y="1365"/>
                        </a:cubicBezTo>
                        <a:cubicBezTo>
                          <a:pt x="1004" y="1365"/>
                          <a:pt x="1243" y="1245"/>
                          <a:pt x="1370" y="994"/>
                        </a:cubicBezTo>
                        <a:cubicBezTo>
                          <a:pt x="1608" y="517"/>
                          <a:pt x="1248" y="0"/>
                          <a:pt x="7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0" name="Google Shape;1230;p31"/>
                  <p:cNvSpPr/>
                  <p:nvPr/>
                </p:nvSpPr>
                <p:spPr>
                  <a:xfrm>
                    <a:off x="7189465" y="2112517"/>
                    <a:ext cx="40749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8" extrusionOk="0">
                        <a:moveTo>
                          <a:pt x="770" y="0"/>
                        </a:moveTo>
                        <a:cubicBezTo>
                          <a:pt x="700" y="0"/>
                          <a:pt x="628" y="12"/>
                          <a:pt x="554" y="36"/>
                        </a:cubicBezTo>
                        <a:cubicBezTo>
                          <a:pt x="196" y="153"/>
                          <a:pt x="0" y="538"/>
                          <a:pt x="118" y="896"/>
                        </a:cubicBezTo>
                        <a:cubicBezTo>
                          <a:pt x="219" y="1206"/>
                          <a:pt x="491" y="1367"/>
                          <a:pt x="765" y="1367"/>
                        </a:cubicBezTo>
                        <a:cubicBezTo>
                          <a:pt x="1003" y="1367"/>
                          <a:pt x="1242" y="1246"/>
                          <a:pt x="1369" y="994"/>
                        </a:cubicBezTo>
                        <a:cubicBezTo>
                          <a:pt x="1614" y="522"/>
                          <a:pt x="1248" y="0"/>
                          <a:pt x="77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1" name="Google Shape;1231;p31"/>
                  <p:cNvSpPr/>
                  <p:nvPr/>
                </p:nvSpPr>
                <p:spPr>
                  <a:xfrm>
                    <a:off x="7270434" y="2309220"/>
                    <a:ext cx="45269" cy="36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" h="1428" extrusionOk="0">
                        <a:moveTo>
                          <a:pt x="978" y="1"/>
                        </a:moveTo>
                        <a:cubicBezTo>
                          <a:pt x="0" y="1"/>
                          <a:pt x="0" y="1428"/>
                          <a:pt x="978" y="1428"/>
                        </a:cubicBezTo>
                        <a:cubicBezTo>
                          <a:pt x="1792" y="1428"/>
                          <a:pt x="1792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2" name="Google Shape;1232;p31"/>
                  <p:cNvSpPr/>
                  <p:nvPr/>
                </p:nvSpPr>
                <p:spPr>
                  <a:xfrm>
                    <a:off x="7309921" y="2361054"/>
                    <a:ext cx="18229" cy="28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" h="1144" extrusionOk="0">
                        <a:moveTo>
                          <a:pt x="222" y="1"/>
                        </a:moveTo>
                        <a:cubicBezTo>
                          <a:pt x="128" y="1"/>
                          <a:pt x="36" y="51"/>
                          <a:pt x="20" y="157"/>
                        </a:cubicBezTo>
                        <a:cubicBezTo>
                          <a:pt x="0" y="287"/>
                          <a:pt x="0" y="418"/>
                          <a:pt x="13" y="548"/>
                        </a:cubicBezTo>
                        <a:cubicBezTo>
                          <a:pt x="26" y="692"/>
                          <a:pt x="33" y="867"/>
                          <a:pt x="105" y="991"/>
                        </a:cubicBezTo>
                        <a:cubicBezTo>
                          <a:pt x="161" y="1096"/>
                          <a:pt x="269" y="1143"/>
                          <a:pt x="379" y="1143"/>
                        </a:cubicBezTo>
                        <a:cubicBezTo>
                          <a:pt x="549" y="1143"/>
                          <a:pt x="722" y="1027"/>
                          <a:pt x="698" y="828"/>
                        </a:cubicBezTo>
                        <a:cubicBezTo>
                          <a:pt x="672" y="581"/>
                          <a:pt x="489" y="372"/>
                          <a:pt x="437" y="157"/>
                        </a:cubicBezTo>
                        <a:cubicBezTo>
                          <a:pt x="417" y="54"/>
                          <a:pt x="318" y="1"/>
                          <a:pt x="22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3" name="Google Shape;1233;p31"/>
                  <p:cNvSpPr/>
                  <p:nvPr/>
                </p:nvSpPr>
                <p:spPr>
                  <a:xfrm>
                    <a:off x="7285886" y="2374662"/>
                    <a:ext cx="22420" cy="27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" h="1082" extrusionOk="0">
                        <a:moveTo>
                          <a:pt x="200" y="0"/>
                        </a:moveTo>
                        <a:cubicBezTo>
                          <a:pt x="130" y="0"/>
                          <a:pt x="63" y="45"/>
                          <a:pt x="40" y="120"/>
                        </a:cubicBezTo>
                        <a:cubicBezTo>
                          <a:pt x="7" y="211"/>
                          <a:pt x="1" y="302"/>
                          <a:pt x="14" y="400"/>
                        </a:cubicBezTo>
                        <a:cubicBezTo>
                          <a:pt x="33" y="465"/>
                          <a:pt x="46" y="531"/>
                          <a:pt x="66" y="596"/>
                        </a:cubicBezTo>
                        <a:cubicBezTo>
                          <a:pt x="79" y="648"/>
                          <a:pt x="92" y="700"/>
                          <a:pt x="112" y="752"/>
                        </a:cubicBezTo>
                        <a:cubicBezTo>
                          <a:pt x="109" y="716"/>
                          <a:pt x="107" y="698"/>
                          <a:pt x="107" y="698"/>
                        </a:cubicBezTo>
                        <a:lnTo>
                          <a:pt x="107" y="698"/>
                        </a:lnTo>
                        <a:cubicBezTo>
                          <a:pt x="107" y="698"/>
                          <a:pt x="111" y="731"/>
                          <a:pt x="118" y="798"/>
                        </a:cubicBezTo>
                        <a:lnTo>
                          <a:pt x="157" y="882"/>
                        </a:lnTo>
                        <a:cubicBezTo>
                          <a:pt x="177" y="915"/>
                          <a:pt x="203" y="941"/>
                          <a:pt x="229" y="974"/>
                        </a:cubicBezTo>
                        <a:cubicBezTo>
                          <a:pt x="288" y="1048"/>
                          <a:pt x="380" y="1081"/>
                          <a:pt x="473" y="1081"/>
                        </a:cubicBezTo>
                        <a:cubicBezTo>
                          <a:pt x="575" y="1081"/>
                          <a:pt x="679" y="1042"/>
                          <a:pt x="744" y="974"/>
                        </a:cubicBezTo>
                        <a:cubicBezTo>
                          <a:pt x="861" y="856"/>
                          <a:pt x="887" y="674"/>
                          <a:pt x="802" y="531"/>
                        </a:cubicBezTo>
                        <a:cubicBezTo>
                          <a:pt x="777" y="480"/>
                          <a:pt x="744" y="437"/>
                          <a:pt x="700" y="406"/>
                        </a:cubicBezTo>
                        <a:lnTo>
                          <a:pt x="700" y="406"/>
                        </a:lnTo>
                        <a:cubicBezTo>
                          <a:pt x="701" y="404"/>
                          <a:pt x="696" y="398"/>
                          <a:pt x="685" y="387"/>
                        </a:cubicBezTo>
                        <a:cubicBezTo>
                          <a:pt x="646" y="342"/>
                          <a:pt x="607" y="302"/>
                          <a:pt x="574" y="257"/>
                        </a:cubicBezTo>
                        <a:cubicBezTo>
                          <a:pt x="535" y="205"/>
                          <a:pt x="490" y="153"/>
                          <a:pt x="437" y="107"/>
                        </a:cubicBezTo>
                        <a:cubicBezTo>
                          <a:pt x="392" y="68"/>
                          <a:pt x="340" y="35"/>
                          <a:pt x="281" y="22"/>
                        </a:cubicBezTo>
                        <a:cubicBezTo>
                          <a:pt x="255" y="7"/>
                          <a:pt x="227" y="0"/>
                          <a:pt x="2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4" name="Google Shape;1234;p31"/>
                  <p:cNvSpPr/>
                  <p:nvPr/>
                </p:nvSpPr>
                <p:spPr>
                  <a:xfrm>
                    <a:off x="7105543" y="2516225"/>
                    <a:ext cx="61730" cy="50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5" h="2009" extrusionOk="0">
                        <a:moveTo>
                          <a:pt x="1304" y="1"/>
                        </a:moveTo>
                        <a:cubicBezTo>
                          <a:pt x="1" y="1"/>
                          <a:pt x="1" y="2008"/>
                          <a:pt x="1304" y="2008"/>
                        </a:cubicBezTo>
                        <a:cubicBezTo>
                          <a:pt x="2445" y="2008"/>
                          <a:pt x="2445" y="1"/>
                          <a:pt x="130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5" name="Google Shape;1235;p31"/>
                  <p:cNvSpPr/>
                  <p:nvPr/>
                </p:nvSpPr>
                <p:spPr>
                  <a:xfrm>
                    <a:off x="7097160" y="2738706"/>
                    <a:ext cx="45420" cy="34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9" h="1370" extrusionOk="0">
                        <a:moveTo>
                          <a:pt x="984" y="0"/>
                        </a:moveTo>
                        <a:cubicBezTo>
                          <a:pt x="0" y="0"/>
                          <a:pt x="0" y="1369"/>
                          <a:pt x="984" y="1369"/>
                        </a:cubicBezTo>
                        <a:cubicBezTo>
                          <a:pt x="1799" y="1369"/>
                          <a:pt x="1799" y="0"/>
                          <a:pt x="9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6" name="Google Shape;1236;p31"/>
                  <p:cNvSpPr/>
                  <p:nvPr/>
                </p:nvSpPr>
                <p:spPr>
                  <a:xfrm>
                    <a:off x="7108345" y="2784202"/>
                    <a:ext cx="50520" cy="2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1" h="916" extrusionOk="0">
                        <a:moveTo>
                          <a:pt x="566" y="1"/>
                        </a:moveTo>
                        <a:cubicBezTo>
                          <a:pt x="467" y="1"/>
                          <a:pt x="364" y="24"/>
                          <a:pt x="255" y="82"/>
                        </a:cubicBezTo>
                        <a:cubicBezTo>
                          <a:pt x="13" y="206"/>
                          <a:pt x="0" y="532"/>
                          <a:pt x="170" y="721"/>
                        </a:cubicBezTo>
                        <a:cubicBezTo>
                          <a:pt x="327" y="883"/>
                          <a:pt x="500" y="915"/>
                          <a:pt x="689" y="915"/>
                        </a:cubicBezTo>
                        <a:cubicBezTo>
                          <a:pt x="781" y="915"/>
                          <a:pt x="877" y="907"/>
                          <a:pt x="978" y="903"/>
                        </a:cubicBezTo>
                        <a:cubicBezTo>
                          <a:pt x="1115" y="890"/>
                          <a:pt x="1239" y="890"/>
                          <a:pt x="1382" y="890"/>
                        </a:cubicBezTo>
                        <a:cubicBezTo>
                          <a:pt x="1500" y="890"/>
                          <a:pt x="1623" y="859"/>
                          <a:pt x="1742" y="859"/>
                        </a:cubicBezTo>
                        <a:cubicBezTo>
                          <a:pt x="1768" y="859"/>
                          <a:pt x="1793" y="861"/>
                          <a:pt x="1819" y="864"/>
                        </a:cubicBezTo>
                        <a:cubicBezTo>
                          <a:pt x="1827" y="866"/>
                          <a:pt x="1836" y="867"/>
                          <a:pt x="1844" y="867"/>
                        </a:cubicBezTo>
                        <a:cubicBezTo>
                          <a:pt x="1946" y="867"/>
                          <a:pt x="2000" y="722"/>
                          <a:pt x="1903" y="662"/>
                        </a:cubicBezTo>
                        <a:cubicBezTo>
                          <a:pt x="1767" y="571"/>
                          <a:pt x="1669" y="440"/>
                          <a:pt x="1525" y="369"/>
                        </a:cubicBezTo>
                        <a:cubicBezTo>
                          <a:pt x="1408" y="304"/>
                          <a:pt x="1291" y="251"/>
                          <a:pt x="1173" y="193"/>
                        </a:cubicBezTo>
                        <a:cubicBezTo>
                          <a:pt x="959" y="97"/>
                          <a:pt x="769" y="1"/>
                          <a:pt x="56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7" name="Google Shape;1237;p31"/>
                  <p:cNvSpPr/>
                  <p:nvPr/>
                </p:nvSpPr>
                <p:spPr>
                  <a:xfrm>
                    <a:off x="6949715" y="2273849"/>
                    <a:ext cx="125581" cy="69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4" h="2771" extrusionOk="0">
                        <a:moveTo>
                          <a:pt x="2008" y="0"/>
                        </a:moveTo>
                        <a:cubicBezTo>
                          <a:pt x="1024" y="0"/>
                          <a:pt x="0" y="1141"/>
                          <a:pt x="880" y="1708"/>
                        </a:cubicBezTo>
                        <a:cubicBezTo>
                          <a:pt x="1760" y="2281"/>
                          <a:pt x="4973" y="2770"/>
                          <a:pt x="4973" y="2770"/>
                        </a:cubicBezTo>
                        <a:lnTo>
                          <a:pt x="4784" y="1056"/>
                        </a:lnTo>
                        <a:cubicBezTo>
                          <a:pt x="4133" y="1056"/>
                          <a:pt x="2992" y="0"/>
                          <a:pt x="200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8" name="Google Shape;1238;p31"/>
                  <p:cNvSpPr/>
                  <p:nvPr/>
                </p:nvSpPr>
                <p:spPr>
                  <a:xfrm>
                    <a:off x="7065551" y="2273849"/>
                    <a:ext cx="125758" cy="69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2771" extrusionOk="0">
                        <a:moveTo>
                          <a:pt x="2966" y="0"/>
                        </a:moveTo>
                        <a:cubicBezTo>
                          <a:pt x="1989" y="0"/>
                          <a:pt x="848" y="1056"/>
                          <a:pt x="196" y="1056"/>
                        </a:cubicBezTo>
                        <a:lnTo>
                          <a:pt x="1" y="2770"/>
                        </a:lnTo>
                        <a:cubicBezTo>
                          <a:pt x="1" y="2770"/>
                          <a:pt x="3214" y="2281"/>
                          <a:pt x="4094" y="1708"/>
                        </a:cubicBezTo>
                        <a:cubicBezTo>
                          <a:pt x="4980" y="1141"/>
                          <a:pt x="3950" y="0"/>
                          <a:pt x="29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grpSp>
                <p:nvGrpSpPr>
                  <p:cNvPr id="1239" name="Google Shape;1239;p31"/>
                  <p:cNvGrpSpPr/>
                  <p:nvPr/>
                </p:nvGrpSpPr>
                <p:grpSpPr>
                  <a:xfrm>
                    <a:off x="6934567" y="1636703"/>
                    <a:ext cx="275980" cy="252450"/>
                    <a:chOff x="6934567" y="1636703"/>
                    <a:chExt cx="275980" cy="252450"/>
                  </a:xfrm>
                </p:grpSpPr>
                <p:sp>
                  <p:nvSpPr>
                    <p:cNvPr id="1240" name="Google Shape;1240;p31"/>
                    <p:cNvSpPr/>
                    <p:nvPr/>
                  </p:nvSpPr>
                  <p:spPr>
                    <a:xfrm>
                      <a:off x="6934567" y="1636703"/>
                      <a:ext cx="275980" cy="1973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31" h="7816" extrusionOk="0">
                          <a:moveTo>
                            <a:pt x="3014" y="3747"/>
                          </a:moveTo>
                          <a:cubicBezTo>
                            <a:pt x="3652" y="3747"/>
                            <a:pt x="4263" y="4241"/>
                            <a:pt x="4263" y="4986"/>
                          </a:cubicBezTo>
                          <a:cubicBezTo>
                            <a:pt x="4263" y="5671"/>
                            <a:pt x="3709" y="6225"/>
                            <a:pt x="3025" y="6225"/>
                          </a:cubicBezTo>
                          <a:cubicBezTo>
                            <a:pt x="1917" y="6225"/>
                            <a:pt x="1369" y="4889"/>
                            <a:pt x="2145" y="4113"/>
                          </a:cubicBezTo>
                          <a:cubicBezTo>
                            <a:pt x="2398" y="3860"/>
                            <a:pt x="2709" y="3747"/>
                            <a:pt x="3014" y="3747"/>
                          </a:cubicBezTo>
                          <a:close/>
                          <a:moveTo>
                            <a:pt x="7855" y="3747"/>
                          </a:moveTo>
                          <a:cubicBezTo>
                            <a:pt x="8491" y="3747"/>
                            <a:pt x="9099" y="4241"/>
                            <a:pt x="9099" y="4986"/>
                          </a:cubicBezTo>
                          <a:cubicBezTo>
                            <a:pt x="9099" y="5671"/>
                            <a:pt x="8545" y="6225"/>
                            <a:pt x="7867" y="6225"/>
                          </a:cubicBezTo>
                          <a:cubicBezTo>
                            <a:pt x="6759" y="6225"/>
                            <a:pt x="6205" y="4895"/>
                            <a:pt x="6988" y="4113"/>
                          </a:cubicBezTo>
                          <a:cubicBezTo>
                            <a:pt x="7241" y="3860"/>
                            <a:pt x="7551" y="3747"/>
                            <a:pt x="7855" y="3747"/>
                          </a:cubicBezTo>
                          <a:close/>
                          <a:moveTo>
                            <a:pt x="3866" y="1"/>
                          </a:moveTo>
                          <a:cubicBezTo>
                            <a:pt x="1728" y="1"/>
                            <a:pt x="1" y="1734"/>
                            <a:pt x="1" y="3865"/>
                          </a:cubicBezTo>
                          <a:lnTo>
                            <a:pt x="1" y="3950"/>
                          </a:lnTo>
                          <a:cubicBezTo>
                            <a:pt x="1" y="6081"/>
                            <a:pt x="1728" y="7815"/>
                            <a:pt x="3866" y="7815"/>
                          </a:cubicBezTo>
                          <a:lnTo>
                            <a:pt x="7066" y="7815"/>
                          </a:lnTo>
                          <a:cubicBezTo>
                            <a:pt x="9197" y="7815"/>
                            <a:pt x="10931" y="6081"/>
                            <a:pt x="10931" y="3950"/>
                          </a:cubicBezTo>
                          <a:lnTo>
                            <a:pt x="10931" y="3865"/>
                          </a:lnTo>
                          <a:cubicBezTo>
                            <a:pt x="10931" y="1734"/>
                            <a:pt x="9197" y="1"/>
                            <a:pt x="7066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41" name="Google Shape;1241;p31"/>
                    <p:cNvSpPr/>
                    <p:nvPr/>
                  </p:nvSpPr>
                  <p:spPr>
                    <a:xfrm>
                      <a:off x="7001700" y="1770817"/>
                      <a:ext cx="137927" cy="1183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63" h="4687" extrusionOk="0">
                          <a:moveTo>
                            <a:pt x="2810" y="391"/>
                          </a:moveTo>
                          <a:cubicBezTo>
                            <a:pt x="3149" y="391"/>
                            <a:pt x="3423" y="1128"/>
                            <a:pt x="3423" y="1467"/>
                          </a:cubicBezTo>
                          <a:cubicBezTo>
                            <a:pt x="3423" y="1806"/>
                            <a:pt x="3149" y="2079"/>
                            <a:pt x="2810" y="2079"/>
                          </a:cubicBezTo>
                          <a:cubicBezTo>
                            <a:pt x="2471" y="2079"/>
                            <a:pt x="2197" y="1806"/>
                            <a:pt x="2197" y="1467"/>
                          </a:cubicBezTo>
                          <a:cubicBezTo>
                            <a:pt x="2197" y="1128"/>
                            <a:pt x="2471" y="391"/>
                            <a:pt x="2810" y="391"/>
                          </a:cubicBezTo>
                          <a:close/>
                          <a:moveTo>
                            <a:pt x="1109" y="2607"/>
                          </a:moveTo>
                          <a:cubicBezTo>
                            <a:pt x="1331" y="2607"/>
                            <a:pt x="1506" y="2861"/>
                            <a:pt x="1526" y="3174"/>
                          </a:cubicBezTo>
                          <a:lnTo>
                            <a:pt x="685" y="3174"/>
                          </a:lnTo>
                          <a:cubicBezTo>
                            <a:pt x="705" y="2855"/>
                            <a:pt x="881" y="2607"/>
                            <a:pt x="1109" y="2607"/>
                          </a:cubicBezTo>
                          <a:close/>
                          <a:moveTo>
                            <a:pt x="4479" y="2607"/>
                          </a:moveTo>
                          <a:cubicBezTo>
                            <a:pt x="4700" y="2607"/>
                            <a:pt x="4883" y="2861"/>
                            <a:pt x="4902" y="3174"/>
                          </a:cubicBezTo>
                          <a:lnTo>
                            <a:pt x="4061" y="3174"/>
                          </a:lnTo>
                          <a:cubicBezTo>
                            <a:pt x="4074" y="2855"/>
                            <a:pt x="4257" y="2607"/>
                            <a:pt x="4479" y="2607"/>
                          </a:cubicBezTo>
                          <a:close/>
                          <a:moveTo>
                            <a:pt x="2230" y="2764"/>
                          </a:moveTo>
                          <a:cubicBezTo>
                            <a:pt x="2452" y="2764"/>
                            <a:pt x="2634" y="3018"/>
                            <a:pt x="2654" y="3331"/>
                          </a:cubicBezTo>
                          <a:lnTo>
                            <a:pt x="1813" y="3331"/>
                          </a:lnTo>
                          <a:cubicBezTo>
                            <a:pt x="1832" y="3011"/>
                            <a:pt x="2008" y="2764"/>
                            <a:pt x="2230" y="2764"/>
                          </a:cubicBezTo>
                          <a:close/>
                          <a:moveTo>
                            <a:pt x="3423" y="2764"/>
                          </a:moveTo>
                          <a:cubicBezTo>
                            <a:pt x="3644" y="2764"/>
                            <a:pt x="3820" y="3018"/>
                            <a:pt x="3840" y="3331"/>
                          </a:cubicBezTo>
                          <a:lnTo>
                            <a:pt x="2999" y="3331"/>
                          </a:lnTo>
                          <a:cubicBezTo>
                            <a:pt x="3019" y="3011"/>
                            <a:pt x="3201" y="2764"/>
                            <a:pt x="3423" y="2764"/>
                          </a:cubicBezTo>
                          <a:close/>
                          <a:moveTo>
                            <a:pt x="2334" y="0"/>
                          </a:moveTo>
                          <a:cubicBezTo>
                            <a:pt x="1044" y="0"/>
                            <a:pt x="1" y="1043"/>
                            <a:pt x="1" y="2334"/>
                          </a:cubicBezTo>
                          <a:lnTo>
                            <a:pt x="1" y="2353"/>
                          </a:lnTo>
                          <a:cubicBezTo>
                            <a:pt x="1" y="3637"/>
                            <a:pt x="1044" y="4686"/>
                            <a:pt x="2334" y="4686"/>
                          </a:cubicBezTo>
                          <a:lnTo>
                            <a:pt x="3129" y="4686"/>
                          </a:lnTo>
                          <a:cubicBezTo>
                            <a:pt x="4420" y="4686"/>
                            <a:pt x="5463" y="3637"/>
                            <a:pt x="5463" y="2353"/>
                          </a:cubicBezTo>
                          <a:lnTo>
                            <a:pt x="5463" y="2334"/>
                          </a:lnTo>
                          <a:cubicBezTo>
                            <a:pt x="5463" y="1043"/>
                            <a:pt x="4420" y="0"/>
                            <a:pt x="312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42" name="Google Shape;1242;p31"/>
                    <p:cNvSpPr/>
                    <p:nvPr/>
                  </p:nvSpPr>
                  <p:spPr>
                    <a:xfrm>
                      <a:off x="7057168" y="1780689"/>
                      <a:ext cx="30802" cy="426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0" h="1689" extrusionOk="0">
                          <a:moveTo>
                            <a:pt x="606" y="0"/>
                          </a:moveTo>
                          <a:cubicBezTo>
                            <a:pt x="274" y="0"/>
                            <a:pt x="0" y="737"/>
                            <a:pt x="0" y="1076"/>
                          </a:cubicBezTo>
                          <a:cubicBezTo>
                            <a:pt x="0" y="1415"/>
                            <a:pt x="268" y="1688"/>
                            <a:pt x="606" y="1688"/>
                          </a:cubicBezTo>
                          <a:cubicBezTo>
                            <a:pt x="945" y="1688"/>
                            <a:pt x="1219" y="1415"/>
                            <a:pt x="1219" y="1076"/>
                          </a:cubicBezTo>
                          <a:cubicBezTo>
                            <a:pt x="1219" y="737"/>
                            <a:pt x="945" y="0"/>
                            <a:pt x="606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243" name="Google Shape;1243;p31"/>
              <p:cNvSpPr/>
              <p:nvPr/>
            </p:nvSpPr>
            <p:spPr>
              <a:xfrm>
                <a:off x="6865944" y="1544979"/>
                <a:ext cx="406813" cy="325238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82" extrusionOk="0">
                    <a:moveTo>
                      <a:pt x="1005" y="8743"/>
                    </a:moveTo>
                    <a:cubicBezTo>
                      <a:pt x="1007" y="8847"/>
                      <a:pt x="1033" y="9013"/>
                      <a:pt x="1076" y="9219"/>
                    </a:cubicBezTo>
                    <a:lnTo>
                      <a:pt x="1076" y="9219"/>
                    </a:lnTo>
                    <a:cubicBezTo>
                      <a:pt x="1041" y="9039"/>
                      <a:pt x="1016" y="8878"/>
                      <a:pt x="1005" y="8743"/>
                    </a:cubicBezTo>
                    <a:close/>
                    <a:moveTo>
                      <a:pt x="8533" y="1"/>
                    </a:moveTo>
                    <a:cubicBezTo>
                      <a:pt x="7380" y="1"/>
                      <a:pt x="6099" y="275"/>
                      <a:pt x="4700" y="909"/>
                    </a:cubicBezTo>
                    <a:cubicBezTo>
                      <a:pt x="1" y="3034"/>
                      <a:pt x="1005" y="8743"/>
                      <a:pt x="1005" y="8743"/>
                    </a:cubicBezTo>
                    <a:cubicBezTo>
                      <a:pt x="946" y="6110"/>
                      <a:pt x="4042" y="3445"/>
                      <a:pt x="4042" y="3445"/>
                    </a:cubicBezTo>
                    <a:cubicBezTo>
                      <a:pt x="6225" y="4787"/>
                      <a:pt x="13538" y="6501"/>
                      <a:pt x="14209" y="6729"/>
                    </a:cubicBezTo>
                    <a:cubicBezTo>
                      <a:pt x="14551" y="6843"/>
                      <a:pt x="14772" y="11929"/>
                      <a:pt x="14749" y="12629"/>
                    </a:cubicBezTo>
                    <a:lnTo>
                      <a:pt x="14749" y="12629"/>
                    </a:lnTo>
                    <a:lnTo>
                      <a:pt x="15206" y="9551"/>
                    </a:lnTo>
                    <a:cubicBezTo>
                      <a:pt x="15206" y="9551"/>
                      <a:pt x="16112" y="6169"/>
                      <a:pt x="14437" y="3438"/>
                    </a:cubicBezTo>
                    <a:cubicBezTo>
                      <a:pt x="13261" y="1525"/>
                      <a:pt x="11252" y="1"/>
                      <a:pt x="8533" y="1"/>
                    </a:cubicBezTo>
                    <a:close/>
                    <a:moveTo>
                      <a:pt x="14749" y="12629"/>
                    </a:moveTo>
                    <a:lnTo>
                      <a:pt x="14737" y="12706"/>
                    </a:lnTo>
                    <a:cubicBezTo>
                      <a:pt x="14738" y="12707"/>
                      <a:pt x="14739" y="12708"/>
                      <a:pt x="14739" y="12708"/>
                    </a:cubicBezTo>
                    <a:cubicBezTo>
                      <a:pt x="14744" y="12708"/>
                      <a:pt x="14747" y="12680"/>
                      <a:pt x="14749" y="12629"/>
                    </a:cubicBezTo>
                    <a:close/>
                    <a:moveTo>
                      <a:pt x="1076" y="9219"/>
                    </a:moveTo>
                    <a:lnTo>
                      <a:pt x="1076" y="9219"/>
                    </a:lnTo>
                    <a:cubicBezTo>
                      <a:pt x="1330" y="10544"/>
                      <a:pt x="2113" y="12882"/>
                      <a:pt x="2113" y="12882"/>
                    </a:cubicBezTo>
                    <a:cubicBezTo>
                      <a:pt x="2113" y="12882"/>
                      <a:pt x="1321" y="10392"/>
                      <a:pt x="1076" y="9219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44" name="Google Shape;1244;p31"/>
          <p:cNvGrpSpPr/>
          <p:nvPr/>
        </p:nvGrpSpPr>
        <p:grpSpPr>
          <a:xfrm>
            <a:off x="9794477" y="1964253"/>
            <a:ext cx="1322649" cy="3108663"/>
            <a:chOff x="7660912" y="1542757"/>
            <a:chExt cx="557515" cy="1310345"/>
          </a:xfrm>
        </p:grpSpPr>
        <p:sp>
          <p:nvSpPr>
            <p:cNvPr id="1245" name="Google Shape;1245;p31"/>
            <p:cNvSpPr/>
            <p:nvPr/>
          </p:nvSpPr>
          <p:spPr>
            <a:xfrm>
              <a:off x="7711255" y="2803693"/>
              <a:ext cx="457485" cy="49409"/>
            </a:xfrm>
            <a:custGeom>
              <a:avLst/>
              <a:gdLst/>
              <a:ahLst/>
              <a:cxnLst/>
              <a:rect l="l" t="t" r="r" b="b"/>
              <a:pathLst>
                <a:path w="18120" h="1957" extrusionOk="0">
                  <a:moveTo>
                    <a:pt x="9060" y="1"/>
                  </a:moveTo>
                  <a:cubicBezTo>
                    <a:pt x="4055" y="1"/>
                    <a:pt x="1" y="437"/>
                    <a:pt x="1" y="978"/>
                  </a:cubicBezTo>
                  <a:cubicBezTo>
                    <a:pt x="1" y="1519"/>
                    <a:pt x="4055" y="1956"/>
                    <a:pt x="9060" y="1956"/>
                  </a:cubicBezTo>
                  <a:cubicBezTo>
                    <a:pt x="14059" y="1956"/>
                    <a:pt x="18120" y="1519"/>
                    <a:pt x="18120" y="978"/>
                  </a:cubicBezTo>
                  <a:cubicBezTo>
                    <a:pt x="18120" y="437"/>
                    <a:pt x="14059" y="1"/>
                    <a:pt x="9060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246" name="Google Shape;1246;p31"/>
            <p:cNvGrpSpPr/>
            <p:nvPr/>
          </p:nvGrpSpPr>
          <p:grpSpPr>
            <a:xfrm>
              <a:off x="7660912" y="1542757"/>
              <a:ext cx="557515" cy="1277423"/>
              <a:chOff x="7660912" y="1542757"/>
              <a:chExt cx="557515" cy="1277423"/>
            </a:xfrm>
          </p:grpSpPr>
          <p:sp>
            <p:nvSpPr>
              <p:cNvPr id="1247" name="Google Shape;1247;p31"/>
              <p:cNvSpPr/>
              <p:nvPr/>
            </p:nvSpPr>
            <p:spPr>
              <a:xfrm>
                <a:off x="7756524" y="1674397"/>
                <a:ext cx="366796" cy="342104"/>
              </a:xfrm>
              <a:custGeom>
                <a:avLst/>
                <a:gdLst/>
                <a:ahLst/>
                <a:cxnLst/>
                <a:rect l="l" t="t" r="r" b="b"/>
                <a:pathLst>
                  <a:path w="14528" h="13550" extrusionOk="0">
                    <a:moveTo>
                      <a:pt x="2157" y="0"/>
                    </a:moveTo>
                    <a:cubicBezTo>
                      <a:pt x="965" y="0"/>
                      <a:pt x="0" y="958"/>
                      <a:pt x="0" y="2157"/>
                    </a:cubicBezTo>
                    <a:lnTo>
                      <a:pt x="0" y="11393"/>
                    </a:lnTo>
                    <a:cubicBezTo>
                      <a:pt x="0" y="12585"/>
                      <a:pt x="965" y="13550"/>
                      <a:pt x="2157" y="13550"/>
                    </a:cubicBezTo>
                    <a:lnTo>
                      <a:pt x="12377" y="13550"/>
                    </a:lnTo>
                    <a:cubicBezTo>
                      <a:pt x="13570" y="13550"/>
                      <a:pt x="14528" y="12585"/>
                      <a:pt x="14528" y="11393"/>
                    </a:cubicBezTo>
                    <a:lnTo>
                      <a:pt x="14528" y="2157"/>
                    </a:lnTo>
                    <a:cubicBezTo>
                      <a:pt x="14528" y="958"/>
                      <a:pt x="13570" y="0"/>
                      <a:pt x="12377" y="0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pSp>
            <p:nvGrpSpPr>
              <p:cNvPr id="1248" name="Google Shape;1248;p31"/>
              <p:cNvGrpSpPr/>
              <p:nvPr/>
            </p:nvGrpSpPr>
            <p:grpSpPr>
              <a:xfrm>
                <a:off x="7660912" y="1547529"/>
                <a:ext cx="557515" cy="1272651"/>
                <a:chOff x="7660912" y="1547529"/>
                <a:chExt cx="557515" cy="1272651"/>
              </a:xfrm>
            </p:grpSpPr>
            <p:sp>
              <p:nvSpPr>
                <p:cNvPr id="1249" name="Google Shape;1249;p31"/>
                <p:cNvSpPr/>
                <p:nvPr/>
              </p:nvSpPr>
              <p:spPr>
                <a:xfrm>
                  <a:off x="7660912" y="1547529"/>
                  <a:ext cx="557515" cy="127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82" h="50407" extrusionOk="0">
                      <a:moveTo>
                        <a:pt x="11054" y="0"/>
                      </a:moveTo>
                      <a:cubicBezTo>
                        <a:pt x="7078" y="0"/>
                        <a:pt x="3852" y="3226"/>
                        <a:pt x="3852" y="7202"/>
                      </a:cubicBezTo>
                      <a:lnTo>
                        <a:pt x="3852" y="7208"/>
                      </a:lnTo>
                      <a:cubicBezTo>
                        <a:pt x="3833" y="7208"/>
                        <a:pt x="3813" y="7202"/>
                        <a:pt x="3787" y="7202"/>
                      </a:cubicBezTo>
                      <a:cubicBezTo>
                        <a:pt x="3784" y="7202"/>
                        <a:pt x="3780" y="7202"/>
                        <a:pt x="3777" y="7202"/>
                      </a:cubicBezTo>
                      <a:cubicBezTo>
                        <a:pt x="3117" y="7202"/>
                        <a:pt x="2615" y="7811"/>
                        <a:pt x="2738" y="8466"/>
                      </a:cubicBezTo>
                      <a:cubicBezTo>
                        <a:pt x="2840" y="8983"/>
                        <a:pt x="3291" y="9322"/>
                        <a:pt x="3779" y="9322"/>
                      </a:cubicBezTo>
                      <a:cubicBezTo>
                        <a:pt x="3914" y="9322"/>
                        <a:pt x="4051" y="9297"/>
                        <a:pt x="4185" y="9242"/>
                      </a:cubicBezTo>
                      <a:cubicBezTo>
                        <a:pt x="4954" y="11569"/>
                        <a:pt x="6968" y="13413"/>
                        <a:pt x="9177" y="14104"/>
                      </a:cubicBezTo>
                      <a:lnTo>
                        <a:pt x="9177" y="16124"/>
                      </a:lnTo>
                      <a:lnTo>
                        <a:pt x="6889" y="16124"/>
                      </a:lnTo>
                      <a:cubicBezTo>
                        <a:pt x="6889" y="16124"/>
                        <a:pt x="6876" y="16170"/>
                        <a:pt x="6863" y="16183"/>
                      </a:cubicBezTo>
                      <a:cubicBezTo>
                        <a:pt x="6277" y="16183"/>
                        <a:pt x="5762" y="16561"/>
                        <a:pt x="5586" y="17109"/>
                      </a:cubicBezTo>
                      <a:lnTo>
                        <a:pt x="255" y="32861"/>
                      </a:lnTo>
                      <a:cubicBezTo>
                        <a:pt x="0" y="33565"/>
                        <a:pt x="378" y="34334"/>
                        <a:pt x="1082" y="34569"/>
                      </a:cubicBezTo>
                      <a:cubicBezTo>
                        <a:pt x="1222" y="34615"/>
                        <a:pt x="1364" y="34637"/>
                        <a:pt x="1504" y="34637"/>
                      </a:cubicBezTo>
                      <a:cubicBezTo>
                        <a:pt x="2072" y="34637"/>
                        <a:pt x="2599" y="34273"/>
                        <a:pt x="2777" y="33702"/>
                      </a:cubicBezTo>
                      <a:lnTo>
                        <a:pt x="2953" y="33187"/>
                      </a:lnTo>
                      <a:lnTo>
                        <a:pt x="3526" y="33428"/>
                      </a:lnTo>
                      <a:cubicBezTo>
                        <a:pt x="3526" y="33428"/>
                        <a:pt x="4035" y="32412"/>
                        <a:pt x="3494" y="31577"/>
                      </a:cubicBezTo>
                      <a:lnTo>
                        <a:pt x="6759" y="21925"/>
                      </a:lnTo>
                      <a:lnTo>
                        <a:pt x="6759" y="21925"/>
                      </a:lnTo>
                      <a:cubicBezTo>
                        <a:pt x="6759" y="27706"/>
                        <a:pt x="5977" y="29172"/>
                        <a:pt x="5977" y="32366"/>
                      </a:cubicBezTo>
                      <a:cubicBezTo>
                        <a:pt x="5977" y="35560"/>
                        <a:pt x="7887" y="48497"/>
                        <a:pt x="7887" y="48497"/>
                      </a:cubicBezTo>
                      <a:lnTo>
                        <a:pt x="5573" y="50407"/>
                      </a:lnTo>
                      <a:lnTo>
                        <a:pt x="10037" y="50407"/>
                      </a:lnTo>
                      <a:lnTo>
                        <a:pt x="10787" y="31630"/>
                      </a:lnTo>
                      <a:lnTo>
                        <a:pt x="11165" y="31630"/>
                      </a:lnTo>
                      <a:lnTo>
                        <a:pt x="11914" y="50407"/>
                      </a:lnTo>
                      <a:lnTo>
                        <a:pt x="16372" y="50407"/>
                      </a:lnTo>
                      <a:lnTo>
                        <a:pt x="14065" y="48497"/>
                      </a:lnTo>
                      <a:cubicBezTo>
                        <a:pt x="14065" y="48497"/>
                        <a:pt x="15975" y="34171"/>
                        <a:pt x="15975" y="31590"/>
                      </a:cubicBezTo>
                      <a:cubicBezTo>
                        <a:pt x="15975" y="29003"/>
                        <a:pt x="15317" y="27680"/>
                        <a:pt x="15317" y="21821"/>
                      </a:cubicBezTo>
                      <a:lnTo>
                        <a:pt x="15317" y="21821"/>
                      </a:lnTo>
                      <a:lnTo>
                        <a:pt x="18615" y="31584"/>
                      </a:lnTo>
                      <a:cubicBezTo>
                        <a:pt x="18074" y="32418"/>
                        <a:pt x="18575" y="33435"/>
                        <a:pt x="18575" y="33435"/>
                      </a:cubicBezTo>
                      <a:lnTo>
                        <a:pt x="19155" y="33187"/>
                      </a:lnTo>
                      <a:lnTo>
                        <a:pt x="19331" y="33709"/>
                      </a:lnTo>
                      <a:cubicBezTo>
                        <a:pt x="19514" y="34266"/>
                        <a:pt x="20029" y="34619"/>
                        <a:pt x="20584" y="34619"/>
                      </a:cubicBezTo>
                      <a:cubicBezTo>
                        <a:pt x="20724" y="34619"/>
                        <a:pt x="20866" y="34597"/>
                        <a:pt x="21006" y="34549"/>
                      </a:cubicBezTo>
                      <a:cubicBezTo>
                        <a:pt x="21704" y="34321"/>
                        <a:pt x="22082" y="33572"/>
                        <a:pt x="21854" y="32874"/>
                      </a:cubicBezTo>
                      <a:lnTo>
                        <a:pt x="21854" y="32868"/>
                      </a:lnTo>
                      <a:lnTo>
                        <a:pt x="16522" y="17128"/>
                      </a:lnTo>
                      <a:cubicBezTo>
                        <a:pt x="16353" y="16613"/>
                        <a:pt x="15897" y="16242"/>
                        <a:pt x="15356" y="16190"/>
                      </a:cubicBezTo>
                      <a:cubicBezTo>
                        <a:pt x="15343" y="16170"/>
                        <a:pt x="15336" y="16150"/>
                        <a:pt x="15330" y="16131"/>
                      </a:cubicBezTo>
                      <a:lnTo>
                        <a:pt x="12931" y="16131"/>
                      </a:lnTo>
                      <a:lnTo>
                        <a:pt x="12931" y="14104"/>
                      </a:lnTo>
                      <a:cubicBezTo>
                        <a:pt x="15121" y="13413"/>
                        <a:pt x="17129" y="11595"/>
                        <a:pt x="17904" y="9281"/>
                      </a:cubicBezTo>
                      <a:cubicBezTo>
                        <a:pt x="17989" y="9301"/>
                        <a:pt x="18074" y="9314"/>
                        <a:pt x="18158" y="9314"/>
                      </a:cubicBezTo>
                      <a:cubicBezTo>
                        <a:pt x="18725" y="9314"/>
                        <a:pt x="19188" y="8870"/>
                        <a:pt x="19214" y="8310"/>
                      </a:cubicBezTo>
                      <a:cubicBezTo>
                        <a:pt x="19240" y="7743"/>
                        <a:pt x="18817" y="7261"/>
                        <a:pt x="18256" y="7215"/>
                      </a:cubicBezTo>
                      <a:lnTo>
                        <a:pt x="18256" y="7202"/>
                      </a:lnTo>
                      <a:cubicBezTo>
                        <a:pt x="18256" y="3226"/>
                        <a:pt x="15030" y="0"/>
                        <a:pt x="11054" y="0"/>
                      </a:cubicBezTo>
                      <a:close/>
                    </a:path>
                  </a:pathLst>
                </a:custGeom>
                <a:solidFill>
                  <a:srgbClr val="F2F4F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250" name="Google Shape;1250;p31"/>
                <p:cNvGrpSpPr/>
                <p:nvPr/>
              </p:nvGrpSpPr>
              <p:grpSpPr>
                <a:xfrm>
                  <a:off x="7873243" y="2256453"/>
                  <a:ext cx="129570" cy="89679"/>
                  <a:chOff x="7873243" y="2256453"/>
                  <a:chExt cx="129570" cy="89679"/>
                </a:xfrm>
              </p:grpSpPr>
              <p:sp>
                <p:nvSpPr>
                  <p:cNvPr id="1251" name="Google Shape;1251;p31"/>
                  <p:cNvSpPr/>
                  <p:nvPr/>
                </p:nvSpPr>
                <p:spPr>
                  <a:xfrm>
                    <a:off x="7960877" y="2272687"/>
                    <a:ext cx="36079" cy="22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9" h="881" extrusionOk="0">
                        <a:moveTo>
                          <a:pt x="7" y="1"/>
                        </a:moveTo>
                        <a:cubicBezTo>
                          <a:pt x="7" y="7"/>
                          <a:pt x="7" y="14"/>
                          <a:pt x="7" y="20"/>
                        </a:cubicBezTo>
                        <a:cubicBezTo>
                          <a:pt x="7" y="33"/>
                          <a:pt x="1" y="53"/>
                          <a:pt x="1" y="66"/>
                        </a:cubicBezTo>
                        <a:cubicBezTo>
                          <a:pt x="14" y="72"/>
                          <a:pt x="33" y="79"/>
                          <a:pt x="47" y="85"/>
                        </a:cubicBezTo>
                        <a:cubicBezTo>
                          <a:pt x="209" y="164"/>
                          <a:pt x="340" y="307"/>
                          <a:pt x="477" y="418"/>
                        </a:cubicBezTo>
                        <a:cubicBezTo>
                          <a:pt x="535" y="470"/>
                          <a:pt x="600" y="516"/>
                          <a:pt x="666" y="555"/>
                        </a:cubicBezTo>
                        <a:lnTo>
                          <a:pt x="666" y="568"/>
                        </a:lnTo>
                        <a:cubicBezTo>
                          <a:pt x="666" y="737"/>
                          <a:pt x="842" y="881"/>
                          <a:pt x="1050" y="881"/>
                        </a:cubicBezTo>
                        <a:cubicBezTo>
                          <a:pt x="1259" y="881"/>
                          <a:pt x="1428" y="744"/>
                          <a:pt x="1428" y="568"/>
                        </a:cubicBezTo>
                        <a:cubicBezTo>
                          <a:pt x="1428" y="398"/>
                          <a:pt x="1259" y="255"/>
                          <a:pt x="1050" y="255"/>
                        </a:cubicBezTo>
                        <a:cubicBezTo>
                          <a:pt x="1044" y="255"/>
                          <a:pt x="1039" y="255"/>
                          <a:pt x="1033" y="255"/>
                        </a:cubicBezTo>
                        <a:cubicBezTo>
                          <a:pt x="890" y="255"/>
                          <a:pt x="761" y="332"/>
                          <a:pt x="692" y="457"/>
                        </a:cubicBezTo>
                        <a:cubicBezTo>
                          <a:pt x="620" y="418"/>
                          <a:pt x="555" y="372"/>
                          <a:pt x="496" y="320"/>
                        </a:cubicBezTo>
                        <a:cubicBezTo>
                          <a:pt x="425" y="261"/>
                          <a:pt x="353" y="203"/>
                          <a:pt x="281" y="144"/>
                        </a:cubicBezTo>
                        <a:cubicBezTo>
                          <a:pt x="203" y="79"/>
                          <a:pt x="105" y="33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2" name="Google Shape;1252;p31"/>
                  <p:cNvSpPr/>
                  <p:nvPr/>
                </p:nvSpPr>
                <p:spPr>
                  <a:xfrm>
                    <a:off x="7879278" y="2272687"/>
                    <a:ext cx="36053" cy="22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" h="881" extrusionOk="0">
                        <a:moveTo>
                          <a:pt x="1421" y="1"/>
                        </a:moveTo>
                        <a:lnTo>
                          <a:pt x="1421" y="1"/>
                        </a:lnTo>
                        <a:cubicBezTo>
                          <a:pt x="1317" y="33"/>
                          <a:pt x="1225" y="79"/>
                          <a:pt x="1141" y="144"/>
                        </a:cubicBezTo>
                        <a:cubicBezTo>
                          <a:pt x="1069" y="203"/>
                          <a:pt x="1004" y="261"/>
                          <a:pt x="932" y="320"/>
                        </a:cubicBezTo>
                        <a:cubicBezTo>
                          <a:pt x="867" y="372"/>
                          <a:pt x="802" y="418"/>
                          <a:pt x="730" y="457"/>
                        </a:cubicBezTo>
                        <a:cubicBezTo>
                          <a:pt x="667" y="332"/>
                          <a:pt x="539" y="255"/>
                          <a:pt x="396" y="255"/>
                        </a:cubicBezTo>
                        <a:cubicBezTo>
                          <a:pt x="390" y="255"/>
                          <a:pt x="384" y="255"/>
                          <a:pt x="378" y="255"/>
                        </a:cubicBezTo>
                        <a:cubicBezTo>
                          <a:pt x="170" y="255"/>
                          <a:pt x="0" y="398"/>
                          <a:pt x="0" y="568"/>
                        </a:cubicBezTo>
                        <a:cubicBezTo>
                          <a:pt x="0" y="744"/>
                          <a:pt x="170" y="881"/>
                          <a:pt x="378" y="881"/>
                        </a:cubicBezTo>
                        <a:cubicBezTo>
                          <a:pt x="587" y="881"/>
                          <a:pt x="756" y="737"/>
                          <a:pt x="756" y="568"/>
                        </a:cubicBezTo>
                        <a:cubicBezTo>
                          <a:pt x="756" y="561"/>
                          <a:pt x="756" y="555"/>
                          <a:pt x="756" y="555"/>
                        </a:cubicBezTo>
                        <a:cubicBezTo>
                          <a:pt x="828" y="516"/>
                          <a:pt x="893" y="470"/>
                          <a:pt x="952" y="418"/>
                        </a:cubicBezTo>
                        <a:cubicBezTo>
                          <a:pt x="1089" y="307"/>
                          <a:pt x="1219" y="164"/>
                          <a:pt x="1375" y="85"/>
                        </a:cubicBezTo>
                        <a:lnTo>
                          <a:pt x="1428" y="66"/>
                        </a:lnTo>
                        <a:cubicBezTo>
                          <a:pt x="1421" y="53"/>
                          <a:pt x="1421" y="33"/>
                          <a:pt x="1421" y="20"/>
                        </a:cubicBezTo>
                        <a:cubicBezTo>
                          <a:pt x="1414" y="14"/>
                          <a:pt x="1414" y="7"/>
                          <a:pt x="1421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3" name="Google Shape;1253;p31"/>
                  <p:cNvSpPr/>
                  <p:nvPr/>
                </p:nvSpPr>
                <p:spPr>
                  <a:xfrm>
                    <a:off x="7873243" y="2256453"/>
                    <a:ext cx="129570" cy="896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2" h="3552" extrusionOk="0">
                        <a:moveTo>
                          <a:pt x="2566" y="0"/>
                        </a:moveTo>
                        <a:cubicBezTo>
                          <a:pt x="2118" y="0"/>
                          <a:pt x="1670" y="152"/>
                          <a:pt x="1380" y="455"/>
                        </a:cubicBezTo>
                        <a:cubicBezTo>
                          <a:pt x="1310" y="528"/>
                          <a:pt x="1265" y="592"/>
                          <a:pt x="1161" y="592"/>
                        </a:cubicBezTo>
                        <a:cubicBezTo>
                          <a:pt x="1052" y="592"/>
                          <a:pt x="879" y="521"/>
                          <a:pt x="545" y="318"/>
                        </a:cubicBezTo>
                        <a:cubicBezTo>
                          <a:pt x="492" y="283"/>
                          <a:pt x="375" y="229"/>
                          <a:pt x="271" y="229"/>
                        </a:cubicBezTo>
                        <a:cubicBezTo>
                          <a:pt x="123" y="229"/>
                          <a:pt x="1" y="337"/>
                          <a:pt x="115" y="761"/>
                        </a:cubicBezTo>
                        <a:cubicBezTo>
                          <a:pt x="115" y="761"/>
                          <a:pt x="226" y="1224"/>
                          <a:pt x="252" y="1295"/>
                        </a:cubicBezTo>
                        <a:cubicBezTo>
                          <a:pt x="252" y="1295"/>
                          <a:pt x="285" y="1106"/>
                          <a:pt x="526" y="937"/>
                        </a:cubicBezTo>
                        <a:cubicBezTo>
                          <a:pt x="526" y="937"/>
                          <a:pt x="154" y="755"/>
                          <a:pt x="317" y="526"/>
                        </a:cubicBezTo>
                        <a:cubicBezTo>
                          <a:pt x="372" y="454"/>
                          <a:pt x="420" y="427"/>
                          <a:pt x="465" y="427"/>
                        </a:cubicBezTo>
                        <a:cubicBezTo>
                          <a:pt x="562" y="427"/>
                          <a:pt x="648" y="549"/>
                          <a:pt x="754" y="611"/>
                        </a:cubicBezTo>
                        <a:cubicBezTo>
                          <a:pt x="851" y="662"/>
                          <a:pt x="960" y="757"/>
                          <a:pt x="1121" y="757"/>
                        </a:cubicBezTo>
                        <a:cubicBezTo>
                          <a:pt x="1230" y="757"/>
                          <a:pt x="1362" y="714"/>
                          <a:pt x="1530" y="585"/>
                        </a:cubicBezTo>
                        <a:cubicBezTo>
                          <a:pt x="1554" y="567"/>
                          <a:pt x="1582" y="546"/>
                          <a:pt x="1605" y="546"/>
                        </a:cubicBezTo>
                        <a:cubicBezTo>
                          <a:pt x="1648" y="546"/>
                          <a:pt x="1677" y="622"/>
                          <a:pt x="1647" y="937"/>
                        </a:cubicBezTo>
                        <a:cubicBezTo>
                          <a:pt x="1595" y="1458"/>
                          <a:pt x="2045" y="1700"/>
                          <a:pt x="2071" y="1797"/>
                        </a:cubicBezTo>
                        <a:cubicBezTo>
                          <a:pt x="2103" y="1889"/>
                          <a:pt x="1810" y="2182"/>
                          <a:pt x="1895" y="2560"/>
                        </a:cubicBezTo>
                        <a:cubicBezTo>
                          <a:pt x="1973" y="2938"/>
                          <a:pt x="2273" y="3179"/>
                          <a:pt x="2318" y="3375"/>
                        </a:cubicBezTo>
                        <a:cubicBezTo>
                          <a:pt x="2362" y="3538"/>
                          <a:pt x="2369" y="3551"/>
                          <a:pt x="2370" y="3551"/>
                        </a:cubicBezTo>
                        <a:cubicBezTo>
                          <a:pt x="2370" y="3551"/>
                          <a:pt x="2370" y="3551"/>
                          <a:pt x="2370" y="3551"/>
                        </a:cubicBezTo>
                        <a:lnTo>
                          <a:pt x="2761" y="3551"/>
                        </a:lnTo>
                        <a:cubicBezTo>
                          <a:pt x="2761" y="3551"/>
                          <a:pt x="2761" y="3551"/>
                          <a:pt x="2762" y="3551"/>
                        </a:cubicBezTo>
                        <a:cubicBezTo>
                          <a:pt x="2763" y="3551"/>
                          <a:pt x="2770" y="3538"/>
                          <a:pt x="2814" y="3375"/>
                        </a:cubicBezTo>
                        <a:cubicBezTo>
                          <a:pt x="2866" y="3179"/>
                          <a:pt x="3166" y="2925"/>
                          <a:pt x="3244" y="2547"/>
                        </a:cubicBezTo>
                        <a:cubicBezTo>
                          <a:pt x="3322" y="2169"/>
                          <a:pt x="3035" y="1882"/>
                          <a:pt x="3061" y="1791"/>
                        </a:cubicBezTo>
                        <a:cubicBezTo>
                          <a:pt x="3094" y="1693"/>
                          <a:pt x="3544" y="1452"/>
                          <a:pt x="3491" y="931"/>
                        </a:cubicBezTo>
                        <a:cubicBezTo>
                          <a:pt x="3462" y="620"/>
                          <a:pt x="3490" y="543"/>
                          <a:pt x="3533" y="543"/>
                        </a:cubicBezTo>
                        <a:cubicBezTo>
                          <a:pt x="3557" y="543"/>
                          <a:pt x="3584" y="565"/>
                          <a:pt x="3609" y="585"/>
                        </a:cubicBezTo>
                        <a:cubicBezTo>
                          <a:pt x="3774" y="711"/>
                          <a:pt x="3905" y="753"/>
                          <a:pt x="4013" y="753"/>
                        </a:cubicBezTo>
                        <a:cubicBezTo>
                          <a:pt x="4174" y="753"/>
                          <a:pt x="4284" y="659"/>
                          <a:pt x="4378" y="605"/>
                        </a:cubicBezTo>
                        <a:cubicBezTo>
                          <a:pt x="4489" y="547"/>
                          <a:pt x="4572" y="429"/>
                          <a:pt x="4668" y="429"/>
                        </a:cubicBezTo>
                        <a:cubicBezTo>
                          <a:pt x="4713" y="429"/>
                          <a:pt x="4760" y="455"/>
                          <a:pt x="4815" y="526"/>
                        </a:cubicBezTo>
                        <a:cubicBezTo>
                          <a:pt x="4984" y="748"/>
                          <a:pt x="4612" y="931"/>
                          <a:pt x="4612" y="931"/>
                        </a:cubicBezTo>
                        <a:cubicBezTo>
                          <a:pt x="4749" y="1022"/>
                          <a:pt x="4841" y="1165"/>
                          <a:pt x="4873" y="1328"/>
                        </a:cubicBezTo>
                        <a:cubicBezTo>
                          <a:pt x="4932" y="1146"/>
                          <a:pt x="4977" y="950"/>
                          <a:pt x="5017" y="761"/>
                        </a:cubicBezTo>
                        <a:cubicBezTo>
                          <a:pt x="5131" y="337"/>
                          <a:pt x="5011" y="229"/>
                          <a:pt x="4864" y="229"/>
                        </a:cubicBezTo>
                        <a:cubicBezTo>
                          <a:pt x="4760" y="229"/>
                          <a:pt x="4643" y="283"/>
                          <a:pt x="4586" y="318"/>
                        </a:cubicBezTo>
                        <a:cubicBezTo>
                          <a:pt x="4253" y="521"/>
                          <a:pt x="4081" y="592"/>
                          <a:pt x="3973" y="592"/>
                        </a:cubicBezTo>
                        <a:cubicBezTo>
                          <a:pt x="3870" y="592"/>
                          <a:pt x="3825" y="528"/>
                          <a:pt x="3752" y="455"/>
                        </a:cubicBezTo>
                        <a:cubicBezTo>
                          <a:pt x="3462" y="152"/>
                          <a:pt x="3014" y="0"/>
                          <a:pt x="2566" y="0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4" name="Google Shape;1254;p31"/>
                  <p:cNvSpPr/>
                  <p:nvPr/>
                </p:nvSpPr>
                <p:spPr>
                  <a:xfrm>
                    <a:off x="7916947" y="2261351"/>
                    <a:ext cx="42163" cy="81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0" h="3214" extrusionOk="0">
                        <a:moveTo>
                          <a:pt x="841" y="0"/>
                        </a:moveTo>
                        <a:cubicBezTo>
                          <a:pt x="692" y="7"/>
                          <a:pt x="548" y="26"/>
                          <a:pt x="405" y="59"/>
                        </a:cubicBezTo>
                        <a:cubicBezTo>
                          <a:pt x="268" y="104"/>
                          <a:pt x="131" y="163"/>
                          <a:pt x="1" y="241"/>
                        </a:cubicBezTo>
                        <a:cubicBezTo>
                          <a:pt x="14" y="248"/>
                          <a:pt x="20" y="261"/>
                          <a:pt x="33" y="267"/>
                        </a:cubicBezTo>
                        <a:cubicBezTo>
                          <a:pt x="111" y="365"/>
                          <a:pt x="125" y="508"/>
                          <a:pt x="92" y="769"/>
                        </a:cubicBezTo>
                        <a:cubicBezTo>
                          <a:pt x="72" y="893"/>
                          <a:pt x="98" y="1017"/>
                          <a:pt x="164" y="1128"/>
                        </a:cubicBezTo>
                        <a:cubicBezTo>
                          <a:pt x="222" y="1212"/>
                          <a:pt x="294" y="1297"/>
                          <a:pt x="372" y="1369"/>
                        </a:cubicBezTo>
                        <a:cubicBezTo>
                          <a:pt x="437" y="1414"/>
                          <a:pt x="483" y="1480"/>
                          <a:pt x="516" y="1551"/>
                        </a:cubicBezTo>
                        <a:cubicBezTo>
                          <a:pt x="548" y="1649"/>
                          <a:pt x="503" y="1740"/>
                          <a:pt x="444" y="1851"/>
                        </a:cubicBezTo>
                        <a:cubicBezTo>
                          <a:pt x="379" y="1981"/>
                          <a:pt x="300" y="2144"/>
                          <a:pt x="340" y="2327"/>
                        </a:cubicBezTo>
                        <a:cubicBezTo>
                          <a:pt x="385" y="2509"/>
                          <a:pt x="470" y="2679"/>
                          <a:pt x="587" y="2822"/>
                        </a:cubicBezTo>
                        <a:cubicBezTo>
                          <a:pt x="659" y="2920"/>
                          <a:pt x="724" y="3031"/>
                          <a:pt x="763" y="3148"/>
                        </a:cubicBezTo>
                        <a:cubicBezTo>
                          <a:pt x="770" y="3174"/>
                          <a:pt x="776" y="3207"/>
                          <a:pt x="783" y="3207"/>
                        </a:cubicBezTo>
                        <a:lnTo>
                          <a:pt x="894" y="3213"/>
                        </a:lnTo>
                        <a:cubicBezTo>
                          <a:pt x="900" y="3213"/>
                          <a:pt x="907" y="3174"/>
                          <a:pt x="907" y="3155"/>
                        </a:cubicBezTo>
                        <a:cubicBezTo>
                          <a:pt x="952" y="3037"/>
                          <a:pt x="1011" y="2926"/>
                          <a:pt x="1089" y="2829"/>
                        </a:cubicBezTo>
                        <a:cubicBezTo>
                          <a:pt x="1200" y="2679"/>
                          <a:pt x="1285" y="2509"/>
                          <a:pt x="1337" y="2327"/>
                        </a:cubicBezTo>
                        <a:cubicBezTo>
                          <a:pt x="1376" y="2144"/>
                          <a:pt x="1291" y="1981"/>
                          <a:pt x="1226" y="1851"/>
                        </a:cubicBezTo>
                        <a:cubicBezTo>
                          <a:pt x="1174" y="1740"/>
                          <a:pt x="1128" y="1649"/>
                          <a:pt x="1161" y="1551"/>
                        </a:cubicBezTo>
                        <a:cubicBezTo>
                          <a:pt x="1187" y="1480"/>
                          <a:pt x="1239" y="1414"/>
                          <a:pt x="1298" y="1369"/>
                        </a:cubicBezTo>
                        <a:cubicBezTo>
                          <a:pt x="1382" y="1297"/>
                          <a:pt x="1454" y="1212"/>
                          <a:pt x="1513" y="1128"/>
                        </a:cubicBezTo>
                        <a:cubicBezTo>
                          <a:pt x="1578" y="1017"/>
                          <a:pt x="1597" y="893"/>
                          <a:pt x="1584" y="769"/>
                        </a:cubicBezTo>
                        <a:cubicBezTo>
                          <a:pt x="1545" y="508"/>
                          <a:pt x="1558" y="358"/>
                          <a:pt x="1643" y="267"/>
                        </a:cubicBezTo>
                        <a:cubicBezTo>
                          <a:pt x="1650" y="261"/>
                          <a:pt x="1663" y="248"/>
                          <a:pt x="1669" y="241"/>
                        </a:cubicBezTo>
                        <a:cubicBezTo>
                          <a:pt x="1545" y="163"/>
                          <a:pt x="1408" y="104"/>
                          <a:pt x="1265" y="59"/>
                        </a:cubicBezTo>
                        <a:cubicBezTo>
                          <a:pt x="1128" y="26"/>
                          <a:pt x="985" y="7"/>
                          <a:pt x="841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255" name="Google Shape;1255;p31"/>
              <p:cNvSpPr/>
              <p:nvPr/>
            </p:nvSpPr>
            <p:spPr>
              <a:xfrm>
                <a:off x="7732994" y="1542757"/>
                <a:ext cx="406788" cy="325163"/>
              </a:xfrm>
              <a:custGeom>
                <a:avLst/>
                <a:gdLst/>
                <a:ahLst/>
                <a:cxnLst/>
                <a:rect l="l" t="t" r="r" b="b"/>
                <a:pathLst>
                  <a:path w="16112" h="12879" extrusionOk="0">
                    <a:moveTo>
                      <a:pt x="1004" y="8740"/>
                    </a:moveTo>
                    <a:cubicBezTo>
                      <a:pt x="1006" y="8846"/>
                      <a:pt x="1032" y="9014"/>
                      <a:pt x="1076" y="9224"/>
                    </a:cubicBezTo>
                    <a:lnTo>
                      <a:pt x="1076" y="9224"/>
                    </a:lnTo>
                    <a:cubicBezTo>
                      <a:pt x="1041" y="9041"/>
                      <a:pt x="1016" y="8876"/>
                      <a:pt x="1004" y="8740"/>
                    </a:cubicBezTo>
                    <a:close/>
                    <a:moveTo>
                      <a:pt x="8529" y="0"/>
                    </a:moveTo>
                    <a:cubicBezTo>
                      <a:pt x="7377" y="0"/>
                      <a:pt x="6098" y="274"/>
                      <a:pt x="4699" y="906"/>
                    </a:cubicBezTo>
                    <a:cubicBezTo>
                      <a:pt x="0" y="3031"/>
                      <a:pt x="1004" y="8740"/>
                      <a:pt x="1004" y="8740"/>
                    </a:cubicBezTo>
                    <a:cubicBezTo>
                      <a:pt x="945" y="6113"/>
                      <a:pt x="4041" y="3448"/>
                      <a:pt x="4041" y="3448"/>
                    </a:cubicBezTo>
                    <a:cubicBezTo>
                      <a:pt x="6224" y="4790"/>
                      <a:pt x="13537" y="6504"/>
                      <a:pt x="14208" y="6726"/>
                    </a:cubicBezTo>
                    <a:cubicBezTo>
                      <a:pt x="14550" y="6840"/>
                      <a:pt x="14771" y="11926"/>
                      <a:pt x="14748" y="12625"/>
                    </a:cubicBezTo>
                    <a:lnTo>
                      <a:pt x="14748" y="12625"/>
                    </a:lnTo>
                    <a:lnTo>
                      <a:pt x="15206" y="9548"/>
                    </a:lnTo>
                    <a:cubicBezTo>
                      <a:pt x="15206" y="9548"/>
                      <a:pt x="16111" y="6166"/>
                      <a:pt x="14436" y="3441"/>
                    </a:cubicBezTo>
                    <a:cubicBezTo>
                      <a:pt x="13255" y="1523"/>
                      <a:pt x="11248" y="0"/>
                      <a:pt x="8529" y="0"/>
                    </a:cubicBezTo>
                    <a:close/>
                    <a:moveTo>
                      <a:pt x="14748" y="12625"/>
                    </a:moveTo>
                    <a:lnTo>
                      <a:pt x="14736" y="12703"/>
                    </a:lnTo>
                    <a:cubicBezTo>
                      <a:pt x="14737" y="12704"/>
                      <a:pt x="14738" y="12705"/>
                      <a:pt x="14739" y="12705"/>
                    </a:cubicBezTo>
                    <a:cubicBezTo>
                      <a:pt x="14743" y="12705"/>
                      <a:pt x="14746" y="12677"/>
                      <a:pt x="14748" y="12625"/>
                    </a:cubicBezTo>
                    <a:close/>
                    <a:moveTo>
                      <a:pt x="1076" y="9224"/>
                    </a:moveTo>
                    <a:lnTo>
                      <a:pt x="1076" y="9224"/>
                    </a:lnTo>
                    <a:cubicBezTo>
                      <a:pt x="1331" y="10550"/>
                      <a:pt x="2105" y="12879"/>
                      <a:pt x="2105" y="12879"/>
                    </a:cubicBezTo>
                    <a:cubicBezTo>
                      <a:pt x="2105" y="12879"/>
                      <a:pt x="1321" y="10401"/>
                      <a:pt x="1076" y="9224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256" name="Google Shape;1256;p31"/>
          <p:cNvSpPr txBox="1"/>
          <p:nvPr/>
        </p:nvSpPr>
        <p:spPr>
          <a:xfrm>
            <a:off x="3520173" y="57273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257" name="Google Shape;1257;p31"/>
          <p:cNvSpPr txBox="1"/>
          <p:nvPr/>
        </p:nvSpPr>
        <p:spPr>
          <a:xfrm>
            <a:off x="4053173" y="1430467"/>
            <a:ext cx="1187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258" name="Google Shape;1258;p31"/>
          <p:cNvGrpSpPr/>
          <p:nvPr/>
        </p:nvGrpSpPr>
        <p:grpSpPr>
          <a:xfrm>
            <a:off x="3720729" y="5275802"/>
            <a:ext cx="1852088" cy="240159"/>
            <a:chOff x="705948" y="3788465"/>
            <a:chExt cx="2308953" cy="299400"/>
          </a:xfrm>
        </p:grpSpPr>
        <p:sp>
          <p:nvSpPr>
            <p:cNvPr id="1259" name="Google Shape;1259;p31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5A54F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5A54F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solidFill>
              <a:srgbClr val="5A54F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solidFill>
              <a:srgbClr val="5A54F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264" name="Google Shape;1264;p31"/>
          <p:cNvSpPr txBox="1"/>
          <p:nvPr/>
        </p:nvSpPr>
        <p:spPr>
          <a:xfrm>
            <a:off x="6415119" y="57273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265" name="Google Shape;1265;p31"/>
          <p:cNvSpPr txBox="1"/>
          <p:nvPr/>
        </p:nvSpPr>
        <p:spPr>
          <a:xfrm>
            <a:off x="6948119" y="1430467"/>
            <a:ext cx="1187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266" name="Google Shape;1266;p31"/>
          <p:cNvGrpSpPr/>
          <p:nvPr/>
        </p:nvGrpSpPr>
        <p:grpSpPr>
          <a:xfrm>
            <a:off x="6615675" y="5275802"/>
            <a:ext cx="1852088" cy="240159"/>
            <a:chOff x="705948" y="3788465"/>
            <a:chExt cx="2308953" cy="299400"/>
          </a:xfrm>
        </p:grpSpPr>
        <p:sp>
          <p:nvSpPr>
            <p:cNvPr id="1267" name="Google Shape;1267;p31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69" name="Google Shape;1269;p31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70" name="Google Shape;1270;p31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71" name="Google Shape;1271;p31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272" name="Google Shape;1272;p31"/>
          <p:cNvSpPr txBox="1"/>
          <p:nvPr/>
        </p:nvSpPr>
        <p:spPr>
          <a:xfrm>
            <a:off x="9329200" y="57273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273" name="Google Shape;1273;p31"/>
          <p:cNvSpPr txBox="1"/>
          <p:nvPr/>
        </p:nvSpPr>
        <p:spPr>
          <a:xfrm>
            <a:off x="9862200" y="1430467"/>
            <a:ext cx="1187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274" name="Google Shape;1274;p31"/>
          <p:cNvGrpSpPr/>
          <p:nvPr/>
        </p:nvGrpSpPr>
        <p:grpSpPr>
          <a:xfrm>
            <a:off x="9529756" y="5275802"/>
            <a:ext cx="1852088" cy="240159"/>
            <a:chOff x="705948" y="3788465"/>
            <a:chExt cx="2308953" cy="299400"/>
          </a:xfrm>
        </p:grpSpPr>
        <p:sp>
          <p:nvSpPr>
            <p:cNvPr id="1275" name="Google Shape;1275;p31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76" name="Google Shape;1276;p31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77" name="Google Shape;1277;p31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78" name="Google Shape;1278;p31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79" name="Google Shape;1279;p31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solidFill>
              <a:srgbClr val="5A54F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85" name="Google Shape;1285;p32"/>
          <p:cNvGrpSpPr/>
          <p:nvPr/>
        </p:nvGrpSpPr>
        <p:grpSpPr>
          <a:xfrm>
            <a:off x="5310798" y="1421847"/>
            <a:ext cx="1570407" cy="4908144"/>
            <a:chOff x="3925949" y="1066385"/>
            <a:chExt cx="1177805" cy="3681108"/>
          </a:xfrm>
        </p:grpSpPr>
        <p:sp>
          <p:nvSpPr>
            <p:cNvPr id="1286" name="Google Shape;1286;p32"/>
            <p:cNvSpPr/>
            <p:nvPr/>
          </p:nvSpPr>
          <p:spPr>
            <a:xfrm>
              <a:off x="3956177" y="1066385"/>
              <a:ext cx="558607" cy="1242667"/>
            </a:xfrm>
            <a:custGeom>
              <a:avLst/>
              <a:gdLst/>
              <a:ahLst/>
              <a:cxnLst/>
              <a:rect l="l" t="t" r="r" b="b"/>
              <a:pathLst>
                <a:path w="31730" h="70576" extrusionOk="0">
                  <a:moveTo>
                    <a:pt x="31730" y="0"/>
                  </a:moveTo>
                  <a:cubicBezTo>
                    <a:pt x="26725" y="0"/>
                    <a:pt x="21527" y="1773"/>
                    <a:pt x="21527" y="7209"/>
                  </a:cubicBezTo>
                  <a:lnTo>
                    <a:pt x="21527" y="12407"/>
                  </a:lnTo>
                  <a:cubicBezTo>
                    <a:pt x="21527" y="12407"/>
                    <a:pt x="20342" y="12875"/>
                    <a:pt x="20462" y="14179"/>
                  </a:cubicBezTo>
                  <a:cubicBezTo>
                    <a:pt x="20581" y="15474"/>
                    <a:pt x="21288" y="19736"/>
                    <a:pt x="23419" y="19965"/>
                  </a:cubicBezTo>
                  <a:cubicBezTo>
                    <a:pt x="23419" y="19965"/>
                    <a:pt x="24677" y="22307"/>
                    <a:pt x="24677" y="31123"/>
                  </a:cubicBezTo>
                  <a:cubicBezTo>
                    <a:pt x="24677" y="31123"/>
                    <a:pt x="18955" y="34071"/>
                    <a:pt x="15622" y="35596"/>
                  </a:cubicBezTo>
                  <a:cubicBezTo>
                    <a:pt x="15622" y="35596"/>
                    <a:pt x="15160" y="35562"/>
                    <a:pt x="14427" y="35562"/>
                  </a:cubicBezTo>
                  <a:cubicBezTo>
                    <a:pt x="12375" y="35562"/>
                    <a:pt x="8203" y="35822"/>
                    <a:pt x="6099" y="37790"/>
                  </a:cubicBezTo>
                  <a:cubicBezTo>
                    <a:pt x="3243" y="40463"/>
                    <a:pt x="1" y="45514"/>
                    <a:pt x="1709" y="54569"/>
                  </a:cubicBezTo>
                  <a:cubicBezTo>
                    <a:pt x="1709" y="54569"/>
                    <a:pt x="1305" y="58435"/>
                    <a:pt x="1213" y="63477"/>
                  </a:cubicBezTo>
                  <a:lnTo>
                    <a:pt x="20774" y="63477"/>
                  </a:lnTo>
                  <a:lnTo>
                    <a:pt x="20774" y="65616"/>
                  </a:lnTo>
                  <a:cubicBezTo>
                    <a:pt x="19644" y="66103"/>
                    <a:pt x="19011" y="67306"/>
                    <a:pt x="19258" y="68509"/>
                  </a:cubicBezTo>
                  <a:cubicBezTo>
                    <a:pt x="19497" y="69712"/>
                    <a:pt x="20563" y="70576"/>
                    <a:pt x="21784" y="70576"/>
                  </a:cubicBezTo>
                  <a:cubicBezTo>
                    <a:pt x="23015" y="70576"/>
                    <a:pt x="24071" y="69712"/>
                    <a:pt x="24309" y="68509"/>
                  </a:cubicBezTo>
                  <a:cubicBezTo>
                    <a:pt x="24557" y="67306"/>
                    <a:pt x="23924" y="66103"/>
                    <a:pt x="22794" y="65616"/>
                  </a:cubicBezTo>
                  <a:lnTo>
                    <a:pt x="22794" y="63477"/>
                  </a:lnTo>
                  <a:lnTo>
                    <a:pt x="31730" y="63477"/>
                  </a:lnTo>
                  <a:lnTo>
                    <a:pt x="317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385753" y="1067019"/>
              <a:ext cx="687933" cy="1117689"/>
            </a:xfrm>
            <a:custGeom>
              <a:avLst/>
              <a:gdLst/>
              <a:ahLst/>
              <a:cxnLst/>
              <a:rect l="l" t="t" r="r" b="b"/>
              <a:pathLst>
                <a:path w="39076" h="63478" extrusionOk="0">
                  <a:moveTo>
                    <a:pt x="7329" y="1"/>
                  </a:moveTo>
                  <a:lnTo>
                    <a:pt x="7329" y="52292"/>
                  </a:lnTo>
                  <a:lnTo>
                    <a:pt x="4959" y="52292"/>
                  </a:lnTo>
                  <a:cubicBezTo>
                    <a:pt x="4543" y="51325"/>
                    <a:pt x="3601" y="50715"/>
                    <a:pt x="2584" y="50715"/>
                  </a:cubicBezTo>
                  <a:cubicBezTo>
                    <a:pt x="2413" y="50715"/>
                    <a:pt x="2240" y="50732"/>
                    <a:pt x="2066" y="50767"/>
                  </a:cubicBezTo>
                  <a:cubicBezTo>
                    <a:pt x="863" y="51015"/>
                    <a:pt x="0" y="52072"/>
                    <a:pt x="0" y="53293"/>
                  </a:cubicBezTo>
                  <a:cubicBezTo>
                    <a:pt x="0" y="54524"/>
                    <a:pt x="863" y="55580"/>
                    <a:pt x="2066" y="55818"/>
                  </a:cubicBezTo>
                  <a:cubicBezTo>
                    <a:pt x="2241" y="55854"/>
                    <a:pt x="2416" y="55872"/>
                    <a:pt x="2588" y="55872"/>
                  </a:cubicBezTo>
                  <a:cubicBezTo>
                    <a:pt x="3604" y="55872"/>
                    <a:pt x="4543" y="55269"/>
                    <a:pt x="4959" y="54303"/>
                  </a:cubicBezTo>
                  <a:lnTo>
                    <a:pt x="7329" y="54303"/>
                  </a:lnTo>
                  <a:lnTo>
                    <a:pt x="7329" y="63477"/>
                  </a:lnTo>
                  <a:lnTo>
                    <a:pt x="37863" y="63477"/>
                  </a:lnTo>
                  <a:cubicBezTo>
                    <a:pt x="37762" y="58436"/>
                    <a:pt x="37358" y="54569"/>
                    <a:pt x="37358" y="54569"/>
                  </a:cubicBezTo>
                  <a:cubicBezTo>
                    <a:pt x="39076" y="45514"/>
                    <a:pt x="35834" y="40464"/>
                    <a:pt x="32969" y="37791"/>
                  </a:cubicBezTo>
                  <a:cubicBezTo>
                    <a:pt x="30867" y="35831"/>
                    <a:pt x="26700" y="35572"/>
                    <a:pt x="24646" y="35572"/>
                  </a:cubicBezTo>
                  <a:cubicBezTo>
                    <a:pt x="23910" y="35572"/>
                    <a:pt x="23446" y="35605"/>
                    <a:pt x="23446" y="35605"/>
                  </a:cubicBezTo>
                  <a:cubicBezTo>
                    <a:pt x="20112" y="34072"/>
                    <a:pt x="14391" y="31124"/>
                    <a:pt x="14391" y="31124"/>
                  </a:cubicBezTo>
                  <a:cubicBezTo>
                    <a:pt x="14391" y="22308"/>
                    <a:pt x="15649" y="19975"/>
                    <a:pt x="15649" y="19975"/>
                  </a:cubicBezTo>
                  <a:cubicBezTo>
                    <a:pt x="17779" y="19736"/>
                    <a:pt x="18486" y="15484"/>
                    <a:pt x="18606" y="14180"/>
                  </a:cubicBezTo>
                  <a:cubicBezTo>
                    <a:pt x="18725" y="12885"/>
                    <a:pt x="17541" y="12408"/>
                    <a:pt x="17541" y="12408"/>
                  </a:cubicBezTo>
                  <a:lnTo>
                    <a:pt x="17541" y="7210"/>
                  </a:lnTo>
                  <a:cubicBezTo>
                    <a:pt x="17541" y="1773"/>
                    <a:pt x="12343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511522" y="2050815"/>
              <a:ext cx="592232" cy="2696677"/>
            </a:xfrm>
            <a:custGeom>
              <a:avLst/>
              <a:gdLst/>
              <a:ahLst/>
              <a:cxnLst/>
              <a:rect l="l" t="t" r="r" b="b"/>
              <a:pathLst>
                <a:path w="33640" h="153155" extrusionOk="0">
                  <a:moveTo>
                    <a:pt x="10139" y="0"/>
                  </a:moveTo>
                  <a:cubicBezTo>
                    <a:pt x="8909" y="0"/>
                    <a:pt x="7853" y="864"/>
                    <a:pt x="7614" y="2067"/>
                  </a:cubicBezTo>
                  <a:cubicBezTo>
                    <a:pt x="7366" y="3270"/>
                    <a:pt x="8000" y="4473"/>
                    <a:pt x="9129" y="4960"/>
                  </a:cubicBezTo>
                  <a:lnTo>
                    <a:pt x="9129" y="7568"/>
                  </a:lnTo>
                  <a:lnTo>
                    <a:pt x="185" y="7568"/>
                  </a:lnTo>
                  <a:lnTo>
                    <a:pt x="185" y="71476"/>
                  </a:lnTo>
                  <a:cubicBezTo>
                    <a:pt x="185" y="71476"/>
                    <a:pt x="947" y="76334"/>
                    <a:pt x="1241" y="80715"/>
                  </a:cubicBezTo>
                  <a:cubicBezTo>
                    <a:pt x="1525" y="85104"/>
                    <a:pt x="570" y="98163"/>
                    <a:pt x="286" y="104739"/>
                  </a:cubicBezTo>
                  <a:cubicBezTo>
                    <a:pt x="1" y="111314"/>
                    <a:pt x="570" y="119983"/>
                    <a:pt x="1140" y="125420"/>
                  </a:cubicBezTo>
                  <a:cubicBezTo>
                    <a:pt x="1718" y="130857"/>
                    <a:pt x="2003" y="134852"/>
                    <a:pt x="1902" y="139618"/>
                  </a:cubicBezTo>
                  <a:cubicBezTo>
                    <a:pt x="1810" y="144384"/>
                    <a:pt x="1241" y="144485"/>
                    <a:pt x="1048" y="145532"/>
                  </a:cubicBezTo>
                  <a:cubicBezTo>
                    <a:pt x="855" y="146579"/>
                    <a:pt x="1819" y="148012"/>
                    <a:pt x="1819" y="148489"/>
                  </a:cubicBezTo>
                  <a:cubicBezTo>
                    <a:pt x="1819" y="148967"/>
                    <a:pt x="1002" y="150390"/>
                    <a:pt x="1002" y="151483"/>
                  </a:cubicBezTo>
                  <a:cubicBezTo>
                    <a:pt x="1002" y="152585"/>
                    <a:pt x="1149" y="153154"/>
                    <a:pt x="2673" y="153154"/>
                  </a:cubicBezTo>
                  <a:lnTo>
                    <a:pt x="11627" y="153154"/>
                  </a:lnTo>
                  <a:cubicBezTo>
                    <a:pt x="12674" y="153154"/>
                    <a:pt x="12674" y="152199"/>
                    <a:pt x="12674" y="151437"/>
                  </a:cubicBezTo>
                  <a:cubicBezTo>
                    <a:pt x="12674" y="150675"/>
                    <a:pt x="8578" y="147626"/>
                    <a:pt x="8385" y="147249"/>
                  </a:cubicBezTo>
                  <a:cubicBezTo>
                    <a:pt x="8193" y="146864"/>
                    <a:pt x="8477" y="145624"/>
                    <a:pt x="8385" y="145054"/>
                  </a:cubicBezTo>
                  <a:cubicBezTo>
                    <a:pt x="8294" y="144485"/>
                    <a:pt x="7338" y="144577"/>
                    <a:pt x="7430" y="143530"/>
                  </a:cubicBezTo>
                  <a:cubicBezTo>
                    <a:pt x="7531" y="142483"/>
                    <a:pt x="8955" y="134953"/>
                    <a:pt x="12298" y="125512"/>
                  </a:cubicBezTo>
                  <a:cubicBezTo>
                    <a:pt x="15631" y="116080"/>
                    <a:pt x="15438" y="107310"/>
                    <a:pt x="14107" y="104454"/>
                  </a:cubicBezTo>
                  <a:cubicBezTo>
                    <a:pt x="12766" y="101589"/>
                    <a:pt x="12481" y="96446"/>
                    <a:pt x="12959" y="93875"/>
                  </a:cubicBezTo>
                  <a:cubicBezTo>
                    <a:pt x="13427" y="91294"/>
                    <a:pt x="18294" y="74819"/>
                    <a:pt x="19433" y="58895"/>
                  </a:cubicBezTo>
                  <a:cubicBezTo>
                    <a:pt x="20581" y="42970"/>
                    <a:pt x="15723" y="29829"/>
                    <a:pt x="15723" y="29829"/>
                  </a:cubicBezTo>
                  <a:lnTo>
                    <a:pt x="15723" y="17431"/>
                  </a:lnTo>
                  <a:cubicBezTo>
                    <a:pt x="18101" y="13620"/>
                    <a:pt x="19249" y="10571"/>
                    <a:pt x="19249" y="10571"/>
                  </a:cubicBezTo>
                  <a:lnTo>
                    <a:pt x="19249" y="10571"/>
                  </a:lnTo>
                  <a:cubicBezTo>
                    <a:pt x="19057" y="14005"/>
                    <a:pt x="20673" y="21628"/>
                    <a:pt x="20489" y="23152"/>
                  </a:cubicBezTo>
                  <a:cubicBezTo>
                    <a:pt x="19617" y="30123"/>
                    <a:pt x="20489" y="37635"/>
                    <a:pt x="22105" y="41354"/>
                  </a:cubicBezTo>
                  <a:cubicBezTo>
                    <a:pt x="23722" y="45073"/>
                    <a:pt x="24006" y="49307"/>
                    <a:pt x="23722" y="51456"/>
                  </a:cubicBezTo>
                  <a:cubicBezTo>
                    <a:pt x="23290" y="54789"/>
                    <a:pt x="21242" y="57774"/>
                    <a:pt x="20691" y="59188"/>
                  </a:cubicBezTo>
                  <a:cubicBezTo>
                    <a:pt x="20480" y="59730"/>
                    <a:pt x="21059" y="67261"/>
                    <a:pt x="21059" y="67261"/>
                  </a:cubicBezTo>
                  <a:cubicBezTo>
                    <a:pt x="21435" y="67839"/>
                    <a:pt x="22849" y="69410"/>
                    <a:pt x="23419" y="69887"/>
                  </a:cubicBezTo>
                  <a:cubicBezTo>
                    <a:pt x="23763" y="70172"/>
                    <a:pt x="24281" y="70352"/>
                    <a:pt x="24824" y="70352"/>
                  </a:cubicBezTo>
                  <a:cubicBezTo>
                    <a:pt x="25192" y="70352"/>
                    <a:pt x="25572" y="70269"/>
                    <a:pt x="25917" y="70080"/>
                  </a:cubicBezTo>
                  <a:cubicBezTo>
                    <a:pt x="26780" y="69603"/>
                    <a:pt x="31445" y="66994"/>
                    <a:pt x="31831" y="66232"/>
                  </a:cubicBezTo>
                  <a:cubicBezTo>
                    <a:pt x="32207" y="65470"/>
                    <a:pt x="30977" y="59941"/>
                    <a:pt x="30977" y="52034"/>
                  </a:cubicBezTo>
                  <a:cubicBezTo>
                    <a:pt x="30977" y="44118"/>
                    <a:pt x="32308" y="38397"/>
                    <a:pt x="32979" y="31730"/>
                  </a:cubicBezTo>
                  <a:cubicBezTo>
                    <a:pt x="33640" y="25062"/>
                    <a:pt x="30113" y="19626"/>
                    <a:pt x="30113" y="19626"/>
                  </a:cubicBezTo>
                  <a:cubicBezTo>
                    <a:pt x="30683" y="15686"/>
                    <a:pt x="30784" y="11305"/>
                    <a:pt x="30719" y="7568"/>
                  </a:cubicBezTo>
                  <a:lnTo>
                    <a:pt x="11150" y="7568"/>
                  </a:lnTo>
                  <a:lnTo>
                    <a:pt x="11150" y="4960"/>
                  </a:lnTo>
                  <a:cubicBezTo>
                    <a:pt x="12279" y="4473"/>
                    <a:pt x="12913" y="3270"/>
                    <a:pt x="12665" y="2067"/>
                  </a:cubicBezTo>
                  <a:cubicBezTo>
                    <a:pt x="12417" y="864"/>
                    <a:pt x="11361" y="0"/>
                    <a:pt x="10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25949" y="2184053"/>
              <a:ext cx="730467" cy="2563441"/>
            </a:xfrm>
            <a:custGeom>
              <a:avLst/>
              <a:gdLst/>
              <a:ahLst/>
              <a:cxnLst/>
              <a:rect l="l" t="t" r="r" b="b"/>
              <a:pathLst>
                <a:path w="41492" h="145588" extrusionOk="0">
                  <a:moveTo>
                    <a:pt x="2930" y="1"/>
                  </a:moveTo>
                  <a:cubicBezTo>
                    <a:pt x="2857" y="3738"/>
                    <a:pt x="2958" y="8119"/>
                    <a:pt x="3527" y="12050"/>
                  </a:cubicBezTo>
                  <a:cubicBezTo>
                    <a:pt x="3527" y="12050"/>
                    <a:pt x="1" y="17486"/>
                    <a:pt x="662" y="24163"/>
                  </a:cubicBezTo>
                  <a:cubicBezTo>
                    <a:pt x="1332" y="30830"/>
                    <a:pt x="2664" y="36551"/>
                    <a:pt x="2664" y="44467"/>
                  </a:cubicBezTo>
                  <a:cubicBezTo>
                    <a:pt x="2664" y="52374"/>
                    <a:pt x="1424" y="57903"/>
                    <a:pt x="1810" y="58665"/>
                  </a:cubicBezTo>
                  <a:cubicBezTo>
                    <a:pt x="2195" y="59427"/>
                    <a:pt x="6861" y="62036"/>
                    <a:pt x="7724" y="62513"/>
                  </a:cubicBezTo>
                  <a:cubicBezTo>
                    <a:pt x="8068" y="62705"/>
                    <a:pt x="8446" y="62789"/>
                    <a:pt x="8813" y="62789"/>
                  </a:cubicBezTo>
                  <a:cubicBezTo>
                    <a:pt x="9356" y="62789"/>
                    <a:pt x="9873" y="62605"/>
                    <a:pt x="10213" y="62320"/>
                  </a:cubicBezTo>
                  <a:cubicBezTo>
                    <a:pt x="10782" y="61843"/>
                    <a:pt x="12196" y="60272"/>
                    <a:pt x="12582" y="59694"/>
                  </a:cubicBezTo>
                  <a:cubicBezTo>
                    <a:pt x="12582" y="59694"/>
                    <a:pt x="13151" y="52163"/>
                    <a:pt x="12949" y="51621"/>
                  </a:cubicBezTo>
                  <a:cubicBezTo>
                    <a:pt x="12389" y="50207"/>
                    <a:pt x="10341" y="47222"/>
                    <a:pt x="9909" y="43889"/>
                  </a:cubicBezTo>
                  <a:cubicBezTo>
                    <a:pt x="9634" y="41740"/>
                    <a:pt x="9909" y="37506"/>
                    <a:pt x="11535" y="33787"/>
                  </a:cubicBezTo>
                  <a:cubicBezTo>
                    <a:pt x="13151" y="30077"/>
                    <a:pt x="14024" y="22556"/>
                    <a:pt x="13151" y="15585"/>
                  </a:cubicBezTo>
                  <a:cubicBezTo>
                    <a:pt x="12958" y="14061"/>
                    <a:pt x="14584" y="6438"/>
                    <a:pt x="14391" y="3004"/>
                  </a:cubicBezTo>
                  <a:lnTo>
                    <a:pt x="14391" y="3004"/>
                  </a:lnTo>
                  <a:cubicBezTo>
                    <a:pt x="14391" y="3004"/>
                    <a:pt x="15539" y="6053"/>
                    <a:pt x="17917" y="9864"/>
                  </a:cubicBezTo>
                  <a:lnTo>
                    <a:pt x="17917" y="22252"/>
                  </a:lnTo>
                  <a:cubicBezTo>
                    <a:pt x="17917" y="22252"/>
                    <a:pt x="13059" y="35412"/>
                    <a:pt x="14198" y="51328"/>
                  </a:cubicBezTo>
                  <a:cubicBezTo>
                    <a:pt x="15346" y="67243"/>
                    <a:pt x="20204" y="83727"/>
                    <a:pt x="20682" y="86308"/>
                  </a:cubicBezTo>
                  <a:cubicBezTo>
                    <a:pt x="21159" y="88879"/>
                    <a:pt x="20874" y="94022"/>
                    <a:pt x="19534" y="96887"/>
                  </a:cubicBezTo>
                  <a:cubicBezTo>
                    <a:pt x="18193" y="99743"/>
                    <a:pt x="18009" y="108513"/>
                    <a:pt x="21352" y="117945"/>
                  </a:cubicBezTo>
                  <a:cubicBezTo>
                    <a:pt x="24686" y="127386"/>
                    <a:pt x="26109" y="134916"/>
                    <a:pt x="26210" y="135963"/>
                  </a:cubicBezTo>
                  <a:cubicBezTo>
                    <a:pt x="26302" y="137010"/>
                    <a:pt x="25347" y="136918"/>
                    <a:pt x="25255" y="137487"/>
                  </a:cubicBezTo>
                  <a:cubicBezTo>
                    <a:pt x="25163" y="138057"/>
                    <a:pt x="25448" y="139297"/>
                    <a:pt x="25255" y="139682"/>
                  </a:cubicBezTo>
                  <a:cubicBezTo>
                    <a:pt x="25062" y="140059"/>
                    <a:pt x="20966" y="143108"/>
                    <a:pt x="20966" y="143870"/>
                  </a:cubicBezTo>
                  <a:cubicBezTo>
                    <a:pt x="20966" y="144632"/>
                    <a:pt x="20966" y="145587"/>
                    <a:pt x="22013" y="145587"/>
                  </a:cubicBezTo>
                  <a:lnTo>
                    <a:pt x="30967" y="145587"/>
                  </a:lnTo>
                  <a:cubicBezTo>
                    <a:pt x="32492" y="145587"/>
                    <a:pt x="32638" y="145009"/>
                    <a:pt x="32638" y="143916"/>
                  </a:cubicBezTo>
                  <a:cubicBezTo>
                    <a:pt x="32638" y="142823"/>
                    <a:pt x="31830" y="141391"/>
                    <a:pt x="31830" y="140913"/>
                  </a:cubicBezTo>
                  <a:cubicBezTo>
                    <a:pt x="31830" y="140445"/>
                    <a:pt x="32785" y="139012"/>
                    <a:pt x="32593" y="137965"/>
                  </a:cubicBezTo>
                  <a:cubicBezTo>
                    <a:pt x="32400" y="136909"/>
                    <a:pt x="31830" y="136817"/>
                    <a:pt x="31738" y="132051"/>
                  </a:cubicBezTo>
                  <a:cubicBezTo>
                    <a:pt x="31637" y="127294"/>
                    <a:pt x="31922" y="123281"/>
                    <a:pt x="32501" y="117853"/>
                  </a:cubicBezTo>
                  <a:cubicBezTo>
                    <a:pt x="33070" y="112416"/>
                    <a:pt x="33649" y="103747"/>
                    <a:pt x="33355" y="97172"/>
                  </a:cubicBezTo>
                  <a:cubicBezTo>
                    <a:pt x="33061" y="90596"/>
                    <a:pt x="32115" y="77537"/>
                    <a:pt x="32400" y="73148"/>
                  </a:cubicBezTo>
                  <a:cubicBezTo>
                    <a:pt x="32684" y="68758"/>
                    <a:pt x="33447" y="63909"/>
                    <a:pt x="33447" y="63909"/>
                  </a:cubicBezTo>
                  <a:lnTo>
                    <a:pt x="33447" y="10727"/>
                  </a:lnTo>
                  <a:lnTo>
                    <a:pt x="35825" y="10727"/>
                  </a:lnTo>
                  <a:cubicBezTo>
                    <a:pt x="36266" y="11758"/>
                    <a:pt x="37235" y="12298"/>
                    <a:pt x="38209" y="12298"/>
                  </a:cubicBezTo>
                  <a:cubicBezTo>
                    <a:pt x="39022" y="12298"/>
                    <a:pt x="39839" y="11922"/>
                    <a:pt x="40353" y="11140"/>
                  </a:cubicBezTo>
                  <a:cubicBezTo>
                    <a:pt x="41491" y="9423"/>
                    <a:pt x="40261" y="7136"/>
                    <a:pt x="38204" y="7136"/>
                  </a:cubicBezTo>
                  <a:cubicBezTo>
                    <a:pt x="37166" y="7136"/>
                    <a:pt x="36229" y="7752"/>
                    <a:pt x="35825" y="8707"/>
                  </a:cubicBezTo>
                  <a:lnTo>
                    <a:pt x="33447" y="8707"/>
                  </a:lnTo>
                  <a:lnTo>
                    <a:pt x="33447" y="1"/>
                  </a:lnTo>
                  <a:lnTo>
                    <a:pt x="24520" y="1"/>
                  </a:lnTo>
                  <a:lnTo>
                    <a:pt x="24520" y="2140"/>
                  </a:lnTo>
                  <a:cubicBezTo>
                    <a:pt x="25641" y="2627"/>
                    <a:pt x="26284" y="3830"/>
                    <a:pt x="26036" y="5033"/>
                  </a:cubicBezTo>
                  <a:cubicBezTo>
                    <a:pt x="25788" y="6236"/>
                    <a:pt x="24732" y="7100"/>
                    <a:pt x="23510" y="7100"/>
                  </a:cubicBezTo>
                  <a:cubicBezTo>
                    <a:pt x="22280" y="7100"/>
                    <a:pt x="21223" y="6236"/>
                    <a:pt x="20975" y="5033"/>
                  </a:cubicBezTo>
                  <a:cubicBezTo>
                    <a:pt x="20737" y="3830"/>
                    <a:pt x="21370" y="2627"/>
                    <a:pt x="22500" y="2140"/>
                  </a:cubicBezTo>
                  <a:lnTo>
                    <a:pt x="225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8416407" y="4470989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8436307" y="2384807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3010773" y="2391040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3010773" y="4478673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cxnSp>
        <p:nvCxnSpPr>
          <p:cNvPr id="1294" name="Google Shape;1294;p32"/>
          <p:cNvCxnSpPr>
            <a:endCxn id="1293" idx="6"/>
          </p:cNvCxnSpPr>
          <p:nvPr/>
        </p:nvCxnSpPr>
        <p:spPr>
          <a:xfrm rot="10800000">
            <a:off x="3803173" y="4874873"/>
            <a:ext cx="1988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5" name="Google Shape;1295;p32"/>
          <p:cNvCxnSpPr>
            <a:stCxn id="1290" idx="2"/>
          </p:cNvCxnSpPr>
          <p:nvPr/>
        </p:nvCxnSpPr>
        <p:spPr>
          <a:xfrm rot="10800000">
            <a:off x="6350007" y="4867189"/>
            <a:ext cx="2066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6" name="Google Shape;1296;p32"/>
          <p:cNvSpPr txBox="1"/>
          <p:nvPr/>
        </p:nvSpPr>
        <p:spPr>
          <a:xfrm>
            <a:off x="657067" y="2620841"/>
            <a:ext cx="2253200" cy="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297" name="Google Shape;1297;p32"/>
          <p:cNvSpPr txBox="1"/>
          <p:nvPr/>
        </p:nvSpPr>
        <p:spPr>
          <a:xfrm>
            <a:off x="1339867" y="232511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298" name="Google Shape;1298;p32"/>
          <p:cNvSpPr txBox="1"/>
          <p:nvPr/>
        </p:nvSpPr>
        <p:spPr>
          <a:xfrm>
            <a:off x="657067" y="4725877"/>
            <a:ext cx="2253200" cy="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 is a cold place and it’s full of iron oxide dust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299" name="Google Shape;1299;p32"/>
          <p:cNvSpPr txBox="1"/>
          <p:nvPr/>
        </p:nvSpPr>
        <p:spPr>
          <a:xfrm>
            <a:off x="1339867" y="44301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00" name="Google Shape;1300;p32"/>
          <p:cNvSpPr txBox="1"/>
          <p:nvPr/>
        </p:nvSpPr>
        <p:spPr>
          <a:xfrm>
            <a:off x="9377100" y="2334984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01" name="Google Shape;1301;p32"/>
          <p:cNvSpPr txBox="1"/>
          <p:nvPr/>
        </p:nvSpPr>
        <p:spPr>
          <a:xfrm>
            <a:off x="9357200" y="4743396"/>
            <a:ext cx="2253200" cy="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 and it’s terribly hot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02" name="Google Shape;1302;p32"/>
          <p:cNvSpPr txBox="1"/>
          <p:nvPr/>
        </p:nvSpPr>
        <p:spPr>
          <a:xfrm>
            <a:off x="9357200" y="44411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03" name="Google Shape;1303;p32"/>
          <p:cNvSpPr txBox="1"/>
          <p:nvPr/>
        </p:nvSpPr>
        <p:spPr>
          <a:xfrm>
            <a:off x="9377100" y="2636817"/>
            <a:ext cx="2253200" cy="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 in the Solar System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cxnSp>
        <p:nvCxnSpPr>
          <p:cNvPr id="1304" name="Google Shape;1304;p32"/>
          <p:cNvCxnSpPr>
            <a:endCxn id="1292" idx="6"/>
          </p:cNvCxnSpPr>
          <p:nvPr/>
        </p:nvCxnSpPr>
        <p:spPr>
          <a:xfrm flipH="1">
            <a:off x="3803173" y="2780840"/>
            <a:ext cx="1988000" cy="6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5" name="Google Shape;1305;p32"/>
          <p:cNvCxnSpPr>
            <a:stCxn id="1291" idx="2"/>
          </p:cNvCxnSpPr>
          <p:nvPr/>
        </p:nvCxnSpPr>
        <p:spPr>
          <a:xfrm flipH="1">
            <a:off x="6476707" y="2781007"/>
            <a:ext cx="1959600" cy="64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6" name="Google Shape;1306;p32"/>
          <p:cNvSpPr txBox="1"/>
          <p:nvPr/>
        </p:nvSpPr>
        <p:spPr>
          <a:xfrm>
            <a:off x="1339867" y="159701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1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07" name="Google Shape;1307;p32"/>
          <p:cNvSpPr txBox="1"/>
          <p:nvPr/>
        </p:nvSpPr>
        <p:spPr>
          <a:xfrm>
            <a:off x="9377100" y="159701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2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308" name="Google Shape;1308;p32"/>
          <p:cNvGrpSpPr/>
          <p:nvPr/>
        </p:nvGrpSpPr>
        <p:grpSpPr>
          <a:xfrm>
            <a:off x="8645648" y="2536744"/>
            <a:ext cx="373723" cy="488528"/>
            <a:chOff x="6701186" y="4283033"/>
            <a:chExt cx="280292" cy="366396"/>
          </a:xfrm>
        </p:grpSpPr>
        <p:sp>
          <p:nvSpPr>
            <p:cNvPr id="1309" name="Google Shape;1309;p32"/>
            <p:cNvSpPr/>
            <p:nvPr/>
          </p:nvSpPr>
          <p:spPr>
            <a:xfrm>
              <a:off x="6772095" y="4345979"/>
              <a:ext cx="209383" cy="302686"/>
            </a:xfrm>
            <a:custGeom>
              <a:avLst/>
              <a:gdLst/>
              <a:ahLst/>
              <a:cxnLst/>
              <a:rect l="l" t="t" r="r" b="b"/>
              <a:pathLst>
                <a:path w="6573" h="9502" extrusionOk="0">
                  <a:moveTo>
                    <a:pt x="5751" y="894"/>
                  </a:moveTo>
                  <a:cubicBezTo>
                    <a:pt x="6013" y="894"/>
                    <a:pt x="6216" y="1120"/>
                    <a:pt x="6204" y="1394"/>
                  </a:cubicBezTo>
                  <a:lnTo>
                    <a:pt x="6156" y="1799"/>
                  </a:lnTo>
                  <a:lnTo>
                    <a:pt x="5501" y="1799"/>
                  </a:lnTo>
                  <a:cubicBezTo>
                    <a:pt x="5418" y="1799"/>
                    <a:pt x="5335" y="1882"/>
                    <a:pt x="5335" y="1965"/>
                  </a:cubicBezTo>
                  <a:cubicBezTo>
                    <a:pt x="5335" y="2061"/>
                    <a:pt x="5418" y="2132"/>
                    <a:pt x="5501" y="2132"/>
                  </a:cubicBezTo>
                  <a:lnTo>
                    <a:pt x="6132" y="2132"/>
                  </a:lnTo>
                  <a:lnTo>
                    <a:pt x="6085" y="2596"/>
                  </a:lnTo>
                  <a:lnTo>
                    <a:pt x="489" y="2596"/>
                  </a:lnTo>
                  <a:lnTo>
                    <a:pt x="370" y="1394"/>
                  </a:lnTo>
                  <a:cubicBezTo>
                    <a:pt x="334" y="1132"/>
                    <a:pt x="548" y="894"/>
                    <a:pt x="810" y="894"/>
                  </a:cubicBezTo>
                  <a:close/>
                  <a:moveTo>
                    <a:pt x="4561" y="7025"/>
                  </a:moveTo>
                  <a:lnTo>
                    <a:pt x="4549" y="7311"/>
                  </a:lnTo>
                  <a:cubicBezTo>
                    <a:pt x="4549" y="7490"/>
                    <a:pt x="4406" y="7621"/>
                    <a:pt x="4239" y="7621"/>
                  </a:cubicBezTo>
                  <a:lnTo>
                    <a:pt x="2334" y="7621"/>
                  </a:lnTo>
                  <a:cubicBezTo>
                    <a:pt x="2156" y="7621"/>
                    <a:pt x="2025" y="7478"/>
                    <a:pt x="2025" y="7311"/>
                  </a:cubicBezTo>
                  <a:lnTo>
                    <a:pt x="2025" y="7025"/>
                  </a:lnTo>
                  <a:close/>
                  <a:moveTo>
                    <a:pt x="3287" y="1"/>
                  </a:moveTo>
                  <a:cubicBezTo>
                    <a:pt x="3192" y="1"/>
                    <a:pt x="3120" y="84"/>
                    <a:pt x="3120" y="167"/>
                  </a:cubicBezTo>
                  <a:lnTo>
                    <a:pt x="3120" y="560"/>
                  </a:lnTo>
                  <a:lnTo>
                    <a:pt x="810" y="560"/>
                  </a:lnTo>
                  <a:cubicBezTo>
                    <a:pt x="358" y="560"/>
                    <a:pt x="1" y="953"/>
                    <a:pt x="36" y="1418"/>
                  </a:cubicBezTo>
                  <a:cubicBezTo>
                    <a:pt x="60" y="1596"/>
                    <a:pt x="215" y="3215"/>
                    <a:pt x="251" y="3501"/>
                  </a:cubicBezTo>
                  <a:cubicBezTo>
                    <a:pt x="262" y="3589"/>
                    <a:pt x="324" y="3657"/>
                    <a:pt x="409" y="3657"/>
                  </a:cubicBezTo>
                  <a:cubicBezTo>
                    <a:pt x="415" y="3657"/>
                    <a:pt x="422" y="3657"/>
                    <a:pt x="429" y="3656"/>
                  </a:cubicBezTo>
                  <a:cubicBezTo>
                    <a:pt x="513" y="3632"/>
                    <a:pt x="596" y="3561"/>
                    <a:pt x="572" y="3477"/>
                  </a:cubicBezTo>
                  <a:lnTo>
                    <a:pt x="513" y="2942"/>
                  </a:lnTo>
                  <a:lnTo>
                    <a:pt x="6025" y="2942"/>
                  </a:lnTo>
                  <a:lnTo>
                    <a:pt x="5978" y="3394"/>
                  </a:lnTo>
                  <a:lnTo>
                    <a:pt x="4799" y="3394"/>
                  </a:lnTo>
                  <a:cubicBezTo>
                    <a:pt x="4716" y="3394"/>
                    <a:pt x="4644" y="3477"/>
                    <a:pt x="4644" y="3561"/>
                  </a:cubicBezTo>
                  <a:cubicBezTo>
                    <a:pt x="4644" y="3656"/>
                    <a:pt x="4716" y="3727"/>
                    <a:pt x="4799" y="3727"/>
                  </a:cubicBezTo>
                  <a:lnTo>
                    <a:pt x="5954" y="3727"/>
                  </a:lnTo>
                  <a:lnTo>
                    <a:pt x="5906" y="4192"/>
                  </a:lnTo>
                  <a:lnTo>
                    <a:pt x="5489" y="4192"/>
                  </a:lnTo>
                  <a:cubicBezTo>
                    <a:pt x="5394" y="4192"/>
                    <a:pt x="5323" y="4263"/>
                    <a:pt x="5323" y="4347"/>
                  </a:cubicBezTo>
                  <a:cubicBezTo>
                    <a:pt x="5323" y="4442"/>
                    <a:pt x="5394" y="4513"/>
                    <a:pt x="5489" y="4513"/>
                  </a:cubicBezTo>
                  <a:lnTo>
                    <a:pt x="5870" y="4513"/>
                  </a:lnTo>
                  <a:lnTo>
                    <a:pt x="5835" y="4978"/>
                  </a:lnTo>
                  <a:lnTo>
                    <a:pt x="4799" y="4978"/>
                  </a:lnTo>
                  <a:cubicBezTo>
                    <a:pt x="4716" y="4978"/>
                    <a:pt x="4644" y="5049"/>
                    <a:pt x="4644" y="5144"/>
                  </a:cubicBezTo>
                  <a:cubicBezTo>
                    <a:pt x="4644" y="5228"/>
                    <a:pt x="4716" y="5299"/>
                    <a:pt x="4799" y="5299"/>
                  </a:cubicBezTo>
                  <a:lnTo>
                    <a:pt x="5787" y="5299"/>
                  </a:lnTo>
                  <a:lnTo>
                    <a:pt x="5728" y="5990"/>
                  </a:lnTo>
                  <a:cubicBezTo>
                    <a:pt x="5692" y="6275"/>
                    <a:pt x="5561" y="6656"/>
                    <a:pt x="4668" y="6656"/>
                  </a:cubicBezTo>
                  <a:lnTo>
                    <a:pt x="1882" y="6656"/>
                  </a:lnTo>
                  <a:cubicBezTo>
                    <a:pt x="989" y="6656"/>
                    <a:pt x="858" y="6287"/>
                    <a:pt x="834" y="5990"/>
                  </a:cubicBezTo>
                  <a:lnTo>
                    <a:pt x="632" y="4085"/>
                  </a:lnTo>
                  <a:cubicBezTo>
                    <a:pt x="621" y="3996"/>
                    <a:pt x="559" y="3929"/>
                    <a:pt x="474" y="3929"/>
                  </a:cubicBezTo>
                  <a:cubicBezTo>
                    <a:pt x="467" y="3929"/>
                    <a:pt x="460" y="3929"/>
                    <a:pt x="453" y="3930"/>
                  </a:cubicBezTo>
                  <a:cubicBezTo>
                    <a:pt x="370" y="3954"/>
                    <a:pt x="298" y="4025"/>
                    <a:pt x="310" y="4108"/>
                  </a:cubicBezTo>
                  <a:lnTo>
                    <a:pt x="501" y="6013"/>
                  </a:lnTo>
                  <a:cubicBezTo>
                    <a:pt x="548" y="6430"/>
                    <a:pt x="786" y="6906"/>
                    <a:pt x="1679" y="6990"/>
                  </a:cubicBezTo>
                  <a:lnTo>
                    <a:pt x="1679" y="7287"/>
                  </a:lnTo>
                  <a:cubicBezTo>
                    <a:pt x="1679" y="7645"/>
                    <a:pt x="1977" y="7942"/>
                    <a:pt x="2334" y="7942"/>
                  </a:cubicBezTo>
                  <a:lnTo>
                    <a:pt x="3120" y="7942"/>
                  </a:lnTo>
                  <a:lnTo>
                    <a:pt x="3120" y="9335"/>
                  </a:lnTo>
                  <a:cubicBezTo>
                    <a:pt x="3120" y="9430"/>
                    <a:pt x="3192" y="9502"/>
                    <a:pt x="3287" y="9502"/>
                  </a:cubicBezTo>
                  <a:cubicBezTo>
                    <a:pt x="3370" y="9502"/>
                    <a:pt x="3453" y="9430"/>
                    <a:pt x="3453" y="9335"/>
                  </a:cubicBezTo>
                  <a:lnTo>
                    <a:pt x="3453" y="7942"/>
                  </a:lnTo>
                  <a:lnTo>
                    <a:pt x="4239" y="7942"/>
                  </a:lnTo>
                  <a:cubicBezTo>
                    <a:pt x="4596" y="7942"/>
                    <a:pt x="4894" y="7645"/>
                    <a:pt x="4894" y="7287"/>
                  </a:cubicBezTo>
                  <a:lnTo>
                    <a:pt x="4894" y="6990"/>
                  </a:lnTo>
                  <a:cubicBezTo>
                    <a:pt x="5787" y="6930"/>
                    <a:pt x="6025" y="6430"/>
                    <a:pt x="6073" y="6013"/>
                  </a:cubicBezTo>
                  <a:cubicBezTo>
                    <a:pt x="6323" y="3442"/>
                    <a:pt x="6263" y="4156"/>
                    <a:pt x="6525" y="1418"/>
                  </a:cubicBezTo>
                  <a:cubicBezTo>
                    <a:pt x="6573" y="953"/>
                    <a:pt x="6216" y="560"/>
                    <a:pt x="5751" y="560"/>
                  </a:cubicBezTo>
                  <a:lnTo>
                    <a:pt x="3453" y="560"/>
                  </a:lnTo>
                  <a:lnTo>
                    <a:pt x="3453" y="167"/>
                  </a:lnTo>
                  <a:cubicBezTo>
                    <a:pt x="3453" y="84"/>
                    <a:pt x="3370" y="1"/>
                    <a:pt x="3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6701186" y="4283033"/>
              <a:ext cx="217347" cy="366396"/>
            </a:xfrm>
            <a:custGeom>
              <a:avLst/>
              <a:gdLst/>
              <a:ahLst/>
              <a:cxnLst/>
              <a:rect l="l" t="t" r="r" b="b"/>
              <a:pathLst>
                <a:path w="6823" h="11502" extrusionOk="0">
                  <a:moveTo>
                    <a:pt x="5513" y="0"/>
                  </a:moveTo>
                  <a:cubicBezTo>
                    <a:pt x="5418" y="0"/>
                    <a:pt x="5346" y="72"/>
                    <a:pt x="5346" y="167"/>
                  </a:cubicBezTo>
                  <a:lnTo>
                    <a:pt x="5346" y="369"/>
                  </a:lnTo>
                  <a:cubicBezTo>
                    <a:pt x="4882" y="429"/>
                    <a:pt x="4501" y="727"/>
                    <a:pt x="4310" y="1143"/>
                  </a:cubicBezTo>
                  <a:lnTo>
                    <a:pt x="1762" y="1143"/>
                  </a:lnTo>
                  <a:cubicBezTo>
                    <a:pt x="810" y="1143"/>
                    <a:pt x="24" y="1917"/>
                    <a:pt x="24" y="2894"/>
                  </a:cubicBezTo>
                  <a:lnTo>
                    <a:pt x="24" y="5072"/>
                  </a:lnTo>
                  <a:cubicBezTo>
                    <a:pt x="24" y="5168"/>
                    <a:pt x="95" y="5239"/>
                    <a:pt x="179" y="5239"/>
                  </a:cubicBezTo>
                  <a:cubicBezTo>
                    <a:pt x="274" y="5239"/>
                    <a:pt x="345" y="5168"/>
                    <a:pt x="345" y="5072"/>
                  </a:cubicBezTo>
                  <a:lnTo>
                    <a:pt x="345" y="2894"/>
                  </a:lnTo>
                  <a:cubicBezTo>
                    <a:pt x="345" y="2120"/>
                    <a:pt x="977" y="1489"/>
                    <a:pt x="1750" y="1489"/>
                  </a:cubicBezTo>
                  <a:lnTo>
                    <a:pt x="4394" y="1489"/>
                  </a:lnTo>
                  <a:cubicBezTo>
                    <a:pt x="4465" y="1489"/>
                    <a:pt x="4525" y="1441"/>
                    <a:pt x="4560" y="1370"/>
                  </a:cubicBezTo>
                  <a:cubicBezTo>
                    <a:pt x="4691" y="965"/>
                    <a:pt x="5060" y="703"/>
                    <a:pt x="5477" y="703"/>
                  </a:cubicBezTo>
                  <a:cubicBezTo>
                    <a:pt x="6013" y="703"/>
                    <a:pt x="6453" y="1131"/>
                    <a:pt x="6453" y="1667"/>
                  </a:cubicBezTo>
                  <a:cubicBezTo>
                    <a:pt x="6453" y="1774"/>
                    <a:pt x="6394" y="1846"/>
                    <a:pt x="6287" y="1882"/>
                  </a:cubicBezTo>
                  <a:cubicBezTo>
                    <a:pt x="6274" y="1884"/>
                    <a:pt x="6262" y="1885"/>
                    <a:pt x="6250" y="1885"/>
                  </a:cubicBezTo>
                  <a:cubicBezTo>
                    <a:pt x="6134" y="1885"/>
                    <a:pt x="6037" y="1786"/>
                    <a:pt x="6037" y="1667"/>
                  </a:cubicBezTo>
                  <a:cubicBezTo>
                    <a:pt x="6037" y="1330"/>
                    <a:pt x="5756" y="1100"/>
                    <a:pt x="5462" y="1100"/>
                  </a:cubicBezTo>
                  <a:cubicBezTo>
                    <a:pt x="5340" y="1100"/>
                    <a:pt x="5216" y="1140"/>
                    <a:pt x="5108" y="1227"/>
                  </a:cubicBezTo>
                  <a:cubicBezTo>
                    <a:pt x="4882" y="1405"/>
                    <a:pt x="4906" y="1667"/>
                    <a:pt x="4906" y="1679"/>
                  </a:cubicBezTo>
                  <a:cubicBezTo>
                    <a:pt x="4906" y="1798"/>
                    <a:pt x="4810" y="1893"/>
                    <a:pt x="4691" y="1893"/>
                  </a:cubicBezTo>
                  <a:lnTo>
                    <a:pt x="1727" y="1893"/>
                  </a:lnTo>
                  <a:cubicBezTo>
                    <a:pt x="1191" y="1893"/>
                    <a:pt x="750" y="2334"/>
                    <a:pt x="750" y="2870"/>
                  </a:cubicBezTo>
                  <a:lnTo>
                    <a:pt x="750" y="11180"/>
                  </a:lnTo>
                  <a:lnTo>
                    <a:pt x="334" y="11180"/>
                  </a:lnTo>
                  <a:lnTo>
                    <a:pt x="334" y="5692"/>
                  </a:lnTo>
                  <a:cubicBezTo>
                    <a:pt x="334" y="5596"/>
                    <a:pt x="262" y="5525"/>
                    <a:pt x="167" y="5525"/>
                  </a:cubicBezTo>
                  <a:cubicBezTo>
                    <a:pt x="84" y="5525"/>
                    <a:pt x="0" y="5596"/>
                    <a:pt x="0" y="5692"/>
                  </a:cubicBezTo>
                  <a:lnTo>
                    <a:pt x="0" y="11347"/>
                  </a:lnTo>
                  <a:cubicBezTo>
                    <a:pt x="0" y="11430"/>
                    <a:pt x="84" y="11502"/>
                    <a:pt x="167" y="11502"/>
                  </a:cubicBezTo>
                  <a:lnTo>
                    <a:pt x="929" y="11502"/>
                  </a:lnTo>
                  <a:cubicBezTo>
                    <a:pt x="1012" y="11502"/>
                    <a:pt x="1096" y="11430"/>
                    <a:pt x="1096" y="11347"/>
                  </a:cubicBezTo>
                  <a:lnTo>
                    <a:pt x="1096" y="2870"/>
                  </a:lnTo>
                  <a:cubicBezTo>
                    <a:pt x="1096" y="2513"/>
                    <a:pt x="1369" y="2239"/>
                    <a:pt x="1727" y="2239"/>
                  </a:cubicBezTo>
                  <a:lnTo>
                    <a:pt x="4703" y="2239"/>
                  </a:lnTo>
                  <a:cubicBezTo>
                    <a:pt x="5037" y="2215"/>
                    <a:pt x="5287" y="1977"/>
                    <a:pt x="5287" y="1679"/>
                  </a:cubicBezTo>
                  <a:lnTo>
                    <a:pt x="5287" y="1667"/>
                  </a:lnTo>
                  <a:cubicBezTo>
                    <a:pt x="5287" y="1548"/>
                    <a:pt x="5386" y="1438"/>
                    <a:pt x="5521" y="1438"/>
                  </a:cubicBezTo>
                  <a:cubicBezTo>
                    <a:pt x="5534" y="1438"/>
                    <a:pt x="5547" y="1439"/>
                    <a:pt x="5560" y="1441"/>
                  </a:cubicBezTo>
                  <a:cubicBezTo>
                    <a:pt x="5656" y="1465"/>
                    <a:pt x="5739" y="1560"/>
                    <a:pt x="5739" y="1667"/>
                  </a:cubicBezTo>
                  <a:cubicBezTo>
                    <a:pt x="5739" y="1978"/>
                    <a:pt x="5990" y="2212"/>
                    <a:pt x="6292" y="2212"/>
                  </a:cubicBezTo>
                  <a:cubicBezTo>
                    <a:pt x="6325" y="2212"/>
                    <a:pt x="6359" y="2209"/>
                    <a:pt x="6394" y="2203"/>
                  </a:cubicBezTo>
                  <a:cubicBezTo>
                    <a:pt x="6644" y="2155"/>
                    <a:pt x="6822" y="1917"/>
                    <a:pt x="6822" y="1667"/>
                  </a:cubicBezTo>
                  <a:cubicBezTo>
                    <a:pt x="6822" y="1000"/>
                    <a:pt x="6311" y="453"/>
                    <a:pt x="5679" y="369"/>
                  </a:cubicBezTo>
                  <a:lnTo>
                    <a:pt x="5679" y="167"/>
                  </a:lnTo>
                  <a:cubicBezTo>
                    <a:pt x="5679" y="72"/>
                    <a:pt x="5596" y="0"/>
                    <a:pt x="5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311" name="Google Shape;1311;p32"/>
          <p:cNvGrpSpPr/>
          <p:nvPr/>
        </p:nvGrpSpPr>
        <p:grpSpPr>
          <a:xfrm>
            <a:off x="8617899" y="4639698"/>
            <a:ext cx="389396" cy="470349"/>
            <a:chOff x="7571624" y="3808935"/>
            <a:chExt cx="292047" cy="352762"/>
          </a:xfrm>
        </p:grpSpPr>
        <p:sp>
          <p:nvSpPr>
            <p:cNvPr id="1312" name="Google Shape;1312;p32"/>
            <p:cNvSpPr/>
            <p:nvPr/>
          </p:nvSpPr>
          <p:spPr>
            <a:xfrm>
              <a:off x="7802955" y="4057755"/>
              <a:ext cx="15227" cy="1519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7764665" y="4115763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7653141" y="4048262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7675917" y="4115763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7715736" y="4062660"/>
              <a:ext cx="16342" cy="1595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7571624" y="3808935"/>
              <a:ext cx="292047" cy="352762"/>
            </a:xfrm>
            <a:custGeom>
              <a:avLst/>
              <a:gdLst/>
              <a:ahLst/>
              <a:cxnLst/>
              <a:rect l="l" t="t" r="r" b="b"/>
              <a:pathLst>
                <a:path w="9168" h="11074" extrusionOk="0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318" name="Google Shape;1318;p32"/>
          <p:cNvSpPr/>
          <p:nvPr/>
        </p:nvSpPr>
        <p:spPr>
          <a:xfrm>
            <a:off x="3191783" y="2550048"/>
            <a:ext cx="430383" cy="474384"/>
          </a:xfrm>
          <a:custGeom>
            <a:avLst/>
            <a:gdLst/>
            <a:ahLst/>
            <a:cxnLst/>
            <a:rect l="l" t="t" r="r" b="b"/>
            <a:pathLst>
              <a:path w="10133" h="11169" extrusionOk="0">
                <a:moveTo>
                  <a:pt x="5513" y="358"/>
                </a:moveTo>
                <a:cubicBezTo>
                  <a:pt x="5632" y="358"/>
                  <a:pt x="5751" y="394"/>
                  <a:pt x="5822" y="489"/>
                </a:cubicBezTo>
                <a:cubicBezTo>
                  <a:pt x="5894" y="572"/>
                  <a:pt x="5941" y="691"/>
                  <a:pt x="5929" y="810"/>
                </a:cubicBezTo>
                <a:lnTo>
                  <a:pt x="5882" y="1215"/>
                </a:lnTo>
                <a:lnTo>
                  <a:pt x="2417" y="1215"/>
                </a:lnTo>
                <a:cubicBezTo>
                  <a:pt x="2322" y="1215"/>
                  <a:pt x="2250" y="1287"/>
                  <a:pt x="2250" y="1382"/>
                </a:cubicBezTo>
                <a:cubicBezTo>
                  <a:pt x="2250" y="1465"/>
                  <a:pt x="2322" y="1549"/>
                  <a:pt x="2417" y="1549"/>
                </a:cubicBezTo>
                <a:lnTo>
                  <a:pt x="5846" y="1549"/>
                </a:lnTo>
                <a:lnTo>
                  <a:pt x="5810" y="1989"/>
                </a:lnTo>
                <a:lnTo>
                  <a:pt x="5227" y="1989"/>
                </a:lnTo>
                <a:cubicBezTo>
                  <a:pt x="5132" y="1989"/>
                  <a:pt x="5060" y="2061"/>
                  <a:pt x="5060" y="2156"/>
                </a:cubicBezTo>
                <a:cubicBezTo>
                  <a:pt x="5060" y="2251"/>
                  <a:pt x="5132" y="2322"/>
                  <a:pt x="5227" y="2322"/>
                </a:cubicBezTo>
                <a:lnTo>
                  <a:pt x="5763" y="2322"/>
                </a:lnTo>
                <a:lnTo>
                  <a:pt x="5715" y="2763"/>
                </a:lnTo>
                <a:lnTo>
                  <a:pt x="4572" y="2763"/>
                </a:lnTo>
                <a:cubicBezTo>
                  <a:pt x="4477" y="2763"/>
                  <a:pt x="4405" y="2846"/>
                  <a:pt x="4405" y="2930"/>
                </a:cubicBezTo>
                <a:cubicBezTo>
                  <a:pt x="4405" y="3025"/>
                  <a:pt x="4477" y="3096"/>
                  <a:pt x="4572" y="3096"/>
                </a:cubicBezTo>
                <a:lnTo>
                  <a:pt x="5691" y="3096"/>
                </a:lnTo>
                <a:lnTo>
                  <a:pt x="5644" y="3537"/>
                </a:lnTo>
                <a:lnTo>
                  <a:pt x="5239" y="3537"/>
                </a:lnTo>
                <a:cubicBezTo>
                  <a:pt x="5155" y="3537"/>
                  <a:pt x="5072" y="3620"/>
                  <a:pt x="5072" y="3704"/>
                </a:cubicBezTo>
                <a:cubicBezTo>
                  <a:pt x="5072" y="3799"/>
                  <a:pt x="5155" y="3870"/>
                  <a:pt x="5239" y="3870"/>
                </a:cubicBezTo>
                <a:lnTo>
                  <a:pt x="5608" y="3870"/>
                </a:lnTo>
                <a:lnTo>
                  <a:pt x="5572" y="4311"/>
                </a:lnTo>
                <a:lnTo>
                  <a:pt x="4572" y="4311"/>
                </a:lnTo>
                <a:cubicBezTo>
                  <a:pt x="4477" y="4311"/>
                  <a:pt x="4405" y="4394"/>
                  <a:pt x="4405" y="4478"/>
                </a:cubicBezTo>
                <a:cubicBezTo>
                  <a:pt x="4405" y="4573"/>
                  <a:pt x="4477" y="4644"/>
                  <a:pt x="4572" y="4644"/>
                </a:cubicBezTo>
                <a:lnTo>
                  <a:pt x="5525" y="4644"/>
                </a:lnTo>
                <a:lnTo>
                  <a:pt x="5465" y="5311"/>
                </a:lnTo>
                <a:cubicBezTo>
                  <a:pt x="5429" y="5585"/>
                  <a:pt x="5298" y="5954"/>
                  <a:pt x="4441" y="5954"/>
                </a:cubicBezTo>
                <a:lnTo>
                  <a:pt x="1738" y="5954"/>
                </a:lnTo>
                <a:cubicBezTo>
                  <a:pt x="929" y="5930"/>
                  <a:pt x="798" y="5585"/>
                  <a:pt x="762" y="5299"/>
                </a:cubicBezTo>
                <a:lnTo>
                  <a:pt x="393" y="1549"/>
                </a:lnTo>
                <a:lnTo>
                  <a:pt x="1512" y="1549"/>
                </a:lnTo>
                <a:cubicBezTo>
                  <a:pt x="1595" y="1549"/>
                  <a:pt x="1667" y="1465"/>
                  <a:pt x="1667" y="1382"/>
                </a:cubicBezTo>
                <a:cubicBezTo>
                  <a:pt x="1667" y="1287"/>
                  <a:pt x="1595" y="1215"/>
                  <a:pt x="1512" y="1215"/>
                </a:cubicBezTo>
                <a:lnTo>
                  <a:pt x="357" y="1215"/>
                </a:lnTo>
                <a:lnTo>
                  <a:pt x="321" y="810"/>
                </a:lnTo>
                <a:cubicBezTo>
                  <a:pt x="298" y="691"/>
                  <a:pt x="345" y="572"/>
                  <a:pt x="417" y="489"/>
                </a:cubicBezTo>
                <a:cubicBezTo>
                  <a:pt x="500" y="394"/>
                  <a:pt x="619" y="358"/>
                  <a:pt x="738" y="358"/>
                </a:cubicBezTo>
                <a:close/>
                <a:moveTo>
                  <a:pt x="4370" y="6263"/>
                </a:moveTo>
                <a:lnTo>
                  <a:pt x="4370" y="6549"/>
                </a:lnTo>
                <a:cubicBezTo>
                  <a:pt x="4370" y="6716"/>
                  <a:pt x="4227" y="6859"/>
                  <a:pt x="4048" y="6859"/>
                </a:cubicBezTo>
                <a:lnTo>
                  <a:pt x="2203" y="6859"/>
                </a:lnTo>
                <a:cubicBezTo>
                  <a:pt x="2060" y="6859"/>
                  <a:pt x="1905" y="6716"/>
                  <a:pt x="1905" y="6549"/>
                </a:cubicBezTo>
                <a:lnTo>
                  <a:pt x="1905" y="6263"/>
                </a:lnTo>
                <a:close/>
                <a:moveTo>
                  <a:pt x="762" y="1"/>
                </a:moveTo>
                <a:cubicBezTo>
                  <a:pt x="548" y="1"/>
                  <a:pt x="345" y="84"/>
                  <a:pt x="214" y="251"/>
                </a:cubicBezTo>
                <a:cubicBezTo>
                  <a:pt x="60" y="417"/>
                  <a:pt x="0" y="620"/>
                  <a:pt x="24" y="834"/>
                </a:cubicBezTo>
                <a:lnTo>
                  <a:pt x="464" y="5311"/>
                </a:lnTo>
                <a:cubicBezTo>
                  <a:pt x="512" y="5716"/>
                  <a:pt x="738" y="6168"/>
                  <a:pt x="1607" y="6252"/>
                </a:cubicBezTo>
                <a:lnTo>
                  <a:pt x="1607" y="6525"/>
                </a:lnTo>
                <a:cubicBezTo>
                  <a:pt x="1607" y="6871"/>
                  <a:pt x="1893" y="7168"/>
                  <a:pt x="2250" y="7168"/>
                </a:cubicBezTo>
                <a:lnTo>
                  <a:pt x="3012" y="7168"/>
                </a:lnTo>
                <a:lnTo>
                  <a:pt x="3012" y="8966"/>
                </a:lnTo>
                <a:cubicBezTo>
                  <a:pt x="3012" y="10181"/>
                  <a:pt x="3989" y="11169"/>
                  <a:pt x="5215" y="11169"/>
                </a:cubicBezTo>
                <a:lnTo>
                  <a:pt x="7203" y="11169"/>
                </a:lnTo>
                <a:cubicBezTo>
                  <a:pt x="8406" y="11169"/>
                  <a:pt x="9406" y="10192"/>
                  <a:pt x="9406" y="8966"/>
                </a:cubicBezTo>
                <a:lnTo>
                  <a:pt x="9406" y="5668"/>
                </a:lnTo>
                <a:lnTo>
                  <a:pt x="9680" y="5668"/>
                </a:lnTo>
                <a:cubicBezTo>
                  <a:pt x="9930" y="5668"/>
                  <a:pt x="10132" y="5454"/>
                  <a:pt x="10132" y="5204"/>
                </a:cubicBezTo>
                <a:lnTo>
                  <a:pt x="10132" y="2894"/>
                </a:lnTo>
                <a:cubicBezTo>
                  <a:pt x="10073" y="2656"/>
                  <a:pt x="9882" y="2453"/>
                  <a:pt x="9632" y="2453"/>
                </a:cubicBezTo>
                <a:lnTo>
                  <a:pt x="9406" y="2453"/>
                </a:lnTo>
                <a:lnTo>
                  <a:pt x="9406" y="1763"/>
                </a:lnTo>
                <a:cubicBezTo>
                  <a:pt x="9406" y="1680"/>
                  <a:pt x="9335" y="1608"/>
                  <a:pt x="9251" y="1608"/>
                </a:cubicBezTo>
                <a:cubicBezTo>
                  <a:pt x="9156" y="1608"/>
                  <a:pt x="9084" y="1680"/>
                  <a:pt x="9084" y="1763"/>
                </a:cubicBezTo>
                <a:lnTo>
                  <a:pt x="9084" y="2453"/>
                </a:lnTo>
                <a:lnTo>
                  <a:pt x="8858" y="2453"/>
                </a:lnTo>
                <a:cubicBezTo>
                  <a:pt x="8608" y="2453"/>
                  <a:pt x="8394" y="2656"/>
                  <a:pt x="8394" y="2918"/>
                </a:cubicBezTo>
                <a:lnTo>
                  <a:pt x="8394" y="3549"/>
                </a:lnTo>
                <a:cubicBezTo>
                  <a:pt x="8394" y="3644"/>
                  <a:pt x="8477" y="3716"/>
                  <a:pt x="8561" y="3716"/>
                </a:cubicBezTo>
                <a:cubicBezTo>
                  <a:pt x="8656" y="3716"/>
                  <a:pt x="8727" y="3644"/>
                  <a:pt x="8727" y="3549"/>
                </a:cubicBezTo>
                <a:lnTo>
                  <a:pt x="8727" y="2918"/>
                </a:lnTo>
                <a:cubicBezTo>
                  <a:pt x="8727" y="2846"/>
                  <a:pt x="8787" y="2787"/>
                  <a:pt x="8858" y="2787"/>
                </a:cubicBezTo>
                <a:lnTo>
                  <a:pt x="9632" y="2787"/>
                </a:lnTo>
                <a:cubicBezTo>
                  <a:pt x="9704" y="2787"/>
                  <a:pt x="9763" y="2846"/>
                  <a:pt x="9763" y="2918"/>
                </a:cubicBezTo>
                <a:lnTo>
                  <a:pt x="9763" y="5228"/>
                </a:lnTo>
                <a:cubicBezTo>
                  <a:pt x="9763" y="5299"/>
                  <a:pt x="9704" y="5359"/>
                  <a:pt x="9632" y="5359"/>
                </a:cubicBezTo>
                <a:lnTo>
                  <a:pt x="8858" y="5359"/>
                </a:lnTo>
                <a:cubicBezTo>
                  <a:pt x="8787" y="5359"/>
                  <a:pt x="8727" y="5299"/>
                  <a:pt x="8727" y="5228"/>
                </a:cubicBezTo>
                <a:lnTo>
                  <a:pt x="8727" y="4251"/>
                </a:lnTo>
                <a:cubicBezTo>
                  <a:pt x="8727" y="4168"/>
                  <a:pt x="8656" y="4097"/>
                  <a:pt x="8561" y="4097"/>
                </a:cubicBezTo>
                <a:cubicBezTo>
                  <a:pt x="8477" y="4097"/>
                  <a:pt x="8394" y="4168"/>
                  <a:pt x="8394" y="4251"/>
                </a:cubicBezTo>
                <a:lnTo>
                  <a:pt x="8394" y="5228"/>
                </a:lnTo>
                <a:cubicBezTo>
                  <a:pt x="8394" y="5478"/>
                  <a:pt x="8608" y="5680"/>
                  <a:pt x="8858" y="5680"/>
                </a:cubicBezTo>
                <a:lnTo>
                  <a:pt x="9049" y="5680"/>
                </a:lnTo>
                <a:lnTo>
                  <a:pt x="9049" y="8990"/>
                </a:lnTo>
                <a:cubicBezTo>
                  <a:pt x="9049" y="10014"/>
                  <a:pt x="8215" y="10859"/>
                  <a:pt x="7179" y="10859"/>
                </a:cubicBezTo>
                <a:lnTo>
                  <a:pt x="5179" y="10859"/>
                </a:lnTo>
                <a:cubicBezTo>
                  <a:pt x="4155" y="10859"/>
                  <a:pt x="3310" y="10026"/>
                  <a:pt x="3310" y="8990"/>
                </a:cubicBezTo>
                <a:lnTo>
                  <a:pt x="3310" y="7192"/>
                </a:lnTo>
                <a:lnTo>
                  <a:pt x="4072" y="7192"/>
                </a:lnTo>
                <a:cubicBezTo>
                  <a:pt x="4405" y="7192"/>
                  <a:pt x="4703" y="6906"/>
                  <a:pt x="4703" y="6549"/>
                </a:cubicBezTo>
                <a:lnTo>
                  <a:pt x="4703" y="6263"/>
                </a:lnTo>
                <a:cubicBezTo>
                  <a:pt x="5572" y="6204"/>
                  <a:pt x="5810" y="5728"/>
                  <a:pt x="5858" y="5323"/>
                </a:cubicBezTo>
                <a:lnTo>
                  <a:pt x="5941" y="4478"/>
                </a:lnTo>
                <a:lnTo>
                  <a:pt x="6013" y="3704"/>
                </a:lnTo>
                <a:lnTo>
                  <a:pt x="6096" y="2930"/>
                </a:lnTo>
                <a:lnTo>
                  <a:pt x="6239" y="1382"/>
                </a:lnTo>
                <a:lnTo>
                  <a:pt x="6298" y="834"/>
                </a:lnTo>
                <a:cubicBezTo>
                  <a:pt x="6310" y="620"/>
                  <a:pt x="6251" y="417"/>
                  <a:pt x="6108" y="251"/>
                </a:cubicBezTo>
                <a:cubicBezTo>
                  <a:pt x="5953" y="84"/>
                  <a:pt x="5763" y="1"/>
                  <a:pt x="55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1319" name="Google Shape;1319;p32"/>
          <p:cNvGrpSpPr/>
          <p:nvPr/>
        </p:nvGrpSpPr>
        <p:grpSpPr>
          <a:xfrm>
            <a:off x="3283562" y="4637936"/>
            <a:ext cx="246812" cy="473875"/>
            <a:chOff x="4969421" y="2902852"/>
            <a:chExt cx="185109" cy="355406"/>
          </a:xfrm>
        </p:grpSpPr>
        <p:sp>
          <p:nvSpPr>
            <p:cNvPr id="1320" name="Google Shape;1320;p32"/>
            <p:cNvSpPr/>
            <p:nvPr/>
          </p:nvSpPr>
          <p:spPr>
            <a:xfrm>
              <a:off x="5022906" y="3084138"/>
              <a:ext cx="16310" cy="15959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086998" y="3107265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039566" y="3205092"/>
              <a:ext cx="13315" cy="13347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086998" y="3175530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033131" y="3137623"/>
              <a:ext cx="17106" cy="17106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4969421" y="2902852"/>
              <a:ext cx="185109" cy="355406"/>
            </a:xfrm>
            <a:custGeom>
              <a:avLst/>
              <a:gdLst/>
              <a:ahLst/>
              <a:cxnLst/>
              <a:rect l="l" t="t" r="r" b="b"/>
              <a:pathLst>
                <a:path w="5811" h="11157" extrusionOk="0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2999494" y="3200622"/>
            <a:ext cx="6387200" cy="45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4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Comparison Infographics</a:t>
            </a:r>
            <a:endParaRPr sz="4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Google Shape;58;p15"/>
          <p:cNvSpPr/>
          <p:nvPr/>
        </p:nvSpPr>
        <p:spPr>
          <a:xfrm>
            <a:off x="10770040" y="3032823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10789940" y="5041489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10789940" y="1024123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609607" y="5039689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609607" y="1025907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609607" y="3032807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cxnSp>
        <p:nvCxnSpPr>
          <p:cNvPr id="64" name="Google Shape;64;p15"/>
          <p:cNvCxnSpPr>
            <a:endCxn id="63" idx="6"/>
          </p:cNvCxnSpPr>
          <p:nvPr/>
        </p:nvCxnSpPr>
        <p:spPr>
          <a:xfrm flipH="1">
            <a:off x="1402007" y="3428207"/>
            <a:ext cx="550800" cy="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15"/>
          <p:cNvCxnSpPr>
            <a:stCxn id="58" idx="2"/>
          </p:cNvCxnSpPr>
          <p:nvPr/>
        </p:nvCxnSpPr>
        <p:spPr>
          <a:xfrm rot="10800000">
            <a:off x="10203240" y="3427423"/>
            <a:ext cx="566800" cy="1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6" name="Google Shape;66;p15"/>
          <p:cNvGrpSpPr/>
          <p:nvPr/>
        </p:nvGrpSpPr>
        <p:grpSpPr>
          <a:xfrm>
            <a:off x="2107592" y="1715746"/>
            <a:ext cx="1566968" cy="3352300"/>
            <a:chOff x="9405575" y="2061418"/>
            <a:chExt cx="291605" cy="623846"/>
          </a:xfrm>
        </p:grpSpPr>
        <p:sp>
          <p:nvSpPr>
            <p:cNvPr id="67" name="Google Shape;67;p15"/>
            <p:cNvSpPr/>
            <p:nvPr/>
          </p:nvSpPr>
          <p:spPr>
            <a:xfrm>
              <a:off x="9405575" y="2061418"/>
              <a:ext cx="291379" cy="623846"/>
            </a:xfrm>
            <a:custGeom>
              <a:avLst/>
              <a:gdLst/>
              <a:ahLst/>
              <a:cxnLst/>
              <a:rect l="l" t="t" r="r" b="b"/>
              <a:pathLst>
                <a:path w="21253" h="45503" extrusionOk="0">
                  <a:moveTo>
                    <a:pt x="17225" y="1059"/>
                  </a:moveTo>
                  <a:cubicBezTo>
                    <a:pt x="20066" y="1059"/>
                    <a:pt x="20192" y="4831"/>
                    <a:pt x="20195" y="4980"/>
                  </a:cubicBezTo>
                  <a:lnTo>
                    <a:pt x="20195" y="42658"/>
                  </a:lnTo>
                  <a:cubicBezTo>
                    <a:pt x="19755" y="43076"/>
                    <a:pt x="18011" y="44441"/>
                    <a:pt x="14035" y="44441"/>
                  </a:cubicBezTo>
                  <a:cubicBezTo>
                    <a:pt x="9143" y="44441"/>
                    <a:pt x="6607" y="41481"/>
                    <a:pt x="6264" y="38549"/>
                  </a:cubicBezTo>
                  <a:cubicBezTo>
                    <a:pt x="6238" y="38342"/>
                    <a:pt x="6089" y="38168"/>
                    <a:pt x="5889" y="38106"/>
                  </a:cubicBezTo>
                  <a:cubicBezTo>
                    <a:pt x="5769" y="38071"/>
                    <a:pt x="2987" y="37194"/>
                    <a:pt x="3045" y="34127"/>
                  </a:cubicBezTo>
                  <a:cubicBezTo>
                    <a:pt x="3067" y="32998"/>
                    <a:pt x="3194" y="32212"/>
                    <a:pt x="3449" y="31665"/>
                  </a:cubicBezTo>
                  <a:cubicBezTo>
                    <a:pt x="3449" y="31665"/>
                    <a:pt x="3682" y="31319"/>
                    <a:pt x="3685" y="31277"/>
                  </a:cubicBezTo>
                  <a:cubicBezTo>
                    <a:pt x="3740" y="31205"/>
                    <a:pt x="3799" y="31141"/>
                    <a:pt x="3863" y="31082"/>
                  </a:cubicBezTo>
                  <a:cubicBezTo>
                    <a:pt x="4404" y="30567"/>
                    <a:pt x="5365" y="30335"/>
                    <a:pt x="7020" y="30335"/>
                  </a:cubicBezTo>
                  <a:cubicBezTo>
                    <a:pt x="7247" y="30335"/>
                    <a:pt x="7486" y="30339"/>
                    <a:pt x="7739" y="30348"/>
                  </a:cubicBezTo>
                  <a:cubicBezTo>
                    <a:pt x="8968" y="30388"/>
                    <a:pt x="10320" y="30407"/>
                    <a:pt x="11768" y="30407"/>
                  </a:cubicBezTo>
                  <a:cubicBezTo>
                    <a:pt x="11975" y="30407"/>
                    <a:pt x="12184" y="30407"/>
                    <a:pt x="12395" y="30406"/>
                  </a:cubicBezTo>
                  <a:lnTo>
                    <a:pt x="12408" y="30406"/>
                  </a:lnTo>
                  <a:cubicBezTo>
                    <a:pt x="12410" y="30406"/>
                    <a:pt x="12412" y="30406"/>
                    <a:pt x="12414" y="30406"/>
                  </a:cubicBezTo>
                  <a:cubicBezTo>
                    <a:pt x="14155" y="30406"/>
                    <a:pt x="15565" y="31819"/>
                    <a:pt x="15565" y="33561"/>
                  </a:cubicBezTo>
                  <a:lnTo>
                    <a:pt x="15565" y="35495"/>
                  </a:lnTo>
                  <a:cubicBezTo>
                    <a:pt x="15559" y="35793"/>
                    <a:pt x="15798" y="36039"/>
                    <a:pt x="16096" y="36039"/>
                  </a:cubicBezTo>
                  <a:cubicBezTo>
                    <a:pt x="16394" y="36039"/>
                    <a:pt x="16636" y="35793"/>
                    <a:pt x="16627" y="35495"/>
                  </a:cubicBezTo>
                  <a:lnTo>
                    <a:pt x="16627" y="33561"/>
                  </a:lnTo>
                  <a:cubicBezTo>
                    <a:pt x="16627" y="31233"/>
                    <a:pt x="14740" y="29345"/>
                    <a:pt x="12414" y="29345"/>
                  </a:cubicBezTo>
                  <a:cubicBezTo>
                    <a:pt x="12412" y="29345"/>
                    <a:pt x="12410" y="29345"/>
                    <a:pt x="12408" y="29345"/>
                  </a:cubicBezTo>
                  <a:lnTo>
                    <a:pt x="12392" y="29345"/>
                  </a:lnTo>
                  <a:cubicBezTo>
                    <a:pt x="12202" y="29346"/>
                    <a:pt x="12014" y="29346"/>
                    <a:pt x="11828" y="29346"/>
                  </a:cubicBezTo>
                  <a:cubicBezTo>
                    <a:pt x="10369" y="29346"/>
                    <a:pt x="9008" y="29324"/>
                    <a:pt x="7772" y="29287"/>
                  </a:cubicBezTo>
                  <a:cubicBezTo>
                    <a:pt x="7513" y="29278"/>
                    <a:pt x="7267" y="29274"/>
                    <a:pt x="7033" y="29274"/>
                  </a:cubicBezTo>
                  <a:cubicBezTo>
                    <a:pt x="5050" y="29274"/>
                    <a:pt x="3893" y="29586"/>
                    <a:pt x="3135" y="30309"/>
                  </a:cubicBezTo>
                  <a:cubicBezTo>
                    <a:pt x="3058" y="30380"/>
                    <a:pt x="2987" y="30458"/>
                    <a:pt x="2922" y="30536"/>
                  </a:cubicBezTo>
                  <a:cubicBezTo>
                    <a:pt x="1045" y="29510"/>
                    <a:pt x="1084" y="26828"/>
                    <a:pt x="1084" y="26799"/>
                  </a:cubicBezTo>
                  <a:lnTo>
                    <a:pt x="1084" y="26786"/>
                  </a:lnTo>
                  <a:lnTo>
                    <a:pt x="1084" y="21470"/>
                  </a:lnTo>
                  <a:cubicBezTo>
                    <a:pt x="1084" y="19979"/>
                    <a:pt x="1450" y="18885"/>
                    <a:pt x="2168" y="18212"/>
                  </a:cubicBezTo>
                  <a:cubicBezTo>
                    <a:pt x="2905" y="17528"/>
                    <a:pt x="3830" y="17480"/>
                    <a:pt x="4078" y="17480"/>
                  </a:cubicBezTo>
                  <a:cubicBezTo>
                    <a:pt x="4118" y="17480"/>
                    <a:pt x="4141" y="17481"/>
                    <a:pt x="4142" y="17481"/>
                  </a:cubicBezTo>
                  <a:cubicBezTo>
                    <a:pt x="4157" y="17483"/>
                    <a:pt x="4172" y="17483"/>
                    <a:pt x="4186" y="17483"/>
                  </a:cubicBezTo>
                  <a:cubicBezTo>
                    <a:pt x="4474" y="17483"/>
                    <a:pt x="4714" y="17249"/>
                    <a:pt x="4714" y="16954"/>
                  </a:cubicBezTo>
                  <a:lnTo>
                    <a:pt x="4714" y="12072"/>
                  </a:lnTo>
                  <a:cubicBezTo>
                    <a:pt x="4714" y="11082"/>
                    <a:pt x="4986" y="10325"/>
                    <a:pt x="5523" y="9820"/>
                  </a:cubicBezTo>
                  <a:cubicBezTo>
                    <a:pt x="6270" y="9115"/>
                    <a:pt x="7348" y="9065"/>
                    <a:pt x="7647" y="9065"/>
                  </a:cubicBezTo>
                  <a:cubicBezTo>
                    <a:pt x="7696" y="9065"/>
                    <a:pt x="7724" y="9066"/>
                    <a:pt x="7726" y="9066"/>
                  </a:cubicBezTo>
                  <a:cubicBezTo>
                    <a:pt x="7739" y="9067"/>
                    <a:pt x="7751" y="9067"/>
                    <a:pt x="7763" y="9067"/>
                  </a:cubicBezTo>
                  <a:cubicBezTo>
                    <a:pt x="8253" y="9067"/>
                    <a:pt x="8483" y="8447"/>
                    <a:pt x="8095" y="8128"/>
                  </a:cubicBezTo>
                  <a:cubicBezTo>
                    <a:pt x="7911" y="7976"/>
                    <a:pt x="7749" y="7749"/>
                    <a:pt x="7937" y="7216"/>
                  </a:cubicBezTo>
                  <a:cubicBezTo>
                    <a:pt x="8312" y="6167"/>
                    <a:pt x="9878" y="4614"/>
                    <a:pt x="11929" y="3269"/>
                  </a:cubicBezTo>
                  <a:cubicBezTo>
                    <a:pt x="13967" y="1926"/>
                    <a:pt x="16044" y="1059"/>
                    <a:pt x="17225" y="1059"/>
                  </a:cubicBezTo>
                  <a:close/>
                  <a:moveTo>
                    <a:pt x="17222" y="1"/>
                  </a:moveTo>
                  <a:cubicBezTo>
                    <a:pt x="14145" y="1"/>
                    <a:pt x="7898" y="4168"/>
                    <a:pt x="6937" y="6863"/>
                  </a:cubicBezTo>
                  <a:cubicBezTo>
                    <a:pt x="6782" y="7300"/>
                    <a:pt x="6752" y="7711"/>
                    <a:pt x="6846" y="8076"/>
                  </a:cubicBezTo>
                  <a:cubicBezTo>
                    <a:pt x="6241" y="8180"/>
                    <a:pt x="5452" y="8435"/>
                    <a:pt x="4805" y="9040"/>
                  </a:cubicBezTo>
                  <a:cubicBezTo>
                    <a:pt x="4041" y="9755"/>
                    <a:pt x="3656" y="10778"/>
                    <a:pt x="3656" y="12075"/>
                  </a:cubicBezTo>
                  <a:lnTo>
                    <a:pt x="3656" y="16446"/>
                  </a:lnTo>
                  <a:cubicBezTo>
                    <a:pt x="3093" y="16511"/>
                    <a:pt x="2220" y="16727"/>
                    <a:pt x="1460" y="17426"/>
                  </a:cubicBezTo>
                  <a:cubicBezTo>
                    <a:pt x="508" y="18303"/>
                    <a:pt x="23" y="19665"/>
                    <a:pt x="23" y="21470"/>
                  </a:cubicBezTo>
                  <a:lnTo>
                    <a:pt x="23" y="26779"/>
                  </a:lnTo>
                  <a:cubicBezTo>
                    <a:pt x="20" y="27006"/>
                    <a:pt x="0" y="30147"/>
                    <a:pt x="2388" y="31454"/>
                  </a:cubicBezTo>
                  <a:cubicBezTo>
                    <a:pt x="2136" y="32118"/>
                    <a:pt x="2006" y="32975"/>
                    <a:pt x="1984" y="34107"/>
                  </a:cubicBezTo>
                  <a:cubicBezTo>
                    <a:pt x="1922" y="37288"/>
                    <a:pt x="4352" y="38614"/>
                    <a:pt x="5254" y="38996"/>
                  </a:cubicBezTo>
                  <a:cubicBezTo>
                    <a:pt x="5533" y="40711"/>
                    <a:pt x="6429" y="42273"/>
                    <a:pt x="7797" y="43428"/>
                  </a:cubicBezTo>
                  <a:cubicBezTo>
                    <a:pt x="9405" y="44784"/>
                    <a:pt x="11560" y="45502"/>
                    <a:pt x="14035" y="45502"/>
                  </a:cubicBezTo>
                  <a:cubicBezTo>
                    <a:pt x="19270" y="45502"/>
                    <a:pt x="21065" y="43292"/>
                    <a:pt x="21140" y="43199"/>
                  </a:cubicBezTo>
                  <a:cubicBezTo>
                    <a:pt x="21214" y="43105"/>
                    <a:pt x="21253" y="42992"/>
                    <a:pt x="21253" y="42872"/>
                  </a:cubicBezTo>
                  <a:lnTo>
                    <a:pt x="21253" y="4967"/>
                  </a:lnTo>
                  <a:cubicBezTo>
                    <a:pt x="21217" y="3249"/>
                    <a:pt x="20328" y="1"/>
                    <a:pt x="17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9535402" y="2540968"/>
              <a:ext cx="161778" cy="68948"/>
            </a:xfrm>
            <a:custGeom>
              <a:avLst/>
              <a:gdLst/>
              <a:ahLst/>
              <a:cxnLst/>
              <a:rect l="l" t="t" r="r" b="b"/>
              <a:pathLst>
                <a:path w="11800" h="5029" extrusionOk="0">
                  <a:moveTo>
                    <a:pt x="11270" y="1"/>
                  </a:moveTo>
                  <a:cubicBezTo>
                    <a:pt x="11264" y="1"/>
                    <a:pt x="11258" y="1"/>
                    <a:pt x="11252" y="1"/>
                  </a:cubicBezTo>
                  <a:lnTo>
                    <a:pt x="4326" y="1"/>
                  </a:lnTo>
                  <a:cubicBezTo>
                    <a:pt x="1938" y="4"/>
                    <a:pt x="0" y="1939"/>
                    <a:pt x="0" y="4327"/>
                  </a:cubicBezTo>
                  <a:lnTo>
                    <a:pt x="0" y="4498"/>
                  </a:lnTo>
                  <a:cubicBezTo>
                    <a:pt x="0" y="4789"/>
                    <a:pt x="236" y="5029"/>
                    <a:pt x="527" y="5029"/>
                  </a:cubicBezTo>
                  <a:cubicBezTo>
                    <a:pt x="822" y="5029"/>
                    <a:pt x="1061" y="4789"/>
                    <a:pt x="1058" y="4498"/>
                  </a:cubicBezTo>
                  <a:lnTo>
                    <a:pt x="1058" y="4327"/>
                  </a:lnTo>
                  <a:cubicBezTo>
                    <a:pt x="1061" y="2524"/>
                    <a:pt x="2524" y="1062"/>
                    <a:pt x="4326" y="1062"/>
                  </a:cubicBezTo>
                  <a:lnTo>
                    <a:pt x="11252" y="1062"/>
                  </a:lnTo>
                  <a:cubicBezTo>
                    <a:pt x="11256" y="1062"/>
                    <a:pt x="11260" y="1062"/>
                    <a:pt x="11264" y="1062"/>
                  </a:cubicBezTo>
                  <a:cubicBezTo>
                    <a:pt x="11557" y="1062"/>
                    <a:pt x="11799" y="825"/>
                    <a:pt x="11799" y="532"/>
                  </a:cubicBezTo>
                  <a:cubicBezTo>
                    <a:pt x="11799" y="237"/>
                    <a:pt x="11560" y="1"/>
                    <a:pt x="11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9455875" y="2286606"/>
              <a:ext cx="137251" cy="112148"/>
            </a:xfrm>
            <a:custGeom>
              <a:avLst/>
              <a:gdLst/>
              <a:ahLst/>
              <a:cxnLst/>
              <a:rect l="l" t="t" r="r" b="b"/>
              <a:pathLst>
                <a:path w="10011" h="8180" extrusionOk="0">
                  <a:moveTo>
                    <a:pt x="515" y="1"/>
                  </a:moveTo>
                  <a:cubicBezTo>
                    <a:pt x="230" y="7"/>
                    <a:pt x="0" y="243"/>
                    <a:pt x="0" y="531"/>
                  </a:cubicBezTo>
                  <a:cubicBezTo>
                    <a:pt x="0" y="819"/>
                    <a:pt x="230" y="1052"/>
                    <a:pt x="515" y="1062"/>
                  </a:cubicBezTo>
                  <a:lnTo>
                    <a:pt x="4979" y="1062"/>
                  </a:lnTo>
                  <a:cubicBezTo>
                    <a:pt x="7173" y="1062"/>
                    <a:pt x="8946" y="2838"/>
                    <a:pt x="8949" y="5031"/>
                  </a:cubicBezTo>
                  <a:lnTo>
                    <a:pt x="8949" y="7649"/>
                  </a:lnTo>
                  <a:cubicBezTo>
                    <a:pt x="8949" y="7943"/>
                    <a:pt x="9188" y="8179"/>
                    <a:pt x="9480" y="8179"/>
                  </a:cubicBezTo>
                  <a:cubicBezTo>
                    <a:pt x="9771" y="8179"/>
                    <a:pt x="10010" y="7943"/>
                    <a:pt x="10010" y="7652"/>
                  </a:cubicBezTo>
                  <a:lnTo>
                    <a:pt x="10010" y="5031"/>
                  </a:lnTo>
                  <a:cubicBezTo>
                    <a:pt x="10007" y="2252"/>
                    <a:pt x="7758" y="4"/>
                    <a:pt x="4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9578545" y="2355317"/>
              <a:ext cx="116370" cy="14560"/>
            </a:xfrm>
            <a:custGeom>
              <a:avLst/>
              <a:gdLst/>
              <a:ahLst/>
              <a:cxnLst/>
              <a:rect l="l" t="t" r="r" b="b"/>
              <a:pathLst>
                <a:path w="8488" h="1062" extrusionOk="0">
                  <a:moveTo>
                    <a:pt x="519" y="0"/>
                  </a:moveTo>
                  <a:cubicBezTo>
                    <a:pt x="231" y="10"/>
                    <a:pt x="1" y="243"/>
                    <a:pt x="1" y="531"/>
                  </a:cubicBezTo>
                  <a:cubicBezTo>
                    <a:pt x="1" y="819"/>
                    <a:pt x="231" y="1051"/>
                    <a:pt x="519" y="1061"/>
                  </a:cubicBezTo>
                  <a:lnTo>
                    <a:pt x="7973" y="1061"/>
                  </a:lnTo>
                  <a:cubicBezTo>
                    <a:pt x="8261" y="1051"/>
                    <a:pt x="8487" y="819"/>
                    <a:pt x="8487" y="531"/>
                  </a:cubicBezTo>
                  <a:cubicBezTo>
                    <a:pt x="8487" y="243"/>
                    <a:pt x="8261" y="10"/>
                    <a:pt x="7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9533620" y="2389824"/>
              <a:ext cx="104429" cy="58240"/>
            </a:xfrm>
            <a:custGeom>
              <a:avLst/>
              <a:gdLst/>
              <a:ahLst/>
              <a:cxnLst/>
              <a:rect l="l" t="t" r="r" b="b"/>
              <a:pathLst>
                <a:path w="7617" h="4248" extrusionOk="0">
                  <a:moveTo>
                    <a:pt x="2890" y="0"/>
                  </a:moveTo>
                  <a:cubicBezTo>
                    <a:pt x="1295" y="0"/>
                    <a:pt x="4" y="1294"/>
                    <a:pt x="1" y="2889"/>
                  </a:cubicBezTo>
                  <a:lnTo>
                    <a:pt x="1" y="3439"/>
                  </a:lnTo>
                  <a:cubicBezTo>
                    <a:pt x="10" y="3724"/>
                    <a:pt x="243" y="3954"/>
                    <a:pt x="531" y="3954"/>
                  </a:cubicBezTo>
                  <a:cubicBezTo>
                    <a:pt x="819" y="3954"/>
                    <a:pt x="1055" y="3724"/>
                    <a:pt x="1062" y="3439"/>
                  </a:cubicBezTo>
                  <a:lnTo>
                    <a:pt x="1062" y="2889"/>
                  </a:lnTo>
                  <a:cubicBezTo>
                    <a:pt x="1062" y="1880"/>
                    <a:pt x="1880" y="1061"/>
                    <a:pt x="2890" y="1058"/>
                  </a:cubicBezTo>
                  <a:lnTo>
                    <a:pt x="4669" y="1058"/>
                  </a:lnTo>
                  <a:cubicBezTo>
                    <a:pt x="5711" y="1061"/>
                    <a:pt x="6555" y="1902"/>
                    <a:pt x="6555" y="2944"/>
                  </a:cubicBezTo>
                  <a:lnTo>
                    <a:pt x="6555" y="3717"/>
                  </a:lnTo>
                  <a:cubicBezTo>
                    <a:pt x="6555" y="4012"/>
                    <a:pt x="6795" y="4248"/>
                    <a:pt x="7086" y="4248"/>
                  </a:cubicBezTo>
                  <a:cubicBezTo>
                    <a:pt x="7380" y="4248"/>
                    <a:pt x="7617" y="4012"/>
                    <a:pt x="7617" y="3717"/>
                  </a:cubicBezTo>
                  <a:lnTo>
                    <a:pt x="7617" y="2944"/>
                  </a:lnTo>
                  <a:cubicBezTo>
                    <a:pt x="7613" y="1320"/>
                    <a:pt x="6297" y="0"/>
                    <a:pt x="4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9504885" y="2171202"/>
              <a:ext cx="97684" cy="14519"/>
            </a:xfrm>
            <a:custGeom>
              <a:avLst/>
              <a:gdLst/>
              <a:ahLst/>
              <a:cxnLst/>
              <a:rect l="l" t="t" r="r" b="b"/>
              <a:pathLst>
                <a:path w="7125" h="1059" extrusionOk="0">
                  <a:moveTo>
                    <a:pt x="6598" y="0"/>
                  </a:moveTo>
                  <a:cubicBezTo>
                    <a:pt x="6592" y="0"/>
                    <a:pt x="6587" y="0"/>
                    <a:pt x="6581" y="0"/>
                  </a:cubicBezTo>
                  <a:lnTo>
                    <a:pt x="515" y="0"/>
                  </a:lnTo>
                  <a:cubicBezTo>
                    <a:pt x="227" y="7"/>
                    <a:pt x="0" y="243"/>
                    <a:pt x="0" y="528"/>
                  </a:cubicBezTo>
                  <a:cubicBezTo>
                    <a:pt x="0" y="816"/>
                    <a:pt x="227" y="1052"/>
                    <a:pt x="515" y="1058"/>
                  </a:cubicBezTo>
                  <a:lnTo>
                    <a:pt x="6581" y="1058"/>
                  </a:lnTo>
                  <a:cubicBezTo>
                    <a:pt x="6587" y="1058"/>
                    <a:pt x="6592" y="1059"/>
                    <a:pt x="6598" y="1059"/>
                  </a:cubicBezTo>
                  <a:cubicBezTo>
                    <a:pt x="6888" y="1059"/>
                    <a:pt x="7124" y="823"/>
                    <a:pt x="7124" y="528"/>
                  </a:cubicBezTo>
                  <a:cubicBezTo>
                    <a:pt x="7124" y="236"/>
                    <a:pt x="6888" y="0"/>
                    <a:pt x="6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9587826" y="2129731"/>
              <a:ext cx="106993" cy="97464"/>
            </a:xfrm>
            <a:custGeom>
              <a:avLst/>
              <a:gdLst/>
              <a:ahLst/>
              <a:cxnLst/>
              <a:rect l="l" t="t" r="r" b="b"/>
              <a:pathLst>
                <a:path w="7804" h="7109" extrusionOk="0">
                  <a:moveTo>
                    <a:pt x="4230" y="0"/>
                  </a:moveTo>
                  <a:cubicBezTo>
                    <a:pt x="4224" y="0"/>
                    <a:pt x="4218" y="0"/>
                    <a:pt x="4213" y="0"/>
                  </a:cubicBezTo>
                  <a:lnTo>
                    <a:pt x="3339" y="0"/>
                  </a:lnTo>
                  <a:cubicBezTo>
                    <a:pt x="1495" y="0"/>
                    <a:pt x="3" y="1495"/>
                    <a:pt x="0" y="3336"/>
                  </a:cubicBezTo>
                  <a:lnTo>
                    <a:pt x="0" y="3850"/>
                  </a:lnTo>
                  <a:cubicBezTo>
                    <a:pt x="3" y="5649"/>
                    <a:pt x="1459" y="7108"/>
                    <a:pt x="3258" y="7108"/>
                  </a:cubicBezTo>
                  <a:lnTo>
                    <a:pt x="7286" y="7108"/>
                  </a:lnTo>
                  <a:cubicBezTo>
                    <a:pt x="7574" y="7102"/>
                    <a:pt x="7804" y="6866"/>
                    <a:pt x="7804" y="6578"/>
                  </a:cubicBezTo>
                  <a:cubicBezTo>
                    <a:pt x="7804" y="6290"/>
                    <a:pt x="7574" y="6057"/>
                    <a:pt x="7286" y="6047"/>
                  </a:cubicBezTo>
                  <a:lnTo>
                    <a:pt x="3258" y="6047"/>
                  </a:lnTo>
                  <a:cubicBezTo>
                    <a:pt x="2045" y="6047"/>
                    <a:pt x="1061" y="5064"/>
                    <a:pt x="1061" y="3850"/>
                  </a:cubicBezTo>
                  <a:lnTo>
                    <a:pt x="1061" y="3336"/>
                  </a:lnTo>
                  <a:cubicBezTo>
                    <a:pt x="1061" y="2081"/>
                    <a:pt x="2080" y="1061"/>
                    <a:pt x="3339" y="1058"/>
                  </a:cubicBezTo>
                  <a:lnTo>
                    <a:pt x="4213" y="1058"/>
                  </a:lnTo>
                  <a:cubicBezTo>
                    <a:pt x="4218" y="1058"/>
                    <a:pt x="4224" y="1059"/>
                    <a:pt x="4230" y="1059"/>
                  </a:cubicBezTo>
                  <a:cubicBezTo>
                    <a:pt x="4520" y="1059"/>
                    <a:pt x="4756" y="823"/>
                    <a:pt x="4756" y="528"/>
                  </a:cubicBezTo>
                  <a:cubicBezTo>
                    <a:pt x="4756" y="236"/>
                    <a:pt x="4520" y="0"/>
                    <a:pt x="4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oogle Shape;74;p15"/>
          <p:cNvGrpSpPr/>
          <p:nvPr/>
        </p:nvGrpSpPr>
        <p:grpSpPr>
          <a:xfrm flipH="1">
            <a:off x="8517364" y="1720195"/>
            <a:ext cx="1566968" cy="3352300"/>
            <a:chOff x="9405575" y="2061418"/>
            <a:chExt cx="291605" cy="623846"/>
          </a:xfrm>
        </p:grpSpPr>
        <p:sp>
          <p:nvSpPr>
            <p:cNvPr id="75" name="Google Shape;75;p15"/>
            <p:cNvSpPr/>
            <p:nvPr/>
          </p:nvSpPr>
          <p:spPr>
            <a:xfrm>
              <a:off x="9405575" y="2061418"/>
              <a:ext cx="291379" cy="623846"/>
            </a:xfrm>
            <a:custGeom>
              <a:avLst/>
              <a:gdLst/>
              <a:ahLst/>
              <a:cxnLst/>
              <a:rect l="l" t="t" r="r" b="b"/>
              <a:pathLst>
                <a:path w="21253" h="45503" extrusionOk="0">
                  <a:moveTo>
                    <a:pt x="17225" y="1059"/>
                  </a:moveTo>
                  <a:cubicBezTo>
                    <a:pt x="20066" y="1059"/>
                    <a:pt x="20192" y="4831"/>
                    <a:pt x="20195" y="4980"/>
                  </a:cubicBezTo>
                  <a:lnTo>
                    <a:pt x="20195" y="42658"/>
                  </a:lnTo>
                  <a:cubicBezTo>
                    <a:pt x="19755" y="43076"/>
                    <a:pt x="18011" y="44441"/>
                    <a:pt x="14035" y="44441"/>
                  </a:cubicBezTo>
                  <a:cubicBezTo>
                    <a:pt x="9143" y="44441"/>
                    <a:pt x="6607" y="41481"/>
                    <a:pt x="6264" y="38549"/>
                  </a:cubicBezTo>
                  <a:cubicBezTo>
                    <a:pt x="6238" y="38342"/>
                    <a:pt x="6089" y="38168"/>
                    <a:pt x="5889" y="38106"/>
                  </a:cubicBezTo>
                  <a:cubicBezTo>
                    <a:pt x="5769" y="38071"/>
                    <a:pt x="2987" y="37194"/>
                    <a:pt x="3045" y="34127"/>
                  </a:cubicBezTo>
                  <a:cubicBezTo>
                    <a:pt x="3067" y="32998"/>
                    <a:pt x="3194" y="32212"/>
                    <a:pt x="3449" y="31665"/>
                  </a:cubicBezTo>
                  <a:cubicBezTo>
                    <a:pt x="3449" y="31665"/>
                    <a:pt x="3682" y="31319"/>
                    <a:pt x="3685" y="31277"/>
                  </a:cubicBezTo>
                  <a:cubicBezTo>
                    <a:pt x="3740" y="31205"/>
                    <a:pt x="3799" y="31141"/>
                    <a:pt x="3863" y="31082"/>
                  </a:cubicBezTo>
                  <a:cubicBezTo>
                    <a:pt x="4404" y="30567"/>
                    <a:pt x="5365" y="30335"/>
                    <a:pt x="7020" y="30335"/>
                  </a:cubicBezTo>
                  <a:cubicBezTo>
                    <a:pt x="7247" y="30335"/>
                    <a:pt x="7486" y="30339"/>
                    <a:pt x="7739" y="30348"/>
                  </a:cubicBezTo>
                  <a:cubicBezTo>
                    <a:pt x="8968" y="30388"/>
                    <a:pt x="10320" y="30407"/>
                    <a:pt x="11768" y="30407"/>
                  </a:cubicBezTo>
                  <a:cubicBezTo>
                    <a:pt x="11975" y="30407"/>
                    <a:pt x="12184" y="30407"/>
                    <a:pt x="12395" y="30406"/>
                  </a:cubicBezTo>
                  <a:lnTo>
                    <a:pt x="12408" y="30406"/>
                  </a:lnTo>
                  <a:cubicBezTo>
                    <a:pt x="12410" y="30406"/>
                    <a:pt x="12412" y="30406"/>
                    <a:pt x="12414" y="30406"/>
                  </a:cubicBezTo>
                  <a:cubicBezTo>
                    <a:pt x="14155" y="30406"/>
                    <a:pt x="15565" y="31819"/>
                    <a:pt x="15565" y="33561"/>
                  </a:cubicBezTo>
                  <a:lnTo>
                    <a:pt x="15565" y="35495"/>
                  </a:lnTo>
                  <a:cubicBezTo>
                    <a:pt x="15559" y="35793"/>
                    <a:pt x="15798" y="36039"/>
                    <a:pt x="16096" y="36039"/>
                  </a:cubicBezTo>
                  <a:cubicBezTo>
                    <a:pt x="16394" y="36039"/>
                    <a:pt x="16636" y="35793"/>
                    <a:pt x="16627" y="35495"/>
                  </a:cubicBezTo>
                  <a:lnTo>
                    <a:pt x="16627" y="33561"/>
                  </a:lnTo>
                  <a:cubicBezTo>
                    <a:pt x="16627" y="31233"/>
                    <a:pt x="14740" y="29345"/>
                    <a:pt x="12414" y="29345"/>
                  </a:cubicBezTo>
                  <a:cubicBezTo>
                    <a:pt x="12412" y="29345"/>
                    <a:pt x="12410" y="29345"/>
                    <a:pt x="12408" y="29345"/>
                  </a:cubicBezTo>
                  <a:lnTo>
                    <a:pt x="12392" y="29345"/>
                  </a:lnTo>
                  <a:cubicBezTo>
                    <a:pt x="12202" y="29346"/>
                    <a:pt x="12014" y="29346"/>
                    <a:pt x="11828" y="29346"/>
                  </a:cubicBezTo>
                  <a:cubicBezTo>
                    <a:pt x="10369" y="29346"/>
                    <a:pt x="9008" y="29324"/>
                    <a:pt x="7772" y="29287"/>
                  </a:cubicBezTo>
                  <a:cubicBezTo>
                    <a:pt x="7513" y="29278"/>
                    <a:pt x="7267" y="29274"/>
                    <a:pt x="7033" y="29274"/>
                  </a:cubicBezTo>
                  <a:cubicBezTo>
                    <a:pt x="5050" y="29274"/>
                    <a:pt x="3893" y="29586"/>
                    <a:pt x="3135" y="30309"/>
                  </a:cubicBezTo>
                  <a:cubicBezTo>
                    <a:pt x="3058" y="30380"/>
                    <a:pt x="2987" y="30458"/>
                    <a:pt x="2922" y="30536"/>
                  </a:cubicBezTo>
                  <a:cubicBezTo>
                    <a:pt x="1045" y="29510"/>
                    <a:pt x="1084" y="26828"/>
                    <a:pt x="1084" y="26799"/>
                  </a:cubicBezTo>
                  <a:lnTo>
                    <a:pt x="1084" y="26786"/>
                  </a:lnTo>
                  <a:lnTo>
                    <a:pt x="1084" y="21470"/>
                  </a:lnTo>
                  <a:cubicBezTo>
                    <a:pt x="1084" y="19979"/>
                    <a:pt x="1450" y="18885"/>
                    <a:pt x="2168" y="18212"/>
                  </a:cubicBezTo>
                  <a:cubicBezTo>
                    <a:pt x="2905" y="17528"/>
                    <a:pt x="3830" y="17480"/>
                    <a:pt x="4078" y="17480"/>
                  </a:cubicBezTo>
                  <a:cubicBezTo>
                    <a:pt x="4118" y="17480"/>
                    <a:pt x="4141" y="17481"/>
                    <a:pt x="4142" y="17481"/>
                  </a:cubicBezTo>
                  <a:cubicBezTo>
                    <a:pt x="4157" y="17483"/>
                    <a:pt x="4172" y="17483"/>
                    <a:pt x="4186" y="17483"/>
                  </a:cubicBezTo>
                  <a:cubicBezTo>
                    <a:pt x="4474" y="17483"/>
                    <a:pt x="4714" y="17249"/>
                    <a:pt x="4714" y="16954"/>
                  </a:cubicBezTo>
                  <a:lnTo>
                    <a:pt x="4714" y="12072"/>
                  </a:lnTo>
                  <a:cubicBezTo>
                    <a:pt x="4714" y="11082"/>
                    <a:pt x="4986" y="10325"/>
                    <a:pt x="5523" y="9820"/>
                  </a:cubicBezTo>
                  <a:cubicBezTo>
                    <a:pt x="6270" y="9115"/>
                    <a:pt x="7348" y="9065"/>
                    <a:pt x="7647" y="9065"/>
                  </a:cubicBezTo>
                  <a:cubicBezTo>
                    <a:pt x="7696" y="9065"/>
                    <a:pt x="7724" y="9066"/>
                    <a:pt x="7726" y="9066"/>
                  </a:cubicBezTo>
                  <a:cubicBezTo>
                    <a:pt x="7739" y="9067"/>
                    <a:pt x="7751" y="9067"/>
                    <a:pt x="7763" y="9067"/>
                  </a:cubicBezTo>
                  <a:cubicBezTo>
                    <a:pt x="8253" y="9067"/>
                    <a:pt x="8483" y="8447"/>
                    <a:pt x="8095" y="8128"/>
                  </a:cubicBezTo>
                  <a:cubicBezTo>
                    <a:pt x="7911" y="7976"/>
                    <a:pt x="7749" y="7749"/>
                    <a:pt x="7937" y="7216"/>
                  </a:cubicBezTo>
                  <a:cubicBezTo>
                    <a:pt x="8312" y="6167"/>
                    <a:pt x="9878" y="4614"/>
                    <a:pt x="11929" y="3269"/>
                  </a:cubicBezTo>
                  <a:cubicBezTo>
                    <a:pt x="13967" y="1926"/>
                    <a:pt x="16044" y="1059"/>
                    <a:pt x="17225" y="1059"/>
                  </a:cubicBezTo>
                  <a:close/>
                  <a:moveTo>
                    <a:pt x="17222" y="1"/>
                  </a:moveTo>
                  <a:cubicBezTo>
                    <a:pt x="14145" y="1"/>
                    <a:pt x="7898" y="4168"/>
                    <a:pt x="6937" y="6863"/>
                  </a:cubicBezTo>
                  <a:cubicBezTo>
                    <a:pt x="6782" y="7300"/>
                    <a:pt x="6752" y="7711"/>
                    <a:pt x="6846" y="8076"/>
                  </a:cubicBezTo>
                  <a:cubicBezTo>
                    <a:pt x="6241" y="8180"/>
                    <a:pt x="5452" y="8435"/>
                    <a:pt x="4805" y="9040"/>
                  </a:cubicBezTo>
                  <a:cubicBezTo>
                    <a:pt x="4041" y="9755"/>
                    <a:pt x="3656" y="10778"/>
                    <a:pt x="3656" y="12075"/>
                  </a:cubicBezTo>
                  <a:lnTo>
                    <a:pt x="3656" y="16446"/>
                  </a:lnTo>
                  <a:cubicBezTo>
                    <a:pt x="3093" y="16511"/>
                    <a:pt x="2220" y="16727"/>
                    <a:pt x="1460" y="17426"/>
                  </a:cubicBezTo>
                  <a:cubicBezTo>
                    <a:pt x="508" y="18303"/>
                    <a:pt x="23" y="19665"/>
                    <a:pt x="23" y="21470"/>
                  </a:cubicBezTo>
                  <a:lnTo>
                    <a:pt x="23" y="26779"/>
                  </a:lnTo>
                  <a:cubicBezTo>
                    <a:pt x="20" y="27006"/>
                    <a:pt x="0" y="30147"/>
                    <a:pt x="2388" y="31454"/>
                  </a:cubicBezTo>
                  <a:cubicBezTo>
                    <a:pt x="2136" y="32118"/>
                    <a:pt x="2006" y="32975"/>
                    <a:pt x="1984" y="34107"/>
                  </a:cubicBezTo>
                  <a:cubicBezTo>
                    <a:pt x="1922" y="37288"/>
                    <a:pt x="4352" y="38614"/>
                    <a:pt x="5254" y="38996"/>
                  </a:cubicBezTo>
                  <a:cubicBezTo>
                    <a:pt x="5533" y="40711"/>
                    <a:pt x="6429" y="42273"/>
                    <a:pt x="7797" y="43428"/>
                  </a:cubicBezTo>
                  <a:cubicBezTo>
                    <a:pt x="9405" y="44784"/>
                    <a:pt x="11560" y="45502"/>
                    <a:pt x="14035" y="45502"/>
                  </a:cubicBezTo>
                  <a:cubicBezTo>
                    <a:pt x="19270" y="45502"/>
                    <a:pt x="21065" y="43292"/>
                    <a:pt x="21140" y="43199"/>
                  </a:cubicBezTo>
                  <a:cubicBezTo>
                    <a:pt x="21214" y="43105"/>
                    <a:pt x="21253" y="42992"/>
                    <a:pt x="21253" y="42872"/>
                  </a:cubicBezTo>
                  <a:lnTo>
                    <a:pt x="21253" y="4967"/>
                  </a:lnTo>
                  <a:cubicBezTo>
                    <a:pt x="21217" y="3249"/>
                    <a:pt x="20328" y="1"/>
                    <a:pt x="17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9535402" y="2540968"/>
              <a:ext cx="161778" cy="68948"/>
            </a:xfrm>
            <a:custGeom>
              <a:avLst/>
              <a:gdLst/>
              <a:ahLst/>
              <a:cxnLst/>
              <a:rect l="l" t="t" r="r" b="b"/>
              <a:pathLst>
                <a:path w="11800" h="5029" extrusionOk="0">
                  <a:moveTo>
                    <a:pt x="11270" y="1"/>
                  </a:moveTo>
                  <a:cubicBezTo>
                    <a:pt x="11264" y="1"/>
                    <a:pt x="11258" y="1"/>
                    <a:pt x="11252" y="1"/>
                  </a:cubicBezTo>
                  <a:lnTo>
                    <a:pt x="4326" y="1"/>
                  </a:lnTo>
                  <a:cubicBezTo>
                    <a:pt x="1938" y="4"/>
                    <a:pt x="0" y="1939"/>
                    <a:pt x="0" y="4327"/>
                  </a:cubicBezTo>
                  <a:lnTo>
                    <a:pt x="0" y="4498"/>
                  </a:lnTo>
                  <a:cubicBezTo>
                    <a:pt x="0" y="4789"/>
                    <a:pt x="236" y="5029"/>
                    <a:pt x="527" y="5029"/>
                  </a:cubicBezTo>
                  <a:cubicBezTo>
                    <a:pt x="822" y="5029"/>
                    <a:pt x="1061" y="4789"/>
                    <a:pt x="1058" y="4498"/>
                  </a:cubicBezTo>
                  <a:lnTo>
                    <a:pt x="1058" y="4327"/>
                  </a:lnTo>
                  <a:cubicBezTo>
                    <a:pt x="1061" y="2524"/>
                    <a:pt x="2524" y="1062"/>
                    <a:pt x="4326" y="1062"/>
                  </a:cubicBezTo>
                  <a:lnTo>
                    <a:pt x="11252" y="1062"/>
                  </a:lnTo>
                  <a:cubicBezTo>
                    <a:pt x="11256" y="1062"/>
                    <a:pt x="11260" y="1062"/>
                    <a:pt x="11264" y="1062"/>
                  </a:cubicBezTo>
                  <a:cubicBezTo>
                    <a:pt x="11557" y="1062"/>
                    <a:pt x="11799" y="825"/>
                    <a:pt x="11799" y="532"/>
                  </a:cubicBezTo>
                  <a:cubicBezTo>
                    <a:pt x="11799" y="237"/>
                    <a:pt x="11560" y="1"/>
                    <a:pt x="11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9455875" y="2286606"/>
              <a:ext cx="137251" cy="112148"/>
            </a:xfrm>
            <a:custGeom>
              <a:avLst/>
              <a:gdLst/>
              <a:ahLst/>
              <a:cxnLst/>
              <a:rect l="l" t="t" r="r" b="b"/>
              <a:pathLst>
                <a:path w="10011" h="8180" extrusionOk="0">
                  <a:moveTo>
                    <a:pt x="515" y="1"/>
                  </a:moveTo>
                  <a:cubicBezTo>
                    <a:pt x="230" y="7"/>
                    <a:pt x="0" y="243"/>
                    <a:pt x="0" y="531"/>
                  </a:cubicBezTo>
                  <a:cubicBezTo>
                    <a:pt x="0" y="819"/>
                    <a:pt x="230" y="1052"/>
                    <a:pt x="515" y="1062"/>
                  </a:cubicBezTo>
                  <a:lnTo>
                    <a:pt x="4979" y="1062"/>
                  </a:lnTo>
                  <a:cubicBezTo>
                    <a:pt x="7173" y="1062"/>
                    <a:pt x="8946" y="2838"/>
                    <a:pt x="8949" y="5031"/>
                  </a:cubicBezTo>
                  <a:lnTo>
                    <a:pt x="8949" y="7649"/>
                  </a:lnTo>
                  <a:cubicBezTo>
                    <a:pt x="8949" y="7943"/>
                    <a:pt x="9188" y="8179"/>
                    <a:pt x="9480" y="8179"/>
                  </a:cubicBezTo>
                  <a:cubicBezTo>
                    <a:pt x="9771" y="8179"/>
                    <a:pt x="10010" y="7943"/>
                    <a:pt x="10010" y="7652"/>
                  </a:cubicBezTo>
                  <a:lnTo>
                    <a:pt x="10010" y="5031"/>
                  </a:lnTo>
                  <a:cubicBezTo>
                    <a:pt x="10007" y="2252"/>
                    <a:pt x="7758" y="4"/>
                    <a:pt x="4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9578545" y="2355317"/>
              <a:ext cx="116370" cy="14560"/>
            </a:xfrm>
            <a:custGeom>
              <a:avLst/>
              <a:gdLst/>
              <a:ahLst/>
              <a:cxnLst/>
              <a:rect l="l" t="t" r="r" b="b"/>
              <a:pathLst>
                <a:path w="8488" h="1062" extrusionOk="0">
                  <a:moveTo>
                    <a:pt x="519" y="0"/>
                  </a:moveTo>
                  <a:cubicBezTo>
                    <a:pt x="231" y="10"/>
                    <a:pt x="1" y="243"/>
                    <a:pt x="1" y="531"/>
                  </a:cubicBezTo>
                  <a:cubicBezTo>
                    <a:pt x="1" y="819"/>
                    <a:pt x="231" y="1051"/>
                    <a:pt x="519" y="1061"/>
                  </a:cubicBezTo>
                  <a:lnTo>
                    <a:pt x="7973" y="1061"/>
                  </a:lnTo>
                  <a:cubicBezTo>
                    <a:pt x="8261" y="1051"/>
                    <a:pt x="8487" y="819"/>
                    <a:pt x="8487" y="531"/>
                  </a:cubicBezTo>
                  <a:cubicBezTo>
                    <a:pt x="8487" y="243"/>
                    <a:pt x="8261" y="10"/>
                    <a:pt x="7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9533620" y="2389824"/>
              <a:ext cx="104429" cy="58240"/>
            </a:xfrm>
            <a:custGeom>
              <a:avLst/>
              <a:gdLst/>
              <a:ahLst/>
              <a:cxnLst/>
              <a:rect l="l" t="t" r="r" b="b"/>
              <a:pathLst>
                <a:path w="7617" h="4248" extrusionOk="0">
                  <a:moveTo>
                    <a:pt x="2890" y="0"/>
                  </a:moveTo>
                  <a:cubicBezTo>
                    <a:pt x="1295" y="0"/>
                    <a:pt x="4" y="1294"/>
                    <a:pt x="1" y="2889"/>
                  </a:cubicBezTo>
                  <a:lnTo>
                    <a:pt x="1" y="3439"/>
                  </a:lnTo>
                  <a:cubicBezTo>
                    <a:pt x="10" y="3724"/>
                    <a:pt x="243" y="3954"/>
                    <a:pt x="531" y="3954"/>
                  </a:cubicBezTo>
                  <a:cubicBezTo>
                    <a:pt x="819" y="3954"/>
                    <a:pt x="1055" y="3724"/>
                    <a:pt x="1062" y="3439"/>
                  </a:cubicBezTo>
                  <a:lnTo>
                    <a:pt x="1062" y="2889"/>
                  </a:lnTo>
                  <a:cubicBezTo>
                    <a:pt x="1062" y="1880"/>
                    <a:pt x="1880" y="1061"/>
                    <a:pt x="2890" y="1058"/>
                  </a:cubicBezTo>
                  <a:lnTo>
                    <a:pt x="4669" y="1058"/>
                  </a:lnTo>
                  <a:cubicBezTo>
                    <a:pt x="5711" y="1061"/>
                    <a:pt x="6555" y="1902"/>
                    <a:pt x="6555" y="2944"/>
                  </a:cubicBezTo>
                  <a:lnTo>
                    <a:pt x="6555" y="3717"/>
                  </a:lnTo>
                  <a:cubicBezTo>
                    <a:pt x="6555" y="4012"/>
                    <a:pt x="6795" y="4248"/>
                    <a:pt x="7086" y="4248"/>
                  </a:cubicBezTo>
                  <a:cubicBezTo>
                    <a:pt x="7380" y="4248"/>
                    <a:pt x="7617" y="4012"/>
                    <a:pt x="7617" y="3717"/>
                  </a:cubicBezTo>
                  <a:lnTo>
                    <a:pt x="7617" y="2944"/>
                  </a:lnTo>
                  <a:cubicBezTo>
                    <a:pt x="7613" y="1320"/>
                    <a:pt x="6297" y="0"/>
                    <a:pt x="4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9504885" y="2171202"/>
              <a:ext cx="97684" cy="14519"/>
            </a:xfrm>
            <a:custGeom>
              <a:avLst/>
              <a:gdLst/>
              <a:ahLst/>
              <a:cxnLst/>
              <a:rect l="l" t="t" r="r" b="b"/>
              <a:pathLst>
                <a:path w="7125" h="1059" extrusionOk="0">
                  <a:moveTo>
                    <a:pt x="6598" y="0"/>
                  </a:moveTo>
                  <a:cubicBezTo>
                    <a:pt x="6592" y="0"/>
                    <a:pt x="6587" y="0"/>
                    <a:pt x="6581" y="0"/>
                  </a:cubicBezTo>
                  <a:lnTo>
                    <a:pt x="515" y="0"/>
                  </a:lnTo>
                  <a:cubicBezTo>
                    <a:pt x="227" y="7"/>
                    <a:pt x="0" y="243"/>
                    <a:pt x="0" y="528"/>
                  </a:cubicBezTo>
                  <a:cubicBezTo>
                    <a:pt x="0" y="816"/>
                    <a:pt x="227" y="1052"/>
                    <a:pt x="515" y="1058"/>
                  </a:cubicBezTo>
                  <a:lnTo>
                    <a:pt x="6581" y="1058"/>
                  </a:lnTo>
                  <a:cubicBezTo>
                    <a:pt x="6587" y="1058"/>
                    <a:pt x="6592" y="1059"/>
                    <a:pt x="6598" y="1059"/>
                  </a:cubicBezTo>
                  <a:cubicBezTo>
                    <a:pt x="6888" y="1059"/>
                    <a:pt x="7124" y="823"/>
                    <a:pt x="7124" y="528"/>
                  </a:cubicBezTo>
                  <a:cubicBezTo>
                    <a:pt x="7124" y="236"/>
                    <a:pt x="6888" y="0"/>
                    <a:pt x="6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9587826" y="2129731"/>
              <a:ext cx="106993" cy="97464"/>
            </a:xfrm>
            <a:custGeom>
              <a:avLst/>
              <a:gdLst/>
              <a:ahLst/>
              <a:cxnLst/>
              <a:rect l="l" t="t" r="r" b="b"/>
              <a:pathLst>
                <a:path w="7804" h="7109" extrusionOk="0">
                  <a:moveTo>
                    <a:pt x="4230" y="0"/>
                  </a:moveTo>
                  <a:cubicBezTo>
                    <a:pt x="4224" y="0"/>
                    <a:pt x="4218" y="0"/>
                    <a:pt x="4213" y="0"/>
                  </a:cubicBezTo>
                  <a:lnTo>
                    <a:pt x="3339" y="0"/>
                  </a:lnTo>
                  <a:cubicBezTo>
                    <a:pt x="1495" y="0"/>
                    <a:pt x="3" y="1495"/>
                    <a:pt x="0" y="3336"/>
                  </a:cubicBezTo>
                  <a:lnTo>
                    <a:pt x="0" y="3850"/>
                  </a:lnTo>
                  <a:cubicBezTo>
                    <a:pt x="3" y="5649"/>
                    <a:pt x="1459" y="7108"/>
                    <a:pt x="3258" y="7108"/>
                  </a:cubicBezTo>
                  <a:lnTo>
                    <a:pt x="7286" y="7108"/>
                  </a:lnTo>
                  <a:cubicBezTo>
                    <a:pt x="7574" y="7102"/>
                    <a:pt x="7804" y="6866"/>
                    <a:pt x="7804" y="6578"/>
                  </a:cubicBezTo>
                  <a:cubicBezTo>
                    <a:pt x="7804" y="6290"/>
                    <a:pt x="7574" y="6057"/>
                    <a:pt x="7286" y="6047"/>
                  </a:cubicBezTo>
                  <a:lnTo>
                    <a:pt x="3258" y="6047"/>
                  </a:lnTo>
                  <a:cubicBezTo>
                    <a:pt x="2045" y="6047"/>
                    <a:pt x="1061" y="5064"/>
                    <a:pt x="1061" y="3850"/>
                  </a:cubicBezTo>
                  <a:lnTo>
                    <a:pt x="1061" y="3336"/>
                  </a:lnTo>
                  <a:cubicBezTo>
                    <a:pt x="1061" y="2081"/>
                    <a:pt x="2080" y="1061"/>
                    <a:pt x="3339" y="1058"/>
                  </a:cubicBezTo>
                  <a:lnTo>
                    <a:pt x="4213" y="1058"/>
                  </a:lnTo>
                  <a:cubicBezTo>
                    <a:pt x="4218" y="1058"/>
                    <a:pt x="4224" y="1059"/>
                    <a:pt x="4230" y="1059"/>
                  </a:cubicBezTo>
                  <a:cubicBezTo>
                    <a:pt x="4520" y="1059"/>
                    <a:pt x="4756" y="823"/>
                    <a:pt x="4756" y="528"/>
                  </a:cubicBezTo>
                  <a:cubicBezTo>
                    <a:pt x="4756" y="236"/>
                    <a:pt x="4520" y="0"/>
                    <a:pt x="4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10925766" y="3193551"/>
            <a:ext cx="480951" cy="470947"/>
            <a:chOff x="-22881800" y="1971800"/>
            <a:chExt cx="301675" cy="295400"/>
          </a:xfrm>
        </p:grpSpPr>
        <p:sp>
          <p:nvSpPr>
            <p:cNvPr id="83" name="Google Shape;83;p1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10949432" y="5203033"/>
            <a:ext cx="473417" cy="469312"/>
            <a:chOff x="-22859750" y="2335900"/>
            <a:chExt cx="296950" cy="294375"/>
          </a:xfrm>
        </p:grpSpPr>
        <p:sp>
          <p:nvSpPr>
            <p:cNvPr id="90" name="Google Shape;90;p15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93" name="Google Shape;93;p15"/>
          <p:cNvSpPr/>
          <p:nvPr/>
        </p:nvSpPr>
        <p:spPr>
          <a:xfrm>
            <a:off x="10949412" y="1193340"/>
            <a:ext cx="473457" cy="453968"/>
          </a:xfrm>
          <a:custGeom>
            <a:avLst/>
            <a:gdLst/>
            <a:ahLst/>
            <a:cxnLst/>
            <a:rect l="l" t="t" r="r" b="b"/>
            <a:pathLst>
              <a:path w="11879" h="11390" extrusionOk="0">
                <a:moveTo>
                  <a:pt x="10047" y="655"/>
                </a:moveTo>
                <a:cubicBezTo>
                  <a:pt x="10369" y="655"/>
                  <a:pt x="10689" y="746"/>
                  <a:pt x="10965" y="930"/>
                </a:cubicBezTo>
                <a:lnTo>
                  <a:pt x="7499" y="4490"/>
                </a:lnTo>
                <a:cubicBezTo>
                  <a:pt x="7468" y="4427"/>
                  <a:pt x="7468" y="4396"/>
                  <a:pt x="7405" y="4364"/>
                </a:cubicBezTo>
                <a:lnTo>
                  <a:pt x="7090" y="4049"/>
                </a:lnTo>
                <a:cubicBezTo>
                  <a:pt x="7058" y="3986"/>
                  <a:pt x="7026" y="3954"/>
                  <a:pt x="6995" y="3954"/>
                </a:cubicBezTo>
                <a:lnTo>
                  <a:pt x="7216" y="3734"/>
                </a:lnTo>
                <a:cubicBezTo>
                  <a:pt x="7405" y="3545"/>
                  <a:pt x="7531" y="3261"/>
                  <a:pt x="7531" y="2978"/>
                </a:cubicBezTo>
                <a:cubicBezTo>
                  <a:pt x="7531" y="2820"/>
                  <a:pt x="7499" y="2663"/>
                  <a:pt x="7405" y="2537"/>
                </a:cubicBezTo>
                <a:lnTo>
                  <a:pt x="8791" y="1182"/>
                </a:lnTo>
                <a:cubicBezTo>
                  <a:pt x="9140" y="833"/>
                  <a:pt x="9596" y="655"/>
                  <a:pt x="10047" y="655"/>
                </a:cubicBezTo>
                <a:close/>
                <a:moveTo>
                  <a:pt x="6365" y="4427"/>
                </a:moveTo>
                <a:cubicBezTo>
                  <a:pt x="6428" y="4427"/>
                  <a:pt x="6554" y="4490"/>
                  <a:pt x="6585" y="4553"/>
                </a:cubicBezTo>
                <a:lnTo>
                  <a:pt x="6900" y="4868"/>
                </a:lnTo>
                <a:cubicBezTo>
                  <a:pt x="7058" y="4994"/>
                  <a:pt x="7058" y="5183"/>
                  <a:pt x="6932" y="5341"/>
                </a:cubicBezTo>
                <a:lnTo>
                  <a:pt x="6365" y="5971"/>
                </a:lnTo>
                <a:lnTo>
                  <a:pt x="5483" y="5120"/>
                </a:lnTo>
                <a:lnTo>
                  <a:pt x="6113" y="4522"/>
                </a:lnTo>
                <a:cubicBezTo>
                  <a:pt x="6207" y="4490"/>
                  <a:pt x="6270" y="4427"/>
                  <a:pt x="6365" y="4427"/>
                </a:cubicBezTo>
                <a:close/>
                <a:moveTo>
                  <a:pt x="4947" y="5624"/>
                </a:moveTo>
                <a:lnTo>
                  <a:pt x="5829" y="6538"/>
                </a:lnTo>
                <a:lnTo>
                  <a:pt x="5388" y="7042"/>
                </a:lnTo>
                <a:lnTo>
                  <a:pt x="5136" y="6790"/>
                </a:lnTo>
                <a:cubicBezTo>
                  <a:pt x="5073" y="6743"/>
                  <a:pt x="4987" y="6719"/>
                  <a:pt x="4900" y="6719"/>
                </a:cubicBezTo>
                <a:cubicBezTo>
                  <a:pt x="4813" y="6719"/>
                  <a:pt x="4727" y="6743"/>
                  <a:pt x="4664" y="6790"/>
                </a:cubicBezTo>
                <a:cubicBezTo>
                  <a:pt x="4538" y="6916"/>
                  <a:pt x="4538" y="7168"/>
                  <a:pt x="4664" y="7262"/>
                </a:cubicBezTo>
                <a:lnTo>
                  <a:pt x="4947" y="7546"/>
                </a:lnTo>
                <a:lnTo>
                  <a:pt x="4475" y="8050"/>
                </a:lnTo>
                <a:lnTo>
                  <a:pt x="4128" y="7704"/>
                </a:lnTo>
                <a:cubicBezTo>
                  <a:pt x="4065" y="7641"/>
                  <a:pt x="3971" y="7609"/>
                  <a:pt x="3880" y="7609"/>
                </a:cubicBezTo>
                <a:cubicBezTo>
                  <a:pt x="3789" y="7609"/>
                  <a:pt x="3703" y="7641"/>
                  <a:pt x="3655" y="7704"/>
                </a:cubicBezTo>
                <a:cubicBezTo>
                  <a:pt x="3529" y="7830"/>
                  <a:pt x="3529" y="8050"/>
                  <a:pt x="3655" y="8176"/>
                </a:cubicBezTo>
                <a:lnTo>
                  <a:pt x="4034" y="8586"/>
                </a:lnTo>
                <a:lnTo>
                  <a:pt x="3561" y="9090"/>
                </a:lnTo>
                <a:lnTo>
                  <a:pt x="3088" y="8617"/>
                </a:lnTo>
                <a:cubicBezTo>
                  <a:pt x="3025" y="8554"/>
                  <a:pt x="2939" y="8523"/>
                  <a:pt x="2852" y="8523"/>
                </a:cubicBezTo>
                <a:cubicBezTo>
                  <a:pt x="2765" y="8523"/>
                  <a:pt x="2679" y="8554"/>
                  <a:pt x="2616" y="8617"/>
                </a:cubicBezTo>
                <a:cubicBezTo>
                  <a:pt x="2490" y="8743"/>
                  <a:pt x="2490" y="8964"/>
                  <a:pt x="2616" y="9090"/>
                </a:cubicBezTo>
                <a:lnTo>
                  <a:pt x="3120" y="9594"/>
                </a:lnTo>
                <a:lnTo>
                  <a:pt x="2647" y="10098"/>
                </a:lnTo>
                <a:lnTo>
                  <a:pt x="2080" y="9531"/>
                </a:lnTo>
                <a:cubicBezTo>
                  <a:pt x="2017" y="9468"/>
                  <a:pt x="1923" y="9436"/>
                  <a:pt x="1832" y="9436"/>
                </a:cubicBezTo>
                <a:cubicBezTo>
                  <a:pt x="1742" y="9436"/>
                  <a:pt x="1655" y="9468"/>
                  <a:pt x="1608" y="9531"/>
                </a:cubicBezTo>
                <a:cubicBezTo>
                  <a:pt x="1482" y="9625"/>
                  <a:pt x="1482" y="9877"/>
                  <a:pt x="1608" y="10003"/>
                </a:cubicBezTo>
                <a:lnTo>
                  <a:pt x="2175" y="10570"/>
                </a:lnTo>
                <a:cubicBezTo>
                  <a:pt x="2017" y="10696"/>
                  <a:pt x="1860" y="10728"/>
                  <a:pt x="1702" y="10728"/>
                </a:cubicBezTo>
                <a:cubicBezTo>
                  <a:pt x="1419" y="10728"/>
                  <a:pt x="1198" y="10665"/>
                  <a:pt x="1009" y="10476"/>
                </a:cubicBezTo>
                <a:cubicBezTo>
                  <a:pt x="789" y="10255"/>
                  <a:pt x="726" y="10035"/>
                  <a:pt x="726" y="9751"/>
                </a:cubicBezTo>
                <a:cubicBezTo>
                  <a:pt x="726" y="9468"/>
                  <a:pt x="852" y="9247"/>
                  <a:pt x="1041" y="9090"/>
                </a:cubicBezTo>
                <a:lnTo>
                  <a:pt x="4947" y="5624"/>
                </a:lnTo>
                <a:close/>
                <a:moveTo>
                  <a:pt x="10035" y="1"/>
                </a:moveTo>
                <a:cubicBezTo>
                  <a:pt x="9413" y="1"/>
                  <a:pt x="8791" y="237"/>
                  <a:pt x="8318" y="709"/>
                </a:cubicBezTo>
                <a:lnTo>
                  <a:pt x="6743" y="2285"/>
                </a:lnTo>
                <a:cubicBezTo>
                  <a:pt x="6680" y="2348"/>
                  <a:pt x="6617" y="2442"/>
                  <a:pt x="6617" y="2505"/>
                </a:cubicBezTo>
                <a:cubicBezTo>
                  <a:pt x="6617" y="2600"/>
                  <a:pt x="6680" y="2694"/>
                  <a:pt x="6743" y="2757"/>
                </a:cubicBezTo>
                <a:cubicBezTo>
                  <a:pt x="6837" y="2820"/>
                  <a:pt x="6869" y="2915"/>
                  <a:pt x="6869" y="2978"/>
                </a:cubicBezTo>
                <a:cubicBezTo>
                  <a:pt x="6869" y="3041"/>
                  <a:pt x="6837" y="3167"/>
                  <a:pt x="6743" y="3198"/>
                </a:cubicBezTo>
                <a:lnTo>
                  <a:pt x="6207" y="3765"/>
                </a:lnTo>
                <a:cubicBezTo>
                  <a:pt x="5987" y="3797"/>
                  <a:pt x="5798" y="3891"/>
                  <a:pt x="5640" y="3986"/>
                </a:cubicBezTo>
                <a:lnTo>
                  <a:pt x="568" y="8523"/>
                </a:lnTo>
                <a:cubicBezTo>
                  <a:pt x="221" y="8838"/>
                  <a:pt x="1" y="9247"/>
                  <a:pt x="1" y="9720"/>
                </a:cubicBezTo>
                <a:cubicBezTo>
                  <a:pt x="1" y="10192"/>
                  <a:pt x="158" y="10633"/>
                  <a:pt x="473" y="10917"/>
                </a:cubicBezTo>
                <a:cubicBezTo>
                  <a:pt x="789" y="11264"/>
                  <a:pt x="1230" y="11390"/>
                  <a:pt x="1671" y="11390"/>
                </a:cubicBezTo>
                <a:lnTo>
                  <a:pt x="1702" y="11390"/>
                </a:lnTo>
                <a:cubicBezTo>
                  <a:pt x="2143" y="11390"/>
                  <a:pt x="2584" y="11169"/>
                  <a:pt x="2899" y="10854"/>
                </a:cubicBezTo>
                <a:lnTo>
                  <a:pt x="7405" y="5782"/>
                </a:lnTo>
                <a:cubicBezTo>
                  <a:pt x="7562" y="5624"/>
                  <a:pt x="7657" y="5404"/>
                  <a:pt x="7657" y="5215"/>
                </a:cubicBezTo>
                <a:lnTo>
                  <a:pt x="11752" y="1119"/>
                </a:lnTo>
                <a:cubicBezTo>
                  <a:pt x="11878" y="1088"/>
                  <a:pt x="11878" y="1025"/>
                  <a:pt x="11878" y="930"/>
                </a:cubicBezTo>
                <a:cubicBezTo>
                  <a:pt x="11878" y="867"/>
                  <a:pt x="11815" y="741"/>
                  <a:pt x="11752" y="709"/>
                </a:cubicBezTo>
                <a:cubicBezTo>
                  <a:pt x="11280" y="237"/>
                  <a:pt x="10657" y="1"/>
                  <a:pt x="100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769716" y="1186016"/>
            <a:ext cx="472181" cy="472181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757154" y="5200910"/>
            <a:ext cx="497292" cy="469989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96" name="Google Shape;96;p15"/>
          <p:cNvGrpSpPr/>
          <p:nvPr/>
        </p:nvGrpSpPr>
        <p:grpSpPr>
          <a:xfrm>
            <a:off x="786275" y="3207354"/>
            <a:ext cx="475928" cy="443285"/>
            <a:chOff x="-25477800" y="2357750"/>
            <a:chExt cx="298525" cy="278050"/>
          </a:xfrm>
        </p:grpSpPr>
        <p:sp>
          <p:nvSpPr>
            <p:cNvPr id="97" name="Google Shape;97;p15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cxnSp>
        <p:nvCxnSpPr>
          <p:cNvPr id="99" name="Google Shape;99;p15"/>
          <p:cNvCxnSpPr>
            <a:endCxn id="61" idx="6"/>
          </p:cNvCxnSpPr>
          <p:nvPr/>
        </p:nvCxnSpPr>
        <p:spPr>
          <a:xfrm flipH="1">
            <a:off x="1402007" y="5147889"/>
            <a:ext cx="1749600" cy="288000"/>
          </a:xfrm>
          <a:prstGeom prst="bentConnector3">
            <a:avLst>
              <a:gd name="adj1" fmla="val -562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5"/>
          <p:cNvCxnSpPr>
            <a:endCxn id="62" idx="6"/>
          </p:cNvCxnSpPr>
          <p:nvPr/>
        </p:nvCxnSpPr>
        <p:spPr>
          <a:xfrm rot="10800000">
            <a:off x="1402007" y="1422107"/>
            <a:ext cx="1748000" cy="292800"/>
          </a:xfrm>
          <a:prstGeom prst="bentConnector3">
            <a:avLst>
              <a:gd name="adj1" fmla="val 89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5"/>
          <p:cNvCxnSpPr>
            <a:endCxn id="60" idx="2"/>
          </p:cNvCxnSpPr>
          <p:nvPr/>
        </p:nvCxnSpPr>
        <p:spPr>
          <a:xfrm rot="10800000" flipH="1">
            <a:off x="9040740" y="1420323"/>
            <a:ext cx="1749200" cy="298800"/>
          </a:xfrm>
          <a:prstGeom prst="bentConnector3">
            <a:avLst>
              <a:gd name="adj1" fmla="val 108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5"/>
          <p:cNvCxnSpPr>
            <a:endCxn id="59" idx="2"/>
          </p:cNvCxnSpPr>
          <p:nvPr/>
        </p:nvCxnSpPr>
        <p:spPr>
          <a:xfrm>
            <a:off x="9038340" y="5154489"/>
            <a:ext cx="1751600" cy="283200"/>
          </a:xfrm>
          <a:prstGeom prst="bentConnector3">
            <a:avLst>
              <a:gd name="adj1" fmla="val -28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" name="Google Shape;1331;p33"/>
          <p:cNvSpPr/>
          <p:nvPr/>
        </p:nvSpPr>
        <p:spPr>
          <a:xfrm>
            <a:off x="10377473" y="4551656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332" name="Google Shape;1332;p33"/>
          <p:cNvSpPr/>
          <p:nvPr/>
        </p:nvSpPr>
        <p:spPr>
          <a:xfrm>
            <a:off x="10397373" y="2363873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333" name="Google Shape;1333;p33"/>
          <p:cNvSpPr/>
          <p:nvPr/>
        </p:nvSpPr>
        <p:spPr>
          <a:xfrm>
            <a:off x="1002223" y="2314073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334" name="Google Shape;1334;p33"/>
          <p:cNvSpPr/>
          <p:nvPr/>
        </p:nvSpPr>
        <p:spPr>
          <a:xfrm>
            <a:off x="1002223" y="4503307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335" name="Google Shape;1335;p33"/>
          <p:cNvSpPr txBox="1"/>
          <p:nvPr/>
        </p:nvSpPr>
        <p:spPr>
          <a:xfrm>
            <a:off x="1002233" y="16027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1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36" name="Google Shape;1336;p33"/>
          <p:cNvSpPr txBox="1"/>
          <p:nvPr/>
        </p:nvSpPr>
        <p:spPr>
          <a:xfrm>
            <a:off x="9599467" y="16276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2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337" name="Google Shape;1337;p33"/>
          <p:cNvGrpSpPr/>
          <p:nvPr/>
        </p:nvGrpSpPr>
        <p:grpSpPr>
          <a:xfrm>
            <a:off x="3753400" y="1598981"/>
            <a:ext cx="1346424" cy="4693907"/>
            <a:chOff x="5117800" y="1548900"/>
            <a:chExt cx="389275" cy="1356725"/>
          </a:xfrm>
        </p:grpSpPr>
        <p:sp>
          <p:nvSpPr>
            <p:cNvPr id="1338" name="Google Shape;1338;p33"/>
            <p:cNvSpPr/>
            <p:nvPr/>
          </p:nvSpPr>
          <p:spPr>
            <a:xfrm>
              <a:off x="5220000" y="1620325"/>
              <a:ext cx="178725" cy="170600"/>
            </a:xfrm>
            <a:custGeom>
              <a:avLst/>
              <a:gdLst/>
              <a:ahLst/>
              <a:cxnLst/>
              <a:rect l="l" t="t" r="r" b="b"/>
              <a:pathLst>
                <a:path w="7149" h="6824" extrusionOk="0">
                  <a:moveTo>
                    <a:pt x="3571" y="0"/>
                  </a:moveTo>
                  <a:lnTo>
                    <a:pt x="0" y="2109"/>
                  </a:lnTo>
                  <a:cubicBezTo>
                    <a:pt x="0" y="2109"/>
                    <a:pt x="799" y="5114"/>
                    <a:pt x="246" y="6823"/>
                  </a:cubicBezTo>
                  <a:lnTo>
                    <a:pt x="7149" y="6823"/>
                  </a:lnTo>
                  <a:cubicBezTo>
                    <a:pt x="7149" y="6823"/>
                    <a:pt x="6872" y="5077"/>
                    <a:pt x="7149" y="2188"/>
                  </a:cubicBezTo>
                  <a:lnTo>
                    <a:pt x="35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339" name="Google Shape;1339;p33"/>
            <p:cNvGrpSpPr/>
            <p:nvPr/>
          </p:nvGrpSpPr>
          <p:grpSpPr>
            <a:xfrm>
              <a:off x="5117800" y="1606500"/>
              <a:ext cx="389275" cy="1299125"/>
              <a:chOff x="5117800" y="1606500"/>
              <a:chExt cx="389275" cy="1299125"/>
            </a:xfrm>
          </p:grpSpPr>
          <p:grpSp>
            <p:nvGrpSpPr>
              <p:cNvPr id="1340" name="Google Shape;1340;p33"/>
              <p:cNvGrpSpPr/>
              <p:nvPr/>
            </p:nvGrpSpPr>
            <p:grpSpPr>
              <a:xfrm>
                <a:off x="5117800" y="1606500"/>
                <a:ext cx="389275" cy="1299125"/>
                <a:chOff x="5117800" y="1606500"/>
                <a:chExt cx="389275" cy="1299125"/>
              </a:xfrm>
            </p:grpSpPr>
            <p:sp>
              <p:nvSpPr>
                <p:cNvPr id="1341" name="Google Shape;1341;p33"/>
                <p:cNvSpPr/>
                <p:nvPr/>
              </p:nvSpPr>
              <p:spPr>
                <a:xfrm>
                  <a:off x="5117800" y="1721575"/>
                  <a:ext cx="389275" cy="118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1" h="47362" extrusionOk="0">
                      <a:moveTo>
                        <a:pt x="9374" y="1"/>
                      </a:moveTo>
                      <a:lnTo>
                        <a:pt x="7788" y="38"/>
                      </a:lnTo>
                      <a:lnTo>
                        <a:pt x="6203" y="7"/>
                      </a:lnTo>
                      <a:lnTo>
                        <a:pt x="6203" y="7"/>
                      </a:lnTo>
                      <a:cubicBezTo>
                        <a:pt x="6203" y="7"/>
                        <a:pt x="6270" y="1525"/>
                        <a:pt x="6203" y="1771"/>
                      </a:cubicBezTo>
                      <a:cubicBezTo>
                        <a:pt x="6129" y="2017"/>
                        <a:pt x="5957" y="2367"/>
                        <a:pt x="5287" y="2576"/>
                      </a:cubicBezTo>
                      <a:cubicBezTo>
                        <a:pt x="4617" y="2792"/>
                        <a:pt x="3910" y="2718"/>
                        <a:pt x="3098" y="3216"/>
                      </a:cubicBezTo>
                      <a:cubicBezTo>
                        <a:pt x="2293" y="3707"/>
                        <a:pt x="2078" y="5680"/>
                        <a:pt x="2078" y="6947"/>
                      </a:cubicBezTo>
                      <a:cubicBezTo>
                        <a:pt x="2078" y="8213"/>
                        <a:pt x="1974" y="11034"/>
                        <a:pt x="1728" y="12128"/>
                      </a:cubicBezTo>
                      <a:cubicBezTo>
                        <a:pt x="1482" y="13216"/>
                        <a:pt x="812" y="16179"/>
                        <a:pt x="775" y="17058"/>
                      </a:cubicBezTo>
                      <a:cubicBezTo>
                        <a:pt x="738" y="17937"/>
                        <a:pt x="425" y="19173"/>
                        <a:pt x="351" y="19701"/>
                      </a:cubicBezTo>
                      <a:cubicBezTo>
                        <a:pt x="283" y="20230"/>
                        <a:pt x="1" y="22234"/>
                        <a:pt x="210" y="22658"/>
                      </a:cubicBezTo>
                      <a:cubicBezTo>
                        <a:pt x="682" y="23602"/>
                        <a:pt x="1024" y="23870"/>
                        <a:pt x="1191" y="23870"/>
                      </a:cubicBezTo>
                      <a:cubicBezTo>
                        <a:pt x="1277" y="23870"/>
                        <a:pt x="1316" y="23800"/>
                        <a:pt x="1304" y="23715"/>
                      </a:cubicBezTo>
                      <a:cubicBezTo>
                        <a:pt x="1267" y="23469"/>
                        <a:pt x="990" y="22977"/>
                        <a:pt x="923" y="22486"/>
                      </a:cubicBezTo>
                      <a:cubicBezTo>
                        <a:pt x="863" y="22089"/>
                        <a:pt x="943" y="21530"/>
                        <a:pt x="1031" y="21530"/>
                      </a:cubicBezTo>
                      <a:cubicBezTo>
                        <a:pt x="1053" y="21530"/>
                        <a:pt x="1074" y="21562"/>
                        <a:pt x="1095" y="21637"/>
                      </a:cubicBezTo>
                      <a:cubicBezTo>
                        <a:pt x="1187" y="21980"/>
                        <a:pt x="1308" y="22847"/>
                        <a:pt x="1484" y="22847"/>
                      </a:cubicBezTo>
                      <a:cubicBezTo>
                        <a:pt x="1507" y="22847"/>
                        <a:pt x="1531" y="22832"/>
                        <a:pt x="1556" y="22799"/>
                      </a:cubicBezTo>
                      <a:cubicBezTo>
                        <a:pt x="1771" y="22522"/>
                        <a:pt x="1838" y="21391"/>
                        <a:pt x="1838" y="20832"/>
                      </a:cubicBezTo>
                      <a:cubicBezTo>
                        <a:pt x="1838" y="20267"/>
                        <a:pt x="1556" y="19701"/>
                        <a:pt x="1586" y="19142"/>
                      </a:cubicBezTo>
                      <a:cubicBezTo>
                        <a:pt x="1623" y="18576"/>
                        <a:pt x="2926" y="15226"/>
                        <a:pt x="3172" y="13819"/>
                      </a:cubicBezTo>
                      <a:cubicBezTo>
                        <a:pt x="3424" y="12411"/>
                        <a:pt x="3775" y="8569"/>
                        <a:pt x="3775" y="8569"/>
                      </a:cubicBezTo>
                      <a:cubicBezTo>
                        <a:pt x="3916" y="9448"/>
                        <a:pt x="4475" y="10579"/>
                        <a:pt x="4512" y="12233"/>
                      </a:cubicBezTo>
                      <a:cubicBezTo>
                        <a:pt x="4549" y="13886"/>
                        <a:pt x="3105" y="16603"/>
                        <a:pt x="2822" y="18890"/>
                      </a:cubicBezTo>
                      <a:cubicBezTo>
                        <a:pt x="2539" y="21182"/>
                        <a:pt x="3351" y="27981"/>
                        <a:pt x="3670" y="30556"/>
                      </a:cubicBezTo>
                      <a:cubicBezTo>
                        <a:pt x="3984" y="33126"/>
                        <a:pt x="3314" y="35806"/>
                        <a:pt x="3559" y="37355"/>
                      </a:cubicBezTo>
                      <a:cubicBezTo>
                        <a:pt x="3805" y="38903"/>
                        <a:pt x="4617" y="42671"/>
                        <a:pt x="4617" y="43200"/>
                      </a:cubicBezTo>
                      <a:cubicBezTo>
                        <a:pt x="4617" y="43729"/>
                        <a:pt x="4586" y="44190"/>
                        <a:pt x="4727" y="44540"/>
                      </a:cubicBezTo>
                      <a:cubicBezTo>
                        <a:pt x="4863" y="44890"/>
                        <a:pt x="4408" y="45456"/>
                        <a:pt x="4266" y="46058"/>
                      </a:cubicBezTo>
                      <a:cubicBezTo>
                        <a:pt x="4119" y="46654"/>
                        <a:pt x="4512" y="47361"/>
                        <a:pt x="5145" y="47361"/>
                      </a:cubicBezTo>
                      <a:cubicBezTo>
                        <a:pt x="5778" y="47361"/>
                        <a:pt x="6375" y="46833"/>
                        <a:pt x="6270" y="46378"/>
                      </a:cubicBezTo>
                      <a:cubicBezTo>
                        <a:pt x="6172" y="45917"/>
                        <a:pt x="6166" y="44792"/>
                        <a:pt x="6233" y="44190"/>
                      </a:cubicBezTo>
                      <a:cubicBezTo>
                        <a:pt x="6307" y="43593"/>
                        <a:pt x="5957" y="43274"/>
                        <a:pt x="5957" y="42714"/>
                      </a:cubicBezTo>
                      <a:cubicBezTo>
                        <a:pt x="5957" y="42149"/>
                        <a:pt x="6166" y="37988"/>
                        <a:pt x="6190" y="34668"/>
                      </a:cubicBezTo>
                      <a:cubicBezTo>
                        <a:pt x="6196" y="33261"/>
                        <a:pt x="6565" y="32179"/>
                        <a:pt x="6940" y="28983"/>
                      </a:cubicBezTo>
                      <a:cubicBezTo>
                        <a:pt x="7315" y="25786"/>
                        <a:pt x="7788" y="21182"/>
                        <a:pt x="7788" y="21182"/>
                      </a:cubicBezTo>
                      <a:cubicBezTo>
                        <a:pt x="7788" y="21182"/>
                        <a:pt x="8256" y="25786"/>
                        <a:pt x="8631" y="28983"/>
                      </a:cubicBezTo>
                      <a:cubicBezTo>
                        <a:pt x="9006" y="32173"/>
                        <a:pt x="9374" y="33255"/>
                        <a:pt x="9380" y="34668"/>
                      </a:cubicBezTo>
                      <a:cubicBezTo>
                        <a:pt x="9405" y="37988"/>
                        <a:pt x="9620" y="42149"/>
                        <a:pt x="9620" y="42714"/>
                      </a:cubicBezTo>
                      <a:cubicBezTo>
                        <a:pt x="9620" y="43274"/>
                        <a:pt x="9264" y="43593"/>
                        <a:pt x="9337" y="44190"/>
                      </a:cubicBezTo>
                      <a:cubicBezTo>
                        <a:pt x="9405" y="44792"/>
                        <a:pt x="9405" y="45917"/>
                        <a:pt x="9301" y="46378"/>
                      </a:cubicBezTo>
                      <a:cubicBezTo>
                        <a:pt x="9196" y="46833"/>
                        <a:pt x="9792" y="47361"/>
                        <a:pt x="10425" y="47361"/>
                      </a:cubicBezTo>
                      <a:cubicBezTo>
                        <a:pt x="11065" y="47361"/>
                        <a:pt x="11452" y="46654"/>
                        <a:pt x="11311" y="46058"/>
                      </a:cubicBezTo>
                      <a:cubicBezTo>
                        <a:pt x="11169" y="45456"/>
                        <a:pt x="10708" y="44890"/>
                        <a:pt x="10850" y="44540"/>
                      </a:cubicBezTo>
                      <a:cubicBezTo>
                        <a:pt x="10985" y="44190"/>
                        <a:pt x="10954" y="43729"/>
                        <a:pt x="10954" y="43200"/>
                      </a:cubicBezTo>
                      <a:cubicBezTo>
                        <a:pt x="10954" y="42671"/>
                        <a:pt x="11765" y="38897"/>
                        <a:pt x="12011" y="37355"/>
                      </a:cubicBezTo>
                      <a:cubicBezTo>
                        <a:pt x="12257" y="35806"/>
                        <a:pt x="11587" y="33126"/>
                        <a:pt x="11907" y="30556"/>
                      </a:cubicBezTo>
                      <a:cubicBezTo>
                        <a:pt x="12220" y="27981"/>
                        <a:pt x="13032" y="21182"/>
                        <a:pt x="12749" y="18890"/>
                      </a:cubicBezTo>
                      <a:cubicBezTo>
                        <a:pt x="12466" y="16603"/>
                        <a:pt x="11022" y="13886"/>
                        <a:pt x="11059" y="12233"/>
                      </a:cubicBezTo>
                      <a:cubicBezTo>
                        <a:pt x="11095" y="10579"/>
                        <a:pt x="11661" y="9448"/>
                        <a:pt x="11796" y="8569"/>
                      </a:cubicBezTo>
                      <a:cubicBezTo>
                        <a:pt x="11796" y="8569"/>
                        <a:pt x="12153" y="12411"/>
                        <a:pt x="12399" y="13819"/>
                      </a:cubicBezTo>
                      <a:cubicBezTo>
                        <a:pt x="12644" y="15226"/>
                        <a:pt x="13947" y="18576"/>
                        <a:pt x="13984" y="19142"/>
                      </a:cubicBezTo>
                      <a:cubicBezTo>
                        <a:pt x="14021" y="19701"/>
                        <a:pt x="13739" y="20267"/>
                        <a:pt x="13739" y="20832"/>
                      </a:cubicBezTo>
                      <a:cubicBezTo>
                        <a:pt x="13739" y="21391"/>
                        <a:pt x="13806" y="22522"/>
                        <a:pt x="14021" y="22799"/>
                      </a:cubicBezTo>
                      <a:cubicBezTo>
                        <a:pt x="14045" y="22832"/>
                        <a:pt x="14069" y="22847"/>
                        <a:pt x="14091" y="22847"/>
                      </a:cubicBezTo>
                      <a:cubicBezTo>
                        <a:pt x="14263" y="22847"/>
                        <a:pt x="14384" y="21980"/>
                        <a:pt x="14482" y="21637"/>
                      </a:cubicBezTo>
                      <a:cubicBezTo>
                        <a:pt x="14503" y="21562"/>
                        <a:pt x="14524" y="21530"/>
                        <a:pt x="14545" y="21530"/>
                      </a:cubicBezTo>
                      <a:cubicBezTo>
                        <a:pt x="14634" y="21530"/>
                        <a:pt x="14714" y="22089"/>
                        <a:pt x="14654" y="22486"/>
                      </a:cubicBezTo>
                      <a:cubicBezTo>
                        <a:pt x="14587" y="22977"/>
                        <a:pt x="14304" y="23469"/>
                        <a:pt x="14273" y="23715"/>
                      </a:cubicBezTo>
                      <a:cubicBezTo>
                        <a:pt x="14261" y="23800"/>
                        <a:pt x="14300" y="23870"/>
                        <a:pt x="14384" y="23870"/>
                      </a:cubicBezTo>
                      <a:cubicBezTo>
                        <a:pt x="14549" y="23870"/>
                        <a:pt x="14889" y="23602"/>
                        <a:pt x="15361" y="22658"/>
                      </a:cubicBezTo>
                      <a:cubicBezTo>
                        <a:pt x="15570" y="22234"/>
                        <a:pt x="15294" y="20230"/>
                        <a:pt x="15220" y="19701"/>
                      </a:cubicBezTo>
                      <a:cubicBezTo>
                        <a:pt x="15152" y="19173"/>
                        <a:pt x="14833" y="17937"/>
                        <a:pt x="14796" y="17058"/>
                      </a:cubicBezTo>
                      <a:cubicBezTo>
                        <a:pt x="14759" y="16173"/>
                        <a:pt x="14095" y="13216"/>
                        <a:pt x="13843" y="12122"/>
                      </a:cubicBezTo>
                      <a:cubicBezTo>
                        <a:pt x="13597" y="11034"/>
                        <a:pt x="13493" y="8213"/>
                        <a:pt x="13493" y="6947"/>
                      </a:cubicBezTo>
                      <a:cubicBezTo>
                        <a:pt x="13493" y="5674"/>
                        <a:pt x="13284" y="3701"/>
                        <a:pt x="12472" y="3209"/>
                      </a:cubicBezTo>
                      <a:cubicBezTo>
                        <a:pt x="11661" y="2718"/>
                        <a:pt x="10954" y="2785"/>
                        <a:pt x="10290" y="2576"/>
                      </a:cubicBezTo>
                      <a:cubicBezTo>
                        <a:pt x="9620" y="2367"/>
                        <a:pt x="9442" y="2011"/>
                        <a:pt x="9374" y="1765"/>
                      </a:cubicBezTo>
                      <a:cubicBezTo>
                        <a:pt x="9301" y="1519"/>
                        <a:pt x="9374" y="1"/>
                        <a:pt x="9374" y="1"/>
                      </a:cubicBezTo>
                      <a:close/>
                    </a:path>
                  </a:pathLst>
                </a:custGeom>
                <a:solidFill>
                  <a:srgbClr val="F2F4F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42" name="Google Shape;1342;p33"/>
                <p:cNvSpPr/>
                <p:nvPr/>
              </p:nvSpPr>
              <p:spPr>
                <a:xfrm>
                  <a:off x="5247800" y="1606500"/>
                  <a:ext cx="129275" cy="16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1" h="6627" extrusionOk="0">
                      <a:moveTo>
                        <a:pt x="2588" y="0"/>
                      </a:moveTo>
                      <a:cubicBezTo>
                        <a:pt x="50" y="0"/>
                        <a:pt x="1" y="1082"/>
                        <a:pt x="191" y="3221"/>
                      </a:cubicBezTo>
                      <a:cubicBezTo>
                        <a:pt x="382" y="5360"/>
                        <a:pt x="1697" y="6626"/>
                        <a:pt x="2588" y="6626"/>
                      </a:cubicBezTo>
                      <a:cubicBezTo>
                        <a:pt x="3480" y="6626"/>
                        <a:pt x="4795" y="5360"/>
                        <a:pt x="4986" y="3221"/>
                      </a:cubicBezTo>
                      <a:cubicBezTo>
                        <a:pt x="5170" y="1082"/>
                        <a:pt x="5121" y="0"/>
                        <a:pt x="2588" y="0"/>
                      </a:cubicBezTo>
                      <a:close/>
                    </a:path>
                  </a:pathLst>
                </a:custGeom>
                <a:solidFill>
                  <a:srgbClr val="F9FBF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43" name="Google Shape;1343;p33"/>
              <p:cNvGrpSpPr/>
              <p:nvPr/>
            </p:nvGrpSpPr>
            <p:grpSpPr>
              <a:xfrm>
                <a:off x="5125650" y="1613550"/>
                <a:ext cx="373725" cy="1286875"/>
                <a:chOff x="5125650" y="1613550"/>
                <a:chExt cx="373725" cy="1286875"/>
              </a:xfrm>
            </p:grpSpPr>
            <p:sp>
              <p:nvSpPr>
                <p:cNvPr id="1344" name="Google Shape;1344;p33"/>
                <p:cNvSpPr/>
                <p:nvPr/>
              </p:nvSpPr>
              <p:spPr>
                <a:xfrm>
                  <a:off x="5221075" y="2221050"/>
                  <a:ext cx="53950" cy="3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3407" extrusionOk="0">
                      <a:moveTo>
                        <a:pt x="485" y="0"/>
                      </a:moveTo>
                      <a:cubicBezTo>
                        <a:pt x="219" y="0"/>
                        <a:pt x="23" y="143"/>
                        <a:pt x="19" y="460"/>
                      </a:cubicBezTo>
                      <a:cubicBezTo>
                        <a:pt x="0" y="1996"/>
                        <a:pt x="301" y="7172"/>
                        <a:pt x="252" y="8549"/>
                      </a:cubicBezTo>
                      <a:cubicBezTo>
                        <a:pt x="203" y="9920"/>
                        <a:pt x="0" y="12034"/>
                        <a:pt x="117" y="12704"/>
                      </a:cubicBezTo>
                      <a:cubicBezTo>
                        <a:pt x="193" y="13121"/>
                        <a:pt x="667" y="13407"/>
                        <a:pt x="1105" y="13407"/>
                      </a:cubicBezTo>
                      <a:cubicBezTo>
                        <a:pt x="1372" y="13407"/>
                        <a:pt x="1626" y="13301"/>
                        <a:pt x="1770" y="13054"/>
                      </a:cubicBezTo>
                      <a:cubicBezTo>
                        <a:pt x="2158" y="12403"/>
                        <a:pt x="1438" y="8174"/>
                        <a:pt x="1309" y="6502"/>
                      </a:cubicBezTo>
                      <a:cubicBezTo>
                        <a:pt x="1186" y="4836"/>
                        <a:pt x="2022" y="1966"/>
                        <a:pt x="1899" y="1339"/>
                      </a:cubicBezTo>
                      <a:cubicBezTo>
                        <a:pt x="1739" y="514"/>
                        <a:pt x="988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45" name="Google Shape;1345;p33"/>
                <p:cNvSpPr/>
                <p:nvPr/>
              </p:nvSpPr>
              <p:spPr>
                <a:xfrm>
                  <a:off x="5216150" y="2586575"/>
                  <a:ext cx="49800" cy="2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8952" extrusionOk="0">
                      <a:moveTo>
                        <a:pt x="519" y="1683"/>
                      </a:moveTo>
                      <a:cubicBezTo>
                        <a:pt x="629" y="1683"/>
                        <a:pt x="1481" y="6700"/>
                        <a:pt x="1279" y="6861"/>
                      </a:cubicBezTo>
                      <a:cubicBezTo>
                        <a:pt x="1275" y="6863"/>
                        <a:pt x="1271" y="6865"/>
                        <a:pt x="1267" y="6865"/>
                      </a:cubicBezTo>
                      <a:cubicBezTo>
                        <a:pt x="1041" y="6865"/>
                        <a:pt x="390" y="2495"/>
                        <a:pt x="511" y="1703"/>
                      </a:cubicBezTo>
                      <a:cubicBezTo>
                        <a:pt x="513" y="1690"/>
                        <a:pt x="516" y="1683"/>
                        <a:pt x="519" y="1683"/>
                      </a:cubicBezTo>
                      <a:close/>
                      <a:moveTo>
                        <a:pt x="68" y="1"/>
                      </a:moveTo>
                      <a:cubicBezTo>
                        <a:pt x="0" y="241"/>
                        <a:pt x="93" y="1040"/>
                        <a:pt x="80" y="1919"/>
                      </a:cubicBezTo>
                      <a:cubicBezTo>
                        <a:pt x="68" y="2798"/>
                        <a:pt x="972" y="8594"/>
                        <a:pt x="1088" y="8834"/>
                      </a:cubicBezTo>
                      <a:cubicBezTo>
                        <a:pt x="1129" y="8915"/>
                        <a:pt x="1202" y="8951"/>
                        <a:pt x="1284" y="8951"/>
                      </a:cubicBezTo>
                      <a:cubicBezTo>
                        <a:pt x="1439" y="8951"/>
                        <a:pt x="1627" y="8821"/>
                        <a:pt x="1691" y="8612"/>
                      </a:cubicBezTo>
                      <a:cubicBezTo>
                        <a:pt x="1789" y="8287"/>
                        <a:pt x="1592" y="2877"/>
                        <a:pt x="1605" y="2078"/>
                      </a:cubicBezTo>
                      <a:cubicBezTo>
                        <a:pt x="1617" y="1279"/>
                        <a:pt x="1992" y="425"/>
                        <a:pt x="1844" y="234"/>
                      </a:cubicBezTo>
                      <a:cubicBezTo>
                        <a:pt x="1816" y="196"/>
                        <a:pt x="1787" y="181"/>
                        <a:pt x="1754" y="181"/>
                      </a:cubicBezTo>
                      <a:cubicBezTo>
                        <a:pt x="1617" y="181"/>
                        <a:pt x="1421" y="453"/>
                        <a:pt x="984" y="493"/>
                      </a:cubicBezTo>
                      <a:cubicBezTo>
                        <a:pt x="958" y="495"/>
                        <a:pt x="932" y="496"/>
                        <a:pt x="907" y="496"/>
                      </a:cubicBezTo>
                      <a:cubicBezTo>
                        <a:pt x="408" y="496"/>
                        <a:pt x="68" y="1"/>
                        <a:pt x="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46" name="Google Shape;1346;p33"/>
                <p:cNvSpPr/>
                <p:nvPr/>
              </p:nvSpPr>
              <p:spPr>
                <a:xfrm>
                  <a:off x="5236950" y="2807700"/>
                  <a:ext cx="3240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" h="999" extrusionOk="0">
                      <a:moveTo>
                        <a:pt x="994" y="1"/>
                      </a:moveTo>
                      <a:cubicBezTo>
                        <a:pt x="891" y="1"/>
                        <a:pt x="634" y="271"/>
                        <a:pt x="421" y="271"/>
                      </a:cubicBezTo>
                      <a:cubicBezTo>
                        <a:pt x="396" y="271"/>
                        <a:pt x="372" y="267"/>
                        <a:pt x="349" y="259"/>
                      </a:cubicBezTo>
                      <a:cubicBezTo>
                        <a:pt x="286" y="237"/>
                        <a:pt x="241" y="227"/>
                        <a:pt x="208" y="227"/>
                      </a:cubicBezTo>
                      <a:cubicBezTo>
                        <a:pt x="122" y="227"/>
                        <a:pt x="110" y="290"/>
                        <a:pt x="66" y="370"/>
                      </a:cubicBezTo>
                      <a:cubicBezTo>
                        <a:pt x="0" y="477"/>
                        <a:pt x="4" y="998"/>
                        <a:pt x="183" y="998"/>
                      </a:cubicBezTo>
                      <a:cubicBezTo>
                        <a:pt x="189" y="998"/>
                        <a:pt x="195" y="998"/>
                        <a:pt x="201" y="997"/>
                      </a:cubicBezTo>
                      <a:cubicBezTo>
                        <a:pt x="374" y="969"/>
                        <a:pt x="568" y="763"/>
                        <a:pt x="782" y="763"/>
                      </a:cubicBezTo>
                      <a:cubicBezTo>
                        <a:pt x="803" y="763"/>
                        <a:pt x="825" y="765"/>
                        <a:pt x="847" y="769"/>
                      </a:cubicBezTo>
                      <a:cubicBezTo>
                        <a:pt x="911" y="783"/>
                        <a:pt x="964" y="790"/>
                        <a:pt x="1008" y="790"/>
                      </a:cubicBezTo>
                      <a:cubicBezTo>
                        <a:pt x="1126" y="790"/>
                        <a:pt x="1178" y="738"/>
                        <a:pt x="1228" y="622"/>
                      </a:cubicBezTo>
                      <a:cubicBezTo>
                        <a:pt x="1295" y="462"/>
                        <a:pt x="1148" y="19"/>
                        <a:pt x="1000" y="1"/>
                      </a:cubicBezTo>
                      <a:cubicBezTo>
                        <a:pt x="998" y="1"/>
                        <a:pt x="996" y="1"/>
                        <a:pt x="99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47" name="Google Shape;1347;p33"/>
                <p:cNvSpPr/>
                <p:nvPr/>
              </p:nvSpPr>
              <p:spPr>
                <a:xfrm>
                  <a:off x="5259175" y="2830450"/>
                  <a:ext cx="11700" cy="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1145" extrusionOk="0">
                      <a:moveTo>
                        <a:pt x="271" y="1"/>
                      </a:moveTo>
                      <a:cubicBezTo>
                        <a:pt x="203" y="1"/>
                        <a:pt x="120" y="19"/>
                        <a:pt x="74" y="44"/>
                      </a:cubicBezTo>
                      <a:cubicBezTo>
                        <a:pt x="1" y="87"/>
                        <a:pt x="99" y="345"/>
                        <a:pt x="111" y="406"/>
                      </a:cubicBezTo>
                      <a:cubicBezTo>
                        <a:pt x="123" y="468"/>
                        <a:pt x="148" y="1015"/>
                        <a:pt x="148" y="1095"/>
                      </a:cubicBezTo>
                      <a:cubicBezTo>
                        <a:pt x="148" y="1129"/>
                        <a:pt x="184" y="1144"/>
                        <a:pt x="229" y="1144"/>
                      </a:cubicBezTo>
                      <a:cubicBezTo>
                        <a:pt x="289" y="1144"/>
                        <a:pt x="365" y="1118"/>
                        <a:pt x="400" y="1076"/>
                      </a:cubicBezTo>
                      <a:cubicBezTo>
                        <a:pt x="468" y="1009"/>
                        <a:pt x="302" y="523"/>
                        <a:pt x="277" y="406"/>
                      </a:cubicBezTo>
                      <a:cubicBezTo>
                        <a:pt x="253" y="290"/>
                        <a:pt x="400" y="99"/>
                        <a:pt x="375" y="37"/>
                      </a:cubicBezTo>
                      <a:cubicBezTo>
                        <a:pt x="365" y="11"/>
                        <a:pt x="323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48" name="Google Shape;1348;p33"/>
                <p:cNvSpPr/>
                <p:nvPr/>
              </p:nvSpPr>
              <p:spPr>
                <a:xfrm>
                  <a:off x="5252725" y="2831550"/>
                  <a:ext cx="8775" cy="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1151" extrusionOk="0">
                      <a:moveTo>
                        <a:pt x="174" y="1"/>
                      </a:moveTo>
                      <a:cubicBezTo>
                        <a:pt x="130" y="1"/>
                        <a:pt x="59" y="37"/>
                        <a:pt x="37" y="86"/>
                      </a:cubicBezTo>
                      <a:cubicBezTo>
                        <a:pt x="13" y="147"/>
                        <a:pt x="99" y="461"/>
                        <a:pt x="86" y="639"/>
                      </a:cubicBezTo>
                      <a:cubicBezTo>
                        <a:pt x="68" y="823"/>
                        <a:pt x="0" y="1026"/>
                        <a:pt x="25" y="1094"/>
                      </a:cubicBezTo>
                      <a:cubicBezTo>
                        <a:pt x="41" y="1132"/>
                        <a:pt x="114" y="1151"/>
                        <a:pt x="184" y="1151"/>
                      </a:cubicBezTo>
                      <a:cubicBezTo>
                        <a:pt x="248" y="1151"/>
                        <a:pt x="308" y="1135"/>
                        <a:pt x="320" y="1106"/>
                      </a:cubicBezTo>
                      <a:cubicBezTo>
                        <a:pt x="351" y="1038"/>
                        <a:pt x="246" y="707"/>
                        <a:pt x="259" y="565"/>
                      </a:cubicBezTo>
                      <a:cubicBezTo>
                        <a:pt x="265" y="381"/>
                        <a:pt x="252" y="196"/>
                        <a:pt x="209" y="18"/>
                      </a:cubicBezTo>
                      <a:cubicBezTo>
                        <a:pt x="204" y="6"/>
                        <a:pt x="191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49" name="Google Shape;1349;p33"/>
                <p:cNvSpPr/>
                <p:nvPr/>
              </p:nvSpPr>
              <p:spPr>
                <a:xfrm>
                  <a:off x="5244575" y="2833525"/>
                  <a:ext cx="7550" cy="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1083" extrusionOk="0">
                      <a:moveTo>
                        <a:pt x="212" y="0"/>
                      </a:moveTo>
                      <a:cubicBezTo>
                        <a:pt x="171" y="0"/>
                        <a:pt x="130" y="15"/>
                        <a:pt x="130" y="37"/>
                      </a:cubicBezTo>
                      <a:cubicBezTo>
                        <a:pt x="130" y="80"/>
                        <a:pt x="210" y="437"/>
                        <a:pt x="142" y="603"/>
                      </a:cubicBezTo>
                      <a:cubicBezTo>
                        <a:pt x="81" y="769"/>
                        <a:pt x="1" y="953"/>
                        <a:pt x="31" y="1021"/>
                      </a:cubicBezTo>
                      <a:cubicBezTo>
                        <a:pt x="48" y="1061"/>
                        <a:pt x="108" y="1083"/>
                        <a:pt x="163" y="1083"/>
                      </a:cubicBezTo>
                      <a:cubicBezTo>
                        <a:pt x="210" y="1083"/>
                        <a:pt x="254" y="1067"/>
                        <a:pt x="265" y="1033"/>
                      </a:cubicBezTo>
                      <a:cubicBezTo>
                        <a:pt x="296" y="953"/>
                        <a:pt x="240" y="603"/>
                        <a:pt x="265" y="523"/>
                      </a:cubicBezTo>
                      <a:cubicBezTo>
                        <a:pt x="296" y="363"/>
                        <a:pt x="302" y="197"/>
                        <a:pt x="289" y="37"/>
                      </a:cubicBezTo>
                      <a:cubicBezTo>
                        <a:pt x="284" y="11"/>
                        <a:pt x="248" y="0"/>
                        <a:pt x="21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0" name="Google Shape;1350;p33"/>
                <p:cNvSpPr/>
                <p:nvPr/>
              </p:nvSpPr>
              <p:spPr>
                <a:xfrm>
                  <a:off x="5263475" y="2882075"/>
                  <a:ext cx="815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419" extrusionOk="0">
                      <a:moveTo>
                        <a:pt x="258" y="0"/>
                      </a:moveTo>
                      <a:cubicBezTo>
                        <a:pt x="256" y="0"/>
                        <a:pt x="254" y="0"/>
                        <a:pt x="253" y="1"/>
                      </a:cubicBezTo>
                      <a:cubicBezTo>
                        <a:pt x="210" y="7"/>
                        <a:pt x="56" y="32"/>
                        <a:pt x="38" y="81"/>
                      </a:cubicBezTo>
                      <a:cubicBezTo>
                        <a:pt x="7" y="179"/>
                        <a:pt x="1" y="351"/>
                        <a:pt x="81" y="407"/>
                      </a:cubicBezTo>
                      <a:cubicBezTo>
                        <a:pt x="93" y="415"/>
                        <a:pt x="106" y="419"/>
                        <a:pt x="120" y="419"/>
                      </a:cubicBezTo>
                      <a:cubicBezTo>
                        <a:pt x="198" y="419"/>
                        <a:pt x="298" y="300"/>
                        <a:pt x="308" y="216"/>
                      </a:cubicBezTo>
                      <a:cubicBezTo>
                        <a:pt x="326" y="116"/>
                        <a:pt x="293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1" name="Google Shape;1351;p33"/>
                <p:cNvSpPr/>
                <p:nvPr/>
              </p:nvSpPr>
              <p:spPr>
                <a:xfrm>
                  <a:off x="5252725" y="2885275"/>
                  <a:ext cx="8475" cy="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516" extrusionOk="0">
                      <a:moveTo>
                        <a:pt x="188" y="0"/>
                      </a:moveTo>
                      <a:cubicBezTo>
                        <a:pt x="123" y="0"/>
                        <a:pt x="60" y="38"/>
                        <a:pt x="37" y="106"/>
                      </a:cubicBezTo>
                      <a:cubicBezTo>
                        <a:pt x="7" y="223"/>
                        <a:pt x="0" y="481"/>
                        <a:pt x="99" y="506"/>
                      </a:cubicBezTo>
                      <a:cubicBezTo>
                        <a:pt x="118" y="513"/>
                        <a:pt x="137" y="516"/>
                        <a:pt x="157" y="516"/>
                      </a:cubicBezTo>
                      <a:cubicBezTo>
                        <a:pt x="225" y="516"/>
                        <a:pt x="290" y="476"/>
                        <a:pt x="314" y="414"/>
                      </a:cubicBezTo>
                      <a:cubicBezTo>
                        <a:pt x="338" y="291"/>
                        <a:pt x="332" y="162"/>
                        <a:pt x="302" y="45"/>
                      </a:cubicBezTo>
                      <a:cubicBezTo>
                        <a:pt x="269" y="15"/>
                        <a:pt x="228" y="0"/>
                        <a:pt x="18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2" name="Google Shape;1352;p33"/>
                <p:cNvSpPr/>
                <p:nvPr/>
              </p:nvSpPr>
              <p:spPr>
                <a:xfrm>
                  <a:off x="5242875" y="2886450"/>
                  <a:ext cx="7575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559" extrusionOk="0">
                      <a:moveTo>
                        <a:pt x="137" y="1"/>
                      </a:moveTo>
                      <a:cubicBezTo>
                        <a:pt x="87" y="1"/>
                        <a:pt x="40" y="33"/>
                        <a:pt x="26" y="90"/>
                      </a:cubicBezTo>
                      <a:cubicBezTo>
                        <a:pt x="1" y="176"/>
                        <a:pt x="1" y="514"/>
                        <a:pt x="87" y="539"/>
                      </a:cubicBezTo>
                      <a:cubicBezTo>
                        <a:pt x="127" y="547"/>
                        <a:pt x="165" y="558"/>
                        <a:pt x="199" y="558"/>
                      </a:cubicBezTo>
                      <a:cubicBezTo>
                        <a:pt x="242" y="558"/>
                        <a:pt x="276" y="539"/>
                        <a:pt x="290" y="465"/>
                      </a:cubicBezTo>
                      <a:cubicBezTo>
                        <a:pt x="302" y="324"/>
                        <a:pt x="284" y="182"/>
                        <a:pt x="235" y="53"/>
                      </a:cubicBezTo>
                      <a:cubicBezTo>
                        <a:pt x="209" y="17"/>
                        <a:pt x="172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3" name="Google Shape;1353;p33"/>
                <p:cNvSpPr/>
                <p:nvPr/>
              </p:nvSpPr>
              <p:spPr>
                <a:xfrm>
                  <a:off x="5233350" y="2885150"/>
                  <a:ext cx="7400" cy="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16" extrusionOk="0">
                      <a:moveTo>
                        <a:pt x="150" y="1"/>
                      </a:moveTo>
                      <a:cubicBezTo>
                        <a:pt x="108" y="1"/>
                        <a:pt x="68" y="25"/>
                        <a:pt x="50" y="68"/>
                      </a:cubicBezTo>
                      <a:cubicBezTo>
                        <a:pt x="25" y="130"/>
                        <a:pt x="1" y="400"/>
                        <a:pt x="62" y="462"/>
                      </a:cubicBezTo>
                      <a:cubicBezTo>
                        <a:pt x="99" y="498"/>
                        <a:pt x="134" y="515"/>
                        <a:pt x="164" y="515"/>
                      </a:cubicBezTo>
                      <a:cubicBezTo>
                        <a:pt x="189" y="515"/>
                        <a:pt x="211" y="503"/>
                        <a:pt x="228" y="480"/>
                      </a:cubicBezTo>
                      <a:cubicBezTo>
                        <a:pt x="271" y="431"/>
                        <a:pt x="296" y="93"/>
                        <a:pt x="234" y="38"/>
                      </a:cubicBezTo>
                      <a:cubicBezTo>
                        <a:pt x="209" y="12"/>
                        <a:pt x="179" y="1"/>
                        <a:pt x="1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4" name="Google Shape;1354;p33"/>
                <p:cNvSpPr/>
                <p:nvPr/>
              </p:nvSpPr>
              <p:spPr>
                <a:xfrm>
                  <a:off x="5227075" y="2881775"/>
                  <a:ext cx="6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370" extrusionOk="0">
                      <a:moveTo>
                        <a:pt x="93" y="1"/>
                      </a:moveTo>
                      <a:cubicBezTo>
                        <a:pt x="51" y="1"/>
                        <a:pt x="1" y="91"/>
                        <a:pt x="6" y="173"/>
                      </a:cubicBezTo>
                      <a:cubicBezTo>
                        <a:pt x="12" y="265"/>
                        <a:pt x="31" y="363"/>
                        <a:pt x="92" y="369"/>
                      </a:cubicBezTo>
                      <a:cubicBezTo>
                        <a:pt x="93" y="370"/>
                        <a:pt x="94" y="370"/>
                        <a:pt x="95" y="370"/>
                      </a:cubicBezTo>
                      <a:cubicBezTo>
                        <a:pt x="157" y="370"/>
                        <a:pt x="256" y="170"/>
                        <a:pt x="117" y="13"/>
                      </a:cubicBezTo>
                      <a:cubicBezTo>
                        <a:pt x="109" y="5"/>
                        <a:pt x="10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5" name="Google Shape;1355;p33"/>
                <p:cNvSpPr/>
                <p:nvPr/>
              </p:nvSpPr>
              <p:spPr>
                <a:xfrm>
                  <a:off x="5238425" y="2836575"/>
                  <a:ext cx="8475" cy="2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934" extrusionOk="0">
                      <a:moveTo>
                        <a:pt x="290" y="1"/>
                      </a:moveTo>
                      <a:cubicBezTo>
                        <a:pt x="252" y="1"/>
                        <a:pt x="191" y="54"/>
                        <a:pt x="191" y="88"/>
                      </a:cubicBezTo>
                      <a:cubicBezTo>
                        <a:pt x="185" y="241"/>
                        <a:pt x="173" y="389"/>
                        <a:pt x="136" y="536"/>
                      </a:cubicBezTo>
                      <a:cubicBezTo>
                        <a:pt x="105" y="641"/>
                        <a:pt x="1" y="874"/>
                        <a:pt x="19" y="899"/>
                      </a:cubicBezTo>
                      <a:cubicBezTo>
                        <a:pt x="27" y="919"/>
                        <a:pt x="52" y="933"/>
                        <a:pt x="87" y="933"/>
                      </a:cubicBezTo>
                      <a:cubicBezTo>
                        <a:pt x="107" y="933"/>
                        <a:pt x="130" y="928"/>
                        <a:pt x="154" y="917"/>
                      </a:cubicBezTo>
                      <a:cubicBezTo>
                        <a:pt x="197" y="893"/>
                        <a:pt x="277" y="462"/>
                        <a:pt x="314" y="370"/>
                      </a:cubicBezTo>
                      <a:cubicBezTo>
                        <a:pt x="339" y="254"/>
                        <a:pt x="339" y="131"/>
                        <a:pt x="314" y="14"/>
                      </a:cubicBezTo>
                      <a:cubicBezTo>
                        <a:pt x="309" y="5"/>
                        <a:pt x="300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6" name="Google Shape;1356;p33"/>
                <p:cNvSpPr/>
                <p:nvPr/>
              </p:nvSpPr>
              <p:spPr>
                <a:xfrm>
                  <a:off x="5232050" y="2840700"/>
                  <a:ext cx="9625" cy="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700" extrusionOk="0">
                      <a:moveTo>
                        <a:pt x="343" y="0"/>
                      </a:moveTo>
                      <a:cubicBezTo>
                        <a:pt x="328" y="0"/>
                        <a:pt x="307" y="20"/>
                        <a:pt x="280" y="76"/>
                      </a:cubicBezTo>
                      <a:cubicBezTo>
                        <a:pt x="225" y="205"/>
                        <a:pt x="22" y="586"/>
                        <a:pt x="10" y="623"/>
                      </a:cubicBezTo>
                      <a:cubicBezTo>
                        <a:pt x="1" y="656"/>
                        <a:pt x="84" y="699"/>
                        <a:pt x="132" y="699"/>
                      </a:cubicBezTo>
                      <a:cubicBezTo>
                        <a:pt x="147" y="699"/>
                        <a:pt x="159" y="695"/>
                        <a:pt x="164" y="685"/>
                      </a:cubicBezTo>
                      <a:cubicBezTo>
                        <a:pt x="188" y="636"/>
                        <a:pt x="385" y="125"/>
                        <a:pt x="379" y="70"/>
                      </a:cubicBezTo>
                      <a:cubicBezTo>
                        <a:pt x="375" y="35"/>
                        <a:pt x="364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7" name="Google Shape;1357;p33"/>
                <p:cNvSpPr/>
                <p:nvPr/>
              </p:nvSpPr>
              <p:spPr>
                <a:xfrm>
                  <a:off x="5263025" y="2860375"/>
                  <a:ext cx="9400" cy="2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824" extrusionOk="0">
                      <a:moveTo>
                        <a:pt x="156" y="0"/>
                      </a:moveTo>
                      <a:cubicBezTo>
                        <a:pt x="96" y="0"/>
                        <a:pt x="30" y="23"/>
                        <a:pt x="19" y="64"/>
                      </a:cubicBezTo>
                      <a:cubicBezTo>
                        <a:pt x="6" y="168"/>
                        <a:pt x="19" y="273"/>
                        <a:pt x="49" y="371"/>
                      </a:cubicBezTo>
                      <a:cubicBezTo>
                        <a:pt x="80" y="476"/>
                        <a:pt x="0" y="703"/>
                        <a:pt x="6" y="777"/>
                      </a:cubicBezTo>
                      <a:cubicBezTo>
                        <a:pt x="11" y="809"/>
                        <a:pt x="46" y="823"/>
                        <a:pt x="91" y="823"/>
                      </a:cubicBezTo>
                      <a:cubicBezTo>
                        <a:pt x="158" y="823"/>
                        <a:pt x="247" y="791"/>
                        <a:pt x="295" y="740"/>
                      </a:cubicBezTo>
                      <a:cubicBezTo>
                        <a:pt x="375" y="654"/>
                        <a:pt x="277" y="598"/>
                        <a:pt x="265" y="482"/>
                      </a:cubicBezTo>
                      <a:cubicBezTo>
                        <a:pt x="246" y="371"/>
                        <a:pt x="301" y="88"/>
                        <a:pt x="252" y="33"/>
                      </a:cubicBezTo>
                      <a:cubicBezTo>
                        <a:pt x="235" y="11"/>
                        <a:pt x="197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8" name="Google Shape;1358;p33"/>
                <p:cNvSpPr/>
                <p:nvPr/>
              </p:nvSpPr>
              <p:spPr>
                <a:xfrm>
                  <a:off x="5253025" y="2862075"/>
                  <a:ext cx="7550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854" extrusionOk="0">
                      <a:moveTo>
                        <a:pt x="182" y="0"/>
                      </a:moveTo>
                      <a:cubicBezTo>
                        <a:pt x="126" y="0"/>
                        <a:pt x="63" y="23"/>
                        <a:pt x="56" y="63"/>
                      </a:cubicBezTo>
                      <a:cubicBezTo>
                        <a:pt x="38" y="137"/>
                        <a:pt x="117" y="383"/>
                        <a:pt x="93" y="512"/>
                      </a:cubicBezTo>
                      <a:cubicBezTo>
                        <a:pt x="68" y="635"/>
                        <a:pt x="1" y="733"/>
                        <a:pt x="44" y="807"/>
                      </a:cubicBezTo>
                      <a:cubicBezTo>
                        <a:pt x="65" y="838"/>
                        <a:pt x="105" y="853"/>
                        <a:pt x="147" y="853"/>
                      </a:cubicBezTo>
                      <a:cubicBezTo>
                        <a:pt x="204" y="853"/>
                        <a:pt x="263" y="826"/>
                        <a:pt x="277" y="776"/>
                      </a:cubicBezTo>
                      <a:cubicBezTo>
                        <a:pt x="302" y="684"/>
                        <a:pt x="228" y="592"/>
                        <a:pt x="247" y="475"/>
                      </a:cubicBezTo>
                      <a:cubicBezTo>
                        <a:pt x="259" y="352"/>
                        <a:pt x="296" y="88"/>
                        <a:pt x="271" y="33"/>
                      </a:cubicBezTo>
                      <a:cubicBezTo>
                        <a:pt x="256" y="10"/>
                        <a:pt x="221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9" name="Google Shape;1359;p33"/>
                <p:cNvSpPr/>
                <p:nvPr/>
              </p:nvSpPr>
              <p:spPr>
                <a:xfrm>
                  <a:off x="5244425" y="2863800"/>
                  <a:ext cx="6175" cy="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" h="782" extrusionOk="0">
                      <a:moveTo>
                        <a:pt x="130" y="0"/>
                      </a:moveTo>
                      <a:cubicBezTo>
                        <a:pt x="93" y="7"/>
                        <a:pt x="62" y="25"/>
                        <a:pt x="43" y="62"/>
                      </a:cubicBezTo>
                      <a:cubicBezTo>
                        <a:pt x="31" y="99"/>
                        <a:pt x="25" y="136"/>
                        <a:pt x="31" y="173"/>
                      </a:cubicBezTo>
                      <a:cubicBezTo>
                        <a:pt x="37" y="283"/>
                        <a:pt x="80" y="400"/>
                        <a:pt x="56" y="504"/>
                      </a:cubicBezTo>
                      <a:cubicBezTo>
                        <a:pt x="43" y="554"/>
                        <a:pt x="19" y="603"/>
                        <a:pt x="13" y="652"/>
                      </a:cubicBezTo>
                      <a:cubicBezTo>
                        <a:pt x="0" y="701"/>
                        <a:pt x="19" y="750"/>
                        <a:pt x="68" y="775"/>
                      </a:cubicBezTo>
                      <a:cubicBezTo>
                        <a:pt x="79" y="779"/>
                        <a:pt x="90" y="781"/>
                        <a:pt x="101" y="781"/>
                      </a:cubicBezTo>
                      <a:cubicBezTo>
                        <a:pt x="138" y="781"/>
                        <a:pt x="172" y="758"/>
                        <a:pt x="191" y="720"/>
                      </a:cubicBezTo>
                      <a:cubicBezTo>
                        <a:pt x="209" y="670"/>
                        <a:pt x="209" y="621"/>
                        <a:pt x="197" y="572"/>
                      </a:cubicBezTo>
                      <a:cubicBezTo>
                        <a:pt x="185" y="523"/>
                        <a:pt x="173" y="474"/>
                        <a:pt x="173" y="425"/>
                      </a:cubicBezTo>
                      <a:cubicBezTo>
                        <a:pt x="173" y="314"/>
                        <a:pt x="246" y="209"/>
                        <a:pt x="228" y="105"/>
                      </a:cubicBezTo>
                      <a:cubicBezTo>
                        <a:pt x="228" y="50"/>
                        <a:pt x="185" y="7"/>
                        <a:pt x="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0" name="Google Shape;1360;p33"/>
                <p:cNvSpPr/>
                <p:nvPr/>
              </p:nvSpPr>
              <p:spPr>
                <a:xfrm>
                  <a:off x="5235675" y="2863500"/>
                  <a:ext cx="5850" cy="1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751" extrusionOk="0">
                      <a:moveTo>
                        <a:pt x="116" y="1"/>
                      </a:moveTo>
                      <a:cubicBezTo>
                        <a:pt x="104" y="1"/>
                        <a:pt x="92" y="3"/>
                        <a:pt x="80" y="6"/>
                      </a:cubicBezTo>
                      <a:cubicBezTo>
                        <a:pt x="37" y="37"/>
                        <a:pt x="12" y="92"/>
                        <a:pt x="25" y="142"/>
                      </a:cubicBezTo>
                      <a:cubicBezTo>
                        <a:pt x="25" y="240"/>
                        <a:pt x="68" y="338"/>
                        <a:pt x="49" y="437"/>
                      </a:cubicBezTo>
                      <a:cubicBezTo>
                        <a:pt x="43" y="498"/>
                        <a:pt x="12" y="553"/>
                        <a:pt x="6" y="615"/>
                      </a:cubicBezTo>
                      <a:cubicBezTo>
                        <a:pt x="0" y="670"/>
                        <a:pt x="31" y="744"/>
                        <a:pt x="86" y="750"/>
                      </a:cubicBezTo>
                      <a:cubicBezTo>
                        <a:pt x="90" y="751"/>
                        <a:pt x="95" y="751"/>
                        <a:pt x="99" y="751"/>
                      </a:cubicBezTo>
                      <a:cubicBezTo>
                        <a:pt x="143" y="751"/>
                        <a:pt x="180" y="722"/>
                        <a:pt x="197" y="682"/>
                      </a:cubicBezTo>
                      <a:cubicBezTo>
                        <a:pt x="209" y="633"/>
                        <a:pt x="209" y="590"/>
                        <a:pt x="197" y="547"/>
                      </a:cubicBezTo>
                      <a:cubicBezTo>
                        <a:pt x="184" y="498"/>
                        <a:pt x="172" y="455"/>
                        <a:pt x="172" y="406"/>
                      </a:cubicBezTo>
                      <a:cubicBezTo>
                        <a:pt x="178" y="357"/>
                        <a:pt x="191" y="301"/>
                        <a:pt x="209" y="252"/>
                      </a:cubicBezTo>
                      <a:cubicBezTo>
                        <a:pt x="234" y="197"/>
                        <a:pt x="234" y="142"/>
                        <a:pt x="221" y="80"/>
                      </a:cubicBezTo>
                      <a:cubicBezTo>
                        <a:pt x="207" y="31"/>
                        <a:pt x="164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1" name="Google Shape;1361;p33"/>
                <p:cNvSpPr/>
                <p:nvPr/>
              </p:nvSpPr>
              <p:spPr>
                <a:xfrm>
                  <a:off x="5227825" y="2862850"/>
                  <a:ext cx="6800" cy="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656" extrusionOk="0">
                      <a:moveTo>
                        <a:pt x="184" y="1"/>
                      </a:moveTo>
                      <a:cubicBezTo>
                        <a:pt x="146" y="1"/>
                        <a:pt x="109" y="24"/>
                        <a:pt x="93" y="57"/>
                      </a:cubicBezTo>
                      <a:cubicBezTo>
                        <a:pt x="74" y="100"/>
                        <a:pt x="74" y="143"/>
                        <a:pt x="81" y="186"/>
                      </a:cubicBezTo>
                      <a:cubicBezTo>
                        <a:pt x="81" y="229"/>
                        <a:pt x="93" y="272"/>
                        <a:pt x="93" y="309"/>
                      </a:cubicBezTo>
                      <a:cubicBezTo>
                        <a:pt x="99" y="370"/>
                        <a:pt x="87" y="432"/>
                        <a:pt x="56" y="481"/>
                      </a:cubicBezTo>
                      <a:cubicBezTo>
                        <a:pt x="31" y="524"/>
                        <a:pt x="1" y="573"/>
                        <a:pt x="25" y="616"/>
                      </a:cubicBezTo>
                      <a:cubicBezTo>
                        <a:pt x="38" y="642"/>
                        <a:pt x="62" y="655"/>
                        <a:pt x="86" y="655"/>
                      </a:cubicBezTo>
                      <a:cubicBezTo>
                        <a:pt x="97" y="655"/>
                        <a:pt x="108" y="653"/>
                        <a:pt x="117" y="647"/>
                      </a:cubicBezTo>
                      <a:cubicBezTo>
                        <a:pt x="154" y="635"/>
                        <a:pt x="179" y="604"/>
                        <a:pt x="185" y="573"/>
                      </a:cubicBezTo>
                      <a:cubicBezTo>
                        <a:pt x="197" y="536"/>
                        <a:pt x="203" y="493"/>
                        <a:pt x="203" y="456"/>
                      </a:cubicBezTo>
                      <a:cubicBezTo>
                        <a:pt x="197" y="333"/>
                        <a:pt x="216" y="211"/>
                        <a:pt x="253" y="94"/>
                      </a:cubicBezTo>
                      <a:cubicBezTo>
                        <a:pt x="271" y="51"/>
                        <a:pt x="240" y="8"/>
                        <a:pt x="197" y="2"/>
                      </a:cubicBezTo>
                      <a:cubicBezTo>
                        <a:pt x="193" y="1"/>
                        <a:pt x="188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2" name="Google Shape;1362;p33"/>
                <p:cNvSpPr/>
                <p:nvPr/>
              </p:nvSpPr>
              <p:spPr>
                <a:xfrm>
                  <a:off x="5219375" y="2559325"/>
                  <a:ext cx="41050" cy="3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45" extrusionOk="0">
                      <a:moveTo>
                        <a:pt x="526" y="0"/>
                      </a:moveTo>
                      <a:cubicBezTo>
                        <a:pt x="448" y="0"/>
                        <a:pt x="372" y="13"/>
                        <a:pt x="302" y="52"/>
                      </a:cubicBezTo>
                      <a:cubicBezTo>
                        <a:pt x="185" y="132"/>
                        <a:pt x="105" y="261"/>
                        <a:pt x="93" y="408"/>
                      </a:cubicBezTo>
                      <a:cubicBezTo>
                        <a:pt x="1" y="845"/>
                        <a:pt x="296" y="1275"/>
                        <a:pt x="744" y="1337"/>
                      </a:cubicBezTo>
                      <a:cubicBezTo>
                        <a:pt x="780" y="1342"/>
                        <a:pt x="816" y="1344"/>
                        <a:pt x="852" y="1344"/>
                      </a:cubicBezTo>
                      <a:cubicBezTo>
                        <a:pt x="1251" y="1344"/>
                        <a:pt x="1596" y="1036"/>
                        <a:pt x="1629" y="624"/>
                      </a:cubicBezTo>
                      <a:cubicBezTo>
                        <a:pt x="1642" y="519"/>
                        <a:pt x="1629" y="408"/>
                        <a:pt x="1580" y="316"/>
                      </a:cubicBezTo>
                      <a:cubicBezTo>
                        <a:pt x="1500" y="193"/>
                        <a:pt x="1377" y="107"/>
                        <a:pt x="1236" y="77"/>
                      </a:cubicBezTo>
                      <a:cubicBezTo>
                        <a:pt x="1095" y="52"/>
                        <a:pt x="947" y="34"/>
                        <a:pt x="806" y="27"/>
                      </a:cubicBezTo>
                      <a:cubicBezTo>
                        <a:pt x="713" y="17"/>
                        <a:pt x="618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3" name="Google Shape;1363;p33"/>
                <p:cNvSpPr/>
                <p:nvPr/>
              </p:nvSpPr>
              <p:spPr>
                <a:xfrm>
                  <a:off x="5208475" y="2128425"/>
                  <a:ext cx="208075" cy="1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3" h="4664" extrusionOk="0">
                      <a:moveTo>
                        <a:pt x="1584" y="1"/>
                      </a:moveTo>
                      <a:cubicBezTo>
                        <a:pt x="1329" y="1"/>
                        <a:pt x="1078" y="38"/>
                        <a:pt x="842" y="145"/>
                      </a:cubicBezTo>
                      <a:cubicBezTo>
                        <a:pt x="344" y="366"/>
                        <a:pt x="0" y="1024"/>
                        <a:pt x="283" y="1497"/>
                      </a:cubicBezTo>
                      <a:cubicBezTo>
                        <a:pt x="467" y="1792"/>
                        <a:pt x="824" y="1915"/>
                        <a:pt x="1094" y="2124"/>
                      </a:cubicBezTo>
                      <a:cubicBezTo>
                        <a:pt x="1531" y="2456"/>
                        <a:pt x="1758" y="2997"/>
                        <a:pt x="2004" y="3489"/>
                      </a:cubicBezTo>
                      <a:cubicBezTo>
                        <a:pt x="2256" y="3980"/>
                        <a:pt x="2600" y="4484"/>
                        <a:pt x="3123" y="4632"/>
                      </a:cubicBezTo>
                      <a:cubicBezTo>
                        <a:pt x="3196" y="4653"/>
                        <a:pt x="3274" y="4664"/>
                        <a:pt x="3352" y="4664"/>
                      </a:cubicBezTo>
                      <a:cubicBezTo>
                        <a:pt x="3680" y="4664"/>
                        <a:pt x="4015" y="4481"/>
                        <a:pt x="4069" y="4159"/>
                      </a:cubicBezTo>
                      <a:cubicBezTo>
                        <a:pt x="4137" y="3759"/>
                        <a:pt x="3774" y="3452"/>
                        <a:pt x="3498" y="3175"/>
                      </a:cubicBezTo>
                      <a:cubicBezTo>
                        <a:pt x="3153" y="2819"/>
                        <a:pt x="2889" y="2382"/>
                        <a:pt x="2735" y="1909"/>
                      </a:cubicBezTo>
                      <a:cubicBezTo>
                        <a:pt x="2705" y="1811"/>
                        <a:pt x="2680" y="1681"/>
                        <a:pt x="2760" y="1608"/>
                      </a:cubicBezTo>
                      <a:cubicBezTo>
                        <a:pt x="2790" y="1579"/>
                        <a:pt x="2823" y="1567"/>
                        <a:pt x="2858" y="1567"/>
                      </a:cubicBezTo>
                      <a:cubicBezTo>
                        <a:pt x="2967" y="1567"/>
                        <a:pt x="3090" y="1685"/>
                        <a:pt x="3160" y="1792"/>
                      </a:cubicBezTo>
                      <a:cubicBezTo>
                        <a:pt x="3460" y="2252"/>
                        <a:pt x="3803" y="3218"/>
                        <a:pt x="4164" y="3218"/>
                      </a:cubicBezTo>
                      <a:cubicBezTo>
                        <a:pt x="4165" y="3218"/>
                        <a:pt x="4166" y="3218"/>
                        <a:pt x="4168" y="3218"/>
                      </a:cubicBezTo>
                      <a:cubicBezTo>
                        <a:pt x="4536" y="3212"/>
                        <a:pt x="4862" y="2253"/>
                        <a:pt x="5157" y="1792"/>
                      </a:cubicBezTo>
                      <a:cubicBezTo>
                        <a:pt x="5227" y="1685"/>
                        <a:pt x="5350" y="1567"/>
                        <a:pt x="5459" y="1567"/>
                      </a:cubicBezTo>
                      <a:cubicBezTo>
                        <a:pt x="5494" y="1567"/>
                        <a:pt x="5527" y="1579"/>
                        <a:pt x="5557" y="1608"/>
                      </a:cubicBezTo>
                      <a:cubicBezTo>
                        <a:pt x="5637" y="1681"/>
                        <a:pt x="5612" y="1811"/>
                        <a:pt x="5581" y="1909"/>
                      </a:cubicBezTo>
                      <a:cubicBezTo>
                        <a:pt x="5428" y="2382"/>
                        <a:pt x="5170" y="2819"/>
                        <a:pt x="4819" y="3175"/>
                      </a:cubicBezTo>
                      <a:cubicBezTo>
                        <a:pt x="4543" y="3452"/>
                        <a:pt x="4186" y="3765"/>
                        <a:pt x="4248" y="4159"/>
                      </a:cubicBezTo>
                      <a:cubicBezTo>
                        <a:pt x="4297" y="4477"/>
                        <a:pt x="4638" y="4663"/>
                        <a:pt x="4968" y="4663"/>
                      </a:cubicBezTo>
                      <a:cubicBezTo>
                        <a:pt x="5045" y="4663"/>
                        <a:pt x="5122" y="4653"/>
                        <a:pt x="5194" y="4632"/>
                      </a:cubicBezTo>
                      <a:cubicBezTo>
                        <a:pt x="5717" y="4484"/>
                        <a:pt x="6061" y="3980"/>
                        <a:pt x="6313" y="3489"/>
                      </a:cubicBezTo>
                      <a:cubicBezTo>
                        <a:pt x="6565" y="2997"/>
                        <a:pt x="6786" y="2456"/>
                        <a:pt x="7223" y="2124"/>
                      </a:cubicBezTo>
                      <a:cubicBezTo>
                        <a:pt x="7493" y="1915"/>
                        <a:pt x="7850" y="1792"/>
                        <a:pt x="8034" y="1497"/>
                      </a:cubicBezTo>
                      <a:cubicBezTo>
                        <a:pt x="8323" y="1024"/>
                        <a:pt x="7972" y="366"/>
                        <a:pt x="7475" y="145"/>
                      </a:cubicBezTo>
                      <a:cubicBezTo>
                        <a:pt x="7242" y="38"/>
                        <a:pt x="6991" y="1"/>
                        <a:pt x="6735" y="1"/>
                      </a:cubicBezTo>
                      <a:cubicBezTo>
                        <a:pt x="6444" y="1"/>
                        <a:pt x="6146" y="49"/>
                        <a:pt x="5858" y="102"/>
                      </a:cubicBezTo>
                      <a:cubicBezTo>
                        <a:pt x="5292" y="200"/>
                        <a:pt x="4727" y="311"/>
                        <a:pt x="4161" y="434"/>
                      </a:cubicBezTo>
                      <a:cubicBezTo>
                        <a:pt x="3596" y="311"/>
                        <a:pt x="3030" y="200"/>
                        <a:pt x="2459" y="102"/>
                      </a:cubicBezTo>
                      <a:cubicBezTo>
                        <a:pt x="2171" y="49"/>
                        <a:pt x="1875" y="1"/>
                        <a:pt x="15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4" name="Google Shape;1364;p33"/>
                <p:cNvSpPr/>
                <p:nvPr/>
              </p:nvSpPr>
              <p:spPr>
                <a:xfrm>
                  <a:off x="5166825" y="1818475"/>
                  <a:ext cx="538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" h="8154" extrusionOk="0">
                      <a:moveTo>
                        <a:pt x="1589" y="0"/>
                      </a:moveTo>
                      <a:cubicBezTo>
                        <a:pt x="1274" y="0"/>
                        <a:pt x="885" y="222"/>
                        <a:pt x="873" y="544"/>
                      </a:cubicBezTo>
                      <a:cubicBezTo>
                        <a:pt x="849" y="1036"/>
                        <a:pt x="720" y="2739"/>
                        <a:pt x="701" y="3802"/>
                      </a:cubicBezTo>
                      <a:cubicBezTo>
                        <a:pt x="676" y="4866"/>
                        <a:pt x="443" y="6531"/>
                        <a:pt x="363" y="6974"/>
                      </a:cubicBezTo>
                      <a:cubicBezTo>
                        <a:pt x="277" y="7423"/>
                        <a:pt x="0" y="7552"/>
                        <a:pt x="43" y="7828"/>
                      </a:cubicBezTo>
                      <a:cubicBezTo>
                        <a:pt x="67" y="8003"/>
                        <a:pt x="451" y="8153"/>
                        <a:pt x="763" y="8153"/>
                      </a:cubicBezTo>
                      <a:cubicBezTo>
                        <a:pt x="945" y="8153"/>
                        <a:pt x="1102" y="8102"/>
                        <a:pt x="1150" y="7976"/>
                      </a:cubicBezTo>
                      <a:cubicBezTo>
                        <a:pt x="1273" y="7638"/>
                        <a:pt x="1033" y="6722"/>
                        <a:pt x="1027" y="6144"/>
                      </a:cubicBezTo>
                      <a:cubicBezTo>
                        <a:pt x="1021" y="5572"/>
                        <a:pt x="1512" y="1589"/>
                        <a:pt x="1678" y="1294"/>
                      </a:cubicBezTo>
                      <a:cubicBezTo>
                        <a:pt x="1807" y="1079"/>
                        <a:pt x="2152" y="569"/>
                        <a:pt x="1955" y="188"/>
                      </a:cubicBezTo>
                      <a:cubicBezTo>
                        <a:pt x="1891" y="58"/>
                        <a:pt x="1749" y="0"/>
                        <a:pt x="158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5" name="Google Shape;1365;p33"/>
                <p:cNvSpPr/>
                <p:nvPr/>
              </p:nvSpPr>
              <p:spPr>
                <a:xfrm>
                  <a:off x="5132400" y="2022800"/>
                  <a:ext cx="67125" cy="1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7429" extrusionOk="0">
                      <a:moveTo>
                        <a:pt x="1790" y="707"/>
                      </a:moveTo>
                      <a:cubicBezTo>
                        <a:pt x="1882" y="707"/>
                        <a:pt x="1966" y="777"/>
                        <a:pt x="1955" y="885"/>
                      </a:cubicBezTo>
                      <a:cubicBezTo>
                        <a:pt x="1931" y="1069"/>
                        <a:pt x="1045" y="3767"/>
                        <a:pt x="935" y="4634"/>
                      </a:cubicBezTo>
                      <a:cubicBezTo>
                        <a:pt x="935" y="4634"/>
                        <a:pt x="1291" y="1542"/>
                        <a:pt x="1599" y="848"/>
                      </a:cubicBezTo>
                      <a:cubicBezTo>
                        <a:pt x="1641" y="749"/>
                        <a:pt x="1718" y="707"/>
                        <a:pt x="1790" y="707"/>
                      </a:cubicBezTo>
                      <a:close/>
                      <a:moveTo>
                        <a:pt x="1474" y="1"/>
                      </a:moveTo>
                      <a:cubicBezTo>
                        <a:pt x="1446" y="1"/>
                        <a:pt x="1426" y="11"/>
                        <a:pt x="1414" y="36"/>
                      </a:cubicBezTo>
                      <a:cubicBezTo>
                        <a:pt x="1070" y="780"/>
                        <a:pt x="0" y="7074"/>
                        <a:pt x="62" y="7296"/>
                      </a:cubicBezTo>
                      <a:cubicBezTo>
                        <a:pt x="90" y="7388"/>
                        <a:pt x="196" y="7428"/>
                        <a:pt x="320" y="7428"/>
                      </a:cubicBezTo>
                      <a:cubicBezTo>
                        <a:pt x="490" y="7428"/>
                        <a:pt x="694" y="7352"/>
                        <a:pt x="769" y="7234"/>
                      </a:cubicBezTo>
                      <a:cubicBezTo>
                        <a:pt x="898" y="7037"/>
                        <a:pt x="1371" y="5046"/>
                        <a:pt x="1715" y="3583"/>
                      </a:cubicBezTo>
                      <a:cubicBezTo>
                        <a:pt x="2045" y="2156"/>
                        <a:pt x="2685" y="162"/>
                        <a:pt x="2528" y="162"/>
                      </a:cubicBezTo>
                      <a:cubicBezTo>
                        <a:pt x="2524" y="162"/>
                        <a:pt x="2519" y="163"/>
                        <a:pt x="2514" y="165"/>
                      </a:cubicBezTo>
                      <a:cubicBezTo>
                        <a:pt x="2421" y="213"/>
                        <a:pt x="2327" y="232"/>
                        <a:pt x="2234" y="232"/>
                      </a:cubicBezTo>
                      <a:cubicBezTo>
                        <a:pt x="1908" y="232"/>
                        <a:pt x="1606" y="1"/>
                        <a:pt x="147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6" name="Google Shape;1366;p33"/>
                <p:cNvSpPr/>
                <p:nvPr/>
              </p:nvSpPr>
              <p:spPr>
                <a:xfrm>
                  <a:off x="5144375" y="2212375"/>
                  <a:ext cx="15100" cy="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490" extrusionOk="0">
                      <a:moveTo>
                        <a:pt x="229" y="0"/>
                      </a:moveTo>
                      <a:cubicBezTo>
                        <a:pt x="161" y="0"/>
                        <a:pt x="96" y="35"/>
                        <a:pt x="62" y="94"/>
                      </a:cubicBezTo>
                      <a:cubicBezTo>
                        <a:pt x="19" y="167"/>
                        <a:pt x="1" y="260"/>
                        <a:pt x="13" y="346"/>
                      </a:cubicBezTo>
                      <a:cubicBezTo>
                        <a:pt x="19" y="542"/>
                        <a:pt x="87" y="739"/>
                        <a:pt x="75" y="942"/>
                      </a:cubicBezTo>
                      <a:cubicBezTo>
                        <a:pt x="69" y="1022"/>
                        <a:pt x="44" y="1102"/>
                        <a:pt x="44" y="1188"/>
                      </a:cubicBezTo>
                      <a:cubicBezTo>
                        <a:pt x="32" y="1268"/>
                        <a:pt x="56" y="1354"/>
                        <a:pt x="112" y="1415"/>
                      </a:cubicBezTo>
                      <a:cubicBezTo>
                        <a:pt x="161" y="1465"/>
                        <a:pt x="224" y="1489"/>
                        <a:pt x="289" y="1489"/>
                      </a:cubicBezTo>
                      <a:cubicBezTo>
                        <a:pt x="345" y="1489"/>
                        <a:pt x="401" y="1471"/>
                        <a:pt x="450" y="1434"/>
                      </a:cubicBezTo>
                      <a:cubicBezTo>
                        <a:pt x="548" y="1354"/>
                        <a:pt x="603" y="1231"/>
                        <a:pt x="603" y="1108"/>
                      </a:cubicBezTo>
                      <a:cubicBezTo>
                        <a:pt x="603" y="985"/>
                        <a:pt x="585" y="856"/>
                        <a:pt x="554" y="739"/>
                      </a:cubicBezTo>
                      <a:lnTo>
                        <a:pt x="431" y="241"/>
                      </a:lnTo>
                      <a:cubicBezTo>
                        <a:pt x="407" y="149"/>
                        <a:pt x="376" y="38"/>
                        <a:pt x="284" y="8"/>
                      </a:cubicBezTo>
                      <a:cubicBezTo>
                        <a:pt x="266" y="3"/>
                        <a:pt x="24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7" name="Google Shape;1367;p33"/>
                <p:cNvSpPr/>
                <p:nvPr/>
              </p:nvSpPr>
              <p:spPr>
                <a:xfrm>
                  <a:off x="5149150" y="2254150"/>
                  <a:ext cx="10000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" h="624" extrusionOk="0">
                      <a:moveTo>
                        <a:pt x="211" y="0"/>
                      </a:moveTo>
                      <a:cubicBezTo>
                        <a:pt x="195" y="0"/>
                        <a:pt x="177" y="3"/>
                        <a:pt x="160" y="9"/>
                      </a:cubicBezTo>
                      <a:cubicBezTo>
                        <a:pt x="111" y="21"/>
                        <a:pt x="62" y="45"/>
                        <a:pt x="19" y="76"/>
                      </a:cubicBezTo>
                      <a:cubicBezTo>
                        <a:pt x="0" y="254"/>
                        <a:pt x="87" y="568"/>
                        <a:pt x="259" y="623"/>
                      </a:cubicBezTo>
                      <a:cubicBezTo>
                        <a:pt x="357" y="488"/>
                        <a:pt x="400" y="316"/>
                        <a:pt x="369" y="150"/>
                      </a:cubicBezTo>
                      <a:cubicBezTo>
                        <a:pt x="363" y="107"/>
                        <a:pt x="345" y="70"/>
                        <a:pt x="314" y="39"/>
                      </a:cubicBezTo>
                      <a:cubicBezTo>
                        <a:pt x="284" y="14"/>
                        <a:pt x="249" y="0"/>
                        <a:pt x="21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8" name="Google Shape;1368;p33"/>
                <p:cNvSpPr/>
                <p:nvPr/>
              </p:nvSpPr>
              <p:spPr>
                <a:xfrm>
                  <a:off x="5152825" y="2275925"/>
                  <a:ext cx="5875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417" extrusionOk="0">
                      <a:moveTo>
                        <a:pt x="91" y="0"/>
                      </a:moveTo>
                      <a:cubicBezTo>
                        <a:pt x="64" y="0"/>
                        <a:pt x="39" y="9"/>
                        <a:pt x="19" y="29"/>
                      </a:cubicBezTo>
                      <a:cubicBezTo>
                        <a:pt x="1" y="139"/>
                        <a:pt x="7" y="250"/>
                        <a:pt x="44" y="355"/>
                      </a:cubicBezTo>
                      <a:cubicBezTo>
                        <a:pt x="50" y="385"/>
                        <a:pt x="81" y="416"/>
                        <a:pt x="99" y="416"/>
                      </a:cubicBezTo>
                      <a:cubicBezTo>
                        <a:pt x="118" y="416"/>
                        <a:pt x="136" y="392"/>
                        <a:pt x="142" y="373"/>
                      </a:cubicBezTo>
                      <a:cubicBezTo>
                        <a:pt x="179" y="324"/>
                        <a:pt x="204" y="269"/>
                        <a:pt x="222" y="207"/>
                      </a:cubicBezTo>
                      <a:cubicBezTo>
                        <a:pt x="235" y="152"/>
                        <a:pt x="222" y="84"/>
                        <a:pt x="179" y="41"/>
                      </a:cubicBezTo>
                      <a:cubicBezTo>
                        <a:pt x="156" y="14"/>
                        <a:pt x="123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9" name="Google Shape;1369;p33"/>
                <p:cNvSpPr/>
                <p:nvPr/>
              </p:nvSpPr>
              <p:spPr>
                <a:xfrm>
                  <a:off x="5128250" y="2216675"/>
                  <a:ext cx="13550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1484" extrusionOk="0">
                      <a:moveTo>
                        <a:pt x="293" y="1"/>
                      </a:moveTo>
                      <a:cubicBezTo>
                        <a:pt x="288" y="1"/>
                        <a:pt x="282" y="1"/>
                        <a:pt x="277" y="2"/>
                      </a:cubicBezTo>
                      <a:cubicBezTo>
                        <a:pt x="179" y="20"/>
                        <a:pt x="136" y="125"/>
                        <a:pt x="117" y="217"/>
                      </a:cubicBezTo>
                      <a:cubicBezTo>
                        <a:pt x="50" y="500"/>
                        <a:pt x="13" y="788"/>
                        <a:pt x="7" y="1077"/>
                      </a:cubicBezTo>
                      <a:cubicBezTo>
                        <a:pt x="1" y="1157"/>
                        <a:pt x="13" y="1243"/>
                        <a:pt x="37" y="1323"/>
                      </a:cubicBezTo>
                      <a:cubicBezTo>
                        <a:pt x="62" y="1403"/>
                        <a:pt x="130" y="1465"/>
                        <a:pt x="209" y="1483"/>
                      </a:cubicBezTo>
                      <a:cubicBezTo>
                        <a:pt x="214" y="1483"/>
                        <a:pt x="219" y="1483"/>
                        <a:pt x="224" y="1483"/>
                      </a:cubicBezTo>
                      <a:cubicBezTo>
                        <a:pt x="317" y="1483"/>
                        <a:pt x="402" y="1429"/>
                        <a:pt x="443" y="1348"/>
                      </a:cubicBezTo>
                      <a:cubicBezTo>
                        <a:pt x="480" y="1256"/>
                        <a:pt x="505" y="1163"/>
                        <a:pt x="505" y="1065"/>
                      </a:cubicBezTo>
                      <a:cubicBezTo>
                        <a:pt x="541" y="801"/>
                        <a:pt x="541" y="530"/>
                        <a:pt x="505" y="266"/>
                      </a:cubicBezTo>
                      <a:cubicBezTo>
                        <a:pt x="498" y="198"/>
                        <a:pt x="480" y="137"/>
                        <a:pt x="443" y="82"/>
                      </a:cubicBezTo>
                      <a:cubicBezTo>
                        <a:pt x="409" y="31"/>
                        <a:pt x="350" y="1"/>
                        <a:pt x="29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0" name="Google Shape;1370;p33"/>
                <p:cNvSpPr/>
                <p:nvPr/>
              </p:nvSpPr>
              <p:spPr>
                <a:xfrm>
                  <a:off x="5125650" y="2258950"/>
                  <a:ext cx="10000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" h="912" extrusionOk="0">
                      <a:moveTo>
                        <a:pt x="215" y="1"/>
                      </a:moveTo>
                      <a:cubicBezTo>
                        <a:pt x="166" y="1"/>
                        <a:pt x="117" y="26"/>
                        <a:pt x="92" y="69"/>
                      </a:cubicBezTo>
                      <a:cubicBezTo>
                        <a:pt x="61" y="112"/>
                        <a:pt x="49" y="161"/>
                        <a:pt x="43" y="216"/>
                      </a:cubicBezTo>
                      <a:cubicBezTo>
                        <a:pt x="37" y="308"/>
                        <a:pt x="49" y="401"/>
                        <a:pt x="37" y="493"/>
                      </a:cubicBezTo>
                      <a:cubicBezTo>
                        <a:pt x="18" y="573"/>
                        <a:pt x="6" y="646"/>
                        <a:pt x="6" y="726"/>
                      </a:cubicBezTo>
                      <a:cubicBezTo>
                        <a:pt x="0" y="806"/>
                        <a:pt x="49" y="880"/>
                        <a:pt x="123" y="911"/>
                      </a:cubicBezTo>
                      <a:cubicBezTo>
                        <a:pt x="129" y="911"/>
                        <a:pt x="134" y="911"/>
                        <a:pt x="140" y="911"/>
                      </a:cubicBezTo>
                      <a:cubicBezTo>
                        <a:pt x="202" y="911"/>
                        <a:pt x="261" y="881"/>
                        <a:pt x="295" y="825"/>
                      </a:cubicBezTo>
                      <a:cubicBezTo>
                        <a:pt x="332" y="769"/>
                        <a:pt x="350" y="702"/>
                        <a:pt x="357" y="634"/>
                      </a:cubicBezTo>
                      <a:cubicBezTo>
                        <a:pt x="400" y="480"/>
                        <a:pt x="400" y="321"/>
                        <a:pt x="375" y="161"/>
                      </a:cubicBezTo>
                      <a:cubicBezTo>
                        <a:pt x="350" y="87"/>
                        <a:pt x="301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1" name="Google Shape;1371;p33"/>
                <p:cNvSpPr/>
                <p:nvPr/>
              </p:nvSpPr>
              <p:spPr>
                <a:xfrm>
                  <a:off x="5130875" y="2286450"/>
                  <a:ext cx="11225" cy="1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688" extrusionOk="0">
                      <a:moveTo>
                        <a:pt x="118" y="1"/>
                      </a:moveTo>
                      <a:cubicBezTo>
                        <a:pt x="55" y="1"/>
                        <a:pt x="6" y="48"/>
                        <a:pt x="0" y="112"/>
                      </a:cubicBezTo>
                      <a:cubicBezTo>
                        <a:pt x="0" y="173"/>
                        <a:pt x="25" y="235"/>
                        <a:pt x="68" y="278"/>
                      </a:cubicBezTo>
                      <a:cubicBezTo>
                        <a:pt x="104" y="327"/>
                        <a:pt x="141" y="376"/>
                        <a:pt x="172" y="432"/>
                      </a:cubicBezTo>
                      <a:cubicBezTo>
                        <a:pt x="197" y="499"/>
                        <a:pt x="221" y="561"/>
                        <a:pt x="246" y="616"/>
                      </a:cubicBezTo>
                      <a:cubicBezTo>
                        <a:pt x="271" y="658"/>
                        <a:pt x="316" y="688"/>
                        <a:pt x="357" y="688"/>
                      </a:cubicBezTo>
                      <a:cubicBezTo>
                        <a:pt x="377" y="688"/>
                        <a:pt x="396" y="681"/>
                        <a:pt x="412" y="665"/>
                      </a:cubicBezTo>
                      <a:cubicBezTo>
                        <a:pt x="436" y="641"/>
                        <a:pt x="449" y="604"/>
                        <a:pt x="436" y="567"/>
                      </a:cubicBezTo>
                      <a:cubicBezTo>
                        <a:pt x="430" y="530"/>
                        <a:pt x="412" y="493"/>
                        <a:pt x="393" y="462"/>
                      </a:cubicBezTo>
                      <a:cubicBezTo>
                        <a:pt x="326" y="358"/>
                        <a:pt x="270" y="247"/>
                        <a:pt x="234" y="136"/>
                      </a:cubicBezTo>
                      <a:cubicBezTo>
                        <a:pt x="209" y="81"/>
                        <a:pt x="184" y="20"/>
                        <a:pt x="129" y="1"/>
                      </a:cubicBezTo>
                      <a:cubicBezTo>
                        <a:pt x="125" y="1"/>
                        <a:pt x="121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2" name="Google Shape;1372;p33"/>
                <p:cNvSpPr/>
                <p:nvPr/>
              </p:nvSpPr>
              <p:spPr>
                <a:xfrm>
                  <a:off x="5141625" y="2306150"/>
                  <a:ext cx="525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320" extrusionOk="0">
                      <a:moveTo>
                        <a:pt x="56" y="0"/>
                      </a:moveTo>
                      <a:lnTo>
                        <a:pt x="56" y="0"/>
                      </a:lnTo>
                      <a:cubicBezTo>
                        <a:pt x="0" y="123"/>
                        <a:pt x="62" y="270"/>
                        <a:pt x="191" y="320"/>
                      </a:cubicBezTo>
                      <a:cubicBezTo>
                        <a:pt x="209" y="252"/>
                        <a:pt x="209" y="184"/>
                        <a:pt x="197" y="117"/>
                      </a:cubicBezTo>
                      <a:cubicBezTo>
                        <a:pt x="185" y="55"/>
                        <a:pt x="123" y="6"/>
                        <a:pt x="5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3" name="Google Shape;1373;p33"/>
                <p:cNvSpPr/>
                <p:nvPr/>
              </p:nvSpPr>
              <p:spPr>
                <a:xfrm>
                  <a:off x="5229575" y="1823150"/>
                  <a:ext cx="82950" cy="19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8" h="7852" extrusionOk="0">
                      <a:moveTo>
                        <a:pt x="2690" y="1"/>
                      </a:moveTo>
                      <a:cubicBezTo>
                        <a:pt x="2690" y="1"/>
                        <a:pt x="2770" y="4427"/>
                        <a:pt x="2690" y="4494"/>
                      </a:cubicBezTo>
                      <a:cubicBezTo>
                        <a:pt x="2617" y="4562"/>
                        <a:pt x="2211" y="4808"/>
                        <a:pt x="1701" y="5619"/>
                      </a:cubicBezTo>
                      <a:cubicBezTo>
                        <a:pt x="1209" y="6400"/>
                        <a:pt x="1068" y="7260"/>
                        <a:pt x="779" y="7315"/>
                      </a:cubicBezTo>
                      <a:cubicBezTo>
                        <a:pt x="771" y="7317"/>
                        <a:pt x="763" y="7318"/>
                        <a:pt x="755" y="7318"/>
                      </a:cubicBezTo>
                      <a:cubicBezTo>
                        <a:pt x="504" y="7318"/>
                        <a:pt x="249" y="6662"/>
                        <a:pt x="133" y="6662"/>
                      </a:cubicBezTo>
                      <a:cubicBezTo>
                        <a:pt x="121" y="6662"/>
                        <a:pt x="111" y="6668"/>
                        <a:pt x="103" y="6682"/>
                      </a:cubicBezTo>
                      <a:cubicBezTo>
                        <a:pt x="0" y="6839"/>
                        <a:pt x="223" y="7852"/>
                        <a:pt x="758" y="7852"/>
                      </a:cubicBezTo>
                      <a:cubicBezTo>
                        <a:pt x="769" y="7852"/>
                        <a:pt x="780" y="7851"/>
                        <a:pt x="791" y="7850"/>
                      </a:cubicBezTo>
                      <a:cubicBezTo>
                        <a:pt x="1350" y="7801"/>
                        <a:pt x="1695" y="6842"/>
                        <a:pt x="2002" y="6092"/>
                      </a:cubicBezTo>
                      <a:cubicBezTo>
                        <a:pt x="2309" y="5342"/>
                        <a:pt x="3317" y="4937"/>
                        <a:pt x="3317" y="4937"/>
                      </a:cubicBezTo>
                      <a:lnTo>
                        <a:pt x="3317" y="25"/>
                      </a:lnTo>
                      <a:cubicBezTo>
                        <a:pt x="2992" y="25"/>
                        <a:pt x="2691" y="1"/>
                        <a:pt x="26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4" name="Google Shape;1374;p33"/>
                <p:cNvSpPr/>
                <p:nvPr/>
              </p:nvSpPr>
              <p:spPr>
                <a:xfrm>
                  <a:off x="5231925" y="1823375"/>
                  <a:ext cx="6877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" h="557" extrusionOk="0">
                      <a:moveTo>
                        <a:pt x="516" y="0"/>
                      </a:moveTo>
                      <a:cubicBezTo>
                        <a:pt x="137" y="0"/>
                        <a:pt x="1" y="197"/>
                        <a:pt x="82" y="312"/>
                      </a:cubicBezTo>
                      <a:cubicBezTo>
                        <a:pt x="150" y="411"/>
                        <a:pt x="1135" y="556"/>
                        <a:pt x="1963" y="556"/>
                      </a:cubicBezTo>
                      <a:cubicBezTo>
                        <a:pt x="2263" y="556"/>
                        <a:pt x="2542" y="537"/>
                        <a:pt x="2750" y="490"/>
                      </a:cubicBezTo>
                      <a:lnTo>
                        <a:pt x="2670" y="53"/>
                      </a:lnTo>
                      <a:cubicBezTo>
                        <a:pt x="2670" y="53"/>
                        <a:pt x="2459" y="56"/>
                        <a:pt x="2169" y="56"/>
                      </a:cubicBezTo>
                      <a:cubicBezTo>
                        <a:pt x="1686" y="56"/>
                        <a:pt x="984" y="49"/>
                        <a:pt x="673" y="10"/>
                      </a:cubicBezTo>
                      <a:cubicBezTo>
                        <a:pt x="616" y="3"/>
                        <a:pt x="564" y="0"/>
                        <a:pt x="51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5" name="Google Shape;1375;p33"/>
                <p:cNvSpPr/>
                <p:nvPr/>
              </p:nvSpPr>
              <p:spPr>
                <a:xfrm>
                  <a:off x="5273175" y="1794500"/>
                  <a:ext cx="3505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402" extrusionOk="0">
                      <a:moveTo>
                        <a:pt x="244" y="0"/>
                      </a:moveTo>
                      <a:cubicBezTo>
                        <a:pt x="59" y="0"/>
                        <a:pt x="0" y="126"/>
                        <a:pt x="43" y="206"/>
                      </a:cubicBezTo>
                      <a:cubicBezTo>
                        <a:pt x="81" y="278"/>
                        <a:pt x="641" y="401"/>
                        <a:pt x="1074" y="401"/>
                      </a:cubicBezTo>
                      <a:cubicBezTo>
                        <a:pt x="1199" y="401"/>
                        <a:pt x="1313" y="391"/>
                        <a:pt x="1401" y="366"/>
                      </a:cubicBezTo>
                      <a:lnTo>
                        <a:pt x="1358" y="71"/>
                      </a:lnTo>
                      <a:cubicBezTo>
                        <a:pt x="1358" y="71"/>
                        <a:pt x="590" y="59"/>
                        <a:pt x="338" y="10"/>
                      </a:cubicBezTo>
                      <a:cubicBezTo>
                        <a:pt x="304" y="3"/>
                        <a:pt x="272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6" name="Google Shape;1376;p33"/>
                <p:cNvSpPr/>
                <p:nvPr/>
              </p:nvSpPr>
              <p:spPr>
                <a:xfrm>
                  <a:off x="5284975" y="1779250"/>
                  <a:ext cx="2725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" h="370" extrusionOk="0">
                      <a:moveTo>
                        <a:pt x="181" y="1"/>
                      </a:moveTo>
                      <a:cubicBezTo>
                        <a:pt x="45" y="1"/>
                        <a:pt x="0" y="110"/>
                        <a:pt x="32" y="183"/>
                      </a:cubicBezTo>
                      <a:cubicBezTo>
                        <a:pt x="66" y="247"/>
                        <a:pt x="523" y="370"/>
                        <a:pt x="863" y="370"/>
                      </a:cubicBezTo>
                      <a:cubicBezTo>
                        <a:pt x="949" y="370"/>
                        <a:pt x="1027" y="362"/>
                        <a:pt x="1089" y="343"/>
                      </a:cubicBezTo>
                      <a:lnTo>
                        <a:pt x="1052" y="79"/>
                      </a:lnTo>
                      <a:cubicBezTo>
                        <a:pt x="1052" y="79"/>
                        <a:pt x="456" y="54"/>
                        <a:pt x="259" y="11"/>
                      </a:cubicBezTo>
                      <a:cubicBezTo>
                        <a:pt x="230" y="4"/>
                        <a:pt x="204" y="1"/>
                        <a:pt x="1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7" name="Google Shape;1377;p33"/>
                <p:cNvSpPr/>
                <p:nvPr/>
              </p:nvSpPr>
              <p:spPr>
                <a:xfrm>
                  <a:off x="5284950" y="1973650"/>
                  <a:ext cx="2527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" h="340" extrusionOk="0">
                      <a:moveTo>
                        <a:pt x="176" y="1"/>
                      </a:moveTo>
                      <a:cubicBezTo>
                        <a:pt x="32" y="1"/>
                        <a:pt x="1" y="129"/>
                        <a:pt x="45" y="208"/>
                      </a:cubicBezTo>
                      <a:cubicBezTo>
                        <a:pt x="79" y="263"/>
                        <a:pt x="408" y="339"/>
                        <a:pt x="692" y="339"/>
                      </a:cubicBezTo>
                      <a:cubicBezTo>
                        <a:pt x="816" y="339"/>
                        <a:pt x="932" y="325"/>
                        <a:pt x="1010" y="287"/>
                      </a:cubicBezTo>
                      <a:lnTo>
                        <a:pt x="943" y="11"/>
                      </a:lnTo>
                      <a:cubicBezTo>
                        <a:pt x="943" y="11"/>
                        <a:pt x="740" y="20"/>
                        <a:pt x="541" y="20"/>
                      </a:cubicBezTo>
                      <a:cubicBezTo>
                        <a:pt x="417" y="20"/>
                        <a:pt x="294" y="16"/>
                        <a:pt x="223" y="5"/>
                      </a:cubicBezTo>
                      <a:cubicBezTo>
                        <a:pt x="207" y="2"/>
                        <a:pt x="191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8" name="Google Shape;1378;p33"/>
                <p:cNvSpPr/>
                <p:nvPr/>
              </p:nvSpPr>
              <p:spPr>
                <a:xfrm>
                  <a:off x="5284925" y="1991775"/>
                  <a:ext cx="25300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340" extrusionOk="0">
                      <a:moveTo>
                        <a:pt x="179" y="1"/>
                      </a:moveTo>
                      <a:cubicBezTo>
                        <a:pt x="38" y="1"/>
                        <a:pt x="1" y="130"/>
                        <a:pt x="40" y="208"/>
                      </a:cubicBezTo>
                      <a:cubicBezTo>
                        <a:pt x="74" y="263"/>
                        <a:pt x="406" y="340"/>
                        <a:pt x="691" y="340"/>
                      </a:cubicBezTo>
                      <a:cubicBezTo>
                        <a:pt x="816" y="340"/>
                        <a:pt x="933" y="325"/>
                        <a:pt x="1011" y="288"/>
                      </a:cubicBezTo>
                      <a:lnTo>
                        <a:pt x="944" y="11"/>
                      </a:lnTo>
                      <a:cubicBezTo>
                        <a:pt x="944" y="11"/>
                        <a:pt x="739" y="20"/>
                        <a:pt x="540" y="20"/>
                      </a:cubicBezTo>
                      <a:cubicBezTo>
                        <a:pt x="415" y="20"/>
                        <a:pt x="293" y="17"/>
                        <a:pt x="224" y="5"/>
                      </a:cubicBezTo>
                      <a:cubicBezTo>
                        <a:pt x="208" y="2"/>
                        <a:pt x="193" y="1"/>
                        <a:pt x="1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9" name="Google Shape;1379;p33"/>
                <p:cNvSpPr/>
                <p:nvPr/>
              </p:nvSpPr>
              <p:spPr>
                <a:xfrm>
                  <a:off x="5284800" y="2009925"/>
                  <a:ext cx="25425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1" extrusionOk="0">
                      <a:moveTo>
                        <a:pt x="183" y="0"/>
                      </a:moveTo>
                      <a:cubicBezTo>
                        <a:pt x="42" y="0"/>
                        <a:pt x="1" y="129"/>
                        <a:pt x="51" y="207"/>
                      </a:cubicBezTo>
                      <a:cubicBezTo>
                        <a:pt x="85" y="266"/>
                        <a:pt x="408" y="340"/>
                        <a:pt x="690" y="340"/>
                      </a:cubicBezTo>
                      <a:cubicBezTo>
                        <a:pt x="817" y="340"/>
                        <a:pt x="936" y="325"/>
                        <a:pt x="1016" y="287"/>
                      </a:cubicBezTo>
                      <a:lnTo>
                        <a:pt x="949" y="10"/>
                      </a:lnTo>
                      <a:cubicBezTo>
                        <a:pt x="949" y="10"/>
                        <a:pt x="737" y="22"/>
                        <a:pt x="535" y="22"/>
                      </a:cubicBezTo>
                      <a:cubicBezTo>
                        <a:pt x="414" y="22"/>
                        <a:pt x="296" y="18"/>
                        <a:pt x="229" y="4"/>
                      </a:cubicBezTo>
                      <a:cubicBezTo>
                        <a:pt x="213" y="1"/>
                        <a:pt x="198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0" name="Google Shape;1380;p33"/>
                <p:cNvSpPr/>
                <p:nvPr/>
              </p:nvSpPr>
              <p:spPr>
                <a:xfrm>
                  <a:off x="5284800" y="2028050"/>
                  <a:ext cx="25425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6" extrusionOk="0">
                      <a:moveTo>
                        <a:pt x="182" y="0"/>
                      </a:moveTo>
                      <a:cubicBezTo>
                        <a:pt x="37" y="0"/>
                        <a:pt x="0" y="129"/>
                        <a:pt x="45" y="207"/>
                      </a:cubicBezTo>
                      <a:cubicBezTo>
                        <a:pt x="79" y="267"/>
                        <a:pt x="410" y="345"/>
                        <a:pt x="696" y="345"/>
                      </a:cubicBezTo>
                      <a:cubicBezTo>
                        <a:pt x="820" y="345"/>
                        <a:pt x="936" y="331"/>
                        <a:pt x="1016" y="294"/>
                      </a:cubicBezTo>
                      <a:lnTo>
                        <a:pt x="949" y="11"/>
                      </a:lnTo>
                      <a:cubicBezTo>
                        <a:pt x="949" y="11"/>
                        <a:pt x="740" y="23"/>
                        <a:pt x="538" y="23"/>
                      </a:cubicBezTo>
                      <a:cubicBezTo>
                        <a:pt x="417" y="23"/>
                        <a:pt x="299" y="18"/>
                        <a:pt x="229" y="5"/>
                      </a:cubicBezTo>
                      <a:cubicBezTo>
                        <a:pt x="213" y="2"/>
                        <a:pt x="197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1" name="Google Shape;1381;p33"/>
                <p:cNvSpPr/>
                <p:nvPr/>
              </p:nvSpPr>
              <p:spPr>
                <a:xfrm>
                  <a:off x="5284800" y="2046175"/>
                  <a:ext cx="25425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6" extrusionOk="0">
                      <a:moveTo>
                        <a:pt x="182" y="1"/>
                      </a:moveTo>
                      <a:cubicBezTo>
                        <a:pt x="37" y="1"/>
                        <a:pt x="0" y="130"/>
                        <a:pt x="45" y="208"/>
                      </a:cubicBezTo>
                      <a:cubicBezTo>
                        <a:pt x="79" y="268"/>
                        <a:pt x="410" y="346"/>
                        <a:pt x="696" y="346"/>
                      </a:cubicBezTo>
                      <a:cubicBezTo>
                        <a:pt x="820" y="346"/>
                        <a:pt x="936" y="331"/>
                        <a:pt x="1016" y="294"/>
                      </a:cubicBezTo>
                      <a:lnTo>
                        <a:pt x="949" y="11"/>
                      </a:lnTo>
                      <a:cubicBezTo>
                        <a:pt x="949" y="11"/>
                        <a:pt x="737" y="23"/>
                        <a:pt x="535" y="23"/>
                      </a:cubicBezTo>
                      <a:cubicBezTo>
                        <a:pt x="414" y="23"/>
                        <a:pt x="296" y="19"/>
                        <a:pt x="229" y="5"/>
                      </a:cubicBezTo>
                      <a:cubicBezTo>
                        <a:pt x="213" y="2"/>
                        <a:pt x="197" y="1"/>
                        <a:pt x="18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2" name="Google Shape;1382;p33"/>
                <p:cNvSpPr/>
                <p:nvPr/>
              </p:nvSpPr>
              <p:spPr>
                <a:xfrm>
                  <a:off x="5284825" y="2064425"/>
                  <a:ext cx="2540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2" extrusionOk="0">
                      <a:moveTo>
                        <a:pt x="174" y="1"/>
                      </a:moveTo>
                      <a:cubicBezTo>
                        <a:pt x="35" y="1"/>
                        <a:pt x="0" y="126"/>
                        <a:pt x="44" y="203"/>
                      </a:cubicBezTo>
                      <a:cubicBezTo>
                        <a:pt x="78" y="263"/>
                        <a:pt x="409" y="341"/>
                        <a:pt x="695" y="341"/>
                      </a:cubicBezTo>
                      <a:cubicBezTo>
                        <a:pt x="819" y="341"/>
                        <a:pt x="935" y="326"/>
                        <a:pt x="1015" y="289"/>
                      </a:cubicBezTo>
                      <a:lnTo>
                        <a:pt x="948" y="13"/>
                      </a:lnTo>
                      <a:cubicBezTo>
                        <a:pt x="948" y="13"/>
                        <a:pt x="743" y="22"/>
                        <a:pt x="544" y="22"/>
                      </a:cubicBezTo>
                      <a:cubicBezTo>
                        <a:pt x="419" y="22"/>
                        <a:pt x="297" y="18"/>
                        <a:pt x="228" y="6"/>
                      </a:cubicBezTo>
                      <a:cubicBezTo>
                        <a:pt x="209" y="2"/>
                        <a:pt x="190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3" name="Google Shape;1383;p33"/>
                <p:cNvSpPr/>
                <p:nvPr/>
              </p:nvSpPr>
              <p:spPr>
                <a:xfrm>
                  <a:off x="5284800" y="2082600"/>
                  <a:ext cx="2542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182" y="1"/>
                      </a:moveTo>
                      <a:cubicBezTo>
                        <a:pt x="37" y="1"/>
                        <a:pt x="0" y="129"/>
                        <a:pt x="45" y="208"/>
                      </a:cubicBezTo>
                      <a:cubicBezTo>
                        <a:pt x="79" y="263"/>
                        <a:pt x="408" y="340"/>
                        <a:pt x="694" y="340"/>
                      </a:cubicBezTo>
                      <a:cubicBezTo>
                        <a:pt x="819" y="340"/>
                        <a:pt x="936" y="325"/>
                        <a:pt x="1016" y="287"/>
                      </a:cubicBezTo>
                      <a:lnTo>
                        <a:pt x="942" y="11"/>
                      </a:lnTo>
                      <a:cubicBezTo>
                        <a:pt x="942" y="11"/>
                        <a:pt x="742" y="20"/>
                        <a:pt x="545" y="20"/>
                      </a:cubicBezTo>
                      <a:cubicBezTo>
                        <a:pt x="422" y="20"/>
                        <a:pt x="300" y="17"/>
                        <a:pt x="229" y="5"/>
                      </a:cubicBezTo>
                      <a:cubicBezTo>
                        <a:pt x="213" y="2"/>
                        <a:pt x="197" y="1"/>
                        <a:pt x="18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4" name="Google Shape;1384;p33"/>
                <p:cNvSpPr/>
                <p:nvPr/>
              </p:nvSpPr>
              <p:spPr>
                <a:xfrm>
                  <a:off x="5284825" y="2100700"/>
                  <a:ext cx="25400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1" extrusionOk="0">
                      <a:moveTo>
                        <a:pt x="175" y="0"/>
                      </a:moveTo>
                      <a:cubicBezTo>
                        <a:pt x="35" y="0"/>
                        <a:pt x="0" y="131"/>
                        <a:pt x="44" y="203"/>
                      </a:cubicBezTo>
                      <a:cubicBezTo>
                        <a:pt x="78" y="263"/>
                        <a:pt x="409" y="341"/>
                        <a:pt x="695" y="341"/>
                      </a:cubicBezTo>
                      <a:cubicBezTo>
                        <a:pt x="819" y="341"/>
                        <a:pt x="935" y="326"/>
                        <a:pt x="1015" y="289"/>
                      </a:cubicBezTo>
                      <a:lnTo>
                        <a:pt x="941" y="12"/>
                      </a:lnTo>
                      <a:cubicBezTo>
                        <a:pt x="941" y="12"/>
                        <a:pt x="739" y="21"/>
                        <a:pt x="542" y="21"/>
                      </a:cubicBezTo>
                      <a:cubicBezTo>
                        <a:pt x="418" y="21"/>
                        <a:pt x="297" y="18"/>
                        <a:pt x="228" y="6"/>
                      </a:cubicBezTo>
                      <a:cubicBezTo>
                        <a:pt x="209" y="2"/>
                        <a:pt x="191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5" name="Google Shape;1385;p33"/>
                <p:cNvSpPr/>
                <p:nvPr/>
              </p:nvSpPr>
              <p:spPr>
                <a:xfrm>
                  <a:off x="5284800" y="2118875"/>
                  <a:ext cx="2542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177" y="0"/>
                      </a:moveTo>
                      <a:cubicBezTo>
                        <a:pt x="37" y="0"/>
                        <a:pt x="0" y="129"/>
                        <a:pt x="45" y="207"/>
                      </a:cubicBezTo>
                      <a:cubicBezTo>
                        <a:pt x="79" y="263"/>
                        <a:pt x="408" y="339"/>
                        <a:pt x="694" y="339"/>
                      </a:cubicBezTo>
                      <a:cubicBezTo>
                        <a:pt x="819" y="339"/>
                        <a:pt x="936" y="324"/>
                        <a:pt x="1016" y="287"/>
                      </a:cubicBezTo>
                      <a:lnTo>
                        <a:pt x="942" y="10"/>
                      </a:lnTo>
                      <a:cubicBezTo>
                        <a:pt x="942" y="10"/>
                        <a:pt x="740" y="20"/>
                        <a:pt x="541" y="20"/>
                      </a:cubicBezTo>
                      <a:cubicBezTo>
                        <a:pt x="417" y="20"/>
                        <a:pt x="294" y="16"/>
                        <a:pt x="223" y="4"/>
                      </a:cubicBezTo>
                      <a:cubicBezTo>
                        <a:pt x="207" y="1"/>
                        <a:pt x="192" y="0"/>
                        <a:pt x="17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6" name="Google Shape;1386;p33"/>
                <p:cNvSpPr/>
                <p:nvPr/>
              </p:nvSpPr>
              <p:spPr>
                <a:xfrm>
                  <a:off x="5218350" y="1840700"/>
                  <a:ext cx="83100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" h="697" extrusionOk="0">
                      <a:moveTo>
                        <a:pt x="305" y="1"/>
                      </a:moveTo>
                      <a:cubicBezTo>
                        <a:pt x="0" y="1"/>
                        <a:pt x="45" y="325"/>
                        <a:pt x="306" y="461"/>
                      </a:cubicBezTo>
                      <a:cubicBezTo>
                        <a:pt x="539" y="585"/>
                        <a:pt x="2067" y="696"/>
                        <a:pt x="2885" y="696"/>
                      </a:cubicBezTo>
                      <a:cubicBezTo>
                        <a:pt x="3082" y="696"/>
                        <a:pt x="3237" y="690"/>
                        <a:pt x="3324" y="676"/>
                      </a:cubicBezTo>
                      <a:lnTo>
                        <a:pt x="3275" y="295"/>
                      </a:lnTo>
                      <a:cubicBezTo>
                        <a:pt x="3275" y="295"/>
                        <a:pt x="1277" y="215"/>
                        <a:pt x="441" y="18"/>
                      </a:cubicBezTo>
                      <a:cubicBezTo>
                        <a:pt x="390" y="6"/>
                        <a:pt x="344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7" name="Google Shape;1387;p33"/>
                <p:cNvSpPr/>
                <p:nvPr/>
              </p:nvSpPr>
              <p:spPr>
                <a:xfrm>
                  <a:off x="5208600" y="1889900"/>
                  <a:ext cx="93475" cy="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" h="570" extrusionOk="0">
                      <a:moveTo>
                        <a:pt x="381" y="1"/>
                      </a:moveTo>
                      <a:cubicBezTo>
                        <a:pt x="0" y="1"/>
                        <a:pt x="73" y="367"/>
                        <a:pt x="382" y="490"/>
                      </a:cubicBezTo>
                      <a:cubicBezTo>
                        <a:pt x="522" y="546"/>
                        <a:pt x="1034" y="569"/>
                        <a:pt x="1621" y="569"/>
                      </a:cubicBezTo>
                      <a:cubicBezTo>
                        <a:pt x="2458" y="569"/>
                        <a:pt x="3450" y="522"/>
                        <a:pt x="3738" y="453"/>
                      </a:cubicBezTo>
                      <a:lnTo>
                        <a:pt x="3646" y="54"/>
                      </a:lnTo>
                      <a:cubicBezTo>
                        <a:pt x="3646" y="54"/>
                        <a:pt x="2912" y="85"/>
                        <a:pt x="2110" y="85"/>
                      </a:cubicBezTo>
                      <a:cubicBezTo>
                        <a:pt x="1522" y="85"/>
                        <a:pt x="897" y="68"/>
                        <a:pt x="499" y="11"/>
                      </a:cubicBezTo>
                      <a:cubicBezTo>
                        <a:pt x="456" y="4"/>
                        <a:pt x="417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8" name="Google Shape;1388;p33"/>
                <p:cNvSpPr/>
                <p:nvPr/>
              </p:nvSpPr>
              <p:spPr>
                <a:xfrm>
                  <a:off x="5210350" y="1863550"/>
                  <a:ext cx="94025" cy="1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1" h="779" extrusionOk="0">
                      <a:moveTo>
                        <a:pt x="381" y="0"/>
                      </a:moveTo>
                      <a:cubicBezTo>
                        <a:pt x="84" y="0"/>
                        <a:pt x="0" y="322"/>
                        <a:pt x="368" y="506"/>
                      </a:cubicBezTo>
                      <a:cubicBezTo>
                        <a:pt x="688" y="666"/>
                        <a:pt x="2231" y="779"/>
                        <a:pt x="3148" y="779"/>
                      </a:cubicBezTo>
                      <a:cubicBezTo>
                        <a:pt x="3428" y="779"/>
                        <a:pt x="3650" y="768"/>
                        <a:pt x="3761" y="745"/>
                      </a:cubicBezTo>
                      <a:lnTo>
                        <a:pt x="3687" y="278"/>
                      </a:lnTo>
                      <a:cubicBezTo>
                        <a:pt x="3687" y="278"/>
                        <a:pt x="3529" y="283"/>
                        <a:pt x="3276" y="283"/>
                      </a:cubicBezTo>
                      <a:cubicBezTo>
                        <a:pt x="2618" y="283"/>
                        <a:pt x="1323" y="251"/>
                        <a:pt x="515" y="20"/>
                      </a:cubicBezTo>
                      <a:cubicBezTo>
                        <a:pt x="467" y="7"/>
                        <a:pt x="422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9" name="Google Shape;1389;p33"/>
                <p:cNvSpPr/>
                <p:nvPr/>
              </p:nvSpPr>
              <p:spPr>
                <a:xfrm>
                  <a:off x="5213750" y="1912125"/>
                  <a:ext cx="91550" cy="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" h="576" extrusionOk="0">
                      <a:moveTo>
                        <a:pt x="3551" y="1"/>
                      </a:moveTo>
                      <a:cubicBezTo>
                        <a:pt x="3551" y="1"/>
                        <a:pt x="2511" y="131"/>
                        <a:pt x="1520" y="131"/>
                      </a:cubicBezTo>
                      <a:cubicBezTo>
                        <a:pt x="1148" y="131"/>
                        <a:pt x="784" y="113"/>
                        <a:pt x="484" y="62"/>
                      </a:cubicBezTo>
                      <a:cubicBezTo>
                        <a:pt x="453" y="58"/>
                        <a:pt x="424" y="55"/>
                        <a:pt x="397" y="55"/>
                      </a:cubicBezTo>
                      <a:cubicBezTo>
                        <a:pt x="74" y="55"/>
                        <a:pt x="0" y="369"/>
                        <a:pt x="385" y="505"/>
                      </a:cubicBezTo>
                      <a:cubicBezTo>
                        <a:pt x="527" y="555"/>
                        <a:pt x="899" y="575"/>
                        <a:pt x="1345" y="575"/>
                      </a:cubicBezTo>
                      <a:cubicBezTo>
                        <a:pt x="2215" y="575"/>
                        <a:pt x="3369" y="498"/>
                        <a:pt x="3662" y="413"/>
                      </a:cubicBezTo>
                      <a:lnTo>
                        <a:pt x="3551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0" name="Google Shape;1390;p33"/>
                <p:cNvSpPr/>
                <p:nvPr/>
              </p:nvSpPr>
              <p:spPr>
                <a:xfrm>
                  <a:off x="5219325" y="1931650"/>
                  <a:ext cx="8967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622" extrusionOk="0">
                      <a:moveTo>
                        <a:pt x="3469" y="0"/>
                      </a:moveTo>
                      <a:cubicBezTo>
                        <a:pt x="3469" y="0"/>
                        <a:pt x="2096" y="221"/>
                        <a:pt x="1019" y="221"/>
                      </a:cubicBezTo>
                      <a:cubicBezTo>
                        <a:pt x="825" y="221"/>
                        <a:pt x="641" y="214"/>
                        <a:pt x="476" y="197"/>
                      </a:cubicBezTo>
                      <a:cubicBezTo>
                        <a:pt x="455" y="195"/>
                        <a:pt x="435" y="194"/>
                        <a:pt x="416" y="194"/>
                      </a:cubicBezTo>
                      <a:cubicBezTo>
                        <a:pt x="84" y="194"/>
                        <a:pt x="0" y="486"/>
                        <a:pt x="390" y="591"/>
                      </a:cubicBezTo>
                      <a:cubicBezTo>
                        <a:pt x="469" y="612"/>
                        <a:pt x="621" y="621"/>
                        <a:pt x="818" y="621"/>
                      </a:cubicBezTo>
                      <a:cubicBezTo>
                        <a:pt x="1639" y="621"/>
                        <a:pt x="3239" y="460"/>
                        <a:pt x="3586" y="351"/>
                      </a:cubicBezTo>
                      <a:lnTo>
                        <a:pt x="3469" y="0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1" name="Google Shape;1391;p33"/>
                <p:cNvSpPr/>
                <p:nvPr/>
              </p:nvSpPr>
              <p:spPr>
                <a:xfrm>
                  <a:off x="5221775" y="1955325"/>
                  <a:ext cx="63850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" h="514" extrusionOk="0">
                      <a:moveTo>
                        <a:pt x="2455" y="0"/>
                      </a:moveTo>
                      <a:cubicBezTo>
                        <a:pt x="2455" y="0"/>
                        <a:pt x="1638" y="141"/>
                        <a:pt x="910" y="141"/>
                      </a:cubicBezTo>
                      <a:cubicBezTo>
                        <a:pt x="700" y="141"/>
                        <a:pt x="496" y="129"/>
                        <a:pt x="323" y="98"/>
                      </a:cubicBezTo>
                      <a:cubicBezTo>
                        <a:pt x="302" y="95"/>
                        <a:pt x="283" y="93"/>
                        <a:pt x="264" y="93"/>
                      </a:cubicBezTo>
                      <a:cubicBezTo>
                        <a:pt x="38" y="93"/>
                        <a:pt x="0" y="359"/>
                        <a:pt x="273" y="467"/>
                      </a:cubicBezTo>
                      <a:cubicBezTo>
                        <a:pt x="357" y="500"/>
                        <a:pt x="547" y="513"/>
                        <a:pt x="784" y="513"/>
                      </a:cubicBezTo>
                      <a:cubicBezTo>
                        <a:pt x="1399" y="513"/>
                        <a:pt x="2332" y="422"/>
                        <a:pt x="2554" y="338"/>
                      </a:cubicBezTo>
                      <a:lnTo>
                        <a:pt x="2455" y="0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2" name="Google Shape;1392;p33"/>
                <p:cNvSpPr/>
                <p:nvPr/>
              </p:nvSpPr>
              <p:spPr>
                <a:xfrm>
                  <a:off x="5229500" y="1975750"/>
                  <a:ext cx="42925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428" extrusionOk="0">
                      <a:moveTo>
                        <a:pt x="1642" y="1"/>
                      </a:moveTo>
                      <a:cubicBezTo>
                        <a:pt x="1642" y="1"/>
                        <a:pt x="1217" y="78"/>
                        <a:pt x="781" y="78"/>
                      </a:cubicBezTo>
                      <a:cubicBezTo>
                        <a:pt x="580" y="78"/>
                        <a:pt x="376" y="62"/>
                        <a:pt x="210" y="13"/>
                      </a:cubicBezTo>
                      <a:cubicBezTo>
                        <a:pt x="194" y="8"/>
                        <a:pt x="178" y="6"/>
                        <a:pt x="164" y="6"/>
                      </a:cubicBezTo>
                      <a:cubicBezTo>
                        <a:pt x="15" y="6"/>
                        <a:pt x="1" y="251"/>
                        <a:pt x="186" y="357"/>
                      </a:cubicBezTo>
                      <a:cubicBezTo>
                        <a:pt x="271" y="407"/>
                        <a:pt x="509" y="428"/>
                        <a:pt x="773" y="428"/>
                      </a:cubicBezTo>
                      <a:cubicBezTo>
                        <a:pt x="1158" y="428"/>
                        <a:pt x="1600" y="385"/>
                        <a:pt x="1716" y="326"/>
                      </a:cubicBezTo>
                      <a:lnTo>
                        <a:pt x="1642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3" name="Google Shape;1393;p33"/>
                <p:cNvSpPr/>
                <p:nvPr/>
              </p:nvSpPr>
              <p:spPr>
                <a:xfrm>
                  <a:off x="5296675" y="1774600"/>
                  <a:ext cx="15850" cy="4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1993" extrusionOk="0">
                      <a:moveTo>
                        <a:pt x="228" y="1"/>
                      </a:moveTo>
                      <a:cubicBezTo>
                        <a:pt x="228" y="1"/>
                        <a:pt x="0" y="1162"/>
                        <a:pt x="0" y="1943"/>
                      </a:cubicBezTo>
                      <a:cubicBezTo>
                        <a:pt x="0" y="1943"/>
                        <a:pt x="280" y="1992"/>
                        <a:pt x="474" y="1992"/>
                      </a:cubicBezTo>
                      <a:cubicBezTo>
                        <a:pt x="544" y="1992"/>
                        <a:pt x="604" y="1986"/>
                        <a:pt x="633" y="1967"/>
                      </a:cubicBezTo>
                      <a:lnTo>
                        <a:pt x="633" y="93"/>
                      </a:lnTo>
                      <a:cubicBezTo>
                        <a:pt x="633" y="93"/>
                        <a:pt x="326" y="62"/>
                        <a:pt x="2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4" name="Google Shape;1394;p33"/>
                <p:cNvSpPr/>
                <p:nvPr/>
              </p:nvSpPr>
              <p:spPr>
                <a:xfrm>
                  <a:off x="5194025" y="1804725"/>
                  <a:ext cx="29825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628" extrusionOk="0">
                      <a:moveTo>
                        <a:pt x="640" y="1"/>
                      </a:moveTo>
                      <a:cubicBezTo>
                        <a:pt x="454" y="1"/>
                        <a:pt x="270" y="75"/>
                        <a:pt x="136" y="209"/>
                      </a:cubicBezTo>
                      <a:cubicBezTo>
                        <a:pt x="62" y="277"/>
                        <a:pt x="13" y="369"/>
                        <a:pt x="0" y="474"/>
                      </a:cubicBezTo>
                      <a:cubicBezTo>
                        <a:pt x="136" y="393"/>
                        <a:pt x="287" y="353"/>
                        <a:pt x="437" y="353"/>
                      </a:cubicBezTo>
                      <a:cubicBezTo>
                        <a:pt x="641" y="353"/>
                        <a:pt x="843" y="427"/>
                        <a:pt x="1002" y="572"/>
                      </a:cubicBezTo>
                      <a:cubicBezTo>
                        <a:pt x="1031" y="595"/>
                        <a:pt x="1064" y="628"/>
                        <a:pt x="1098" y="628"/>
                      </a:cubicBezTo>
                      <a:cubicBezTo>
                        <a:pt x="1101" y="628"/>
                        <a:pt x="1104" y="628"/>
                        <a:pt x="1107" y="627"/>
                      </a:cubicBezTo>
                      <a:cubicBezTo>
                        <a:pt x="1168" y="621"/>
                        <a:pt x="1193" y="547"/>
                        <a:pt x="1193" y="486"/>
                      </a:cubicBezTo>
                      <a:cubicBezTo>
                        <a:pt x="1174" y="252"/>
                        <a:pt x="1002" y="56"/>
                        <a:pt x="769" y="13"/>
                      </a:cubicBezTo>
                      <a:cubicBezTo>
                        <a:pt x="726" y="4"/>
                        <a:pt x="683" y="1"/>
                        <a:pt x="64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5" name="Google Shape;1395;p33"/>
                <p:cNvSpPr/>
                <p:nvPr/>
              </p:nvSpPr>
              <p:spPr>
                <a:xfrm>
                  <a:off x="5219825" y="1800025"/>
                  <a:ext cx="83475" cy="1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9" h="754" extrusionOk="0">
                      <a:moveTo>
                        <a:pt x="373" y="0"/>
                      </a:moveTo>
                      <a:cubicBezTo>
                        <a:pt x="292" y="0"/>
                        <a:pt x="223" y="10"/>
                        <a:pt x="167" y="35"/>
                      </a:cubicBezTo>
                      <a:cubicBezTo>
                        <a:pt x="1" y="108"/>
                        <a:pt x="130" y="403"/>
                        <a:pt x="671" y="502"/>
                      </a:cubicBezTo>
                      <a:cubicBezTo>
                        <a:pt x="1047" y="567"/>
                        <a:pt x="1807" y="753"/>
                        <a:pt x="2511" y="753"/>
                      </a:cubicBezTo>
                      <a:cubicBezTo>
                        <a:pt x="2808" y="753"/>
                        <a:pt x="3095" y="720"/>
                        <a:pt x="3339" y="631"/>
                      </a:cubicBezTo>
                      <a:lnTo>
                        <a:pt x="3246" y="287"/>
                      </a:lnTo>
                      <a:cubicBezTo>
                        <a:pt x="3246" y="287"/>
                        <a:pt x="3050" y="370"/>
                        <a:pt x="2629" y="370"/>
                      </a:cubicBezTo>
                      <a:cubicBezTo>
                        <a:pt x="2477" y="370"/>
                        <a:pt x="2296" y="359"/>
                        <a:pt x="2085" y="330"/>
                      </a:cubicBezTo>
                      <a:cubicBezTo>
                        <a:pt x="1422" y="243"/>
                        <a:pt x="764" y="0"/>
                        <a:pt x="3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6" name="Google Shape;1396;p33"/>
                <p:cNvSpPr/>
                <p:nvPr/>
              </p:nvSpPr>
              <p:spPr>
                <a:xfrm>
                  <a:off x="5299425" y="1955325"/>
                  <a:ext cx="13100" cy="17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7057" extrusionOk="0">
                      <a:moveTo>
                        <a:pt x="523" y="0"/>
                      </a:moveTo>
                      <a:cubicBezTo>
                        <a:pt x="204" y="0"/>
                        <a:pt x="1" y="338"/>
                        <a:pt x="1" y="338"/>
                      </a:cubicBezTo>
                      <a:cubicBezTo>
                        <a:pt x="50" y="959"/>
                        <a:pt x="1" y="6921"/>
                        <a:pt x="1" y="6921"/>
                      </a:cubicBezTo>
                      <a:cubicBezTo>
                        <a:pt x="5" y="6921"/>
                        <a:pt x="8" y="6921"/>
                        <a:pt x="12" y="6921"/>
                      </a:cubicBezTo>
                      <a:cubicBezTo>
                        <a:pt x="182" y="6921"/>
                        <a:pt x="523" y="7056"/>
                        <a:pt x="523" y="7056"/>
                      </a:cubicBezTo>
                      <a:lnTo>
                        <a:pt x="523" y="0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7" name="Google Shape;1397;p33"/>
                <p:cNvSpPr/>
                <p:nvPr/>
              </p:nvSpPr>
              <p:spPr>
                <a:xfrm>
                  <a:off x="5350000" y="2221050"/>
                  <a:ext cx="53950" cy="3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3407" extrusionOk="0">
                      <a:moveTo>
                        <a:pt x="1671" y="0"/>
                      </a:moveTo>
                      <a:cubicBezTo>
                        <a:pt x="1167" y="0"/>
                        <a:pt x="413" y="514"/>
                        <a:pt x="252" y="1339"/>
                      </a:cubicBezTo>
                      <a:cubicBezTo>
                        <a:pt x="129" y="1966"/>
                        <a:pt x="959" y="4836"/>
                        <a:pt x="842" y="6502"/>
                      </a:cubicBezTo>
                      <a:cubicBezTo>
                        <a:pt x="719" y="8174"/>
                        <a:pt x="0" y="12403"/>
                        <a:pt x="381" y="13054"/>
                      </a:cubicBezTo>
                      <a:cubicBezTo>
                        <a:pt x="528" y="13301"/>
                        <a:pt x="782" y="13407"/>
                        <a:pt x="1049" y="13407"/>
                      </a:cubicBezTo>
                      <a:cubicBezTo>
                        <a:pt x="1487" y="13407"/>
                        <a:pt x="1958" y="13121"/>
                        <a:pt x="2035" y="12704"/>
                      </a:cubicBezTo>
                      <a:cubicBezTo>
                        <a:pt x="2158" y="12034"/>
                        <a:pt x="1949" y="9920"/>
                        <a:pt x="1900" y="8549"/>
                      </a:cubicBezTo>
                      <a:cubicBezTo>
                        <a:pt x="1857" y="7172"/>
                        <a:pt x="2158" y="1996"/>
                        <a:pt x="2139" y="460"/>
                      </a:cubicBezTo>
                      <a:cubicBezTo>
                        <a:pt x="2135" y="143"/>
                        <a:pt x="1938" y="0"/>
                        <a:pt x="16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8" name="Google Shape;1398;p33"/>
                <p:cNvSpPr/>
                <p:nvPr/>
              </p:nvSpPr>
              <p:spPr>
                <a:xfrm>
                  <a:off x="5358900" y="2586575"/>
                  <a:ext cx="49825" cy="2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8954" extrusionOk="0">
                      <a:moveTo>
                        <a:pt x="1479" y="1683"/>
                      </a:moveTo>
                      <a:cubicBezTo>
                        <a:pt x="1483" y="1683"/>
                        <a:pt x="1486" y="1690"/>
                        <a:pt x="1488" y="1703"/>
                      </a:cubicBezTo>
                      <a:cubicBezTo>
                        <a:pt x="1609" y="2494"/>
                        <a:pt x="959" y="6859"/>
                        <a:pt x="732" y="6859"/>
                      </a:cubicBezTo>
                      <a:cubicBezTo>
                        <a:pt x="728" y="6859"/>
                        <a:pt x="724" y="6857"/>
                        <a:pt x="720" y="6854"/>
                      </a:cubicBezTo>
                      <a:cubicBezTo>
                        <a:pt x="512" y="6700"/>
                        <a:pt x="1364" y="1683"/>
                        <a:pt x="1479" y="1683"/>
                      </a:cubicBezTo>
                      <a:close/>
                      <a:moveTo>
                        <a:pt x="1931" y="1"/>
                      </a:moveTo>
                      <a:cubicBezTo>
                        <a:pt x="1931" y="1"/>
                        <a:pt x="1591" y="496"/>
                        <a:pt x="1092" y="496"/>
                      </a:cubicBezTo>
                      <a:cubicBezTo>
                        <a:pt x="1067" y="496"/>
                        <a:pt x="1041" y="495"/>
                        <a:pt x="1015" y="493"/>
                      </a:cubicBezTo>
                      <a:cubicBezTo>
                        <a:pt x="575" y="453"/>
                        <a:pt x="381" y="179"/>
                        <a:pt x="243" y="179"/>
                      </a:cubicBezTo>
                      <a:cubicBezTo>
                        <a:pt x="209" y="179"/>
                        <a:pt x="178" y="195"/>
                        <a:pt x="148" y="234"/>
                      </a:cubicBezTo>
                      <a:cubicBezTo>
                        <a:pt x="1" y="431"/>
                        <a:pt x="376" y="1279"/>
                        <a:pt x="394" y="2078"/>
                      </a:cubicBezTo>
                      <a:cubicBezTo>
                        <a:pt x="406" y="2877"/>
                        <a:pt x="204" y="8287"/>
                        <a:pt x="302" y="8612"/>
                      </a:cubicBezTo>
                      <a:cubicBezTo>
                        <a:pt x="370" y="8821"/>
                        <a:pt x="559" y="8954"/>
                        <a:pt x="715" y="8954"/>
                      </a:cubicBezTo>
                      <a:cubicBezTo>
                        <a:pt x="797" y="8954"/>
                        <a:pt x="870" y="8917"/>
                        <a:pt x="910" y="8834"/>
                      </a:cubicBezTo>
                      <a:cubicBezTo>
                        <a:pt x="1021" y="8594"/>
                        <a:pt x="1931" y="2798"/>
                        <a:pt x="1912" y="1919"/>
                      </a:cubicBezTo>
                      <a:cubicBezTo>
                        <a:pt x="1900" y="1040"/>
                        <a:pt x="1992" y="241"/>
                        <a:pt x="19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9" name="Google Shape;1399;p33"/>
                <p:cNvSpPr/>
                <p:nvPr/>
              </p:nvSpPr>
              <p:spPr>
                <a:xfrm>
                  <a:off x="5355675" y="2807700"/>
                  <a:ext cx="3225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999" extrusionOk="0">
                      <a:moveTo>
                        <a:pt x="296" y="1"/>
                      </a:moveTo>
                      <a:cubicBezTo>
                        <a:pt x="294" y="1"/>
                        <a:pt x="292" y="1"/>
                        <a:pt x="290" y="1"/>
                      </a:cubicBezTo>
                      <a:cubicBezTo>
                        <a:pt x="148" y="19"/>
                        <a:pt x="1" y="462"/>
                        <a:pt x="62" y="622"/>
                      </a:cubicBezTo>
                      <a:cubicBezTo>
                        <a:pt x="112" y="738"/>
                        <a:pt x="167" y="790"/>
                        <a:pt x="287" y="790"/>
                      </a:cubicBezTo>
                      <a:cubicBezTo>
                        <a:pt x="332" y="790"/>
                        <a:pt x="385" y="783"/>
                        <a:pt x="449" y="769"/>
                      </a:cubicBezTo>
                      <a:cubicBezTo>
                        <a:pt x="471" y="765"/>
                        <a:pt x="493" y="763"/>
                        <a:pt x="514" y="763"/>
                      </a:cubicBezTo>
                      <a:cubicBezTo>
                        <a:pt x="728" y="763"/>
                        <a:pt x="921" y="969"/>
                        <a:pt x="1095" y="997"/>
                      </a:cubicBezTo>
                      <a:cubicBezTo>
                        <a:pt x="1101" y="998"/>
                        <a:pt x="1107" y="998"/>
                        <a:pt x="1113" y="998"/>
                      </a:cubicBezTo>
                      <a:cubicBezTo>
                        <a:pt x="1286" y="998"/>
                        <a:pt x="1290" y="477"/>
                        <a:pt x="1230" y="370"/>
                      </a:cubicBezTo>
                      <a:cubicBezTo>
                        <a:pt x="1186" y="290"/>
                        <a:pt x="1173" y="227"/>
                        <a:pt x="1086" y="227"/>
                      </a:cubicBezTo>
                      <a:cubicBezTo>
                        <a:pt x="1051" y="227"/>
                        <a:pt x="1005" y="237"/>
                        <a:pt x="941" y="259"/>
                      </a:cubicBezTo>
                      <a:cubicBezTo>
                        <a:pt x="918" y="267"/>
                        <a:pt x="895" y="271"/>
                        <a:pt x="870" y="271"/>
                      </a:cubicBezTo>
                      <a:cubicBezTo>
                        <a:pt x="662" y="271"/>
                        <a:pt x="405" y="1"/>
                        <a:pt x="29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00" name="Google Shape;1400;p33"/>
                <p:cNvSpPr/>
                <p:nvPr/>
              </p:nvSpPr>
              <p:spPr>
                <a:xfrm>
                  <a:off x="5354150" y="2830450"/>
                  <a:ext cx="11550" cy="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1145" extrusionOk="0">
                      <a:moveTo>
                        <a:pt x="196" y="1"/>
                      </a:moveTo>
                      <a:cubicBezTo>
                        <a:pt x="145" y="1"/>
                        <a:pt x="103" y="11"/>
                        <a:pt x="92" y="37"/>
                      </a:cubicBezTo>
                      <a:cubicBezTo>
                        <a:pt x="68" y="99"/>
                        <a:pt x="215" y="290"/>
                        <a:pt x="191" y="406"/>
                      </a:cubicBezTo>
                      <a:cubicBezTo>
                        <a:pt x="166" y="523"/>
                        <a:pt x="0" y="1009"/>
                        <a:pt x="62" y="1076"/>
                      </a:cubicBezTo>
                      <a:cubicBezTo>
                        <a:pt x="97" y="1118"/>
                        <a:pt x="173" y="1144"/>
                        <a:pt x="233" y="1144"/>
                      </a:cubicBezTo>
                      <a:cubicBezTo>
                        <a:pt x="278" y="1144"/>
                        <a:pt x="314" y="1129"/>
                        <a:pt x="314" y="1095"/>
                      </a:cubicBezTo>
                      <a:cubicBezTo>
                        <a:pt x="314" y="1015"/>
                        <a:pt x="338" y="468"/>
                        <a:pt x="351" y="406"/>
                      </a:cubicBezTo>
                      <a:cubicBezTo>
                        <a:pt x="369" y="345"/>
                        <a:pt x="461" y="87"/>
                        <a:pt x="387" y="44"/>
                      </a:cubicBezTo>
                      <a:cubicBezTo>
                        <a:pt x="345" y="19"/>
                        <a:pt x="263" y="1"/>
                        <a:pt x="19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01" name="Google Shape;1401;p33"/>
                <p:cNvSpPr/>
                <p:nvPr/>
              </p:nvSpPr>
              <p:spPr>
                <a:xfrm>
                  <a:off x="5363375" y="2831550"/>
                  <a:ext cx="8925" cy="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1151" extrusionOk="0">
                      <a:moveTo>
                        <a:pt x="180" y="1"/>
                      </a:moveTo>
                      <a:cubicBezTo>
                        <a:pt x="163" y="1"/>
                        <a:pt x="148" y="6"/>
                        <a:pt x="141" y="18"/>
                      </a:cubicBezTo>
                      <a:cubicBezTo>
                        <a:pt x="105" y="196"/>
                        <a:pt x="86" y="381"/>
                        <a:pt x="98" y="565"/>
                      </a:cubicBezTo>
                      <a:cubicBezTo>
                        <a:pt x="111" y="707"/>
                        <a:pt x="0" y="1038"/>
                        <a:pt x="31" y="1106"/>
                      </a:cubicBezTo>
                      <a:cubicBezTo>
                        <a:pt x="45" y="1135"/>
                        <a:pt x="108" y="1151"/>
                        <a:pt x="171" y="1151"/>
                      </a:cubicBezTo>
                      <a:cubicBezTo>
                        <a:pt x="241" y="1151"/>
                        <a:pt x="313" y="1132"/>
                        <a:pt x="326" y="1094"/>
                      </a:cubicBezTo>
                      <a:cubicBezTo>
                        <a:pt x="357" y="1026"/>
                        <a:pt x="283" y="823"/>
                        <a:pt x="270" y="639"/>
                      </a:cubicBezTo>
                      <a:cubicBezTo>
                        <a:pt x="252" y="461"/>
                        <a:pt x="344" y="147"/>
                        <a:pt x="314" y="86"/>
                      </a:cubicBezTo>
                      <a:cubicBezTo>
                        <a:pt x="296" y="37"/>
                        <a:pt x="227" y="1"/>
                        <a:pt x="18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02" name="Google Shape;1402;p33"/>
                <p:cNvSpPr/>
                <p:nvPr/>
              </p:nvSpPr>
              <p:spPr>
                <a:xfrm>
                  <a:off x="5372725" y="2833525"/>
                  <a:ext cx="7725" cy="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1083" extrusionOk="0">
                      <a:moveTo>
                        <a:pt x="94" y="0"/>
                      </a:moveTo>
                      <a:cubicBezTo>
                        <a:pt x="59" y="0"/>
                        <a:pt x="25" y="11"/>
                        <a:pt x="19" y="37"/>
                      </a:cubicBezTo>
                      <a:cubicBezTo>
                        <a:pt x="1" y="197"/>
                        <a:pt x="13" y="363"/>
                        <a:pt x="38" y="523"/>
                      </a:cubicBezTo>
                      <a:cubicBezTo>
                        <a:pt x="69" y="603"/>
                        <a:pt x="7" y="953"/>
                        <a:pt x="38" y="1033"/>
                      </a:cubicBezTo>
                      <a:cubicBezTo>
                        <a:pt x="52" y="1067"/>
                        <a:pt x="97" y="1083"/>
                        <a:pt x="145" y="1083"/>
                      </a:cubicBezTo>
                      <a:cubicBezTo>
                        <a:pt x="201" y="1083"/>
                        <a:pt x="261" y="1061"/>
                        <a:pt x="278" y="1021"/>
                      </a:cubicBezTo>
                      <a:cubicBezTo>
                        <a:pt x="308" y="953"/>
                        <a:pt x="222" y="769"/>
                        <a:pt x="161" y="603"/>
                      </a:cubicBezTo>
                      <a:cubicBezTo>
                        <a:pt x="99" y="437"/>
                        <a:pt x="173" y="80"/>
                        <a:pt x="173" y="37"/>
                      </a:cubicBezTo>
                      <a:cubicBezTo>
                        <a:pt x="173" y="15"/>
                        <a:pt x="133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03" name="Google Shape;1403;p33"/>
                <p:cNvSpPr/>
                <p:nvPr/>
              </p:nvSpPr>
              <p:spPr>
                <a:xfrm>
                  <a:off x="5353400" y="2882075"/>
                  <a:ext cx="815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419" extrusionOk="0">
                      <a:moveTo>
                        <a:pt x="67" y="0"/>
                      </a:moveTo>
                      <a:cubicBezTo>
                        <a:pt x="27" y="0"/>
                        <a:pt x="0" y="116"/>
                        <a:pt x="18" y="216"/>
                      </a:cubicBezTo>
                      <a:cubicBezTo>
                        <a:pt x="28" y="300"/>
                        <a:pt x="128" y="419"/>
                        <a:pt x="206" y="419"/>
                      </a:cubicBezTo>
                      <a:cubicBezTo>
                        <a:pt x="220" y="419"/>
                        <a:pt x="233" y="415"/>
                        <a:pt x="245" y="407"/>
                      </a:cubicBezTo>
                      <a:cubicBezTo>
                        <a:pt x="325" y="351"/>
                        <a:pt x="319" y="179"/>
                        <a:pt x="288" y="81"/>
                      </a:cubicBezTo>
                      <a:cubicBezTo>
                        <a:pt x="270" y="32"/>
                        <a:pt x="110" y="7"/>
                        <a:pt x="73" y="1"/>
                      </a:cubicBezTo>
                      <a:cubicBezTo>
                        <a:pt x="71" y="0"/>
                        <a:pt x="69" y="0"/>
                        <a:pt x="6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04" name="Google Shape;1404;p33"/>
                <p:cNvSpPr/>
                <p:nvPr/>
              </p:nvSpPr>
              <p:spPr>
                <a:xfrm>
                  <a:off x="5363675" y="2885275"/>
                  <a:ext cx="8625" cy="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516" extrusionOk="0">
                      <a:moveTo>
                        <a:pt x="152" y="0"/>
                      </a:moveTo>
                      <a:cubicBezTo>
                        <a:pt x="113" y="0"/>
                        <a:pt x="74" y="15"/>
                        <a:pt x="43" y="45"/>
                      </a:cubicBezTo>
                      <a:cubicBezTo>
                        <a:pt x="6" y="162"/>
                        <a:pt x="0" y="291"/>
                        <a:pt x="25" y="414"/>
                      </a:cubicBezTo>
                      <a:cubicBezTo>
                        <a:pt x="54" y="476"/>
                        <a:pt x="116" y="516"/>
                        <a:pt x="183" y="516"/>
                      </a:cubicBezTo>
                      <a:cubicBezTo>
                        <a:pt x="202" y="516"/>
                        <a:pt x="221" y="513"/>
                        <a:pt x="240" y="506"/>
                      </a:cubicBezTo>
                      <a:cubicBezTo>
                        <a:pt x="345" y="481"/>
                        <a:pt x="338" y="223"/>
                        <a:pt x="302" y="106"/>
                      </a:cubicBezTo>
                      <a:cubicBezTo>
                        <a:pt x="279" y="38"/>
                        <a:pt x="216" y="0"/>
                        <a:pt x="15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05" name="Google Shape;1405;p33"/>
                <p:cNvSpPr/>
                <p:nvPr/>
              </p:nvSpPr>
              <p:spPr>
                <a:xfrm>
                  <a:off x="5374575" y="2886525"/>
                  <a:ext cx="7400" cy="1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56" extrusionOk="0">
                      <a:moveTo>
                        <a:pt x="164" y="0"/>
                      </a:moveTo>
                      <a:cubicBezTo>
                        <a:pt x="128" y="0"/>
                        <a:pt x="92" y="17"/>
                        <a:pt x="68" y="50"/>
                      </a:cubicBezTo>
                      <a:cubicBezTo>
                        <a:pt x="19" y="179"/>
                        <a:pt x="1" y="321"/>
                        <a:pt x="13" y="462"/>
                      </a:cubicBezTo>
                      <a:cubicBezTo>
                        <a:pt x="27" y="536"/>
                        <a:pt x="61" y="555"/>
                        <a:pt x="103" y="555"/>
                      </a:cubicBezTo>
                      <a:cubicBezTo>
                        <a:pt x="135" y="555"/>
                        <a:pt x="173" y="544"/>
                        <a:pt x="210" y="536"/>
                      </a:cubicBezTo>
                      <a:cubicBezTo>
                        <a:pt x="296" y="511"/>
                        <a:pt x="296" y="173"/>
                        <a:pt x="271" y="87"/>
                      </a:cubicBezTo>
                      <a:cubicBezTo>
                        <a:pt x="261" y="30"/>
                        <a:pt x="213" y="0"/>
                        <a:pt x="16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06" name="Google Shape;1406;p33"/>
                <p:cNvSpPr/>
                <p:nvPr/>
              </p:nvSpPr>
              <p:spPr>
                <a:xfrm>
                  <a:off x="5384250" y="2885150"/>
                  <a:ext cx="7425" cy="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516" extrusionOk="0">
                      <a:moveTo>
                        <a:pt x="143" y="1"/>
                      </a:moveTo>
                      <a:cubicBezTo>
                        <a:pt x="114" y="1"/>
                        <a:pt x="85" y="12"/>
                        <a:pt x="62" y="38"/>
                      </a:cubicBezTo>
                      <a:cubicBezTo>
                        <a:pt x="1" y="93"/>
                        <a:pt x="26" y="431"/>
                        <a:pt x="62" y="480"/>
                      </a:cubicBezTo>
                      <a:cubicBezTo>
                        <a:pt x="82" y="503"/>
                        <a:pt x="106" y="515"/>
                        <a:pt x="132" y="515"/>
                      </a:cubicBezTo>
                      <a:cubicBezTo>
                        <a:pt x="162" y="515"/>
                        <a:pt x="195" y="498"/>
                        <a:pt x="228" y="462"/>
                      </a:cubicBezTo>
                      <a:cubicBezTo>
                        <a:pt x="296" y="400"/>
                        <a:pt x="271" y="130"/>
                        <a:pt x="247" y="68"/>
                      </a:cubicBezTo>
                      <a:cubicBezTo>
                        <a:pt x="225" y="25"/>
                        <a:pt x="184" y="1"/>
                        <a:pt x="14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07" name="Google Shape;1407;p33"/>
                <p:cNvSpPr/>
                <p:nvPr/>
              </p:nvSpPr>
              <p:spPr>
                <a:xfrm>
                  <a:off x="5391375" y="2881775"/>
                  <a:ext cx="655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370" extrusionOk="0">
                      <a:moveTo>
                        <a:pt x="170" y="1"/>
                      </a:moveTo>
                      <a:cubicBezTo>
                        <a:pt x="162" y="1"/>
                        <a:pt x="154" y="5"/>
                        <a:pt x="146" y="13"/>
                      </a:cubicBezTo>
                      <a:cubicBezTo>
                        <a:pt x="1" y="170"/>
                        <a:pt x="100" y="370"/>
                        <a:pt x="162" y="370"/>
                      </a:cubicBezTo>
                      <a:cubicBezTo>
                        <a:pt x="163" y="370"/>
                        <a:pt x="164" y="370"/>
                        <a:pt x="165" y="369"/>
                      </a:cubicBezTo>
                      <a:cubicBezTo>
                        <a:pt x="232" y="363"/>
                        <a:pt x="245" y="265"/>
                        <a:pt x="257" y="173"/>
                      </a:cubicBezTo>
                      <a:cubicBezTo>
                        <a:pt x="262" y="91"/>
                        <a:pt x="212" y="1"/>
                        <a:pt x="17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08" name="Google Shape;1408;p33"/>
                <p:cNvSpPr/>
                <p:nvPr/>
              </p:nvSpPr>
              <p:spPr>
                <a:xfrm>
                  <a:off x="5377950" y="2836575"/>
                  <a:ext cx="8500" cy="2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934" extrusionOk="0">
                      <a:moveTo>
                        <a:pt x="53" y="1"/>
                      </a:moveTo>
                      <a:cubicBezTo>
                        <a:pt x="43" y="1"/>
                        <a:pt x="36" y="5"/>
                        <a:pt x="32" y="14"/>
                      </a:cubicBezTo>
                      <a:cubicBezTo>
                        <a:pt x="1" y="131"/>
                        <a:pt x="1" y="254"/>
                        <a:pt x="32" y="370"/>
                      </a:cubicBezTo>
                      <a:cubicBezTo>
                        <a:pt x="69" y="462"/>
                        <a:pt x="142" y="893"/>
                        <a:pt x="192" y="917"/>
                      </a:cubicBezTo>
                      <a:cubicBezTo>
                        <a:pt x="214" y="928"/>
                        <a:pt x="235" y="933"/>
                        <a:pt x="254" y="933"/>
                      </a:cubicBezTo>
                      <a:cubicBezTo>
                        <a:pt x="288" y="933"/>
                        <a:pt x="315" y="919"/>
                        <a:pt x="327" y="899"/>
                      </a:cubicBezTo>
                      <a:cubicBezTo>
                        <a:pt x="339" y="874"/>
                        <a:pt x="241" y="641"/>
                        <a:pt x="204" y="536"/>
                      </a:cubicBezTo>
                      <a:cubicBezTo>
                        <a:pt x="173" y="389"/>
                        <a:pt x="155" y="241"/>
                        <a:pt x="155" y="88"/>
                      </a:cubicBezTo>
                      <a:cubicBezTo>
                        <a:pt x="155" y="54"/>
                        <a:pt x="9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09" name="Google Shape;1409;p33"/>
                <p:cNvSpPr/>
                <p:nvPr/>
              </p:nvSpPr>
              <p:spPr>
                <a:xfrm>
                  <a:off x="5383350" y="2840700"/>
                  <a:ext cx="9475" cy="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700" extrusionOk="0">
                      <a:moveTo>
                        <a:pt x="41" y="0"/>
                      </a:moveTo>
                      <a:cubicBezTo>
                        <a:pt x="21" y="0"/>
                        <a:pt x="10" y="35"/>
                        <a:pt x="6" y="70"/>
                      </a:cubicBezTo>
                      <a:cubicBezTo>
                        <a:pt x="0" y="125"/>
                        <a:pt x="197" y="636"/>
                        <a:pt x="215" y="685"/>
                      </a:cubicBezTo>
                      <a:cubicBezTo>
                        <a:pt x="220" y="695"/>
                        <a:pt x="231" y="699"/>
                        <a:pt x="247" y="699"/>
                      </a:cubicBezTo>
                      <a:cubicBezTo>
                        <a:pt x="295" y="699"/>
                        <a:pt x="378" y="656"/>
                        <a:pt x="369" y="623"/>
                      </a:cubicBezTo>
                      <a:cubicBezTo>
                        <a:pt x="363" y="586"/>
                        <a:pt x="160" y="205"/>
                        <a:pt x="98" y="76"/>
                      </a:cubicBezTo>
                      <a:cubicBezTo>
                        <a:pt x="75" y="20"/>
                        <a:pt x="55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0" name="Google Shape;1410;p33"/>
                <p:cNvSpPr/>
                <p:nvPr/>
              </p:nvSpPr>
              <p:spPr>
                <a:xfrm>
                  <a:off x="5352600" y="2860375"/>
                  <a:ext cx="9400" cy="2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824" extrusionOk="0">
                      <a:moveTo>
                        <a:pt x="217" y="0"/>
                      </a:moveTo>
                      <a:cubicBezTo>
                        <a:pt x="176" y="0"/>
                        <a:pt x="137" y="11"/>
                        <a:pt x="118" y="33"/>
                      </a:cubicBezTo>
                      <a:cubicBezTo>
                        <a:pt x="75" y="88"/>
                        <a:pt x="130" y="371"/>
                        <a:pt x="111" y="482"/>
                      </a:cubicBezTo>
                      <a:cubicBezTo>
                        <a:pt x="93" y="598"/>
                        <a:pt x="1" y="654"/>
                        <a:pt x="81" y="740"/>
                      </a:cubicBezTo>
                      <a:cubicBezTo>
                        <a:pt x="129" y="791"/>
                        <a:pt x="218" y="823"/>
                        <a:pt x="284" y="823"/>
                      </a:cubicBezTo>
                      <a:cubicBezTo>
                        <a:pt x="328" y="823"/>
                        <a:pt x="361" y="809"/>
                        <a:pt x="363" y="777"/>
                      </a:cubicBezTo>
                      <a:cubicBezTo>
                        <a:pt x="376" y="703"/>
                        <a:pt x="296" y="476"/>
                        <a:pt x="327" y="371"/>
                      </a:cubicBezTo>
                      <a:cubicBezTo>
                        <a:pt x="357" y="273"/>
                        <a:pt x="370" y="168"/>
                        <a:pt x="357" y="64"/>
                      </a:cubicBezTo>
                      <a:cubicBezTo>
                        <a:pt x="343" y="23"/>
                        <a:pt x="277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1" name="Google Shape;1411;p33"/>
                <p:cNvSpPr/>
                <p:nvPr/>
              </p:nvSpPr>
              <p:spPr>
                <a:xfrm>
                  <a:off x="5364450" y="2862075"/>
                  <a:ext cx="7700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854" extrusionOk="0">
                      <a:moveTo>
                        <a:pt x="124" y="0"/>
                      </a:moveTo>
                      <a:cubicBezTo>
                        <a:pt x="86" y="0"/>
                        <a:pt x="52" y="10"/>
                        <a:pt x="37" y="33"/>
                      </a:cubicBezTo>
                      <a:cubicBezTo>
                        <a:pt x="0" y="88"/>
                        <a:pt x="49" y="352"/>
                        <a:pt x="62" y="475"/>
                      </a:cubicBezTo>
                      <a:cubicBezTo>
                        <a:pt x="80" y="592"/>
                        <a:pt x="6" y="684"/>
                        <a:pt x="31" y="776"/>
                      </a:cubicBezTo>
                      <a:cubicBezTo>
                        <a:pt x="45" y="826"/>
                        <a:pt x="104" y="853"/>
                        <a:pt x="160" y="853"/>
                      </a:cubicBezTo>
                      <a:cubicBezTo>
                        <a:pt x="201" y="853"/>
                        <a:pt x="240" y="838"/>
                        <a:pt x="258" y="807"/>
                      </a:cubicBezTo>
                      <a:cubicBezTo>
                        <a:pt x="307" y="733"/>
                        <a:pt x="234" y="635"/>
                        <a:pt x="215" y="512"/>
                      </a:cubicBezTo>
                      <a:cubicBezTo>
                        <a:pt x="191" y="383"/>
                        <a:pt x="271" y="137"/>
                        <a:pt x="252" y="63"/>
                      </a:cubicBezTo>
                      <a:cubicBezTo>
                        <a:pt x="241" y="23"/>
                        <a:pt x="179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2" name="Google Shape;1412;p33"/>
                <p:cNvSpPr/>
                <p:nvPr/>
              </p:nvSpPr>
              <p:spPr>
                <a:xfrm>
                  <a:off x="5374275" y="2863800"/>
                  <a:ext cx="6325" cy="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" h="782" extrusionOk="0">
                      <a:moveTo>
                        <a:pt x="117" y="0"/>
                      </a:moveTo>
                      <a:cubicBezTo>
                        <a:pt x="68" y="7"/>
                        <a:pt x="25" y="50"/>
                        <a:pt x="19" y="105"/>
                      </a:cubicBezTo>
                      <a:cubicBezTo>
                        <a:pt x="0" y="209"/>
                        <a:pt x="80" y="314"/>
                        <a:pt x="80" y="425"/>
                      </a:cubicBezTo>
                      <a:cubicBezTo>
                        <a:pt x="74" y="474"/>
                        <a:pt x="68" y="523"/>
                        <a:pt x="56" y="572"/>
                      </a:cubicBezTo>
                      <a:cubicBezTo>
                        <a:pt x="37" y="621"/>
                        <a:pt x="43" y="670"/>
                        <a:pt x="62" y="720"/>
                      </a:cubicBezTo>
                      <a:cubicBezTo>
                        <a:pt x="76" y="758"/>
                        <a:pt x="113" y="781"/>
                        <a:pt x="151" y="781"/>
                      </a:cubicBezTo>
                      <a:cubicBezTo>
                        <a:pt x="162" y="781"/>
                        <a:pt x="174" y="779"/>
                        <a:pt x="185" y="775"/>
                      </a:cubicBezTo>
                      <a:cubicBezTo>
                        <a:pt x="228" y="750"/>
                        <a:pt x="252" y="701"/>
                        <a:pt x="240" y="652"/>
                      </a:cubicBezTo>
                      <a:cubicBezTo>
                        <a:pt x="234" y="603"/>
                        <a:pt x="209" y="554"/>
                        <a:pt x="197" y="504"/>
                      </a:cubicBezTo>
                      <a:cubicBezTo>
                        <a:pt x="173" y="400"/>
                        <a:pt x="209" y="283"/>
                        <a:pt x="222" y="173"/>
                      </a:cubicBezTo>
                      <a:cubicBezTo>
                        <a:pt x="222" y="136"/>
                        <a:pt x="222" y="99"/>
                        <a:pt x="203" y="62"/>
                      </a:cubicBezTo>
                      <a:cubicBezTo>
                        <a:pt x="191" y="25"/>
                        <a:pt x="154" y="7"/>
                        <a:pt x="11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3" name="Google Shape;1413;p33"/>
                <p:cNvSpPr/>
                <p:nvPr/>
              </p:nvSpPr>
              <p:spPr>
                <a:xfrm>
                  <a:off x="5383350" y="2863500"/>
                  <a:ext cx="6000" cy="1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751" extrusionOk="0">
                      <a:moveTo>
                        <a:pt x="118" y="1"/>
                      </a:moveTo>
                      <a:cubicBezTo>
                        <a:pt x="70" y="1"/>
                        <a:pt x="28" y="31"/>
                        <a:pt x="19" y="80"/>
                      </a:cubicBezTo>
                      <a:cubicBezTo>
                        <a:pt x="0" y="142"/>
                        <a:pt x="6" y="197"/>
                        <a:pt x="31" y="252"/>
                      </a:cubicBezTo>
                      <a:cubicBezTo>
                        <a:pt x="49" y="301"/>
                        <a:pt x="62" y="357"/>
                        <a:pt x="62" y="406"/>
                      </a:cubicBezTo>
                      <a:cubicBezTo>
                        <a:pt x="62" y="455"/>
                        <a:pt x="55" y="498"/>
                        <a:pt x="43" y="547"/>
                      </a:cubicBezTo>
                      <a:cubicBezTo>
                        <a:pt x="31" y="590"/>
                        <a:pt x="31" y="633"/>
                        <a:pt x="43" y="682"/>
                      </a:cubicBezTo>
                      <a:cubicBezTo>
                        <a:pt x="54" y="722"/>
                        <a:pt x="91" y="751"/>
                        <a:pt x="135" y="751"/>
                      </a:cubicBezTo>
                      <a:cubicBezTo>
                        <a:pt x="139" y="751"/>
                        <a:pt x="143" y="751"/>
                        <a:pt x="148" y="750"/>
                      </a:cubicBezTo>
                      <a:cubicBezTo>
                        <a:pt x="209" y="744"/>
                        <a:pt x="240" y="670"/>
                        <a:pt x="234" y="615"/>
                      </a:cubicBezTo>
                      <a:cubicBezTo>
                        <a:pt x="228" y="553"/>
                        <a:pt x="197" y="498"/>
                        <a:pt x="185" y="437"/>
                      </a:cubicBezTo>
                      <a:cubicBezTo>
                        <a:pt x="172" y="338"/>
                        <a:pt x="209" y="240"/>
                        <a:pt x="209" y="142"/>
                      </a:cubicBezTo>
                      <a:cubicBezTo>
                        <a:pt x="221" y="92"/>
                        <a:pt x="197" y="37"/>
                        <a:pt x="154" y="6"/>
                      </a:cubicBezTo>
                      <a:cubicBezTo>
                        <a:pt x="142" y="3"/>
                        <a:pt x="130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4" name="Google Shape;1414;p33"/>
                <p:cNvSpPr/>
                <p:nvPr/>
              </p:nvSpPr>
              <p:spPr>
                <a:xfrm>
                  <a:off x="5390400" y="2862850"/>
                  <a:ext cx="6650" cy="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656" extrusionOk="0">
                      <a:moveTo>
                        <a:pt x="82" y="1"/>
                      </a:moveTo>
                      <a:cubicBezTo>
                        <a:pt x="77" y="1"/>
                        <a:pt x="73" y="1"/>
                        <a:pt x="68" y="2"/>
                      </a:cubicBezTo>
                      <a:cubicBezTo>
                        <a:pt x="25" y="8"/>
                        <a:pt x="1" y="51"/>
                        <a:pt x="13" y="94"/>
                      </a:cubicBezTo>
                      <a:cubicBezTo>
                        <a:pt x="50" y="211"/>
                        <a:pt x="68" y="340"/>
                        <a:pt x="68" y="463"/>
                      </a:cubicBezTo>
                      <a:cubicBezTo>
                        <a:pt x="68" y="499"/>
                        <a:pt x="75" y="536"/>
                        <a:pt x="81" y="573"/>
                      </a:cubicBezTo>
                      <a:cubicBezTo>
                        <a:pt x="93" y="604"/>
                        <a:pt x="118" y="635"/>
                        <a:pt x="148" y="647"/>
                      </a:cubicBezTo>
                      <a:cubicBezTo>
                        <a:pt x="160" y="653"/>
                        <a:pt x="171" y="655"/>
                        <a:pt x="182" y="655"/>
                      </a:cubicBezTo>
                      <a:cubicBezTo>
                        <a:pt x="207" y="655"/>
                        <a:pt x="230" y="642"/>
                        <a:pt x="247" y="616"/>
                      </a:cubicBezTo>
                      <a:cubicBezTo>
                        <a:pt x="265" y="573"/>
                        <a:pt x="234" y="524"/>
                        <a:pt x="210" y="481"/>
                      </a:cubicBezTo>
                      <a:cubicBezTo>
                        <a:pt x="185" y="432"/>
                        <a:pt x="173" y="370"/>
                        <a:pt x="173" y="309"/>
                      </a:cubicBezTo>
                      <a:cubicBezTo>
                        <a:pt x="173" y="272"/>
                        <a:pt x="185" y="229"/>
                        <a:pt x="191" y="186"/>
                      </a:cubicBezTo>
                      <a:cubicBezTo>
                        <a:pt x="198" y="143"/>
                        <a:pt x="191" y="100"/>
                        <a:pt x="173" y="57"/>
                      </a:cubicBezTo>
                      <a:cubicBezTo>
                        <a:pt x="156" y="24"/>
                        <a:pt x="120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5" name="Google Shape;1415;p33"/>
                <p:cNvSpPr/>
                <p:nvPr/>
              </p:nvSpPr>
              <p:spPr>
                <a:xfrm>
                  <a:off x="5364275" y="2559325"/>
                  <a:ext cx="40600" cy="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1295" extrusionOk="0">
                      <a:moveTo>
                        <a:pt x="1120" y="0"/>
                      </a:moveTo>
                      <a:cubicBezTo>
                        <a:pt x="1028" y="0"/>
                        <a:pt x="933" y="17"/>
                        <a:pt x="843" y="27"/>
                      </a:cubicBezTo>
                      <a:cubicBezTo>
                        <a:pt x="702" y="34"/>
                        <a:pt x="554" y="52"/>
                        <a:pt x="413" y="77"/>
                      </a:cubicBezTo>
                      <a:cubicBezTo>
                        <a:pt x="271" y="107"/>
                        <a:pt x="148" y="193"/>
                        <a:pt x="69" y="316"/>
                      </a:cubicBezTo>
                      <a:cubicBezTo>
                        <a:pt x="19" y="408"/>
                        <a:pt x="1" y="519"/>
                        <a:pt x="19" y="624"/>
                      </a:cubicBezTo>
                      <a:cubicBezTo>
                        <a:pt x="76" y="1013"/>
                        <a:pt x="413" y="1294"/>
                        <a:pt x="796" y="1294"/>
                      </a:cubicBezTo>
                      <a:cubicBezTo>
                        <a:pt x="830" y="1294"/>
                        <a:pt x="864" y="1292"/>
                        <a:pt x="898" y="1287"/>
                      </a:cubicBezTo>
                      <a:cubicBezTo>
                        <a:pt x="1322" y="1226"/>
                        <a:pt x="1624" y="833"/>
                        <a:pt x="1562" y="408"/>
                      </a:cubicBezTo>
                      <a:cubicBezTo>
                        <a:pt x="1550" y="261"/>
                        <a:pt x="1470" y="132"/>
                        <a:pt x="1341" y="52"/>
                      </a:cubicBezTo>
                      <a:cubicBezTo>
                        <a:pt x="1273" y="13"/>
                        <a:pt x="1198" y="0"/>
                        <a:pt x="112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6" name="Google Shape;1416;p33"/>
                <p:cNvSpPr/>
                <p:nvPr/>
              </p:nvSpPr>
              <p:spPr>
                <a:xfrm>
                  <a:off x="5404400" y="1818475"/>
                  <a:ext cx="538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" h="8154" extrusionOk="0">
                      <a:moveTo>
                        <a:pt x="560" y="0"/>
                      </a:moveTo>
                      <a:cubicBezTo>
                        <a:pt x="399" y="0"/>
                        <a:pt x="257" y="58"/>
                        <a:pt x="191" y="188"/>
                      </a:cubicBezTo>
                      <a:cubicBezTo>
                        <a:pt x="0" y="569"/>
                        <a:pt x="344" y="1079"/>
                        <a:pt x="467" y="1294"/>
                      </a:cubicBezTo>
                      <a:cubicBezTo>
                        <a:pt x="639" y="1589"/>
                        <a:pt x="1131" y="5572"/>
                        <a:pt x="1125" y="6144"/>
                      </a:cubicBezTo>
                      <a:cubicBezTo>
                        <a:pt x="1119" y="6722"/>
                        <a:pt x="873" y="7638"/>
                        <a:pt x="1002" y="7976"/>
                      </a:cubicBezTo>
                      <a:cubicBezTo>
                        <a:pt x="1050" y="8102"/>
                        <a:pt x="1206" y="8153"/>
                        <a:pt x="1387" y="8153"/>
                      </a:cubicBezTo>
                      <a:cubicBezTo>
                        <a:pt x="1698" y="8153"/>
                        <a:pt x="2081" y="8003"/>
                        <a:pt x="2109" y="7828"/>
                      </a:cubicBezTo>
                      <a:cubicBezTo>
                        <a:pt x="2152" y="7552"/>
                        <a:pt x="1875" y="7423"/>
                        <a:pt x="1789" y="6974"/>
                      </a:cubicBezTo>
                      <a:cubicBezTo>
                        <a:pt x="1703" y="6531"/>
                        <a:pt x="1469" y="4866"/>
                        <a:pt x="1451" y="3802"/>
                      </a:cubicBezTo>
                      <a:cubicBezTo>
                        <a:pt x="1426" y="2739"/>
                        <a:pt x="1297" y="1036"/>
                        <a:pt x="1279" y="544"/>
                      </a:cubicBezTo>
                      <a:cubicBezTo>
                        <a:pt x="1262" y="222"/>
                        <a:pt x="876" y="0"/>
                        <a:pt x="56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7" name="Google Shape;1417;p33"/>
                <p:cNvSpPr/>
                <p:nvPr/>
              </p:nvSpPr>
              <p:spPr>
                <a:xfrm>
                  <a:off x="5425475" y="2022800"/>
                  <a:ext cx="67000" cy="1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7429" extrusionOk="0">
                      <a:moveTo>
                        <a:pt x="896" y="707"/>
                      </a:moveTo>
                      <a:cubicBezTo>
                        <a:pt x="968" y="707"/>
                        <a:pt x="1044" y="749"/>
                        <a:pt x="1087" y="848"/>
                      </a:cubicBezTo>
                      <a:cubicBezTo>
                        <a:pt x="1395" y="1542"/>
                        <a:pt x="1745" y="4634"/>
                        <a:pt x="1745" y="4634"/>
                      </a:cubicBezTo>
                      <a:cubicBezTo>
                        <a:pt x="1640" y="3767"/>
                        <a:pt x="749" y="1075"/>
                        <a:pt x="731" y="885"/>
                      </a:cubicBezTo>
                      <a:cubicBezTo>
                        <a:pt x="720" y="777"/>
                        <a:pt x="804" y="707"/>
                        <a:pt x="896" y="707"/>
                      </a:cubicBezTo>
                      <a:close/>
                      <a:moveTo>
                        <a:pt x="1210" y="1"/>
                      </a:moveTo>
                      <a:cubicBezTo>
                        <a:pt x="1075" y="1"/>
                        <a:pt x="773" y="232"/>
                        <a:pt x="449" y="232"/>
                      </a:cubicBezTo>
                      <a:cubicBezTo>
                        <a:pt x="357" y="232"/>
                        <a:pt x="264" y="213"/>
                        <a:pt x="171" y="165"/>
                      </a:cubicBezTo>
                      <a:cubicBezTo>
                        <a:pt x="166" y="163"/>
                        <a:pt x="162" y="162"/>
                        <a:pt x="158" y="162"/>
                      </a:cubicBezTo>
                      <a:cubicBezTo>
                        <a:pt x="1" y="162"/>
                        <a:pt x="635" y="2156"/>
                        <a:pt x="971" y="3583"/>
                      </a:cubicBezTo>
                      <a:cubicBezTo>
                        <a:pt x="1309" y="5046"/>
                        <a:pt x="1788" y="7037"/>
                        <a:pt x="1911" y="7234"/>
                      </a:cubicBezTo>
                      <a:cubicBezTo>
                        <a:pt x="1986" y="7352"/>
                        <a:pt x="2191" y="7428"/>
                        <a:pt x="2363" y="7428"/>
                      </a:cubicBezTo>
                      <a:cubicBezTo>
                        <a:pt x="2486" y="7428"/>
                        <a:pt x="2592" y="7388"/>
                        <a:pt x="2618" y="7296"/>
                      </a:cubicBezTo>
                      <a:cubicBezTo>
                        <a:pt x="2679" y="7074"/>
                        <a:pt x="1616" y="780"/>
                        <a:pt x="1272" y="36"/>
                      </a:cubicBezTo>
                      <a:cubicBezTo>
                        <a:pt x="1259" y="11"/>
                        <a:pt x="1238" y="1"/>
                        <a:pt x="121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8" name="Google Shape;1418;p33"/>
                <p:cNvSpPr/>
                <p:nvPr/>
              </p:nvSpPr>
              <p:spPr>
                <a:xfrm>
                  <a:off x="5465400" y="2212350"/>
                  <a:ext cx="15075" cy="3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1486" extrusionOk="0">
                      <a:moveTo>
                        <a:pt x="381" y="0"/>
                      </a:moveTo>
                      <a:cubicBezTo>
                        <a:pt x="363" y="0"/>
                        <a:pt x="344" y="3"/>
                        <a:pt x="326" y="9"/>
                      </a:cubicBezTo>
                      <a:cubicBezTo>
                        <a:pt x="234" y="39"/>
                        <a:pt x="197" y="150"/>
                        <a:pt x="179" y="242"/>
                      </a:cubicBezTo>
                      <a:lnTo>
                        <a:pt x="56" y="740"/>
                      </a:lnTo>
                      <a:cubicBezTo>
                        <a:pt x="19" y="857"/>
                        <a:pt x="0" y="980"/>
                        <a:pt x="7" y="1103"/>
                      </a:cubicBezTo>
                      <a:cubicBezTo>
                        <a:pt x="7" y="1232"/>
                        <a:pt x="62" y="1349"/>
                        <a:pt x="160" y="1435"/>
                      </a:cubicBezTo>
                      <a:cubicBezTo>
                        <a:pt x="206" y="1469"/>
                        <a:pt x="262" y="1486"/>
                        <a:pt x="318" y="1486"/>
                      </a:cubicBezTo>
                      <a:cubicBezTo>
                        <a:pt x="383" y="1486"/>
                        <a:pt x="449" y="1463"/>
                        <a:pt x="498" y="1416"/>
                      </a:cubicBezTo>
                      <a:cubicBezTo>
                        <a:pt x="548" y="1349"/>
                        <a:pt x="572" y="1269"/>
                        <a:pt x="566" y="1183"/>
                      </a:cubicBezTo>
                      <a:cubicBezTo>
                        <a:pt x="566" y="1103"/>
                        <a:pt x="541" y="1023"/>
                        <a:pt x="535" y="937"/>
                      </a:cubicBezTo>
                      <a:cubicBezTo>
                        <a:pt x="517" y="740"/>
                        <a:pt x="591" y="543"/>
                        <a:pt x="597" y="341"/>
                      </a:cubicBezTo>
                      <a:cubicBezTo>
                        <a:pt x="603" y="255"/>
                        <a:pt x="584" y="168"/>
                        <a:pt x="548" y="95"/>
                      </a:cubicBezTo>
                      <a:cubicBezTo>
                        <a:pt x="509" y="33"/>
                        <a:pt x="445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9" name="Google Shape;1419;p33"/>
                <p:cNvSpPr/>
                <p:nvPr/>
              </p:nvSpPr>
              <p:spPr>
                <a:xfrm>
                  <a:off x="5465850" y="2254150"/>
                  <a:ext cx="100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624" extrusionOk="0">
                      <a:moveTo>
                        <a:pt x="188" y="0"/>
                      </a:moveTo>
                      <a:cubicBezTo>
                        <a:pt x="152" y="0"/>
                        <a:pt x="117" y="14"/>
                        <a:pt x="87" y="39"/>
                      </a:cubicBezTo>
                      <a:cubicBezTo>
                        <a:pt x="56" y="70"/>
                        <a:pt x="38" y="107"/>
                        <a:pt x="32" y="150"/>
                      </a:cubicBezTo>
                      <a:cubicBezTo>
                        <a:pt x="1" y="316"/>
                        <a:pt x="38" y="488"/>
                        <a:pt x="142" y="623"/>
                      </a:cubicBezTo>
                      <a:cubicBezTo>
                        <a:pt x="314" y="568"/>
                        <a:pt x="400" y="254"/>
                        <a:pt x="376" y="76"/>
                      </a:cubicBezTo>
                      <a:cubicBezTo>
                        <a:pt x="333" y="45"/>
                        <a:pt x="284" y="21"/>
                        <a:pt x="234" y="9"/>
                      </a:cubicBezTo>
                      <a:cubicBezTo>
                        <a:pt x="219" y="3"/>
                        <a:pt x="203" y="0"/>
                        <a:pt x="18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20" name="Google Shape;1420;p33"/>
                <p:cNvSpPr/>
                <p:nvPr/>
              </p:nvSpPr>
              <p:spPr>
                <a:xfrm>
                  <a:off x="5466175" y="2275925"/>
                  <a:ext cx="585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417" extrusionOk="0">
                      <a:moveTo>
                        <a:pt x="145" y="0"/>
                      </a:moveTo>
                      <a:cubicBezTo>
                        <a:pt x="112" y="0"/>
                        <a:pt x="79" y="14"/>
                        <a:pt x="56" y="41"/>
                      </a:cubicBezTo>
                      <a:cubicBezTo>
                        <a:pt x="19" y="84"/>
                        <a:pt x="0" y="152"/>
                        <a:pt x="19" y="207"/>
                      </a:cubicBezTo>
                      <a:cubicBezTo>
                        <a:pt x="37" y="269"/>
                        <a:pt x="62" y="324"/>
                        <a:pt x="92" y="373"/>
                      </a:cubicBezTo>
                      <a:cubicBezTo>
                        <a:pt x="105" y="392"/>
                        <a:pt x="117" y="416"/>
                        <a:pt x="142" y="416"/>
                      </a:cubicBezTo>
                      <a:cubicBezTo>
                        <a:pt x="160" y="416"/>
                        <a:pt x="185" y="385"/>
                        <a:pt x="197" y="355"/>
                      </a:cubicBezTo>
                      <a:cubicBezTo>
                        <a:pt x="228" y="250"/>
                        <a:pt x="234" y="139"/>
                        <a:pt x="221" y="29"/>
                      </a:cubicBezTo>
                      <a:cubicBezTo>
                        <a:pt x="199" y="9"/>
                        <a:pt x="172" y="0"/>
                        <a:pt x="1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21" name="Google Shape;1421;p33"/>
                <p:cNvSpPr/>
                <p:nvPr/>
              </p:nvSpPr>
              <p:spPr>
                <a:xfrm>
                  <a:off x="5483225" y="2216675"/>
                  <a:ext cx="13400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1484" extrusionOk="0">
                      <a:moveTo>
                        <a:pt x="248" y="1"/>
                      </a:moveTo>
                      <a:cubicBezTo>
                        <a:pt x="187" y="1"/>
                        <a:pt x="133" y="31"/>
                        <a:pt x="99" y="82"/>
                      </a:cubicBezTo>
                      <a:cubicBezTo>
                        <a:pt x="62" y="137"/>
                        <a:pt x="37" y="198"/>
                        <a:pt x="31" y="266"/>
                      </a:cubicBezTo>
                      <a:cubicBezTo>
                        <a:pt x="0" y="530"/>
                        <a:pt x="0" y="801"/>
                        <a:pt x="31" y="1065"/>
                      </a:cubicBezTo>
                      <a:cubicBezTo>
                        <a:pt x="37" y="1163"/>
                        <a:pt x="56" y="1256"/>
                        <a:pt x="99" y="1348"/>
                      </a:cubicBezTo>
                      <a:cubicBezTo>
                        <a:pt x="140" y="1429"/>
                        <a:pt x="219" y="1483"/>
                        <a:pt x="311" y="1483"/>
                      </a:cubicBezTo>
                      <a:cubicBezTo>
                        <a:pt x="316" y="1483"/>
                        <a:pt x="321" y="1483"/>
                        <a:pt x="326" y="1483"/>
                      </a:cubicBezTo>
                      <a:cubicBezTo>
                        <a:pt x="412" y="1465"/>
                        <a:pt x="480" y="1403"/>
                        <a:pt x="505" y="1323"/>
                      </a:cubicBezTo>
                      <a:cubicBezTo>
                        <a:pt x="529" y="1243"/>
                        <a:pt x="535" y="1157"/>
                        <a:pt x="529" y="1077"/>
                      </a:cubicBezTo>
                      <a:cubicBezTo>
                        <a:pt x="529" y="788"/>
                        <a:pt x="492" y="500"/>
                        <a:pt x="425" y="217"/>
                      </a:cubicBezTo>
                      <a:cubicBezTo>
                        <a:pt x="400" y="125"/>
                        <a:pt x="357" y="20"/>
                        <a:pt x="265" y="2"/>
                      </a:cubicBezTo>
                      <a:cubicBezTo>
                        <a:pt x="259" y="1"/>
                        <a:pt x="253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22" name="Google Shape;1422;p33"/>
                <p:cNvSpPr/>
                <p:nvPr/>
              </p:nvSpPr>
              <p:spPr>
                <a:xfrm>
                  <a:off x="5489075" y="2258950"/>
                  <a:ext cx="10300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12" extrusionOk="0">
                      <a:moveTo>
                        <a:pt x="191" y="1"/>
                      </a:moveTo>
                      <a:cubicBezTo>
                        <a:pt x="111" y="1"/>
                        <a:pt x="55" y="87"/>
                        <a:pt x="31" y="173"/>
                      </a:cubicBezTo>
                      <a:cubicBezTo>
                        <a:pt x="0" y="327"/>
                        <a:pt x="6" y="487"/>
                        <a:pt x="49" y="640"/>
                      </a:cubicBezTo>
                      <a:cubicBezTo>
                        <a:pt x="55" y="708"/>
                        <a:pt x="80" y="769"/>
                        <a:pt x="111" y="825"/>
                      </a:cubicBezTo>
                      <a:cubicBezTo>
                        <a:pt x="144" y="881"/>
                        <a:pt x="204" y="911"/>
                        <a:pt x="266" y="911"/>
                      </a:cubicBezTo>
                      <a:cubicBezTo>
                        <a:pt x="271" y="911"/>
                        <a:pt x="277" y="911"/>
                        <a:pt x="283" y="911"/>
                      </a:cubicBezTo>
                      <a:cubicBezTo>
                        <a:pt x="363" y="880"/>
                        <a:pt x="412" y="806"/>
                        <a:pt x="406" y="726"/>
                      </a:cubicBezTo>
                      <a:cubicBezTo>
                        <a:pt x="400" y="646"/>
                        <a:pt x="387" y="573"/>
                        <a:pt x="369" y="493"/>
                      </a:cubicBezTo>
                      <a:cubicBezTo>
                        <a:pt x="363" y="401"/>
                        <a:pt x="369" y="308"/>
                        <a:pt x="363" y="216"/>
                      </a:cubicBezTo>
                      <a:cubicBezTo>
                        <a:pt x="357" y="161"/>
                        <a:pt x="344" y="112"/>
                        <a:pt x="320" y="69"/>
                      </a:cubicBezTo>
                      <a:cubicBezTo>
                        <a:pt x="289" y="26"/>
                        <a:pt x="240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23" name="Google Shape;1423;p33"/>
                <p:cNvSpPr/>
                <p:nvPr/>
              </p:nvSpPr>
              <p:spPr>
                <a:xfrm>
                  <a:off x="5483075" y="2286450"/>
                  <a:ext cx="11075" cy="1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688" extrusionOk="0">
                      <a:moveTo>
                        <a:pt x="330" y="1"/>
                      </a:moveTo>
                      <a:cubicBezTo>
                        <a:pt x="327" y="1"/>
                        <a:pt x="323" y="1"/>
                        <a:pt x="320" y="1"/>
                      </a:cubicBezTo>
                      <a:cubicBezTo>
                        <a:pt x="259" y="20"/>
                        <a:pt x="234" y="81"/>
                        <a:pt x="215" y="136"/>
                      </a:cubicBezTo>
                      <a:cubicBezTo>
                        <a:pt x="172" y="247"/>
                        <a:pt x="117" y="358"/>
                        <a:pt x="56" y="462"/>
                      </a:cubicBezTo>
                      <a:cubicBezTo>
                        <a:pt x="37" y="493"/>
                        <a:pt x="19" y="530"/>
                        <a:pt x="6" y="567"/>
                      </a:cubicBezTo>
                      <a:cubicBezTo>
                        <a:pt x="0" y="604"/>
                        <a:pt x="6" y="641"/>
                        <a:pt x="31" y="665"/>
                      </a:cubicBezTo>
                      <a:cubicBezTo>
                        <a:pt x="47" y="681"/>
                        <a:pt x="67" y="688"/>
                        <a:pt x="87" y="688"/>
                      </a:cubicBezTo>
                      <a:cubicBezTo>
                        <a:pt x="130" y="688"/>
                        <a:pt x="176" y="658"/>
                        <a:pt x="197" y="616"/>
                      </a:cubicBezTo>
                      <a:cubicBezTo>
                        <a:pt x="228" y="561"/>
                        <a:pt x="252" y="499"/>
                        <a:pt x="271" y="432"/>
                      </a:cubicBezTo>
                      <a:cubicBezTo>
                        <a:pt x="302" y="376"/>
                        <a:pt x="338" y="327"/>
                        <a:pt x="381" y="278"/>
                      </a:cubicBezTo>
                      <a:cubicBezTo>
                        <a:pt x="424" y="235"/>
                        <a:pt x="443" y="173"/>
                        <a:pt x="443" y="112"/>
                      </a:cubicBezTo>
                      <a:cubicBezTo>
                        <a:pt x="437" y="48"/>
                        <a:pt x="388" y="1"/>
                        <a:pt x="3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24" name="Google Shape;1424;p33"/>
                <p:cNvSpPr/>
                <p:nvPr/>
              </p:nvSpPr>
              <p:spPr>
                <a:xfrm>
                  <a:off x="5478150" y="2306150"/>
                  <a:ext cx="525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320" extrusionOk="0">
                      <a:moveTo>
                        <a:pt x="154" y="0"/>
                      </a:moveTo>
                      <a:cubicBezTo>
                        <a:pt x="87" y="6"/>
                        <a:pt x="25" y="55"/>
                        <a:pt x="13" y="117"/>
                      </a:cubicBezTo>
                      <a:cubicBezTo>
                        <a:pt x="1" y="184"/>
                        <a:pt x="1" y="252"/>
                        <a:pt x="19" y="320"/>
                      </a:cubicBezTo>
                      <a:cubicBezTo>
                        <a:pt x="148" y="270"/>
                        <a:pt x="210" y="123"/>
                        <a:pt x="15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25" name="Google Shape;1425;p33"/>
                <p:cNvSpPr/>
                <p:nvPr/>
              </p:nvSpPr>
              <p:spPr>
                <a:xfrm>
                  <a:off x="5312500" y="1823150"/>
                  <a:ext cx="82800" cy="19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7852" extrusionOk="0">
                      <a:moveTo>
                        <a:pt x="621" y="1"/>
                      </a:moveTo>
                      <a:cubicBezTo>
                        <a:pt x="621" y="1"/>
                        <a:pt x="326" y="25"/>
                        <a:pt x="0" y="25"/>
                      </a:cubicBezTo>
                      <a:lnTo>
                        <a:pt x="0" y="4937"/>
                      </a:lnTo>
                      <a:cubicBezTo>
                        <a:pt x="0" y="4937"/>
                        <a:pt x="1009" y="5342"/>
                        <a:pt x="1316" y="6092"/>
                      </a:cubicBezTo>
                      <a:cubicBezTo>
                        <a:pt x="1617" y="6842"/>
                        <a:pt x="1961" y="7801"/>
                        <a:pt x="2527" y="7850"/>
                      </a:cubicBezTo>
                      <a:cubicBezTo>
                        <a:pt x="2538" y="7851"/>
                        <a:pt x="2549" y="7852"/>
                        <a:pt x="2560" y="7852"/>
                      </a:cubicBezTo>
                      <a:cubicBezTo>
                        <a:pt x="3095" y="7852"/>
                        <a:pt x="3312" y="6839"/>
                        <a:pt x="3215" y="6682"/>
                      </a:cubicBezTo>
                      <a:cubicBezTo>
                        <a:pt x="3207" y="6668"/>
                        <a:pt x="3197" y="6662"/>
                        <a:pt x="3185" y="6662"/>
                      </a:cubicBezTo>
                      <a:cubicBezTo>
                        <a:pt x="3069" y="6662"/>
                        <a:pt x="2813" y="7318"/>
                        <a:pt x="2558" y="7318"/>
                      </a:cubicBezTo>
                      <a:cubicBezTo>
                        <a:pt x="2549" y="7318"/>
                        <a:pt x="2541" y="7317"/>
                        <a:pt x="2533" y="7315"/>
                      </a:cubicBezTo>
                      <a:cubicBezTo>
                        <a:pt x="2250" y="7260"/>
                        <a:pt x="2109" y="6400"/>
                        <a:pt x="1611" y="5619"/>
                      </a:cubicBezTo>
                      <a:cubicBezTo>
                        <a:pt x="1101" y="4808"/>
                        <a:pt x="701" y="4562"/>
                        <a:pt x="621" y="4494"/>
                      </a:cubicBezTo>
                      <a:cubicBezTo>
                        <a:pt x="548" y="4427"/>
                        <a:pt x="621" y="1"/>
                        <a:pt x="6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26" name="Google Shape;1426;p33"/>
                <p:cNvSpPr/>
                <p:nvPr/>
              </p:nvSpPr>
              <p:spPr>
                <a:xfrm>
                  <a:off x="5324175" y="1823375"/>
                  <a:ext cx="689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7" h="557" extrusionOk="0">
                      <a:moveTo>
                        <a:pt x="2241" y="0"/>
                      </a:moveTo>
                      <a:cubicBezTo>
                        <a:pt x="2193" y="0"/>
                        <a:pt x="2141" y="3"/>
                        <a:pt x="2084" y="10"/>
                      </a:cubicBezTo>
                      <a:cubicBezTo>
                        <a:pt x="1773" y="49"/>
                        <a:pt x="1071" y="56"/>
                        <a:pt x="587" y="56"/>
                      </a:cubicBezTo>
                      <a:cubicBezTo>
                        <a:pt x="298" y="56"/>
                        <a:pt x="87" y="53"/>
                        <a:pt x="87" y="53"/>
                      </a:cubicBezTo>
                      <a:lnTo>
                        <a:pt x="1" y="490"/>
                      </a:lnTo>
                      <a:cubicBezTo>
                        <a:pt x="210" y="537"/>
                        <a:pt x="490" y="556"/>
                        <a:pt x="791" y="556"/>
                      </a:cubicBezTo>
                      <a:cubicBezTo>
                        <a:pt x="1620" y="556"/>
                        <a:pt x="2602" y="411"/>
                        <a:pt x="2674" y="312"/>
                      </a:cubicBezTo>
                      <a:cubicBezTo>
                        <a:pt x="2756" y="197"/>
                        <a:pt x="2620" y="0"/>
                        <a:pt x="22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27" name="Google Shape;1427;p33"/>
                <p:cNvSpPr/>
                <p:nvPr/>
              </p:nvSpPr>
              <p:spPr>
                <a:xfrm>
                  <a:off x="5316650" y="1794500"/>
                  <a:ext cx="352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402" extrusionOk="0">
                      <a:moveTo>
                        <a:pt x="1162" y="0"/>
                      </a:moveTo>
                      <a:cubicBezTo>
                        <a:pt x="1134" y="0"/>
                        <a:pt x="1103" y="3"/>
                        <a:pt x="1070" y="10"/>
                      </a:cubicBezTo>
                      <a:cubicBezTo>
                        <a:pt x="812" y="59"/>
                        <a:pt x="50" y="71"/>
                        <a:pt x="50" y="71"/>
                      </a:cubicBezTo>
                      <a:lnTo>
                        <a:pt x="0" y="366"/>
                      </a:lnTo>
                      <a:cubicBezTo>
                        <a:pt x="90" y="391"/>
                        <a:pt x="205" y="401"/>
                        <a:pt x="330" y="401"/>
                      </a:cubicBezTo>
                      <a:cubicBezTo>
                        <a:pt x="765" y="401"/>
                        <a:pt x="1322" y="278"/>
                        <a:pt x="1365" y="206"/>
                      </a:cubicBezTo>
                      <a:cubicBezTo>
                        <a:pt x="1408" y="126"/>
                        <a:pt x="1344" y="0"/>
                        <a:pt x="116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28" name="Google Shape;1428;p33"/>
                <p:cNvSpPr/>
                <p:nvPr/>
              </p:nvSpPr>
              <p:spPr>
                <a:xfrm>
                  <a:off x="5312650" y="1779250"/>
                  <a:ext cx="2737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370" extrusionOk="0">
                      <a:moveTo>
                        <a:pt x="915" y="1"/>
                      </a:moveTo>
                      <a:cubicBezTo>
                        <a:pt x="892" y="1"/>
                        <a:pt x="865" y="4"/>
                        <a:pt x="837" y="11"/>
                      </a:cubicBezTo>
                      <a:cubicBezTo>
                        <a:pt x="634" y="54"/>
                        <a:pt x="44" y="79"/>
                        <a:pt x="44" y="79"/>
                      </a:cubicBezTo>
                      <a:lnTo>
                        <a:pt x="1" y="343"/>
                      </a:lnTo>
                      <a:cubicBezTo>
                        <a:pt x="63" y="362"/>
                        <a:pt x="141" y="370"/>
                        <a:pt x="227" y="370"/>
                      </a:cubicBezTo>
                      <a:cubicBezTo>
                        <a:pt x="568" y="370"/>
                        <a:pt x="1028" y="247"/>
                        <a:pt x="1058" y="183"/>
                      </a:cubicBezTo>
                      <a:cubicBezTo>
                        <a:pt x="1095" y="110"/>
                        <a:pt x="1051" y="1"/>
                        <a:pt x="91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29" name="Google Shape;1429;p33"/>
                <p:cNvSpPr/>
                <p:nvPr/>
              </p:nvSpPr>
              <p:spPr>
                <a:xfrm>
                  <a:off x="5314650" y="1973650"/>
                  <a:ext cx="2542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835" y="1"/>
                      </a:moveTo>
                      <a:cubicBezTo>
                        <a:pt x="820" y="1"/>
                        <a:pt x="804" y="2"/>
                        <a:pt x="787" y="5"/>
                      </a:cubicBezTo>
                      <a:cubicBezTo>
                        <a:pt x="719" y="16"/>
                        <a:pt x="597" y="20"/>
                        <a:pt x="474" y="20"/>
                      </a:cubicBezTo>
                      <a:cubicBezTo>
                        <a:pt x="277" y="20"/>
                        <a:pt x="74" y="11"/>
                        <a:pt x="74" y="11"/>
                      </a:cubicBezTo>
                      <a:lnTo>
                        <a:pt x="1" y="287"/>
                      </a:lnTo>
                      <a:cubicBezTo>
                        <a:pt x="81" y="325"/>
                        <a:pt x="198" y="339"/>
                        <a:pt x="323" y="339"/>
                      </a:cubicBezTo>
                      <a:cubicBezTo>
                        <a:pt x="609" y="339"/>
                        <a:pt x="937" y="263"/>
                        <a:pt x="972" y="208"/>
                      </a:cubicBezTo>
                      <a:cubicBezTo>
                        <a:pt x="1016" y="129"/>
                        <a:pt x="980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0" name="Google Shape;1430;p33"/>
                <p:cNvSpPr/>
                <p:nvPr/>
              </p:nvSpPr>
              <p:spPr>
                <a:xfrm>
                  <a:off x="5314650" y="1991775"/>
                  <a:ext cx="2542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841" y="1"/>
                      </a:moveTo>
                      <a:cubicBezTo>
                        <a:pt x="826" y="1"/>
                        <a:pt x="810" y="2"/>
                        <a:pt x="793" y="5"/>
                      </a:cubicBezTo>
                      <a:cubicBezTo>
                        <a:pt x="723" y="17"/>
                        <a:pt x="600" y="20"/>
                        <a:pt x="476" y="20"/>
                      </a:cubicBezTo>
                      <a:cubicBezTo>
                        <a:pt x="277" y="20"/>
                        <a:pt x="74" y="11"/>
                        <a:pt x="74" y="11"/>
                      </a:cubicBezTo>
                      <a:lnTo>
                        <a:pt x="1" y="288"/>
                      </a:lnTo>
                      <a:cubicBezTo>
                        <a:pt x="81" y="325"/>
                        <a:pt x="198" y="340"/>
                        <a:pt x="323" y="340"/>
                      </a:cubicBezTo>
                      <a:cubicBezTo>
                        <a:pt x="609" y="340"/>
                        <a:pt x="937" y="263"/>
                        <a:pt x="972" y="208"/>
                      </a:cubicBezTo>
                      <a:cubicBezTo>
                        <a:pt x="1016" y="130"/>
                        <a:pt x="985" y="1"/>
                        <a:pt x="84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1" name="Google Shape;1431;p33"/>
                <p:cNvSpPr/>
                <p:nvPr/>
              </p:nvSpPr>
              <p:spPr>
                <a:xfrm>
                  <a:off x="5314650" y="2009925"/>
                  <a:ext cx="25425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1" extrusionOk="0">
                      <a:moveTo>
                        <a:pt x="841" y="0"/>
                      </a:moveTo>
                      <a:cubicBezTo>
                        <a:pt x="826" y="0"/>
                        <a:pt x="810" y="1"/>
                        <a:pt x="793" y="4"/>
                      </a:cubicBezTo>
                      <a:cubicBezTo>
                        <a:pt x="724" y="18"/>
                        <a:pt x="606" y="22"/>
                        <a:pt x="485" y="22"/>
                      </a:cubicBezTo>
                      <a:cubicBezTo>
                        <a:pt x="283" y="22"/>
                        <a:pt x="74" y="10"/>
                        <a:pt x="74" y="10"/>
                      </a:cubicBezTo>
                      <a:lnTo>
                        <a:pt x="1" y="287"/>
                      </a:lnTo>
                      <a:cubicBezTo>
                        <a:pt x="83" y="325"/>
                        <a:pt x="203" y="340"/>
                        <a:pt x="331" y="340"/>
                      </a:cubicBezTo>
                      <a:cubicBezTo>
                        <a:pt x="615" y="340"/>
                        <a:pt x="938" y="266"/>
                        <a:pt x="972" y="207"/>
                      </a:cubicBezTo>
                      <a:cubicBezTo>
                        <a:pt x="1016" y="129"/>
                        <a:pt x="985" y="0"/>
                        <a:pt x="8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2" name="Google Shape;1432;p33"/>
                <p:cNvSpPr/>
                <p:nvPr/>
              </p:nvSpPr>
              <p:spPr>
                <a:xfrm>
                  <a:off x="5314650" y="2028050"/>
                  <a:ext cx="25425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6" extrusionOk="0">
                      <a:moveTo>
                        <a:pt x="841" y="0"/>
                      </a:moveTo>
                      <a:cubicBezTo>
                        <a:pt x="826" y="0"/>
                        <a:pt x="810" y="2"/>
                        <a:pt x="793" y="5"/>
                      </a:cubicBezTo>
                      <a:cubicBezTo>
                        <a:pt x="724" y="18"/>
                        <a:pt x="606" y="23"/>
                        <a:pt x="485" y="23"/>
                      </a:cubicBezTo>
                      <a:cubicBezTo>
                        <a:pt x="283" y="23"/>
                        <a:pt x="74" y="11"/>
                        <a:pt x="74" y="11"/>
                      </a:cubicBezTo>
                      <a:lnTo>
                        <a:pt x="1" y="294"/>
                      </a:lnTo>
                      <a:cubicBezTo>
                        <a:pt x="81" y="331"/>
                        <a:pt x="197" y="345"/>
                        <a:pt x="321" y="345"/>
                      </a:cubicBezTo>
                      <a:cubicBezTo>
                        <a:pt x="607" y="345"/>
                        <a:pt x="937" y="267"/>
                        <a:pt x="972" y="207"/>
                      </a:cubicBezTo>
                      <a:cubicBezTo>
                        <a:pt x="1016" y="129"/>
                        <a:pt x="985" y="0"/>
                        <a:pt x="8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3" name="Google Shape;1433;p33"/>
                <p:cNvSpPr/>
                <p:nvPr/>
              </p:nvSpPr>
              <p:spPr>
                <a:xfrm>
                  <a:off x="5314650" y="2046175"/>
                  <a:ext cx="25425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6" extrusionOk="0">
                      <a:moveTo>
                        <a:pt x="841" y="1"/>
                      </a:moveTo>
                      <a:cubicBezTo>
                        <a:pt x="826" y="1"/>
                        <a:pt x="810" y="2"/>
                        <a:pt x="793" y="5"/>
                      </a:cubicBezTo>
                      <a:cubicBezTo>
                        <a:pt x="724" y="19"/>
                        <a:pt x="606" y="23"/>
                        <a:pt x="485" y="23"/>
                      </a:cubicBezTo>
                      <a:cubicBezTo>
                        <a:pt x="283" y="23"/>
                        <a:pt x="74" y="11"/>
                        <a:pt x="74" y="11"/>
                      </a:cubicBezTo>
                      <a:lnTo>
                        <a:pt x="1" y="294"/>
                      </a:lnTo>
                      <a:cubicBezTo>
                        <a:pt x="81" y="331"/>
                        <a:pt x="197" y="346"/>
                        <a:pt x="321" y="346"/>
                      </a:cubicBezTo>
                      <a:cubicBezTo>
                        <a:pt x="607" y="346"/>
                        <a:pt x="937" y="268"/>
                        <a:pt x="972" y="208"/>
                      </a:cubicBezTo>
                      <a:cubicBezTo>
                        <a:pt x="1016" y="130"/>
                        <a:pt x="985" y="1"/>
                        <a:pt x="84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4" name="Google Shape;1434;p33"/>
                <p:cNvSpPr/>
                <p:nvPr/>
              </p:nvSpPr>
              <p:spPr>
                <a:xfrm>
                  <a:off x="5314650" y="2064425"/>
                  <a:ext cx="2540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2" extrusionOk="0">
                      <a:moveTo>
                        <a:pt x="847" y="1"/>
                      </a:moveTo>
                      <a:cubicBezTo>
                        <a:pt x="830" y="1"/>
                        <a:pt x="813" y="2"/>
                        <a:pt x="793" y="6"/>
                      </a:cubicBezTo>
                      <a:cubicBezTo>
                        <a:pt x="725" y="18"/>
                        <a:pt x="603" y="22"/>
                        <a:pt x="478" y="22"/>
                      </a:cubicBezTo>
                      <a:cubicBezTo>
                        <a:pt x="279" y="22"/>
                        <a:pt x="74" y="13"/>
                        <a:pt x="74" y="13"/>
                      </a:cubicBezTo>
                      <a:lnTo>
                        <a:pt x="1" y="289"/>
                      </a:lnTo>
                      <a:cubicBezTo>
                        <a:pt x="81" y="326"/>
                        <a:pt x="197" y="341"/>
                        <a:pt x="321" y="341"/>
                      </a:cubicBezTo>
                      <a:cubicBezTo>
                        <a:pt x="607" y="341"/>
                        <a:pt x="937" y="263"/>
                        <a:pt x="972" y="203"/>
                      </a:cubicBezTo>
                      <a:cubicBezTo>
                        <a:pt x="1016" y="126"/>
                        <a:pt x="981" y="1"/>
                        <a:pt x="84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5" name="Google Shape;1435;p33"/>
                <p:cNvSpPr/>
                <p:nvPr/>
              </p:nvSpPr>
              <p:spPr>
                <a:xfrm>
                  <a:off x="5314800" y="2082600"/>
                  <a:ext cx="2527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" h="340" extrusionOk="0">
                      <a:moveTo>
                        <a:pt x="835" y="1"/>
                      </a:moveTo>
                      <a:cubicBezTo>
                        <a:pt x="820" y="1"/>
                        <a:pt x="804" y="2"/>
                        <a:pt x="787" y="5"/>
                      </a:cubicBezTo>
                      <a:cubicBezTo>
                        <a:pt x="717" y="17"/>
                        <a:pt x="594" y="20"/>
                        <a:pt x="470" y="20"/>
                      </a:cubicBezTo>
                      <a:cubicBezTo>
                        <a:pt x="271" y="20"/>
                        <a:pt x="68" y="11"/>
                        <a:pt x="68" y="11"/>
                      </a:cubicBezTo>
                      <a:lnTo>
                        <a:pt x="1" y="287"/>
                      </a:lnTo>
                      <a:cubicBezTo>
                        <a:pt x="79" y="325"/>
                        <a:pt x="195" y="340"/>
                        <a:pt x="319" y="340"/>
                      </a:cubicBezTo>
                      <a:cubicBezTo>
                        <a:pt x="603" y="340"/>
                        <a:pt x="931" y="263"/>
                        <a:pt x="966" y="208"/>
                      </a:cubicBezTo>
                      <a:cubicBezTo>
                        <a:pt x="1010" y="129"/>
                        <a:pt x="979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6" name="Google Shape;1436;p33"/>
                <p:cNvSpPr/>
                <p:nvPr/>
              </p:nvSpPr>
              <p:spPr>
                <a:xfrm>
                  <a:off x="5314800" y="2100700"/>
                  <a:ext cx="25400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1" extrusionOk="0">
                      <a:moveTo>
                        <a:pt x="841" y="0"/>
                      </a:moveTo>
                      <a:cubicBezTo>
                        <a:pt x="824" y="0"/>
                        <a:pt x="807" y="2"/>
                        <a:pt x="787" y="6"/>
                      </a:cubicBezTo>
                      <a:cubicBezTo>
                        <a:pt x="717" y="18"/>
                        <a:pt x="594" y="21"/>
                        <a:pt x="470" y="21"/>
                      </a:cubicBezTo>
                      <a:cubicBezTo>
                        <a:pt x="271" y="21"/>
                        <a:pt x="68" y="12"/>
                        <a:pt x="68" y="12"/>
                      </a:cubicBezTo>
                      <a:lnTo>
                        <a:pt x="1" y="289"/>
                      </a:lnTo>
                      <a:cubicBezTo>
                        <a:pt x="79" y="326"/>
                        <a:pt x="194" y="341"/>
                        <a:pt x="318" y="341"/>
                      </a:cubicBezTo>
                      <a:cubicBezTo>
                        <a:pt x="604" y="341"/>
                        <a:pt x="938" y="263"/>
                        <a:pt x="972" y="203"/>
                      </a:cubicBezTo>
                      <a:cubicBezTo>
                        <a:pt x="1016" y="131"/>
                        <a:pt x="981" y="0"/>
                        <a:pt x="8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7" name="Google Shape;1437;p33"/>
                <p:cNvSpPr/>
                <p:nvPr/>
              </p:nvSpPr>
              <p:spPr>
                <a:xfrm>
                  <a:off x="5314800" y="2118875"/>
                  <a:ext cx="25400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0" extrusionOk="0">
                      <a:moveTo>
                        <a:pt x="833" y="0"/>
                      </a:moveTo>
                      <a:cubicBezTo>
                        <a:pt x="819" y="0"/>
                        <a:pt x="804" y="1"/>
                        <a:pt x="787" y="4"/>
                      </a:cubicBezTo>
                      <a:cubicBezTo>
                        <a:pt x="719" y="16"/>
                        <a:pt x="597" y="20"/>
                        <a:pt x="472" y="20"/>
                      </a:cubicBezTo>
                      <a:cubicBezTo>
                        <a:pt x="273" y="20"/>
                        <a:pt x="68" y="10"/>
                        <a:pt x="68" y="10"/>
                      </a:cubicBezTo>
                      <a:lnTo>
                        <a:pt x="1" y="287"/>
                      </a:lnTo>
                      <a:cubicBezTo>
                        <a:pt x="81" y="324"/>
                        <a:pt x="197" y="339"/>
                        <a:pt x="322" y="339"/>
                      </a:cubicBezTo>
                      <a:cubicBezTo>
                        <a:pt x="606" y="339"/>
                        <a:pt x="931" y="263"/>
                        <a:pt x="966" y="207"/>
                      </a:cubicBezTo>
                      <a:cubicBezTo>
                        <a:pt x="1016" y="129"/>
                        <a:pt x="975" y="0"/>
                        <a:pt x="8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8" name="Google Shape;1438;p33"/>
                <p:cNvSpPr/>
                <p:nvPr/>
              </p:nvSpPr>
              <p:spPr>
                <a:xfrm>
                  <a:off x="5323400" y="1840700"/>
                  <a:ext cx="83125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5" h="697" extrusionOk="0">
                      <a:moveTo>
                        <a:pt x="3020" y="1"/>
                      </a:moveTo>
                      <a:cubicBezTo>
                        <a:pt x="2980" y="1"/>
                        <a:pt x="2935" y="6"/>
                        <a:pt x="2884" y="18"/>
                      </a:cubicBezTo>
                      <a:cubicBezTo>
                        <a:pt x="2054" y="215"/>
                        <a:pt x="56" y="295"/>
                        <a:pt x="56" y="295"/>
                      </a:cubicBezTo>
                      <a:lnTo>
                        <a:pt x="1" y="676"/>
                      </a:lnTo>
                      <a:cubicBezTo>
                        <a:pt x="88" y="690"/>
                        <a:pt x="243" y="696"/>
                        <a:pt x="440" y="696"/>
                      </a:cubicBezTo>
                      <a:cubicBezTo>
                        <a:pt x="1258" y="696"/>
                        <a:pt x="2787" y="585"/>
                        <a:pt x="3025" y="461"/>
                      </a:cubicBezTo>
                      <a:cubicBezTo>
                        <a:pt x="3281" y="325"/>
                        <a:pt x="3325" y="1"/>
                        <a:pt x="302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9" name="Google Shape;1439;p33"/>
                <p:cNvSpPr/>
                <p:nvPr/>
              </p:nvSpPr>
              <p:spPr>
                <a:xfrm>
                  <a:off x="5322950" y="1889900"/>
                  <a:ext cx="93325" cy="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" h="570" extrusionOk="0">
                      <a:moveTo>
                        <a:pt x="3356" y="1"/>
                      </a:moveTo>
                      <a:cubicBezTo>
                        <a:pt x="3321" y="1"/>
                        <a:pt x="3283" y="4"/>
                        <a:pt x="3240" y="11"/>
                      </a:cubicBezTo>
                      <a:cubicBezTo>
                        <a:pt x="2842" y="68"/>
                        <a:pt x="2216" y="85"/>
                        <a:pt x="1627" y="85"/>
                      </a:cubicBezTo>
                      <a:cubicBezTo>
                        <a:pt x="823" y="85"/>
                        <a:pt x="86" y="54"/>
                        <a:pt x="86" y="54"/>
                      </a:cubicBezTo>
                      <a:lnTo>
                        <a:pt x="0" y="453"/>
                      </a:lnTo>
                      <a:cubicBezTo>
                        <a:pt x="289" y="522"/>
                        <a:pt x="1281" y="569"/>
                        <a:pt x="2118" y="569"/>
                      </a:cubicBezTo>
                      <a:cubicBezTo>
                        <a:pt x="2705" y="569"/>
                        <a:pt x="3217" y="546"/>
                        <a:pt x="3357" y="490"/>
                      </a:cubicBezTo>
                      <a:cubicBezTo>
                        <a:pt x="3660" y="367"/>
                        <a:pt x="3732" y="1"/>
                        <a:pt x="33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40" name="Google Shape;1440;p33"/>
                <p:cNvSpPr/>
                <p:nvPr/>
              </p:nvSpPr>
              <p:spPr>
                <a:xfrm>
                  <a:off x="5320500" y="1863550"/>
                  <a:ext cx="94175" cy="1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779" extrusionOk="0">
                      <a:moveTo>
                        <a:pt x="3386" y="0"/>
                      </a:moveTo>
                      <a:cubicBezTo>
                        <a:pt x="3345" y="0"/>
                        <a:pt x="3300" y="7"/>
                        <a:pt x="3252" y="20"/>
                      </a:cubicBezTo>
                      <a:cubicBezTo>
                        <a:pt x="2439" y="251"/>
                        <a:pt x="1143" y="283"/>
                        <a:pt x="485" y="283"/>
                      </a:cubicBezTo>
                      <a:cubicBezTo>
                        <a:pt x="232" y="283"/>
                        <a:pt x="74" y="278"/>
                        <a:pt x="74" y="278"/>
                      </a:cubicBezTo>
                      <a:lnTo>
                        <a:pt x="0" y="745"/>
                      </a:lnTo>
                      <a:cubicBezTo>
                        <a:pt x="112" y="768"/>
                        <a:pt x="335" y="779"/>
                        <a:pt x="616" y="779"/>
                      </a:cubicBezTo>
                      <a:cubicBezTo>
                        <a:pt x="1536" y="779"/>
                        <a:pt x="3079" y="666"/>
                        <a:pt x="3399" y="506"/>
                      </a:cubicBezTo>
                      <a:cubicBezTo>
                        <a:pt x="3767" y="322"/>
                        <a:pt x="3683" y="0"/>
                        <a:pt x="338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41" name="Google Shape;1441;p33"/>
                <p:cNvSpPr/>
                <p:nvPr/>
              </p:nvSpPr>
              <p:spPr>
                <a:xfrm>
                  <a:off x="5319725" y="1912125"/>
                  <a:ext cx="91400" cy="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576" extrusionOk="0">
                      <a:moveTo>
                        <a:pt x="105" y="1"/>
                      </a:moveTo>
                      <a:lnTo>
                        <a:pt x="0" y="413"/>
                      </a:lnTo>
                      <a:cubicBezTo>
                        <a:pt x="293" y="498"/>
                        <a:pt x="1444" y="575"/>
                        <a:pt x="2313" y="575"/>
                      </a:cubicBezTo>
                      <a:cubicBezTo>
                        <a:pt x="2758" y="575"/>
                        <a:pt x="3129" y="555"/>
                        <a:pt x="3270" y="505"/>
                      </a:cubicBezTo>
                      <a:cubicBezTo>
                        <a:pt x="3656" y="369"/>
                        <a:pt x="3581" y="55"/>
                        <a:pt x="3259" y="55"/>
                      </a:cubicBezTo>
                      <a:cubicBezTo>
                        <a:pt x="3232" y="55"/>
                        <a:pt x="3203" y="58"/>
                        <a:pt x="3172" y="62"/>
                      </a:cubicBezTo>
                      <a:cubicBezTo>
                        <a:pt x="2872" y="113"/>
                        <a:pt x="2507" y="131"/>
                        <a:pt x="2136" y="131"/>
                      </a:cubicBezTo>
                      <a:cubicBezTo>
                        <a:pt x="1145" y="131"/>
                        <a:pt x="105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42" name="Google Shape;1442;p33"/>
                <p:cNvSpPr/>
                <p:nvPr/>
              </p:nvSpPr>
              <p:spPr>
                <a:xfrm>
                  <a:off x="5316025" y="1931650"/>
                  <a:ext cx="895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1" h="622" extrusionOk="0">
                      <a:moveTo>
                        <a:pt x="118" y="0"/>
                      </a:moveTo>
                      <a:lnTo>
                        <a:pt x="1" y="351"/>
                      </a:lnTo>
                      <a:cubicBezTo>
                        <a:pt x="343" y="460"/>
                        <a:pt x="1942" y="621"/>
                        <a:pt x="2763" y="621"/>
                      </a:cubicBezTo>
                      <a:cubicBezTo>
                        <a:pt x="2960" y="621"/>
                        <a:pt x="3112" y="612"/>
                        <a:pt x="3191" y="591"/>
                      </a:cubicBezTo>
                      <a:cubicBezTo>
                        <a:pt x="3581" y="486"/>
                        <a:pt x="3503" y="194"/>
                        <a:pt x="3165" y="194"/>
                      </a:cubicBezTo>
                      <a:cubicBezTo>
                        <a:pt x="3146" y="194"/>
                        <a:pt x="3126" y="195"/>
                        <a:pt x="3105" y="197"/>
                      </a:cubicBezTo>
                      <a:cubicBezTo>
                        <a:pt x="2941" y="214"/>
                        <a:pt x="2757" y="221"/>
                        <a:pt x="2564" y="221"/>
                      </a:cubicBezTo>
                      <a:cubicBezTo>
                        <a:pt x="1491" y="221"/>
                        <a:pt x="118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43" name="Google Shape;1443;p33"/>
                <p:cNvSpPr/>
                <p:nvPr/>
              </p:nvSpPr>
              <p:spPr>
                <a:xfrm>
                  <a:off x="5339400" y="1955325"/>
                  <a:ext cx="63850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" h="514" extrusionOk="0">
                      <a:moveTo>
                        <a:pt x="92" y="0"/>
                      </a:moveTo>
                      <a:lnTo>
                        <a:pt x="0" y="338"/>
                      </a:lnTo>
                      <a:cubicBezTo>
                        <a:pt x="218" y="422"/>
                        <a:pt x="1153" y="513"/>
                        <a:pt x="1767" y="513"/>
                      </a:cubicBezTo>
                      <a:cubicBezTo>
                        <a:pt x="2003" y="513"/>
                        <a:pt x="2192" y="500"/>
                        <a:pt x="2274" y="467"/>
                      </a:cubicBezTo>
                      <a:cubicBezTo>
                        <a:pt x="2553" y="359"/>
                        <a:pt x="2516" y="93"/>
                        <a:pt x="2290" y="93"/>
                      </a:cubicBezTo>
                      <a:cubicBezTo>
                        <a:pt x="2271" y="93"/>
                        <a:pt x="2252" y="95"/>
                        <a:pt x="2231" y="98"/>
                      </a:cubicBezTo>
                      <a:cubicBezTo>
                        <a:pt x="2056" y="129"/>
                        <a:pt x="1852" y="141"/>
                        <a:pt x="1640" y="141"/>
                      </a:cubicBezTo>
                      <a:cubicBezTo>
                        <a:pt x="909" y="141"/>
                        <a:pt x="92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44" name="Google Shape;1444;p33"/>
                <p:cNvSpPr/>
                <p:nvPr/>
              </p:nvSpPr>
              <p:spPr>
                <a:xfrm>
                  <a:off x="5352450" y="1975750"/>
                  <a:ext cx="42925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428" extrusionOk="0">
                      <a:moveTo>
                        <a:pt x="81" y="1"/>
                      </a:moveTo>
                      <a:lnTo>
                        <a:pt x="1" y="326"/>
                      </a:lnTo>
                      <a:cubicBezTo>
                        <a:pt x="121" y="385"/>
                        <a:pt x="564" y="428"/>
                        <a:pt x="948" y="428"/>
                      </a:cubicBezTo>
                      <a:cubicBezTo>
                        <a:pt x="1212" y="428"/>
                        <a:pt x="1448" y="407"/>
                        <a:pt x="1531" y="357"/>
                      </a:cubicBezTo>
                      <a:cubicBezTo>
                        <a:pt x="1716" y="251"/>
                        <a:pt x="1707" y="6"/>
                        <a:pt x="1559" y="6"/>
                      </a:cubicBezTo>
                      <a:cubicBezTo>
                        <a:pt x="1545" y="6"/>
                        <a:pt x="1529" y="8"/>
                        <a:pt x="1513" y="13"/>
                      </a:cubicBezTo>
                      <a:cubicBezTo>
                        <a:pt x="1345" y="62"/>
                        <a:pt x="1141" y="78"/>
                        <a:pt x="939" y="78"/>
                      </a:cubicBezTo>
                      <a:cubicBezTo>
                        <a:pt x="503" y="78"/>
                        <a:pt x="81" y="1"/>
                        <a:pt x="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45" name="Google Shape;1445;p33"/>
                <p:cNvSpPr/>
                <p:nvPr/>
              </p:nvSpPr>
              <p:spPr>
                <a:xfrm>
                  <a:off x="5312500" y="1774600"/>
                  <a:ext cx="15850" cy="4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1993" extrusionOk="0">
                      <a:moveTo>
                        <a:pt x="406" y="1"/>
                      </a:moveTo>
                      <a:cubicBezTo>
                        <a:pt x="302" y="62"/>
                        <a:pt x="0" y="93"/>
                        <a:pt x="0" y="93"/>
                      </a:cubicBezTo>
                      <a:lnTo>
                        <a:pt x="0" y="1967"/>
                      </a:lnTo>
                      <a:cubicBezTo>
                        <a:pt x="32" y="1986"/>
                        <a:pt x="91" y="1992"/>
                        <a:pt x="162" y="1992"/>
                      </a:cubicBezTo>
                      <a:cubicBezTo>
                        <a:pt x="355" y="1992"/>
                        <a:pt x="629" y="1943"/>
                        <a:pt x="634" y="1943"/>
                      </a:cubicBezTo>
                      <a:cubicBezTo>
                        <a:pt x="634" y="1162"/>
                        <a:pt x="406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46" name="Google Shape;1446;p33"/>
                <p:cNvSpPr/>
                <p:nvPr/>
              </p:nvSpPr>
              <p:spPr>
                <a:xfrm>
                  <a:off x="5401000" y="1804725"/>
                  <a:ext cx="2985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628" extrusionOk="0">
                      <a:moveTo>
                        <a:pt x="560" y="1"/>
                      </a:moveTo>
                      <a:cubicBezTo>
                        <a:pt x="517" y="1"/>
                        <a:pt x="474" y="4"/>
                        <a:pt x="431" y="13"/>
                      </a:cubicBezTo>
                      <a:cubicBezTo>
                        <a:pt x="198" y="56"/>
                        <a:pt x="26" y="252"/>
                        <a:pt x="7" y="486"/>
                      </a:cubicBezTo>
                      <a:cubicBezTo>
                        <a:pt x="1" y="547"/>
                        <a:pt x="26" y="621"/>
                        <a:pt x="87" y="627"/>
                      </a:cubicBezTo>
                      <a:cubicBezTo>
                        <a:pt x="90" y="628"/>
                        <a:pt x="93" y="628"/>
                        <a:pt x="97" y="628"/>
                      </a:cubicBezTo>
                      <a:cubicBezTo>
                        <a:pt x="136" y="628"/>
                        <a:pt x="169" y="595"/>
                        <a:pt x="198" y="572"/>
                      </a:cubicBezTo>
                      <a:cubicBezTo>
                        <a:pt x="357" y="427"/>
                        <a:pt x="559" y="353"/>
                        <a:pt x="762" y="353"/>
                      </a:cubicBezTo>
                      <a:cubicBezTo>
                        <a:pt x="911" y="353"/>
                        <a:pt x="1061" y="393"/>
                        <a:pt x="1193" y="474"/>
                      </a:cubicBezTo>
                      <a:cubicBezTo>
                        <a:pt x="1187" y="369"/>
                        <a:pt x="1138" y="277"/>
                        <a:pt x="1058" y="209"/>
                      </a:cubicBezTo>
                      <a:cubicBezTo>
                        <a:pt x="923" y="75"/>
                        <a:pt x="744" y="1"/>
                        <a:pt x="56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47" name="Google Shape;1447;p33"/>
                <p:cNvSpPr/>
                <p:nvPr/>
              </p:nvSpPr>
              <p:spPr>
                <a:xfrm>
                  <a:off x="5321725" y="1800025"/>
                  <a:ext cx="83450" cy="1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754" extrusionOk="0">
                      <a:moveTo>
                        <a:pt x="2966" y="0"/>
                      </a:moveTo>
                      <a:cubicBezTo>
                        <a:pt x="2573" y="0"/>
                        <a:pt x="1910" y="243"/>
                        <a:pt x="1248" y="330"/>
                      </a:cubicBezTo>
                      <a:cubicBezTo>
                        <a:pt x="1037" y="359"/>
                        <a:pt x="856" y="370"/>
                        <a:pt x="704" y="370"/>
                      </a:cubicBezTo>
                      <a:cubicBezTo>
                        <a:pt x="282" y="370"/>
                        <a:pt x="86" y="287"/>
                        <a:pt x="86" y="287"/>
                      </a:cubicBezTo>
                      <a:lnTo>
                        <a:pt x="0" y="631"/>
                      </a:lnTo>
                      <a:cubicBezTo>
                        <a:pt x="244" y="720"/>
                        <a:pt x="531" y="753"/>
                        <a:pt x="828" y="753"/>
                      </a:cubicBezTo>
                      <a:cubicBezTo>
                        <a:pt x="1532" y="753"/>
                        <a:pt x="2292" y="567"/>
                        <a:pt x="2668" y="502"/>
                      </a:cubicBezTo>
                      <a:cubicBezTo>
                        <a:pt x="3203" y="403"/>
                        <a:pt x="3338" y="108"/>
                        <a:pt x="3172" y="35"/>
                      </a:cubicBezTo>
                      <a:cubicBezTo>
                        <a:pt x="3116" y="10"/>
                        <a:pt x="3047" y="0"/>
                        <a:pt x="29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48" name="Google Shape;1448;p33"/>
                <p:cNvSpPr/>
                <p:nvPr/>
              </p:nvSpPr>
              <p:spPr>
                <a:xfrm>
                  <a:off x="5312500" y="1955325"/>
                  <a:ext cx="13075" cy="17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7057" extrusionOk="0">
                      <a:moveTo>
                        <a:pt x="0" y="0"/>
                      </a:moveTo>
                      <a:lnTo>
                        <a:pt x="0" y="7056"/>
                      </a:lnTo>
                      <a:cubicBezTo>
                        <a:pt x="0" y="7056"/>
                        <a:pt x="336" y="6921"/>
                        <a:pt x="512" y="6921"/>
                      </a:cubicBezTo>
                      <a:cubicBezTo>
                        <a:pt x="516" y="6921"/>
                        <a:pt x="519" y="6921"/>
                        <a:pt x="523" y="6921"/>
                      </a:cubicBezTo>
                      <a:cubicBezTo>
                        <a:pt x="523" y="6921"/>
                        <a:pt x="474" y="959"/>
                        <a:pt x="523" y="338"/>
                      </a:cubicBezTo>
                      <a:cubicBezTo>
                        <a:pt x="517" y="338"/>
                        <a:pt x="314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49" name="Google Shape;1449;p33"/>
                <p:cNvSpPr/>
                <p:nvPr/>
              </p:nvSpPr>
              <p:spPr>
                <a:xfrm>
                  <a:off x="5253500" y="1613550"/>
                  <a:ext cx="1180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1" h="6056" extrusionOk="0">
                      <a:moveTo>
                        <a:pt x="1334" y="2097"/>
                      </a:moveTo>
                      <a:cubicBezTo>
                        <a:pt x="1422" y="2097"/>
                        <a:pt x="1511" y="2111"/>
                        <a:pt x="1592" y="2140"/>
                      </a:cubicBezTo>
                      <a:cubicBezTo>
                        <a:pt x="1826" y="2232"/>
                        <a:pt x="2016" y="2416"/>
                        <a:pt x="2127" y="2644"/>
                      </a:cubicBezTo>
                      <a:cubicBezTo>
                        <a:pt x="2194" y="2779"/>
                        <a:pt x="2238" y="2933"/>
                        <a:pt x="2182" y="3074"/>
                      </a:cubicBezTo>
                      <a:cubicBezTo>
                        <a:pt x="2121" y="3234"/>
                        <a:pt x="1949" y="3332"/>
                        <a:pt x="1783" y="3412"/>
                      </a:cubicBezTo>
                      <a:cubicBezTo>
                        <a:pt x="1635" y="3480"/>
                        <a:pt x="1481" y="3529"/>
                        <a:pt x="1322" y="3547"/>
                      </a:cubicBezTo>
                      <a:cubicBezTo>
                        <a:pt x="1299" y="3550"/>
                        <a:pt x="1276" y="3551"/>
                        <a:pt x="1253" y="3551"/>
                      </a:cubicBezTo>
                      <a:cubicBezTo>
                        <a:pt x="1112" y="3551"/>
                        <a:pt x="978" y="3503"/>
                        <a:pt x="867" y="3418"/>
                      </a:cubicBezTo>
                      <a:cubicBezTo>
                        <a:pt x="719" y="3283"/>
                        <a:pt x="695" y="3068"/>
                        <a:pt x="695" y="2877"/>
                      </a:cubicBezTo>
                      <a:cubicBezTo>
                        <a:pt x="695" y="2668"/>
                        <a:pt x="713" y="2435"/>
                        <a:pt x="861" y="2275"/>
                      </a:cubicBezTo>
                      <a:cubicBezTo>
                        <a:pt x="976" y="2156"/>
                        <a:pt x="1154" y="2097"/>
                        <a:pt x="1334" y="2097"/>
                      </a:cubicBezTo>
                      <a:close/>
                      <a:moveTo>
                        <a:pt x="3423" y="2097"/>
                      </a:moveTo>
                      <a:cubicBezTo>
                        <a:pt x="3600" y="2097"/>
                        <a:pt x="3776" y="2156"/>
                        <a:pt x="3891" y="2275"/>
                      </a:cubicBezTo>
                      <a:cubicBezTo>
                        <a:pt x="4045" y="2435"/>
                        <a:pt x="4063" y="2668"/>
                        <a:pt x="4057" y="2877"/>
                      </a:cubicBezTo>
                      <a:cubicBezTo>
                        <a:pt x="4057" y="3068"/>
                        <a:pt x="4032" y="3283"/>
                        <a:pt x="3885" y="3418"/>
                      </a:cubicBezTo>
                      <a:cubicBezTo>
                        <a:pt x="3774" y="3503"/>
                        <a:pt x="3640" y="3551"/>
                        <a:pt x="3499" y="3551"/>
                      </a:cubicBezTo>
                      <a:cubicBezTo>
                        <a:pt x="3476" y="3551"/>
                        <a:pt x="3453" y="3550"/>
                        <a:pt x="3430" y="3547"/>
                      </a:cubicBezTo>
                      <a:cubicBezTo>
                        <a:pt x="3270" y="3529"/>
                        <a:pt x="3117" y="3480"/>
                        <a:pt x="2969" y="3412"/>
                      </a:cubicBezTo>
                      <a:cubicBezTo>
                        <a:pt x="2803" y="3332"/>
                        <a:pt x="2631" y="3234"/>
                        <a:pt x="2569" y="3074"/>
                      </a:cubicBezTo>
                      <a:cubicBezTo>
                        <a:pt x="2514" y="2933"/>
                        <a:pt x="2557" y="2779"/>
                        <a:pt x="2625" y="2644"/>
                      </a:cubicBezTo>
                      <a:cubicBezTo>
                        <a:pt x="2735" y="2416"/>
                        <a:pt x="2926" y="2232"/>
                        <a:pt x="3166" y="2140"/>
                      </a:cubicBezTo>
                      <a:cubicBezTo>
                        <a:pt x="3247" y="2111"/>
                        <a:pt x="3335" y="2097"/>
                        <a:pt x="3423" y="2097"/>
                      </a:cubicBezTo>
                      <a:close/>
                      <a:moveTo>
                        <a:pt x="2360" y="3431"/>
                      </a:moveTo>
                      <a:cubicBezTo>
                        <a:pt x="2496" y="3431"/>
                        <a:pt x="2729" y="3806"/>
                        <a:pt x="2760" y="4008"/>
                      </a:cubicBezTo>
                      <a:cubicBezTo>
                        <a:pt x="2791" y="4181"/>
                        <a:pt x="2756" y="4282"/>
                        <a:pt x="2650" y="4282"/>
                      </a:cubicBezTo>
                      <a:cubicBezTo>
                        <a:pt x="2632" y="4282"/>
                        <a:pt x="2611" y="4279"/>
                        <a:pt x="2588" y="4273"/>
                      </a:cubicBezTo>
                      <a:cubicBezTo>
                        <a:pt x="2434" y="4224"/>
                        <a:pt x="2447" y="4015"/>
                        <a:pt x="2354" y="4015"/>
                      </a:cubicBezTo>
                      <a:cubicBezTo>
                        <a:pt x="2268" y="4015"/>
                        <a:pt x="2281" y="4224"/>
                        <a:pt x="2127" y="4273"/>
                      </a:cubicBezTo>
                      <a:cubicBezTo>
                        <a:pt x="2104" y="4279"/>
                        <a:pt x="2083" y="4282"/>
                        <a:pt x="2064" y="4282"/>
                      </a:cubicBezTo>
                      <a:cubicBezTo>
                        <a:pt x="1959" y="4282"/>
                        <a:pt x="1922" y="4181"/>
                        <a:pt x="1949" y="4008"/>
                      </a:cubicBezTo>
                      <a:cubicBezTo>
                        <a:pt x="1986" y="3806"/>
                        <a:pt x="2219" y="3431"/>
                        <a:pt x="2360" y="3431"/>
                      </a:cubicBezTo>
                      <a:close/>
                      <a:moveTo>
                        <a:pt x="3700" y="4338"/>
                      </a:moveTo>
                      <a:cubicBezTo>
                        <a:pt x="3794" y="4338"/>
                        <a:pt x="3820" y="4791"/>
                        <a:pt x="3670" y="4986"/>
                      </a:cubicBezTo>
                      <a:cubicBezTo>
                        <a:pt x="3504" y="5201"/>
                        <a:pt x="2864" y="5674"/>
                        <a:pt x="2360" y="5674"/>
                      </a:cubicBezTo>
                      <a:cubicBezTo>
                        <a:pt x="1856" y="5674"/>
                        <a:pt x="1217" y="5201"/>
                        <a:pt x="1057" y="4986"/>
                      </a:cubicBezTo>
                      <a:cubicBezTo>
                        <a:pt x="907" y="4791"/>
                        <a:pt x="928" y="4338"/>
                        <a:pt x="1025" y="4338"/>
                      </a:cubicBezTo>
                      <a:cubicBezTo>
                        <a:pt x="1035" y="4338"/>
                        <a:pt x="1046" y="4342"/>
                        <a:pt x="1057" y="4353"/>
                      </a:cubicBezTo>
                      <a:cubicBezTo>
                        <a:pt x="1174" y="4457"/>
                        <a:pt x="1715" y="4721"/>
                        <a:pt x="2360" y="4721"/>
                      </a:cubicBezTo>
                      <a:cubicBezTo>
                        <a:pt x="3012" y="4721"/>
                        <a:pt x="3553" y="4457"/>
                        <a:pt x="3670" y="4353"/>
                      </a:cubicBezTo>
                      <a:cubicBezTo>
                        <a:pt x="3681" y="4342"/>
                        <a:pt x="3691" y="4338"/>
                        <a:pt x="3700" y="4338"/>
                      </a:cubicBezTo>
                      <a:close/>
                      <a:moveTo>
                        <a:pt x="2360" y="1"/>
                      </a:moveTo>
                      <a:cubicBezTo>
                        <a:pt x="43" y="1"/>
                        <a:pt x="0" y="990"/>
                        <a:pt x="172" y="2945"/>
                      </a:cubicBezTo>
                      <a:cubicBezTo>
                        <a:pt x="344" y="4900"/>
                        <a:pt x="1543" y="6055"/>
                        <a:pt x="2360" y="6055"/>
                      </a:cubicBezTo>
                      <a:cubicBezTo>
                        <a:pt x="3172" y="6055"/>
                        <a:pt x="4377" y="4900"/>
                        <a:pt x="4549" y="2945"/>
                      </a:cubicBezTo>
                      <a:cubicBezTo>
                        <a:pt x="4721" y="990"/>
                        <a:pt x="4678" y="1"/>
                        <a:pt x="2360" y="1"/>
                      </a:cubicBezTo>
                      <a:close/>
                    </a:path>
                  </a:pathLst>
                </a:custGeom>
                <a:solidFill>
                  <a:srgbClr val="F2F4F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0" name="Google Shape;1450;p33"/>
                <p:cNvSpPr/>
                <p:nvPr/>
              </p:nvSpPr>
              <p:spPr>
                <a:xfrm>
                  <a:off x="5303575" y="1732350"/>
                  <a:ext cx="850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432" extrusionOk="0">
                      <a:moveTo>
                        <a:pt x="192" y="0"/>
                      </a:moveTo>
                      <a:cubicBezTo>
                        <a:pt x="150" y="0"/>
                        <a:pt x="109" y="11"/>
                        <a:pt x="93" y="37"/>
                      </a:cubicBezTo>
                      <a:cubicBezTo>
                        <a:pt x="50" y="99"/>
                        <a:pt x="1" y="283"/>
                        <a:pt x="50" y="351"/>
                      </a:cubicBezTo>
                      <a:cubicBezTo>
                        <a:pt x="84" y="401"/>
                        <a:pt x="164" y="432"/>
                        <a:pt x="227" y="432"/>
                      </a:cubicBezTo>
                      <a:cubicBezTo>
                        <a:pt x="256" y="432"/>
                        <a:pt x="281" y="425"/>
                        <a:pt x="296" y="412"/>
                      </a:cubicBezTo>
                      <a:cubicBezTo>
                        <a:pt x="339" y="375"/>
                        <a:pt x="321" y="86"/>
                        <a:pt x="308" y="43"/>
                      </a:cubicBezTo>
                      <a:cubicBezTo>
                        <a:pt x="305" y="19"/>
                        <a:pt x="247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1" name="Google Shape;1451;p33"/>
                <p:cNvSpPr/>
                <p:nvPr/>
              </p:nvSpPr>
              <p:spPr>
                <a:xfrm>
                  <a:off x="5302675" y="1743875"/>
                  <a:ext cx="8775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424" extrusionOk="0">
                      <a:moveTo>
                        <a:pt x="125" y="0"/>
                      </a:moveTo>
                      <a:cubicBezTo>
                        <a:pt x="99" y="0"/>
                        <a:pt x="78" y="5"/>
                        <a:pt x="68" y="19"/>
                      </a:cubicBezTo>
                      <a:cubicBezTo>
                        <a:pt x="25" y="68"/>
                        <a:pt x="0" y="338"/>
                        <a:pt x="37" y="363"/>
                      </a:cubicBezTo>
                      <a:cubicBezTo>
                        <a:pt x="64" y="381"/>
                        <a:pt x="181" y="423"/>
                        <a:pt x="256" y="423"/>
                      </a:cubicBezTo>
                      <a:cubicBezTo>
                        <a:pt x="282" y="423"/>
                        <a:pt x="303" y="418"/>
                        <a:pt x="314" y="406"/>
                      </a:cubicBezTo>
                      <a:cubicBezTo>
                        <a:pt x="350" y="351"/>
                        <a:pt x="332" y="86"/>
                        <a:pt x="314" y="56"/>
                      </a:cubicBezTo>
                      <a:cubicBezTo>
                        <a:pt x="300" y="38"/>
                        <a:pt x="195" y="0"/>
                        <a:pt x="1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2" name="Google Shape;1452;p33"/>
                <p:cNvSpPr/>
                <p:nvPr/>
              </p:nvSpPr>
              <p:spPr>
                <a:xfrm>
                  <a:off x="5298200" y="1731850"/>
                  <a:ext cx="5725" cy="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60" extrusionOk="0">
                      <a:moveTo>
                        <a:pt x="117" y="0"/>
                      </a:moveTo>
                      <a:cubicBezTo>
                        <a:pt x="88" y="0"/>
                        <a:pt x="59" y="10"/>
                        <a:pt x="44" y="32"/>
                      </a:cubicBezTo>
                      <a:cubicBezTo>
                        <a:pt x="7" y="119"/>
                        <a:pt x="1" y="211"/>
                        <a:pt x="25" y="297"/>
                      </a:cubicBezTo>
                      <a:cubicBezTo>
                        <a:pt x="53" y="335"/>
                        <a:pt x="100" y="359"/>
                        <a:pt x="154" y="359"/>
                      </a:cubicBezTo>
                      <a:cubicBezTo>
                        <a:pt x="160" y="359"/>
                        <a:pt x="167" y="359"/>
                        <a:pt x="173" y="358"/>
                      </a:cubicBezTo>
                      <a:cubicBezTo>
                        <a:pt x="216" y="352"/>
                        <a:pt x="228" y="94"/>
                        <a:pt x="210" y="45"/>
                      </a:cubicBezTo>
                      <a:cubicBezTo>
                        <a:pt x="203" y="19"/>
                        <a:pt x="159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3" name="Google Shape;1453;p33"/>
                <p:cNvSpPr/>
                <p:nvPr/>
              </p:nvSpPr>
              <p:spPr>
                <a:xfrm>
                  <a:off x="5296975" y="1741950"/>
                  <a:ext cx="5725" cy="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45" extrusionOk="0">
                      <a:moveTo>
                        <a:pt x="98" y="1"/>
                      </a:moveTo>
                      <a:cubicBezTo>
                        <a:pt x="76" y="1"/>
                        <a:pt x="53" y="8"/>
                        <a:pt x="31" y="22"/>
                      </a:cubicBezTo>
                      <a:cubicBezTo>
                        <a:pt x="7" y="102"/>
                        <a:pt x="1" y="188"/>
                        <a:pt x="13" y="268"/>
                      </a:cubicBezTo>
                      <a:cubicBezTo>
                        <a:pt x="44" y="315"/>
                        <a:pt x="94" y="344"/>
                        <a:pt x="146" y="344"/>
                      </a:cubicBezTo>
                      <a:cubicBezTo>
                        <a:pt x="155" y="344"/>
                        <a:pt x="164" y="343"/>
                        <a:pt x="173" y="341"/>
                      </a:cubicBezTo>
                      <a:cubicBezTo>
                        <a:pt x="222" y="329"/>
                        <a:pt x="228" y="108"/>
                        <a:pt x="197" y="53"/>
                      </a:cubicBezTo>
                      <a:cubicBezTo>
                        <a:pt x="171" y="19"/>
                        <a:pt x="135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4" name="Google Shape;1454;p33"/>
                <p:cNvSpPr/>
                <p:nvPr/>
              </p:nvSpPr>
              <p:spPr>
                <a:xfrm>
                  <a:off x="5292400" y="1730950"/>
                  <a:ext cx="737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370" extrusionOk="0">
                      <a:moveTo>
                        <a:pt x="77" y="1"/>
                      </a:moveTo>
                      <a:cubicBezTo>
                        <a:pt x="23" y="1"/>
                        <a:pt x="1" y="272"/>
                        <a:pt x="122" y="370"/>
                      </a:cubicBezTo>
                      <a:cubicBezTo>
                        <a:pt x="159" y="320"/>
                        <a:pt x="184" y="259"/>
                        <a:pt x="190" y="204"/>
                      </a:cubicBezTo>
                      <a:cubicBezTo>
                        <a:pt x="202" y="112"/>
                        <a:pt x="294" y="19"/>
                        <a:pt x="79" y="1"/>
                      </a:cubicBezTo>
                      <a:cubicBezTo>
                        <a:pt x="79" y="1"/>
                        <a:pt x="78" y="1"/>
                        <a:pt x="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5" name="Google Shape;1455;p33"/>
                <p:cNvSpPr/>
                <p:nvPr/>
              </p:nvSpPr>
              <p:spPr>
                <a:xfrm>
                  <a:off x="5290975" y="1739575"/>
                  <a:ext cx="495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319" extrusionOk="0">
                      <a:moveTo>
                        <a:pt x="105" y="0"/>
                      </a:moveTo>
                      <a:cubicBezTo>
                        <a:pt x="7" y="49"/>
                        <a:pt x="1" y="154"/>
                        <a:pt x="7" y="228"/>
                      </a:cubicBezTo>
                      <a:cubicBezTo>
                        <a:pt x="7" y="281"/>
                        <a:pt x="72" y="318"/>
                        <a:pt x="114" y="318"/>
                      </a:cubicBezTo>
                      <a:cubicBezTo>
                        <a:pt x="130" y="318"/>
                        <a:pt x="143" y="313"/>
                        <a:pt x="148" y="301"/>
                      </a:cubicBezTo>
                      <a:cubicBezTo>
                        <a:pt x="198" y="191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6" name="Google Shape;1456;p33"/>
                <p:cNvSpPr/>
                <p:nvPr/>
              </p:nvSpPr>
              <p:spPr>
                <a:xfrm>
                  <a:off x="5287300" y="1728425"/>
                  <a:ext cx="555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48" extrusionOk="0">
                      <a:moveTo>
                        <a:pt x="59" y="1"/>
                      </a:moveTo>
                      <a:cubicBezTo>
                        <a:pt x="48" y="1"/>
                        <a:pt x="39" y="3"/>
                        <a:pt x="31" y="10"/>
                      </a:cubicBezTo>
                      <a:cubicBezTo>
                        <a:pt x="0" y="40"/>
                        <a:pt x="0" y="206"/>
                        <a:pt x="7" y="262"/>
                      </a:cubicBezTo>
                      <a:cubicBezTo>
                        <a:pt x="13" y="311"/>
                        <a:pt x="111" y="348"/>
                        <a:pt x="154" y="348"/>
                      </a:cubicBezTo>
                      <a:cubicBezTo>
                        <a:pt x="197" y="348"/>
                        <a:pt x="222" y="90"/>
                        <a:pt x="185" y="65"/>
                      </a:cubicBezTo>
                      <a:cubicBezTo>
                        <a:pt x="160" y="41"/>
                        <a:pt x="101" y="1"/>
                        <a:pt x="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7" name="Google Shape;1457;p33"/>
                <p:cNvSpPr/>
                <p:nvPr/>
              </p:nvSpPr>
              <p:spPr>
                <a:xfrm>
                  <a:off x="5286075" y="1737300"/>
                  <a:ext cx="4925" cy="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278" extrusionOk="0">
                      <a:moveTo>
                        <a:pt x="62" y="1"/>
                      </a:moveTo>
                      <a:cubicBezTo>
                        <a:pt x="54" y="1"/>
                        <a:pt x="48" y="2"/>
                        <a:pt x="43" y="5"/>
                      </a:cubicBezTo>
                      <a:cubicBezTo>
                        <a:pt x="13" y="60"/>
                        <a:pt x="0" y="128"/>
                        <a:pt x="13" y="196"/>
                      </a:cubicBezTo>
                      <a:cubicBezTo>
                        <a:pt x="24" y="229"/>
                        <a:pt x="85" y="277"/>
                        <a:pt x="124" y="277"/>
                      </a:cubicBezTo>
                      <a:cubicBezTo>
                        <a:pt x="128" y="277"/>
                        <a:pt x="132" y="277"/>
                        <a:pt x="135" y="275"/>
                      </a:cubicBezTo>
                      <a:cubicBezTo>
                        <a:pt x="166" y="269"/>
                        <a:pt x="197" y="91"/>
                        <a:pt x="191" y="60"/>
                      </a:cubicBezTo>
                      <a:cubicBezTo>
                        <a:pt x="186" y="39"/>
                        <a:pt x="105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8" name="Google Shape;1458;p33"/>
                <p:cNvSpPr/>
                <p:nvPr/>
              </p:nvSpPr>
              <p:spPr>
                <a:xfrm>
                  <a:off x="5281300" y="1734425"/>
                  <a:ext cx="4800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251" extrusionOk="0">
                      <a:moveTo>
                        <a:pt x="42" y="0"/>
                      </a:moveTo>
                      <a:cubicBezTo>
                        <a:pt x="37" y="0"/>
                        <a:pt x="34" y="1"/>
                        <a:pt x="31" y="3"/>
                      </a:cubicBezTo>
                      <a:cubicBezTo>
                        <a:pt x="7" y="59"/>
                        <a:pt x="1" y="120"/>
                        <a:pt x="19" y="181"/>
                      </a:cubicBezTo>
                      <a:cubicBezTo>
                        <a:pt x="41" y="204"/>
                        <a:pt x="98" y="251"/>
                        <a:pt x="132" y="251"/>
                      </a:cubicBezTo>
                      <a:cubicBezTo>
                        <a:pt x="136" y="251"/>
                        <a:pt x="139" y="250"/>
                        <a:pt x="142" y="249"/>
                      </a:cubicBezTo>
                      <a:cubicBezTo>
                        <a:pt x="167" y="237"/>
                        <a:pt x="191" y="95"/>
                        <a:pt x="179" y="71"/>
                      </a:cubicBezTo>
                      <a:cubicBezTo>
                        <a:pt x="168" y="55"/>
                        <a:pt x="76" y="0"/>
                        <a:pt x="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9" name="Google Shape;1459;p33"/>
                <p:cNvSpPr/>
                <p:nvPr/>
              </p:nvSpPr>
              <p:spPr>
                <a:xfrm>
                  <a:off x="5278550" y="1731675"/>
                  <a:ext cx="2450" cy="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207" extrusionOk="0">
                      <a:moveTo>
                        <a:pt x="26" y="1"/>
                      </a:moveTo>
                      <a:cubicBezTo>
                        <a:pt x="23" y="1"/>
                        <a:pt x="20" y="1"/>
                        <a:pt x="18" y="3"/>
                      </a:cubicBezTo>
                      <a:cubicBezTo>
                        <a:pt x="6" y="9"/>
                        <a:pt x="0" y="169"/>
                        <a:pt x="74" y="205"/>
                      </a:cubicBezTo>
                      <a:cubicBezTo>
                        <a:pt x="75" y="206"/>
                        <a:pt x="76" y="206"/>
                        <a:pt x="77" y="206"/>
                      </a:cubicBezTo>
                      <a:cubicBezTo>
                        <a:pt x="98" y="206"/>
                        <a:pt x="92" y="81"/>
                        <a:pt x="92" y="58"/>
                      </a:cubicBezTo>
                      <a:cubicBezTo>
                        <a:pt x="92" y="41"/>
                        <a:pt x="48" y="1"/>
                        <a:pt x="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0" name="Google Shape;1460;p33"/>
                <p:cNvSpPr/>
                <p:nvPr/>
              </p:nvSpPr>
              <p:spPr>
                <a:xfrm>
                  <a:off x="5312950" y="1732425"/>
                  <a:ext cx="8325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31" extrusionOk="0">
                      <a:moveTo>
                        <a:pt x="156" y="1"/>
                      </a:moveTo>
                      <a:cubicBezTo>
                        <a:pt x="96" y="1"/>
                        <a:pt x="29" y="22"/>
                        <a:pt x="25" y="40"/>
                      </a:cubicBezTo>
                      <a:cubicBezTo>
                        <a:pt x="19" y="77"/>
                        <a:pt x="1" y="378"/>
                        <a:pt x="44" y="415"/>
                      </a:cubicBezTo>
                      <a:cubicBezTo>
                        <a:pt x="56" y="426"/>
                        <a:pt x="79" y="431"/>
                        <a:pt x="104" y="431"/>
                      </a:cubicBezTo>
                      <a:cubicBezTo>
                        <a:pt x="167" y="431"/>
                        <a:pt x="253" y="402"/>
                        <a:pt x="284" y="354"/>
                      </a:cubicBezTo>
                      <a:cubicBezTo>
                        <a:pt x="333" y="280"/>
                        <a:pt x="284" y="96"/>
                        <a:pt x="247" y="34"/>
                      </a:cubicBezTo>
                      <a:cubicBezTo>
                        <a:pt x="232" y="10"/>
                        <a:pt x="195" y="1"/>
                        <a:pt x="1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1" name="Google Shape;1461;p33"/>
                <p:cNvSpPr/>
                <p:nvPr/>
              </p:nvSpPr>
              <p:spPr>
                <a:xfrm>
                  <a:off x="5313425" y="1743775"/>
                  <a:ext cx="8775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428" extrusionOk="0">
                      <a:moveTo>
                        <a:pt x="224" y="0"/>
                      </a:moveTo>
                      <a:cubicBezTo>
                        <a:pt x="153" y="0"/>
                        <a:pt x="56" y="38"/>
                        <a:pt x="43" y="60"/>
                      </a:cubicBezTo>
                      <a:cubicBezTo>
                        <a:pt x="19" y="90"/>
                        <a:pt x="0" y="355"/>
                        <a:pt x="43" y="410"/>
                      </a:cubicBezTo>
                      <a:cubicBezTo>
                        <a:pt x="53" y="422"/>
                        <a:pt x="73" y="427"/>
                        <a:pt x="97" y="427"/>
                      </a:cubicBezTo>
                      <a:cubicBezTo>
                        <a:pt x="170" y="427"/>
                        <a:pt x="286" y="385"/>
                        <a:pt x="314" y="367"/>
                      </a:cubicBezTo>
                      <a:cubicBezTo>
                        <a:pt x="351" y="342"/>
                        <a:pt x="326" y="72"/>
                        <a:pt x="289" y="23"/>
                      </a:cubicBezTo>
                      <a:cubicBezTo>
                        <a:pt x="277" y="7"/>
                        <a:pt x="252" y="0"/>
                        <a:pt x="2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2" name="Google Shape;1462;p33"/>
                <p:cNvSpPr/>
                <p:nvPr/>
              </p:nvSpPr>
              <p:spPr>
                <a:xfrm>
                  <a:off x="5320950" y="1731850"/>
                  <a:ext cx="5700" cy="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60" extrusionOk="0">
                      <a:moveTo>
                        <a:pt x="117" y="0"/>
                      </a:moveTo>
                      <a:cubicBezTo>
                        <a:pt x="76" y="0"/>
                        <a:pt x="32" y="19"/>
                        <a:pt x="25" y="45"/>
                      </a:cubicBezTo>
                      <a:cubicBezTo>
                        <a:pt x="1" y="94"/>
                        <a:pt x="25" y="352"/>
                        <a:pt x="62" y="358"/>
                      </a:cubicBezTo>
                      <a:cubicBezTo>
                        <a:pt x="68" y="359"/>
                        <a:pt x="73" y="359"/>
                        <a:pt x="79" y="359"/>
                      </a:cubicBezTo>
                      <a:cubicBezTo>
                        <a:pt x="128" y="359"/>
                        <a:pt x="176" y="335"/>
                        <a:pt x="210" y="297"/>
                      </a:cubicBezTo>
                      <a:cubicBezTo>
                        <a:pt x="228" y="211"/>
                        <a:pt x="222" y="119"/>
                        <a:pt x="185" y="32"/>
                      </a:cubicBezTo>
                      <a:cubicBezTo>
                        <a:pt x="172" y="10"/>
                        <a:pt x="14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3" name="Google Shape;1463;p33"/>
                <p:cNvSpPr/>
                <p:nvPr/>
              </p:nvSpPr>
              <p:spPr>
                <a:xfrm>
                  <a:off x="5322325" y="1742100"/>
                  <a:ext cx="572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43" extrusionOk="0">
                      <a:moveTo>
                        <a:pt x="127" y="1"/>
                      </a:moveTo>
                      <a:cubicBezTo>
                        <a:pt x="90" y="1"/>
                        <a:pt x="54" y="17"/>
                        <a:pt x="32" y="47"/>
                      </a:cubicBezTo>
                      <a:cubicBezTo>
                        <a:pt x="1" y="108"/>
                        <a:pt x="7" y="323"/>
                        <a:pt x="50" y="342"/>
                      </a:cubicBezTo>
                      <a:cubicBezTo>
                        <a:pt x="56" y="342"/>
                        <a:pt x="61" y="342"/>
                        <a:pt x="67" y="342"/>
                      </a:cubicBezTo>
                      <a:cubicBezTo>
                        <a:pt x="128" y="342"/>
                        <a:pt x="182" y="312"/>
                        <a:pt x="216" y="262"/>
                      </a:cubicBezTo>
                      <a:cubicBezTo>
                        <a:pt x="228" y="182"/>
                        <a:pt x="222" y="96"/>
                        <a:pt x="198" y="22"/>
                      </a:cubicBezTo>
                      <a:cubicBezTo>
                        <a:pt x="176" y="7"/>
                        <a:pt x="151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4" name="Google Shape;1464;p33"/>
                <p:cNvSpPr/>
                <p:nvPr/>
              </p:nvSpPr>
              <p:spPr>
                <a:xfrm>
                  <a:off x="5325250" y="1730950"/>
                  <a:ext cx="75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70" extrusionOk="0">
                      <a:moveTo>
                        <a:pt x="217" y="1"/>
                      </a:moveTo>
                      <a:cubicBezTo>
                        <a:pt x="217" y="1"/>
                        <a:pt x="216" y="1"/>
                        <a:pt x="216" y="1"/>
                      </a:cubicBezTo>
                      <a:cubicBezTo>
                        <a:pt x="1" y="13"/>
                        <a:pt x="93" y="112"/>
                        <a:pt x="99" y="204"/>
                      </a:cubicBezTo>
                      <a:cubicBezTo>
                        <a:pt x="111" y="259"/>
                        <a:pt x="136" y="320"/>
                        <a:pt x="167" y="370"/>
                      </a:cubicBezTo>
                      <a:cubicBezTo>
                        <a:pt x="300" y="272"/>
                        <a:pt x="266" y="1"/>
                        <a:pt x="21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5" name="Google Shape;1465;p33"/>
                <p:cNvSpPr/>
                <p:nvPr/>
              </p:nvSpPr>
              <p:spPr>
                <a:xfrm>
                  <a:off x="5328950" y="1739725"/>
                  <a:ext cx="5075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315" extrusionOk="0">
                      <a:moveTo>
                        <a:pt x="99" y="0"/>
                      </a:moveTo>
                      <a:cubicBezTo>
                        <a:pt x="99" y="0"/>
                        <a:pt x="0" y="185"/>
                        <a:pt x="49" y="301"/>
                      </a:cubicBezTo>
                      <a:cubicBezTo>
                        <a:pt x="54" y="311"/>
                        <a:pt x="65" y="315"/>
                        <a:pt x="79" y="315"/>
                      </a:cubicBezTo>
                      <a:cubicBezTo>
                        <a:pt x="122" y="315"/>
                        <a:pt x="192" y="277"/>
                        <a:pt x="197" y="222"/>
                      </a:cubicBezTo>
                      <a:cubicBezTo>
                        <a:pt x="203" y="154"/>
                        <a:pt x="197" y="43"/>
                        <a:pt x="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6" name="Google Shape;1466;p33"/>
                <p:cNvSpPr/>
                <p:nvPr/>
              </p:nvSpPr>
              <p:spPr>
                <a:xfrm>
                  <a:off x="5332175" y="1728450"/>
                  <a:ext cx="5400" cy="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47" extrusionOk="0">
                      <a:moveTo>
                        <a:pt x="158" y="0"/>
                      </a:moveTo>
                      <a:cubicBezTo>
                        <a:pt x="115" y="0"/>
                        <a:pt x="51" y="44"/>
                        <a:pt x="31" y="64"/>
                      </a:cubicBezTo>
                      <a:cubicBezTo>
                        <a:pt x="0" y="82"/>
                        <a:pt x="25" y="341"/>
                        <a:pt x="68" y="347"/>
                      </a:cubicBezTo>
                      <a:cubicBezTo>
                        <a:pt x="111" y="347"/>
                        <a:pt x="209" y="310"/>
                        <a:pt x="209" y="261"/>
                      </a:cubicBezTo>
                      <a:cubicBezTo>
                        <a:pt x="215" y="205"/>
                        <a:pt x="215" y="39"/>
                        <a:pt x="185" y="9"/>
                      </a:cubicBezTo>
                      <a:cubicBezTo>
                        <a:pt x="178" y="3"/>
                        <a:pt x="168" y="0"/>
                        <a:pt x="1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7" name="Google Shape;1467;p33"/>
                <p:cNvSpPr/>
                <p:nvPr/>
              </p:nvSpPr>
              <p:spPr>
                <a:xfrm>
                  <a:off x="5334025" y="1737300"/>
                  <a:ext cx="4925" cy="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278" extrusionOk="0">
                      <a:moveTo>
                        <a:pt x="129" y="1"/>
                      </a:moveTo>
                      <a:cubicBezTo>
                        <a:pt x="87" y="1"/>
                        <a:pt x="11" y="39"/>
                        <a:pt x="6" y="60"/>
                      </a:cubicBezTo>
                      <a:cubicBezTo>
                        <a:pt x="0" y="91"/>
                        <a:pt x="25" y="263"/>
                        <a:pt x="61" y="275"/>
                      </a:cubicBezTo>
                      <a:cubicBezTo>
                        <a:pt x="65" y="277"/>
                        <a:pt x="69" y="277"/>
                        <a:pt x="73" y="277"/>
                      </a:cubicBezTo>
                      <a:cubicBezTo>
                        <a:pt x="111" y="277"/>
                        <a:pt x="168" y="229"/>
                        <a:pt x="184" y="196"/>
                      </a:cubicBezTo>
                      <a:cubicBezTo>
                        <a:pt x="197" y="128"/>
                        <a:pt x="184" y="60"/>
                        <a:pt x="148" y="5"/>
                      </a:cubicBezTo>
                      <a:cubicBezTo>
                        <a:pt x="143" y="2"/>
                        <a:pt x="136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8" name="Google Shape;1468;p33"/>
                <p:cNvSpPr/>
                <p:nvPr/>
              </p:nvSpPr>
              <p:spPr>
                <a:xfrm>
                  <a:off x="5338925" y="1734425"/>
                  <a:ext cx="4650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51" extrusionOk="0">
                      <a:moveTo>
                        <a:pt x="150" y="0"/>
                      </a:moveTo>
                      <a:cubicBezTo>
                        <a:pt x="116" y="0"/>
                        <a:pt x="24" y="55"/>
                        <a:pt x="13" y="77"/>
                      </a:cubicBezTo>
                      <a:cubicBezTo>
                        <a:pt x="1" y="95"/>
                        <a:pt x="19" y="237"/>
                        <a:pt x="50" y="249"/>
                      </a:cubicBezTo>
                      <a:cubicBezTo>
                        <a:pt x="52" y="250"/>
                        <a:pt x="55" y="251"/>
                        <a:pt x="58" y="251"/>
                      </a:cubicBezTo>
                      <a:cubicBezTo>
                        <a:pt x="88" y="251"/>
                        <a:pt x="150" y="204"/>
                        <a:pt x="167" y="181"/>
                      </a:cubicBezTo>
                      <a:cubicBezTo>
                        <a:pt x="185" y="120"/>
                        <a:pt x="185" y="59"/>
                        <a:pt x="161" y="3"/>
                      </a:cubicBezTo>
                      <a:cubicBezTo>
                        <a:pt x="158" y="1"/>
                        <a:pt x="155" y="0"/>
                        <a:pt x="1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9" name="Google Shape;1469;p33"/>
                <p:cNvSpPr/>
                <p:nvPr/>
              </p:nvSpPr>
              <p:spPr>
                <a:xfrm>
                  <a:off x="5343875" y="1731700"/>
                  <a:ext cx="2600" cy="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212" extrusionOk="0">
                      <a:moveTo>
                        <a:pt x="76" y="1"/>
                      </a:moveTo>
                      <a:cubicBezTo>
                        <a:pt x="59" y="1"/>
                        <a:pt x="12" y="35"/>
                        <a:pt x="12" y="63"/>
                      </a:cubicBezTo>
                      <a:cubicBezTo>
                        <a:pt x="12" y="87"/>
                        <a:pt x="0" y="211"/>
                        <a:pt x="21" y="211"/>
                      </a:cubicBezTo>
                      <a:cubicBezTo>
                        <a:pt x="22" y="211"/>
                        <a:pt x="23" y="211"/>
                        <a:pt x="24" y="211"/>
                      </a:cubicBezTo>
                      <a:cubicBezTo>
                        <a:pt x="104" y="174"/>
                        <a:pt x="98" y="14"/>
                        <a:pt x="79" y="2"/>
                      </a:cubicBezTo>
                      <a:cubicBezTo>
                        <a:pt x="78" y="1"/>
                        <a:pt x="77" y="1"/>
                        <a:pt x="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0" name="Google Shape;1470;p33"/>
                <p:cNvSpPr/>
                <p:nvPr/>
              </p:nvSpPr>
              <p:spPr>
                <a:xfrm>
                  <a:off x="5339292" y="1726059"/>
                  <a:ext cx="3700" cy="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278" extrusionOk="0">
                      <a:moveTo>
                        <a:pt x="77" y="1"/>
                      </a:moveTo>
                      <a:cubicBezTo>
                        <a:pt x="43" y="1"/>
                        <a:pt x="6" y="13"/>
                        <a:pt x="6" y="32"/>
                      </a:cubicBezTo>
                      <a:cubicBezTo>
                        <a:pt x="6" y="57"/>
                        <a:pt x="0" y="266"/>
                        <a:pt x="19" y="272"/>
                      </a:cubicBezTo>
                      <a:cubicBezTo>
                        <a:pt x="24" y="275"/>
                        <a:pt x="33" y="277"/>
                        <a:pt x="45" y="277"/>
                      </a:cubicBezTo>
                      <a:cubicBezTo>
                        <a:pt x="74" y="277"/>
                        <a:pt x="114" y="264"/>
                        <a:pt x="123" y="229"/>
                      </a:cubicBezTo>
                      <a:cubicBezTo>
                        <a:pt x="135" y="180"/>
                        <a:pt x="148" y="38"/>
                        <a:pt x="123" y="14"/>
                      </a:cubicBezTo>
                      <a:cubicBezTo>
                        <a:pt x="114" y="5"/>
                        <a:pt x="96" y="1"/>
                        <a:pt x="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1" name="Google Shape;1471;p33"/>
                <p:cNvSpPr/>
                <p:nvPr/>
              </p:nvSpPr>
              <p:spPr>
                <a:xfrm>
                  <a:off x="5343592" y="1723309"/>
                  <a:ext cx="3550" cy="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85" extrusionOk="0">
                      <a:moveTo>
                        <a:pt x="93" y="0"/>
                      </a:moveTo>
                      <a:cubicBezTo>
                        <a:pt x="57" y="0"/>
                        <a:pt x="7" y="58"/>
                        <a:pt x="7" y="93"/>
                      </a:cubicBezTo>
                      <a:cubicBezTo>
                        <a:pt x="1" y="123"/>
                        <a:pt x="0" y="284"/>
                        <a:pt x="28" y="284"/>
                      </a:cubicBezTo>
                      <a:cubicBezTo>
                        <a:pt x="29" y="284"/>
                        <a:pt x="30" y="284"/>
                        <a:pt x="31" y="283"/>
                      </a:cubicBezTo>
                      <a:cubicBezTo>
                        <a:pt x="74" y="271"/>
                        <a:pt x="111" y="240"/>
                        <a:pt x="123" y="197"/>
                      </a:cubicBezTo>
                      <a:cubicBezTo>
                        <a:pt x="136" y="161"/>
                        <a:pt x="142" y="13"/>
                        <a:pt x="99" y="1"/>
                      </a:cubicBezTo>
                      <a:cubicBezTo>
                        <a:pt x="97" y="0"/>
                        <a:pt x="95" y="0"/>
                        <a:pt x="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2" name="Google Shape;1472;p33"/>
                <p:cNvSpPr/>
                <p:nvPr/>
              </p:nvSpPr>
              <p:spPr>
                <a:xfrm>
                  <a:off x="5282477" y="1726059"/>
                  <a:ext cx="3700" cy="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278" extrusionOk="0">
                      <a:moveTo>
                        <a:pt x="71" y="1"/>
                      </a:moveTo>
                      <a:cubicBezTo>
                        <a:pt x="52" y="1"/>
                        <a:pt x="34" y="5"/>
                        <a:pt x="25" y="14"/>
                      </a:cubicBezTo>
                      <a:cubicBezTo>
                        <a:pt x="0" y="38"/>
                        <a:pt x="12" y="180"/>
                        <a:pt x="25" y="229"/>
                      </a:cubicBezTo>
                      <a:cubicBezTo>
                        <a:pt x="34" y="264"/>
                        <a:pt x="71" y="277"/>
                        <a:pt x="101" y="277"/>
                      </a:cubicBezTo>
                      <a:cubicBezTo>
                        <a:pt x="112" y="277"/>
                        <a:pt x="122" y="275"/>
                        <a:pt x="129" y="272"/>
                      </a:cubicBezTo>
                      <a:cubicBezTo>
                        <a:pt x="148" y="266"/>
                        <a:pt x="142" y="57"/>
                        <a:pt x="142" y="32"/>
                      </a:cubicBezTo>
                      <a:cubicBezTo>
                        <a:pt x="142" y="13"/>
                        <a:pt x="105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3" name="Google Shape;1473;p33"/>
                <p:cNvSpPr/>
                <p:nvPr/>
              </p:nvSpPr>
              <p:spPr>
                <a:xfrm>
                  <a:off x="5278327" y="1723434"/>
                  <a:ext cx="3550" cy="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85" extrusionOk="0">
                      <a:moveTo>
                        <a:pt x="45" y="0"/>
                      </a:moveTo>
                      <a:cubicBezTo>
                        <a:pt x="42" y="0"/>
                        <a:pt x="40" y="1"/>
                        <a:pt x="37" y="2"/>
                      </a:cubicBezTo>
                      <a:cubicBezTo>
                        <a:pt x="6" y="8"/>
                        <a:pt x="0" y="156"/>
                        <a:pt x="12" y="199"/>
                      </a:cubicBezTo>
                      <a:cubicBezTo>
                        <a:pt x="31" y="235"/>
                        <a:pt x="62" y="266"/>
                        <a:pt x="105" y="285"/>
                      </a:cubicBezTo>
                      <a:cubicBezTo>
                        <a:pt x="105" y="285"/>
                        <a:pt x="106" y="285"/>
                        <a:pt x="107" y="285"/>
                      </a:cubicBezTo>
                      <a:cubicBezTo>
                        <a:pt x="141" y="285"/>
                        <a:pt x="135" y="118"/>
                        <a:pt x="135" y="88"/>
                      </a:cubicBezTo>
                      <a:cubicBezTo>
                        <a:pt x="135" y="60"/>
                        <a:pt x="78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74" name="Google Shape;1474;p33"/>
            <p:cNvSpPr/>
            <p:nvPr/>
          </p:nvSpPr>
          <p:spPr>
            <a:xfrm>
              <a:off x="5206775" y="1548900"/>
              <a:ext cx="193800" cy="222950"/>
            </a:xfrm>
            <a:custGeom>
              <a:avLst/>
              <a:gdLst/>
              <a:ahLst/>
              <a:cxnLst/>
              <a:rect l="l" t="t" r="r" b="b"/>
              <a:pathLst>
                <a:path w="7752" h="8918" extrusionOk="0">
                  <a:moveTo>
                    <a:pt x="3748" y="1"/>
                  </a:moveTo>
                  <a:cubicBezTo>
                    <a:pt x="3379" y="1"/>
                    <a:pt x="2960" y="60"/>
                    <a:pt x="2502" y="220"/>
                  </a:cubicBezTo>
                  <a:cubicBezTo>
                    <a:pt x="670" y="853"/>
                    <a:pt x="0" y="3460"/>
                    <a:pt x="738" y="5888"/>
                  </a:cubicBezTo>
                  <a:cubicBezTo>
                    <a:pt x="1482" y="8322"/>
                    <a:pt x="2889" y="8918"/>
                    <a:pt x="2889" y="8918"/>
                  </a:cubicBezTo>
                  <a:cubicBezTo>
                    <a:pt x="1869" y="7615"/>
                    <a:pt x="1832" y="5525"/>
                    <a:pt x="1832" y="5525"/>
                  </a:cubicBezTo>
                  <a:lnTo>
                    <a:pt x="1832" y="5525"/>
                  </a:lnTo>
                  <a:cubicBezTo>
                    <a:pt x="2041" y="6459"/>
                    <a:pt x="2644" y="6914"/>
                    <a:pt x="2644" y="6914"/>
                  </a:cubicBezTo>
                  <a:cubicBezTo>
                    <a:pt x="2183" y="6422"/>
                    <a:pt x="2115" y="4941"/>
                    <a:pt x="2644" y="4695"/>
                  </a:cubicBezTo>
                  <a:cubicBezTo>
                    <a:pt x="3172" y="4449"/>
                    <a:pt x="4229" y="3779"/>
                    <a:pt x="4229" y="3779"/>
                  </a:cubicBezTo>
                  <a:lnTo>
                    <a:pt x="4229" y="3779"/>
                  </a:lnTo>
                  <a:cubicBezTo>
                    <a:pt x="3947" y="4308"/>
                    <a:pt x="3277" y="4621"/>
                    <a:pt x="3277" y="4621"/>
                  </a:cubicBezTo>
                  <a:cubicBezTo>
                    <a:pt x="4826" y="4375"/>
                    <a:pt x="5287" y="3460"/>
                    <a:pt x="5287" y="3460"/>
                  </a:cubicBezTo>
                  <a:cubicBezTo>
                    <a:pt x="5287" y="3460"/>
                    <a:pt x="6375" y="4375"/>
                    <a:pt x="5987" y="6490"/>
                  </a:cubicBezTo>
                  <a:cubicBezTo>
                    <a:pt x="6264" y="6109"/>
                    <a:pt x="6436" y="5654"/>
                    <a:pt x="6479" y="5187"/>
                  </a:cubicBezTo>
                  <a:cubicBezTo>
                    <a:pt x="6479" y="5138"/>
                    <a:pt x="6479" y="5088"/>
                    <a:pt x="6485" y="5045"/>
                  </a:cubicBezTo>
                  <a:cubicBezTo>
                    <a:pt x="6485" y="4961"/>
                    <a:pt x="6489" y="4922"/>
                    <a:pt x="6493" y="4922"/>
                  </a:cubicBezTo>
                  <a:lnTo>
                    <a:pt x="6493" y="4922"/>
                  </a:lnTo>
                  <a:cubicBezTo>
                    <a:pt x="6534" y="4922"/>
                    <a:pt x="6671" y="7783"/>
                    <a:pt x="5569" y="8918"/>
                  </a:cubicBezTo>
                  <a:cubicBezTo>
                    <a:pt x="5569" y="8918"/>
                    <a:pt x="7610" y="7725"/>
                    <a:pt x="7678" y="5045"/>
                  </a:cubicBezTo>
                  <a:cubicBezTo>
                    <a:pt x="7752" y="2365"/>
                    <a:pt x="7192" y="608"/>
                    <a:pt x="5533" y="540"/>
                  </a:cubicBezTo>
                  <a:cubicBezTo>
                    <a:pt x="5533" y="540"/>
                    <a:pt x="4858" y="1"/>
                    <a:pt x="3748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475" name="Google Shape;1475;p33"/>
          <p:cNvGrpSpPr/>
          <p:nvPr/>
        </p:nvGrpSpPr>
        <p:grpSpPr>
          <a:xfrm>
            <a:off x="6864188" y="1598928"/>
            <a:ext cx="1341131" cy="4694009"/>
            <a:chOff x="6644350" y="1548975"/>
            <a:chExt cx="389275" cy="1356650"/>
          </a:xfrm>
        </p:grpSpPr>
        <p:sp>
          <p:nvSpPr>
            <p:cNvPr id="1476" name="Google Shape;1476;p33"/>
            <p:cNvSpPr/>
            <p:nvPr/>
          </p:nvSpPr>
          <p:spPr>
            <a:xfrm>
              <a:off x="6746525" y="1620325"/>
              <a:ext cx="178750" cy="170600"/>
            </a:xfrm>
            <a:custGeom>
              <a:avLst/>
              <a:gdLst/>
              <a:ahLst/>
              <a:cxnLst/>
              <a:rect l="l" t="t" r="r" b="b"/>
              <a:pathLst>
                <a:path w="7150" h="6824" extrusionOk="0">
                  <a:moveTo>
                    <a:pt x="3572" y="0"/>
                  </a:moveTo>
                  <a:lnTo>
                    <a:pt x="1" y="2109"/>
                  </a:lnTo>
                  <a:cubicBezTo>
                    <a:pt x="1" y="2109"/>
                    <a:pt x="794" y="5114"/>
                    <a:pt x="247" y="6823"/>
                  </a:cubicBezTo>
                  <a:lnTo>
                    <a:pt x="7150" y="6823"/>
                  </a:lnTo>
                  <a:cubicBezTo>
                    <a:pt x="7150" y="6823"/>
                    <a:pt x="6867" y="5077"/>
                    <a:pt x="7150" y="2188"/>
                  </a:cubicBezTo>
                  <a:lnTo>
                    <a:pt x="357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6644350" y="1606500"/>
              <a:ext cx="389275" cy="1299125"/>
              <a:chOff x="6644350" y="1606500"/>
              <a:chExt cx="389275" cy="1299125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6774350" y="1606500"/>
                <a:ext cx="129250" cy="165675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6627" extrusionOk="0">
                    <a:moveTo>
                      <a:pt x="2588" y="0"/>
                    </a:moveTo>
                    <a:cubicBezTo>
                      <a:pt x="50" y="0"/>
                      <a:pt x="0" y="1082"/>
                      <a:pt x="191" y="3221"/>
                    </a:cubicBezTo>
                    <a:cubicBezTo>
                      <a:pt x="382" y="5360"/>
                      <a:pt x="1691" y="6626"/>
                      <a:pt x="2588" y="6626"/>
                    </a:cubicBezTo>
                    <a:cubicBezTo>
                      <a:pt x="3480" y="6626"/>
                      <a:pt x="4795" y="5360"/>
                      <a:pt x="4979" y="3221"/>
                    </a:cubicBezTo>
                    <a:cubicBezTo>
                      <a:pt x="5170" y="1082"/>
                      <a:pt x="5121" y="0"/>
                      <a:pt x="2588" y="0"/>
                    </a:cubicBez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6644350" y="1721575"/>
                <a:ext cx="389275" cy="1184050"/>
              </a:xfrm>
              <a:custGeom>
                <a:avLst/>
                <a:gdLst/>
                <a:ahLst/>
                <a:cxnLst/>
                <a:rect l="l" t="t" r="r" b="b"/>
                <a:pathLst>
                  <a:path w="15571" h="47362" extrusionOk="0">
                    <a:moveTo>
                      <a:pt x="9374" y="1"/>
                    </a:moveTo>
                    <a:lnTo>
                      <a:pt x="7788" y="38"/>
                    </a:lnTo>
                    <a:lnTo>
                      <a:pt x="6202" y="7"/>
                    </a:lnTo>
                    <a:lnTo>
                      <a:pt x="6202" y="7"/>
                    </a:lnTo>
                    <a:cubicBezTo>
                      <a:pt x="6202" y="7"/>
                      <a:pt x="6270" y="1525"/>
                      <a:pt x="6202" y="1771"/>
                    </a:cubicBezTo>
                    <a:cubicBezTo>
                      <a:pt x="6129" y="2017"/>
                      <a:pt x="5957" y="2367"/>
                      <a:pt x="5287" y="2576"/>
                    </a:cubicBezTo>
                    <a:cubicBezTo>
                      <a:pt x="4617" y="2792"/>
                      <a:pt x="3910" y="2718"/>
                      <a:pt x="3098" y="3216"/>
                    </a:cubicBezTo>
                    <a:cubicBezTo>
                      <a:pt x="2287" y="3707"/>
                      <a:pt x="2078" y="5680"/>
                      <a:pt x="2078" y="6947"/>
                    </a:cubicBezTo>
                    <a:cubicBezTo>
                      <a:pt x="2078" y="8213"/>
                      <a:pt x="1973" y="11034"/>
                      <a:pt x="1728" y="12128"/>
                    </a:cubicBezTo>
                    <a:cubicBezTo>
                      <a:pt x="1482" y="13216"/>
                      <a:pt x="812" y="16179"/>
                      <a:pt x="775" y="17058"/>
                    </a:cubicBezTo>
                    <a:cubicBezTo>
                      <a:pt x="738" y="17937"/>
                      <a:pt x="424" y="19173"/>
                      <a:pt x="351" y="19701"/>
                    </a:cubicBezTo>
                    <a:cubicBezTo>
                      <a:pt x="283" y="20230"/>
                      <a:pt x="0" y="22234"/>
                      <a:pt x="209" y="22658"/>
                    </a:cubicBezTo>
                    <a:cubicBezTo>
                      <a:pt x="681" y="23602"/>
                      <a:pt x="1024" y="23870"/>
                      <a:pt x="1191" y="23870"/>
                    </a:cubicBezTo>
                    <a:cubicBezTo>
                      <a:pt x="1276" y="23870"/>
                      <a:pt x="1316" y="23800"/>
                      <a:pt x="1303" y="23715"/>
                    </a:cubicBezTo>
                    <a:cubicBezTo>
                      <a:pt x="1267" y="23469"/>
                      <a:pt x="984" y="22977"/>
                      <a:pt x="916" y="22486"/>
                    </a:cubicBezTo>
                    <a:cubicBezTo>
                      <a:pt x="862" y="22089"/>
                      <a:pt x="943" y="21530"/>
                      <a:pt x="1031" y="21530"/>
                    </a:cubicBezTo>
                    <a:cubicBezTo>
                      <a:pt x="1052" y="21530"/>
                      <a:pt x="1074" y="21562"/>
                      <a:pt x="1094" y="21637"/>
                    </a:cubicBezTo>
                    <a:cubicBezTo>
                      <a:pt x="1187" y="21980"/>
                      <a:pt x="1308" y="22847"/>
                      <a:pt x="1484" y="22847"/>
                    </a:cubicBezTo>
                    <a:cubicBezTo>
                      <a:pt x="1507" y="22847"/>
                      <a:pt x="1531" y="22832"/>
                      <a:pt x="1555" y="22799"/>
                    </a:cubicBezTo>
                    <a:cubicBezTo>
                      <a:pt x="1771" y="22522"/>
                      <a:pt x="1838" y="21391"/>
                      <a:pt x="1838" y="20832"/>
                    </a:cubicBezTo>
                    <a:cubicBezTo>
                      <a:pt x="1838" y="20267"/>
                      <a:pt x="1555" y="19701"/>
                      <a:pt x="1592" y="19142"/>
                    </a:cubicBezTo>
                    <a:cubicBezTo>
                      <a:pt x="1629" y="18576"/>
                      <a:pt x="2932" y="15226"/>
                      <a:pt x="3178" y="13819"/>
                    </a:cubicBezTo>
                    <a:cubicBezTo>
                      <a:pt x="3424" y="12411"/>
                      <a:pt x="3774" y="8569"/>
                      <a:pt x="3774" y="8569"/>
                    </a:cubicBezTo>
                    <a:cubicBezTo>
                      <a:pt x="3916" y="9448"/>
                      <a:pt x="4481" y="10579"/>
                      <a:pt x="4518" y="12233"/>
                    </a:cubicBezTo>
                    <a:cubicBezTo>
                      <a:pt x="4549" y="13886"/>
                      <a:pt x="3104" y="16603"/>
                      <a:pt x="2828" y="18890"/>
                    </a:cubicBezTo>
                    <a:cubicBezTo>
                      <a:pt x="2545" y="21182"/>
                      <a:pt x="3356" y="27981"/>
                      <a:pt x="3670" y="30556"/>
                    </a:cubicBezTo>
                    <a:cubicBezTo>
                      <a:pt x="3990" y="33126"/>
                      <a:pt x="3320" y="35806"/>
                      <a:pt x="3565" y="37355"/>
                    </a:cubicBezTo>
                    <a:cubicBezTo>
                      <a:pt x="3811" y="38903"/>
                      <a:pt x="4623" y="42671"/>
                      <a:pt x="4623" y="43200"/>
                    </a:cubicBezTo>
                    <a:cubicBezTo>
                      <a:pt x="4623" y="43729"/>
                      <a:pt x="4586" y="44190"/>
                      <a:pt x="4727" y="44540"/>
                    </a:cubicBezTo>
                    <a:cubicBezTo>
                      <a:pt x="4869" y="44890"/>
                      <a:pt x="4408" y="45456"/>
                      <a:pt x="4266" y="46058"/>
                    </a:cubicBezTo>
                    <a:cubicBezTo>
                      <a:pt x="4119" y="46654"/>
                      <a:pt x="4512" y="47361"/>
                      <a:pt x="5145" y="47361"/>
                    </a:cubicBezTo>
                    <a:cubicBezTo>
                      <a:pt x="5778" y="47361"/>
                      <a:pt x="6374" y="46833"/>
                      <a:pt x="6276" y="46378"/>
                    </a:cubicBezTo>
                    <a:cubicBezTo>
                      <a:pt x="6172" y="45917"/>
                      <a:pt x="6166" y="44792"/>
                      <a:pt x="6239" y="44190"/>
                    </a:cubicBezTo>
                    <a:cubicBezTo>
                      <a:pt x="6307" y="43593"/>
                      <a:pt x="5957" y="43274"/>
                      <a:pt x="5957" y="42714"/>
                    </a:cubicBezTo>
                    <a:cubicBezTo>
                      <a:pt x="5957" y="42149"/>
                      <a:pt x="6166" y="37988"/>
                      <a:pt x="6190" y="34668"/>
                    </a:cubicBezTo>
                    <a:cubicBezTo>
                      <a:pt x="6202" y="33261"/>
                      <a:pt x="6565" y="32179"/>
                      <a:pt x="6946" y="28983"/>
                    </a:cubicBezTo>
                    <a:cubicBezTo>
                      <a:pt x="7321" y="25786"/>
                      <a:pt x="7788" y="21182"/>
                      <a:pt x="7788" y="21182"/>
                    </a:cubicBezTo>
                    <a:cubicBezTo>
                      <a:pt x="7788" y="21182"/>
                      <a:pt x="8255" y="25786"/>
                      <a:pt x="8636" y="28983"/>
                    </a:cubicBezTo>
                    <a:cubicBezTo>
                      <a:pt x="9011" y="32173"/>
                      <a:pt x="9374" y="33255"/>
                      <a:pt x="9386" y="34668"/>
                    </a:cubicBezTo>
                    <a:cubicBezTo>
                      <a:pt x="9411" y="37988"/>
                      <a:pt x="9620" y="42149"/>
                      <a:pt x="9620" y="42714"/>
                    </a:cubicBezTo>
                    <a:cubicBezTo>
                      <a:pt x="9620" y="43274"/>
                      <a:pt x="9270" y="43593"/>
                      <a:pt x="9337" y="44190"/>
                    </a:cubicBezTo>
                    <a:cubicBezTo>
                      <a:pt x="9411" y="44792"/>
                      <a:pt x="9411" y="45917"/>
                      <a:pt x="9300" y="46378"/>
                    </a:cubicBezTo>
                    <a:cubicBezTo>
                      <a:pt x="9196" y="46833"/>
                      <a:pt x="9798" y="47361"/>
                      <a:pt x="10431" y="47361"/>
                    </a:cubicBezTo>
                    <a:cubicBezTo>
                      <a:pt x="11064" y="47361"/>
                      <a:pt x="11452" y="46661"/>
                      <a:pt x="11310" y="46058"/>
                    </a:cubicBezTo>
                    <a:cubicBezTo>
                      <a:pt x="11169" y="45456"/>
                      <a:pt x="10714" y="44897"/>
                      <a:pt x="10849" y="44540"/>
                    </a:cubicBezTo>
                    <a:cubicBezTo>
                      <a:pt x="10991" y="44190"/>
                      <a:pt x="10954" y="43729"/>
                      <a:pt x="10954" y="43200"/>
                    </a:cubicBezTo>
                    <a:cubicBezTo>
                      <a:pt x="10954" y="42671"/>
                      <a:pt x="11765" y="38897"/>
                      <a:pt x="12011" y="37355"/>
                    </a:cubicBezTo>
                    <a:cubicBezTo>
                      <a:pt x="12257" y="35806"/>
                      <a:pt x="11593" y="33126"/>
                      <a:pt x="11907" y="30556"/>
                    </a:cubicBezTo>
                    <a:cubicBezTo>
                      <a:pt x="12220" y="27981"/>
                      <a:pt x="13031" y="21182"/>
                      <a:pt x="12755" y="18890"/>
                    </a:cubicBezTo>
                    <a:cubicBezTo>
                      <a:pt x="12472" y="16603"/>
                      <a:pt x="11028" y="13886"/>
                      <a:pt x="11064" y="12233"/>
                    </a:cubicBezTo>
                    <a:cubicBezTo>
                      <a:pt x="11095" y="10579"/>
                      <a:pt x="11661" y="9448"/>
                      <a:pt x="11802" y="8569"/>
                    </a:cubicBezTo>
                    <a:cubicBezTo>
                      <a:pt x="11802" y="8569"/>
                      <a:pt x="12152" y="12411"/>
                      <a:pt x="12398" y="13819"/>
                    </a:cubicBezTo>
                    <a:cubicBezTo>
                      <a:pt x="12644" y="15226"/>
                      <a:pt x="13947" y="18576"/>
                      <a:pt x="13984" y="19142"/>
                    </a:cubicBezTo>
                    <a:cubicBezTo>
                      <a:pt x="14021" y="19701"/>
                      <a:pt x="13738" y="20267"/>
                      <a:pt x="13738" y="20832"/>
                    </a:cubicBezTo>
                    <a:cubicBezTo>
                      <a:pt x="13738" y="21391"/>
                      <a:pt x="13812" y="22522"/>
                      <a:pt x="14021" y="22799"/>
                    </a:cubicBezTo>
                    <a:cubicBezTo>
                      <a:pt x="14045" y="22832"/>
                      <a:pt x="14069" y="22847"/>
                      <a:pt x="14091" y="22847"/>
                    </a:cubicBezTo>
                    <a:cubicBezTo>
                      <a:pt x="14262" y="22847"/>
                      <a:pt x="14384" y="21985"/>
                      <a:pt x="14482" y="21637"/>
                    </a:cubicBezTo>
                    <a:cubicBezTo>
                      <a:pt x="14504" y="21562"/>
                      <a:pt x="14526" y="21530"/>
                      <a:pt x="14548" y="21530"/>
                    </a:cubicBezTo>
                    <a:cubicBezTo>
                      <a:pt x="14638" y="21530"/>
                      <a:pt x="14715" y="22089"/>
                      <a:pt x="14660" y="22486"/>
                    </a:cubicBezTo>
                    <a:cubicBezTo>
                      <a:pt x="14587" y="22977"/>
                      <a:pt x="14304" y="23469"/>
                      <a:pt x="14273" y="23721"/>
                    </a:cubicBezTo>
                    <a:cubicBezTo>
                      <a:pt x="14263" y="23804"/>
                      <a:pt x="14302" y="23872"/>
                      <a:pt x="14387" y="23872"/>
                    </a:cubicBezTo>
                    <a:cubicBezTo>
                      <a:pt x="14553" y="23872"/>
                      <a:pt x="14894" y="23606"/>
                      <a:pt x="15367" y="22664"/>
                    </a:cubicBezTo>
                    <a:cubicBezTo>
                      <a:pt x="15570" y="22234"/>
                      <a:pt x="15287" y="20230"/>
                      <a:pt x="15220" y="19701"/>
                    </a:cubicBezTo>
                    <a:cubicBezTo>
                      <a:pt x="15152" y="19173"/>
                      <a:pt x="14832" y="17937"/>
                      <a:pt x="14796" y="17058"/>
                    </a:cubicBezTo>
                    <a:cubicBezTo>
                      <a:pt x="14759" y="16173"/>
                      <a:pt x="14095" y="13216"/>
                      <a:pt x="13843" y="12122"/>
                    </a:cubicBezTo>
                    <a:cubicBezTo>
                      <a:pt x="13597" y="11034"/>
                      <a:pt x="13492" y="8213"/>
                      <a:pt x="13492" y="6947"/>
                    </a:cubicBezTo>
                    <a:cubicBezTo>
                      <a:pt x="13492" y="5674"/>
                      <a:pt x="13283" y="3701"/>
                      <a:pt x="12472" y="3209"/>
                    </a:cubicBezTo>
                    <a:cubicBezTo>
                      <a:pt x="11661" y="2718"/>
                      <a:pt x="10954" y="2785"/>
                      <a:pt x="10290" y="2576"/>
                    </a:cubicBezTo>
                    <a:cubicBezTo>
                      <a:pt x="9620" y="2367"/>
                      <a:pt x="9442" y="2011"/>
                      <a:pt x="9374" y="1765"/>
                    </a:cubicBezTo>
                    <a:cubicBezTo>
                      <a:pt x="9300" y="1519"/>
                      <a:pt x="9374" y="1"/>
                      <a:pt x="9374" y="1"/>
                    </a:cubicBez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80" name="Google Shape;1480;p33"/>
            <p:cNvGrpSpPr/>
            <p:nvPr/>
          </p:nvGrpSpPr>
          <p:grpSpPr>
            <a:xfrm>
              <a:off x="6644800" y="1661800"/>
              <a:ext cx="381750" cy="1218925"/>
              <a:chOff x="6644800" y="1661800"/>
              <a:chExt cx="381750" cy="1218925"/>
            </a:xfrm>
          </p:grpSpPr>
          <p:grpSp>
            <p:nvGrpSpPr>
              <p:cNvPr id="1481" name="Google Shape;1481;p33"/>
              <p:cNvGrpSpPr/>
              <p:nvPr/>
            </p:nvGrpSpPr>
            <p:grpSpPr>
              <a:xfrm>
                <a:off x="6739925" y="1838600"/>
                <a:ext cx="198100" cy="161275"/>
                <a:chOff x="6739925" y="1838600"/>
                <a:chExt cx="198100" cy="161275"/>
              </a:xfrm>
            </p:grpSpPr>
            <p:sp>
              <p:nvSpPr>
                <p:cNvPr id="1482" name="Google Shape;1482;p33"/>
                <p:cNvSpPr/>
                <p:nvPr/>
              </p:nvSpPr>
              <p:spPr>
                <a:xfrm>
                  <a:off x="6739925" y="1838600"/>
                  <a:ext cx="99000" cy="16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0" h="6451" extrusionOk="0">
                      <a:moveTo>
                        <a:pt x="2257" y="1"/>
                      </a:moveTo>
                      <a:cubicBezTo>
                        <a:pt x="1805" y="1"/>
                        <a:pt x="1347" y="144"/>
                        <a:pt x="1003" y="514"/>
                      </a:cubicBezTo>
                      <a:cubicBezTo>
                        <a:pt x="1" y="1583"/>
                        <a:pt x="406" y="4817"/>
                        <a:pt x="1003" y="5880"/>
                      </a:cubicBezTo>
                      <a:cubicBezTo>
                        <a:pt x="1224" y="6270"/>
                        <a:pt x="1638" y="6451"/>
                        <a:pt x="2090" y="6451"/>
                      </a:cubicBezTo>
                      <a:cubicBezTo>
                        <a:pt x="2870" y="6451"/>
                        <a:pt x="3761" y="5913"/>
                        <a:pt x="3959" y="4983"/>
                      </a:cubicBezTo>
                      <a:lnTo>
                        <a:pt x="3959" y="975"/>
                      </a:lnTo>
                      <a:cubicBezTo>
                        <a:pt x="3959" y="519"/>
                        <a:pt x="3119" y="1"/>
                        <a:pt x="2257" y="1"/>
                      </a:cubicBezTo>
                      <a:close/>
                    </a:path>
                  </a:pathLst>
                </a:custGeom>
                <a:solidFill>
                  <a:srgbClr val="D5DDE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3" name="Google Shape;1483;p33"/>
                <p:cNvSpPr/>
                <p:nvPr/>
              </p:nvSpPr>
              <p:spPr>
                <a:xfrm>
                  <a:off x="6766200" y="1853800"/>
                  <a:ext cx="72725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5080" extrusionOk="0">
                      <a:moveTo>
                        <a:pt x="1060" y="0"/>
                      </a:moveTo>
                      <a:cubicBezTo>
                        <a:pt x="994" y="0"/>
                        <a:pt x="932" y="5"/>
                        <a:pt x="874" y="17"/>
                      </a:cubicBezTo>
                      <a:cubicBezTo>
                        <a:pt x="831" y="29"/>
                        <a:pt x="812" y="84"/>
                        <a:pt x="849" y="115"/>
                      </a:cubicBezTo>
                      <a:cubicBezTo>
                        <a:pt x="1027" y="262"/>
                        <a:pt x="1218" y="299"/>
                        <a:pt x="1439" y="355"/>
                      </a:cubicBezTo>
                      <a:cubicBezTo>
                        <a:pt x="1783" y="447"/>
                        <a:pt x="1882" y="742"/>
                        <a:pt x="2103" y="963"/>
                      </a:cubicBezTo>
                      <a:cubicBezTo>
                        <a:pt x="2201" y="1068"/>
                        <a:pt x="2318" y="1148"/>
                        <a:pt x="2447" y="1215"/>
                      </a:cubicBezTo>
                      <a:cubicBezTo>
                        <a:pt x="2312" y="1234"/>
                        <a:pt x="2183" y="1270"/>
                        <a:pt x="2060" y="1338"/>
                      </a:cubicBezTo>
                      <a:cubicBezTo>
                        <a:pt x="1753" y="1498"/>
                        <a:pt x="1500" y="1713"/>
                        <a:pt x="1218" y="1910"/>
                      </a:cubicBezTo>
                      <a:cubicBezTo>
                        <a:pt x="855" y="2156"/>
                        <a:pt x="480" y="2199"/>
                        <a:pt x="74" y="2322"/>
                      </a:cubicBezTo>
                      <a:cubicBezTo>
                        <a:pt x="1" y="2346"/>
                        <a:pt x="13" y="2457"/>
                        <a:pt x="93" y="2457"/>
                      </a:cubicBezTo>
                      <a:cubicBezTo>
                        <a:pt x="116" y="2458"/>
                        <a:pt x="139" y="2458"/>
                        <a:pt x="163" y="2458"/>
                      </a:cubicBezTo>
                      <a:cubicBezTo>
                        <a:pt x="579" y="2458"/>
                        <a:pt x="967" y="2304"/>
                        <a:pt x="1322" y="2094"/>
                      </a:cubicBezTo>
                      <a:cubicBezTo>
                        <a:pt x="1568" y="1947"/>
                        <a:pt x="1814" y="1768"/>
                        <a:pt x="2072" y="1639"/>
                      </a:cubicBezTo>
                      <a:lnTo>
                        <a:pt x="2072" y="1639"/>
                      </a:lnTo>
                      <a:cubicBezTo>
                        <a:pt x="2029" y="1713"/>
                        <a:pt x="1986" y="1793"/>
                        <a:pt x="1955" y="1879"/>
                      </a:cubicBezTo>
                      <a:cubicBezTo>
                        <a:pt x="1906" y="2014"/>
                        <a:pt x="1882" y="2156"/>
                        <a:pt x="1875" y="2303"/>
                      </a:cubicBezTo>
                      <a:cubicBezTo>
                        <a:pt x="1839" y="2703"/>
                        <a:pt x="1642" y="2875"/>
                        <a:pt x="1365" y="3127"/>
                      </a:cubicBezTo>
                      <a:cubicBezTo>
                        <a:pt x="1021" y="3440"/>
                        <a:pt x="548" y="3729"/>
                        <a:pt x="308" y="4129"/>
                      </a:cubicBezTo>
                      <a:cubicBezTo>
                        <a:pt x="275" y="4190"/>
                        <a:pt x="322" y="4266"/>
                        <a:pt x="391" y="4266"/>
                      </a:cubicBezTo>
                      <a:cubicBezTo>
                        <a:pt x="398" y="4266"/>
                        <a:pt x="405" y="4266"/>
                        <a:pt x="413" y="4264"/>
                      </a:cubicBezTo>
                      <a:cubicBezTo>
                        <a:pt x="720" y="4159"/>
                        <a:pt x="935" y="3920"/>
                        <a:pt x="1181" y="3705"/>
                      </a:cubicBezTo>
                      <a:cubicBezTo>
                        <a:pt x="1445" y="3465"/>
                        <a:pt x="1796" y="3176"/>
                        <a:pt x="1974" y="2856"/>
                      </a:cubicBezTo>
                      <a:cubicBezTo>
                        <a:pt x="2152" y="2543"/>
                        <a:pt x="2084" y="2180"/>
                        <a:pt x="2244" y="1854"/>
                      </a:cubicBezTo>
                      <a:cubicBezTo>
                        <a:pt x="2293" y="1756"/>
                        <a:pt x="2361" y="1664"/>
                        <a:pt x="2441" y="1590"/>
                      </a:cubicBezTo>
                      <a:lnTo>
                        <a:pt x="2441" y="1590"/>
                      </a:lnTo>
                      <a:cubicBezTo>
                        <a:pt x="2318" y="1842"/>
                        <a:pt x="2281" y="2149"/>
                        <a:pt x="2293" y="2463"/>
                      </a:cubicBezTo>
                      <a:cubicBezTo>
                        <a:pt x="2306" y="3022"/>
                        <a:pt x="2355" y="3483"/>
                        <a:pt x="2103" y="4000"/>
                      </a:cubicBezTo>
                      <a:cubicBezTo>
                        <a:pt x="1931" y="4362"/>
                        <a:pt x="1611" y="4627"/>
                        <a:pt x="1414" y="4971"/>
                      </a:cubicBezTo>
                      <a:cubicBezTo>
                        <a:pt x="1388" y="5014"/>
                        <a:pt x="1422" y="5080"/>
                        <a:pt x="1467" y="5080"/>
                      </a:cubicBezTo>
                      <a:cubicBezTo>
                        <a:pt x="1474" y="5080"/>
                        <a:pt x="1481" y="5078"/>
                        <a:pt x="1488" y="5075"/>
                      </a:cubicBezTo>
                      <a:cubicBezTo>
                        <a:pt x="2035" y="4848"/>
                        <a:pt x="2367" y="4239"/>
                        <a:pt x="2539" y="3698"/>
                      </a:cubicBezTo>
                      <a:cubicBezTo>
                        <a:pt x="2742" y="3078"/>
                        <a:pt x="2324" y="2039"/>
                        <a:pt x="2711" y="1473"/>
                      </a:cubicBezTo>
                      <a:cubicBezTo>
                        <a:pt x="2779" y="1473"/>
                        <a:pt x="2840" y="1486"/>
                        <a:pt x="2908" y="1498"/>
                      </a:cubicBezTo>
                      <a:lnTo>
                        <a:pt x="2908" y="1006"/>
                      </a:lnTo>
                      <a:cubicBezTo>
                        <a:pt x="2877" y="1006"/>
                        <a:pt x="2853" y="1012"/>
                        <a:pt x="2828" y="1018"/>
                      </a:cubicBezTo>
                      <a:cubicBezTo>
                        <a:pt x="2545" y="809"/>
                        <a:pt x="2250" y="619"/>
                        <a:pt x="1998" y="355"/>
                      </a:cubicBezTo>
                      <a:cubicBezTo>
                        <a:pt x="1788" y="139"/>
                        <a:pt x="1392" y="0"/>
                        <a:pt x="1060" y="0"/>
                      </a:cubicBezTo>
                      <a:close/>
                    </a:path>
                  </a:pathLst>
                </a:custGeom>
                <a:solidFill>
                  <a:srgbClr val="CCD6D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4" name="Google Shape;1484;p33"/>
                <p:cNvSpPr/>
                <p:nvPr/>
              </p:nvSpPr>
              <p:spPr>
                <a:xfrm>
                  <a:off x="6839200" y="1838600"/>
                  <a:ext cx="98825" cy="16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6451" extrusionOk="0">
                      <a:moveTo>
                        <a:pt x="1698" y="1"/>
                      </a:moveTo>
                      <a:cubicBezTo>
                        <a:pt x="838" y="1"/>
                        <a:pt x="0" y="519"/>
                        <a:pt x="0" y="975"/>
                      </a:cubicBezTo>
                      <a:lnTo>
                        <a:pt x="0" y="4983"/>
                      </a:lnTo>
                      <a:cubicBezTo>
                        <a:pt x="195" y="5913"/>
                        <a:pt x="1084" y="6451"/>
                        <a:pt x="1864" y="6451"/>
                      </a:cubicBezTo>
                      <a:cubicBezTo>
                        <a:pt x="2315" y="6451"/>
                        <a:pt x="2730" y="6270"/>
                        <a:pt x="2951" y="5880"/>
                      </a:cubicBezTo>
                      <a:cubicBezTo>
                        <a:pt x="3553" y="4817"/>
                        <a:pt x="3953" y="1583"/>
                        <a:pt x="2951" y="514"/>
                      </a:cubicBezTo>
                      <a:cubicBezTo>
                        <a:pt x="2606" y="144"/>
                        <a:pt x="2149" y="1"/>
                        <a:pt x="1698" y="1"/>
                      </a:cubicBezTo>
                      <a:close/>
                    </a:path>
                  </a:pathLst>
                </a:custGeom>
                <a:solidFill>
                  <a:srgbClr val="D5DDE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5" name="Google Shape;1485;p33"/>
                <p:cNvSpPr/>
                <p:nvPr/>
              </p:nvSpPr>
              <p:spPr>
                <a:xfrm>
                  <a:off x="6839200" y="1853800"/>
                  <a:ext cx="72700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8" h="5080" extrusionOk="0">
                      <a:moveTo>
                        <a:pt x="1845" y="0"/>
                      </a:moveTo>
                      <a:cubicBezTo>
                        <a:pt x="1517" y="0"/>
                        <a:pt x="1121" y="139"/>
                        <a:pt x="910" y="355"/>
                      </a:cubicBezTo>
                      <a:cubicBezTo>
                        <a:pt x="652" y="619"/>
                        <a:pt x="363" y="809"/>
                        <a:pt x="74" y="1018"/>
                      </a:cubicBezTo>
                      <a:cubicBezTo>
                        <a:pt x="50" y="1012"/>
                        <a:pt x="25" y="1006"/>
                        <a:pt x="0" y="1006"/>
                      </a:cubicBezTo>
                      <a:lnTo>
                        <a:pt x="0" y="1498"/>
                      </a:lnTo>
                      <a:cubicBezTo>
                        <a:pt x="62" y="1486"/>
                        <a:pt x="129" y="1479"/>
                        <a:pt x="191" y="1479"/>
                      </a:cubicBezTo>
                      <a:cubicBezTo>
                        <a:pt x="578" y="2045"/>
                        <a:pt x="166" y="3084"/>
                        <a:pt x="363" y="3711"/>
                      </a:cubicBezTo>
                      <a:cubicBezTo>
                        <a:pt x="541" y="4245"/>
                        <a:pt x="867" y="4848"/>
                        <a:pt x="1420" y="5075"/>
                      </a:cubicBezTo>
                      <a:cubicBezTo>
                        <a:pt x="1427" y="5078"/>
                        <a:pt x="1434" y="5080"/>
                        <a:pt x="1441" y="5080"/>
                      </a:cubicBezTo>
                      <a:cubicBezTo>
                        <a:pt x="1487" y="5080"/>
                        <a:pt x="1521" y="5014"/>
                        <a:pt x="1494" y="4971"/>
                      </a:cubicBezTo>
                      <a:cubicBezTo>
                        <a:pt x="1291" y="4627"/>
                        <a:pt x="978" y="4362"/>
                        <a:pt x="806" y="4000"/>
                      </a:cubicBezTo>
                      <a:cubicBezTo>
                        <a:pt x="554" y="3483"/>
                        <a:pt x="603" y="3022"/>
                        <a:pt x="615" y="2463"/>
                      </a:cubicBezTo>
                      <a:cubicBezTo>
                        <a:pt x="627" y="2149"/>
                        <a:pt x="590" y="1842"/>
                        <a:pt x="468" y="1590"/>
                      </a:cubicBezTo>
                      <a:lnTo>
                        <a:pt x="468" y="1590"/>
                      </a:lnTo>
                      <a:cubicBezTo>
                        <a:pt x="547" y="1664"/>
                        <a:pt x="615" y="1756"/>
                        <a:pt x="664" y="1854"/>
                      </a:cubicBezTo>
                      <a:cubicBezTo>
                        <a:pt x="824" y="2180"/>
                        <a:pt x="756" y="2543"/>
                        <a:pt x="935" y="2856"/>
                      </a:cubicBezTo>
                      <a:cubicBezTo>
                        <a:pt x="1113" y="3176"/>
                        <a:pt x="1463" y="3465"/>
                        <a:pt x="1728" y="3705"/>
                      </a:cubicBezTo>
                      <a:cubicBezTo>
                        <a:pt x="1974" y="3920"/>
                        <a:pt x="2189" y="4159"/>
                        <a:pt x="2496" y="4264"/>
                      </a:cubicBezTo>
                      <a:cubicBezTo>
                        <a:pt x="2503" y="4266"/>
                        <a:pt x="2511" y="4266"/>
                        <a:pt x="2518" y="4266"/>
                      </a:cubicBezTo>
                      <a:cubicBezTo>
                        <a:pt x="2587" y="4266"/>
                        <a:pt x="2634" y="4190"/>
                        <a:pt x="2600" y="4129"/>
                      </a:cubicBezTo>
                      <a:cubicBezTo>
                        <a:pt x="2361" y="3729"/>
                        <a:pt x="1887" y="3440"/>
                        <a:pt x="1543" y="3127"/>
                      </a:cubicBezTo>
                      <a:cubicBezTo>
                        <a:pt x="1267" y="2875"/>
                        <a:pt x="1070" y="2703"/>
                        <a:pt x="1033" y="2303"/>
                      </a:cubicBezTo>
                      <a:cubicBezTo>
                        <a:pt x="1027" y="2156"/>
                        <a:pt x="1002" y="2014"/>
                        <a:pt x="953" y="1879"/>
                      </a:cubicBezTo>
                      <a:cubicBezTo>
                        <a:pt x="922" y="1793"/>
                        <a:pt x="879" y="1719"/>
                        <a:pt x="830" y="1639"/>
                      </a:cubicBezTo>
                      <a:lnTo>
                        <a:pt x="830" y="1639"/>
                      </a:lnTo>
                      <a:cubicBezTo>
                        <a:pt x="1088" y="1768"/>
                        <a:pt x="1340" y="1947"/>
                        <a:pt x="1586" y="2094"/>
                      </a:cubicBezTo>
                      <a:cubicBezTo>
                        <a:pt x="1941" y="2304"/>
                        <a:pt x="2324" y="2458"/>
                        <a:pt x="2745" y="2458"/>
                      </a:cubicBezTo>
                      <a:cubicBezTo>
                        <a:pt x="2768" y="2458"/>
                        <a:pt x="2792" y="2458"/>
                        <a:pt x="2816" y="2457"/>
                      </a:cubicBezTo>
                      <a:cubicBezTo>
                        <a:pt x="2889" y="2457"/>
                        <a:pt x="2908" y="2346"/>
                        <a:pt x="2828" y="2322"/>
                      </a:cubicBezTo>
                      <a:cubicBezTo>
                        <a:pt x="2428" y="2199"/>
                        <a:pt x="2047" y="2156"/>
                        <a:pt x="1691" y="1910"/>
                      </a:cubicBezTo>
                      <a:cubicBezTo>
                        <a:pt x="1408" y="1713"/>
                        <a:pt x="1150" y="1498"/>
                        <a:pt x="842" y="1338"/>
                      </a:cubicBezTo>
                      <a:cubicBezTo>
                        <a:pt x="726" y="1270"/>
                        <a:pt x="597" y="1234"/>
                        <a:pt x="461" y="1215"/>
                      </a:cubicBezTo>
                      <a:lnTo>
                        <a:pt x="455" y="1215"/>
                      </a:lnTo>
                      <a:cubicBezTo>
                        <a:pt x="584" y="1148"/>
                        <a:pt x="701" y="1068"/>
                        <a:pt x="799" y="963"/>
                      </a:cubicBezTo>
                      <a:cubicBezTo>
                        <a:pt x="1021" y="742"/>
                        <a:pt x="1125" y="447"/>
                        <a:pt x="1463" y="355"/>
                      </a:cubicBezTo>
                      <a:cubicBezTo>
                        <a:pt x="1691" y="299"/>
                        <a:pt x="1881" y="262"/>
                        <a:pt x="2060" y="115"/>
                      </a:cubicBezTo>
                      <a:cubicBezTo>
                        <a:pt x="2090" y="84"/>
                        <a:pt x="2072" y="29"/>
                        <a:pt x="2029" y="17"/>
                      </a:cubicBezTo>
                      <a:cubicBezTo>
                        <a:pt x="1971" y="5"/>
                        <a:pt x="1910" y="0"/>
                        <a:pt x="1845" y="0"/>
                      </a:cubicBezTo>
                      <a:close/>
                    </a:path>
                  </a:pathLst>
                </a:custGeom>
                <a:solidFill>
                  <a:srgbClr val="CCD6D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86" name="Google Shape;1486;p33"/>
              <p:cNvSpPr/>
              <p:nvPr/>
            </p:nvSpPr>
            <p:spPr>
              <a:xfrm>
                <a:off x="6662475" y="1804975"/>
                <a:ext cx="179825" cy="462475"/>
              </a:xfrm>
              <a:custGeom>
                <a:avLst/>
                <a:gdLst/>
                <a:ahLst/>
                <a:cxnLst/>
                <a:rect l="l" t="t" r="r" b="b"/>
                <a:pathLst>
                  <a:path w="7193" h="18499" extrusionOk="0">
                    <a:moveTo>
                      <a:pt x="3491" y="1"/>
                    </a:moveTo>
                    <a:cubicBezTo>
                      <a:pt x="3439" y="1"/>
                      <a:pt x="3388" y="5"/>
                      <a:pt x="3338" y="15"/>
                    </a:cubicBezTo>
                    <a:cubicBezTo>
                      <a:pt x="3000" y="76"/>
                      <a:pt x="2717" y="285"/>
                      <a:pt x="2490" y="630"/>
                    </a:cubicBezTo>
                    <a:cubicBezTo>
                      <a:pt x="1716" y="1791"/>
                      <a:pt x="1765" y="4164"/>
                      <a:pt x="2140" y="5879"/>
                    </a:cubicBezTo>
                    <a:cubicBezTo>
                      <a:pt x="2361" y="6887"/>
                      <a:pt x="1894" y="8030"/>
                      <a:pt x="1445" y="9130"/>
                    </a:cubicBezTo>
                    <a:cubicBezTo>
                      <a:pt x="1119" y="9930"/>
                      <a:pt x="812" y="10686"/>
                      <a:pt x="757" y="11392"/>
                    </a:cubicBezTo>
                    <a:cubicBezTo>
                      <a:pt x="708" y="11970"/>
                      <a:pt x="714" y="12548"/>
                      <a:pt x="781" y="13126"/>
                    </a:cubicBezTo>
                    <a:cubicBezTo>
                      <a:pt x="830" y="13691"/>
                      <a:pt x="873" y="14140"/>
                      <a:pt x="664" y="14712"/>
                    </a:cubicBezTo>
                    <a:cubicBezTo>
                      <a:pt x="240" y="15873"/>
                      <a:pt x="1" y="17465"/>
                      <a:pt x="603" y="18449"/>
                    </a:cubicBezTo>
                    <a:cubicBezTo>
                      <a:pt x="615" y="18473"/>
                      <a:pt x="646" y="18492"/>
                      <a:pt x="683" y="18492"/>
                    </a:cubicBezTo>
                    <a:lnTo>
                      <a:pt x="677" y="18498"/>
                    </a:lnTo>
                    <a:cubicBezTo>
                      <a:pt x="757" y="18498"/>
                      <a:pt x="800" y="18418"/>
                      <a:pt x="763" y="18357"/>
                    </a:cubicBezTo>
                    <a:cubicBezTo>
                      <a:pt x="197" y="17429"/>
                      <a:pt x="449" y="15849"/>
                      <a:pt x="837" y="14779"/>
                    </a:cubicBezTo>
                    <a:cubicBezTo>
                      <a:pt x="1058" y="14171"/>
                      <a:pt x="1015" y="13710"/>
                      <a:pt x="966" y="13120"/>
                    </a:cubicBezTo>
                    <a:cubicBezTo>
                      <a:pt x="904" y="12554"/>
                      <a:pt x="892" y="11983"/>
                      <a:pt x="941" y="11411"/>
                    </a:cubicBezTo>
                    <a:cubicBezTo>
                      <a:pt x="996" y="10741"/>
                      <a:pt x="1298" y="9997"/>
                      <a:pt x="1617" y="9210"/>
                    </a:cubicBezTo>
                    <a:cubicBezTo>
                      <a:pt x="2078" y="8079"/>
                      <a:pt x="2552" y="6911"/>
                      <a:pt x="2324" y="5848"/>
                    </a:cubicBezTo>
                    <a:cubicBezTo>
                      <a:pt x="1949" y="4121"/>
                      <a:pt x="1937" y="1810"/>
                      <a:pt x="2644" y="740"/>
                    </a:cubicBezTo>
                    <a:cubicBezTo>
                      <a:pt x="2847" y="433"/>
                      <a:pt x="3092" y="261"/>
                      <a:pt x="3375" y="205"/>
                    </a:cubicBezTo>
                    <a:cubicBezTo>
                      <a:pt x="3417" y="197"/>
                      <a:pt x="3459" y="194"/>
                      <a:pt x="3502" y="194"/>
                    </a:cubicBezTo>
                    <a:cubicBezTo>
                      <a:pt x="4857" y="194"/>
                      <a:pt x="6953" y="4005"/>
                      <a:pt x="6971" y="4047"/>
                    </a:cubicBezTo>
                    <a:cubicBezTo>
                      <a:pt x="6989" y="4087"/>
                      <a:pt x="7022" y="4104"/>
                      <a:pt x="7055" y="4104"/>
                    </a:cubicBezTo>
                    <a:cubicBezTo>
                      <a:pt x="7123" y="4104"/>
                      <a:pt x="7193" y="4034"/>
                      <a:pt x="7143" y="3955"/>
                    </a:cubicBezTo>
                    <a:cubicBezTo>
                      <a:pt x="7048" y="3789"/>
                      <a:pt x="4967" y="1"/>
                      <a:pt x="349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87" name="Google Shape;1487;p33"/>
              <p:cNvSpPr/>
              <p:nvPr/>
            </p:nvSpPr>
            <p:spPr>
              <a:xfrm>
                <a:off x="6644800" y="2204650"/>
                <a:ext cx="29925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3722" extrusionOk="0">
                    <a:moveTo>
                      <a:pt x="1065" y="1"/>
                    </a:moveTo>
                    <a:cubicBezTo>
                      <a:pt x="1030" y="1"/>
                      <a:pt x="995" y="19"/>
                      <a:pt x="978" y="65"/>
                    </a:cubicBezTo>
                    <a:cubicBezTo>
                      <a:pt x="941" y="151"/>
                      <a:pt x="1" y="2210"/>
                      <a:pt x="585" y="3667"/>
                    </a:cubicBezTo>
                    <a:cubicBezTo>
                      <a:pt x="597" y="3704"/>
                      <a:pt x="634" y="3722"/>
                      <a:pt x="671" y="3722"/>
                    </a:cubicBezTo>
                    <a:cubicBezTo>
                      <a:pt x="738" y="3722"/>
                      <a:pt x="788" y="3654"/>
                      <a:pt x="763" y="3593"/>
                    </a:cubicBezTo>
                    <a:cubicBezTo>
                      <a:pt x="210" y="2210"/>
                      <a:pt x="1144" y="163"/>
                      <a:pt x="1156" y="145"/>
                    </a:cubicBezTo>
                    <a:cubicBezTo>
                      <a:pt x="1196" y="65"/>
                      <a:pt x="1130" y="1"/>
                      <a:pt x="1065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88" name="Google Shape;1488;p33"/>
              <p:cNvSpPr/>
              <p:nvPr/>
            </p:nvSpPr>
            <p:spPr>
              <a:xfrm>
                <a:off x="6874700" y="1817825"/>
                <a:ext cx="136025" cy="44547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17819" extrusionOk="0">
                    <a:moveTo>
                      <a:pt x="2096" y="1"/>
                    </a:moveTo>
                    <a:cubicBezTo>
                      <a:pt x="2033" y="1"/>
                      <a:pt x="1970" y="6"/>
                      <a:pt x="1906" y="17"/>
                    </a:cubicBezTo>
                    <a:cubicBezTo>
                      <a:pt x="836" y="195"/>
                      <a:pt x="338" y="1597"/>
                      <a:pt x="172" y="2193"/>
                    </a:cubicBezTo>
                    <a:cubicBezTo>
                      <a:pt x="86" y="2507"/>
                      <a:pt x="0" y="2900"/>
                      <a:pt x="92" y="2980"/>
                    </a:cubicBezTo>
                    <a:cubicBezTo>
                      <a:pt x="110" y="2994"/>
                      <a:pt x="133" y="3000"/>
                      <a:pt x="154" y="3000"/>
                    </a:cubicBezTo>
                    <a:cubicBezTo>
                      <a:pt x="169" y="3000"/>
                      <a:pt x="184" y="2997"/>
                      <a:pt x="197" y="2992"/>
                    </a:cubicBezTo>
                    <a:cubicBezTo>
                      <a:pt x="246" y="2968"/>
                      <a:pt x="271" y="2912"/>
                      <a:pt x="246" y="2863"/>
                    </a:cubicBezTo>
                    <a:cubicBezTo>
                      <a:pt x="246" y="2863"/>
                      <a:pt x="246" y="2857"/>
                      <a:pt x="240" y="2857"/>
                    </a:cubicBezTo>
                    <a:cubicBezTo>
                      <a:pt x="234" y="2562"/>
                      <a:pt x="719" y="411"/>
                      <a:pt x="1930" y="208"/>
                    </a:cubicBezTo>
                    <a:cubicBezTo>
                      <a:pt x="1988" y="197"/>
                      <a:pt x="2044" y="192"/>
                      <a:pt x="2100" y="192"/>
                    </a:cubicBezTo>
                    <a:cubicBezTo>
                      <a:pt x="2365" y="192"/>
                      <a:pt x="2608" y="313"/>
                      <a:pt x="2822" y="552"/>
                    </a:cubicBezTo>
                    <a:cubicBezTo>
                      <a:pt x="3535" y="1333"/>
                      <a:pt x="3756" y="3164"/>
                      <a:pt x="3326" y="4719"/>
                    </a:cubicBezTo>
                    <a:cubicBezTo>
                      <a:pt x="2748" y="6846"/>
                      <a:pt x="3664" y="9293"/>
                      <a:pt x="4469" y="10276"/>
                    </a:cubicBezTo>
                    <a:cubicBezTo>
                      <a:pt x="5121" y="11075"/>
                      <a:pt x="5286" y="16681"/>
                      <a:pt x="4942" y="17695"/>
                    </a:cubicBezTo>
                    <a:cubicBezTo>
                      <a:pt x="4924" y="17744"/>
                      <a:pt x="4948" y="17794"/>
                      <a:pt x="4998" y="17812"/>
                    </a:cubicBezTo>
                    <a:cubicBezTo>
                      <a:pt x="5010" y="17818"/>
                      <a:pt x="5022" y="17818"/>
                      <a:pt x="5034" y="17818"/>
                    </a:cubicBezTo>
                    <a:cubicBezTo>
                      <a:pt x="5071" y="17818"/>
                      <a:pt x="5114" y="17794"/>
                      <a:pt x="5127" y="17757"/>
                    </a:cubicBezTo>
                    <a:cubicBezTo>
                      <a:pt x="5440" y="16828"/>
                      <a:pt x="5373" y="11069"/>
                      <a:pt x="4623" y="10153"/>
                    </a:cubicBezTo>
                    <a:cubicBezTo>
                      <a:pt x="4014" y="9416"/>
                      <a:pt x="2902" y="7031"/>
                      <a:pt x="3516" y="4769"/>
                    </a:cubicBezTo>
                    <a:cubicBezTo>
                      <a:pt x="3959" y="3158"/>
                      <a:pt x="3713" y="1247"/>
                      <a:pt x="2969" y="423"/>
                    </a:cubicBezTo>
                    <a:cubicBezTo>
                      <a:pt x="2717" y="145"/>
                      <a:pt x="2418" y="1"/>
                      <a:pt x="20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7004850" y="2187825"/>
                <a:ext cx="21700" cy="93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732" fill="none" extrusionOk="0">
                    <a:moveTo>
                      <a:pt x="1" y="0"/>
                    </a:moveTo>
                    <a:cubicBezTo>
                      <a:pt x="1" y="0"/>
                      <a:pt x="867" y="2010"/>
                      <a:pt x="628" y="3731"/>
                    </a:cubicBezTo>
                  </a:path>
                </a:pathLst>
              </a:custGeom>
              <a:noFill/>
              <a:ln w="3850" cap="rnd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0" name="Google Shape;1490;p33"/>
              <p:cNvSpPr/>
              <p:nvPr/>
            </p:nvSpPr>
            <p:spPr>
              <a:xfrm>
                <a:off x="6733625" y="1928075"/>
                <a:ext cx="127575" cy="952650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38106" extrusionOk="0">
                    <a:moveTo>
                      <a:pt x="2121" y="6782"/>
                    </a:moveTo>
                    <a:cubicBezTo>
                      <a:pt x="2638" y="6782"/>
                      <a:pt x="3283" y="7046"/>
                      <a:pt x="3418" y="7304"/>
                    </a:cubicBezTo>
                    <a:cubicBezTo>
                      <a:pt x="3517" y="7495"/>
                      <a:pt x="3412" y="7913"/>
                      <a:pt x="3197" y="8448"/>
                    </a:cubicBezTo>
                    <a:lnTo>
                      <a:pt x="3172" y="8448"/>
                    </a:lnTo>
                    <a:cubicBezTo>
                      <a:pt x="2392" y="8380"/>
                      <a:pt x="1531" y="7765"/>
                      <a:pt x="1494" y="7255"/>
                    </a:cubicBezTo>
                    <a:cubicBezTo>
                      <a:pt x="1476" y="7034"/>
                      <a:pt x="1586" y="6893"/>
                      <a:pt x="1814" y="6825"/>
                    </a:cubicBezTo>
                    <a:cubicBezTo>
                      <a:pt x="1918" y="6794"/>
                      <a:pt x="2017" y="6782"/>
                      <a:pt x="2121" y="6782"/>
                    </a:cubicBezTo>
                    <a:close/>
                    <a:moveTo>
                      <a:pt x="5004" y="1"/>
                    </a:moveTo>
                    <a:cubicBezTo>
                      <a:pt x="4957" y="1"/>
                      <a:pt x="4912" y="31"/>
                      <a:pt x="4912" y="94"/>
                    </a:cubicBezTo>
                    <a:cubicBezTo>
                      <a:pt x="4912" y="156"/>
                      <a:pt x="4740" y="6075"/>
                      <a:pt x="4316" y="7692"/>
                    </a:cubicBezTo>
                    <a:cubicBezTo>
                      <a:pt x="4162" y="8282"/>
                      <a:pt x="3738" y="8429"/>
                      <a:pt x="3400" y="8454"/>
                    </a:cubicBezTo>
                    <a:cubicBezTo>
                      <a:pt x="3627" y="7876"/>
                      <a:pt x="3707" y="7452"/>
                      <a:pt x="3584" y="7224"/>
                    </a:cubicBezTo>
                    <a:cubicBezTo>
                      <a:pt x="3399" y="6873"/>
                      <a:pt x="2697" y="6596"/>
                      <a:pt x="2121" y="6596"/>
                    </a:cubicBezTo>
                    <a:cubicBezTo>
                      <a:pt x="1992" y="6596"/>
                      <a:pt x="1868" y="6610"/>
                      <a:pt x="1759" y="6641"/>
                    </a:cubicBezTo>
                    <a:cubicBezTo>
                      <a:pt x="1439" y="6739"/>
                      <a:pt x="1279" y="6960"/>
                      <a:pt x="1298" y="7274"/>
                    </a:cubicBezTo>
                    <a:cubicBezTo>
                      <a:pt x="1347" y="7876"/>
                      <a:pt x="2238" y="8546"/>
                      <a:pt x="3117" y="8638"/>
                    </a:cubicBezTo>
                    <a:cubicBezTo>
                      <a:pt x="2779" y="9425"/>
                      <a:pt x="2250" y="10415"/>
                      <a:pt x="1783" y="11287"/>
                    </a:cubicBezTo>
                    <a:lnTo>
                      <a:pt x="1648" y="11546"/>
                    </a:lnTo>
                    <a:cubicBezTo>
                      <a:pt x="794" y="13131"/>
                      <a:pt x="1" y="15719"/>
                      <a:pt x="560" y="17778"/>
                    </a:cubicBezTo>
                    <a:cubicBezTo>
                      <a:pt x="1052" y="19573"/>
                      <a:pt x="1728" y="22026"/>
                      <a:pt x="1802" y="23968"/>
                    </a:cubicBezTo>
                    <a:cubicBezTo>
                      <a:pt x="1863" y="25536"/>
                      <a:pt x="1494" y="29568"/>
                      <a:pt x="1298" y="31725"/>
                    </a:cubicBezTo>
                    <a:cubicBezTo>
                      <a:pt x="1255" y="32149"/>
                      <a:pt x="1224" y="32500"/>
                      <a:pt x="1205" y="32746"/>
                    </a:cubicBezTo>
                    <a:cubicBezTo>
                      <a:pt x="1144" y="33422"/>
                      <a:pt x="1298" y="34190"/>
                      <a:pt x="1451" y="35002"/>
                    </a:cubicBezTo>
                    <a:cubicBezTo>
                      <a:pt x="1648" y="36003"/>
                      <a:pt x="1851" y="37036"/>
                      <a:pt x="1679" y="37995"/>
                    </a:cubicBezTo>
                    <a:cubicBezTo>
                      <a:pt x="1666" y="38044"/>
                      <a:pt x="1703" y="38093"/>
                      <a:pt x="1752" y="38106"/>
                    </a:cubicBezTo>
                    <a:lnTo>
                      <a:pt x="1771" y="38106"/>
                    </a:lnTo>
                    <a:cubicBezTo>
                      <a:pt x="1820" y="38106"/>
                      <a:pt x="1857" y="38069"/>
                      <a:pt x="1869" y="38026"/>
                    </a:cubicBezTo>
                    <a:cubicBezTo>
                      <a:pt x="2041" y="37036"/>
                      <a:pt x="1838" y="35985"/>
                      <a:pt x="1642" y="34965"/>
                    </a:cubicBezTo>
                    <a:cubicBezTo>
                      <a:pt x="1488" y="34166"/>
                      <a:pt x="1341" y="33416"/>
                      <a:pt x="1396" y="32758"/>
                    </a:cubicBezTo>
                    <a:cubicBezTo>
                      <a:pt x="1414" y="32512"/>
                      <a:pt x="1451" y="32168"/>
                      <a:pt x="1488" y="31744"/>
                    </a:cubicBezTo>
                    <a:cubicBezTo>
                      <a:pt x="1685" y="29580"/>
                      <a:pt x="2054" y="25542"/>
                      <a:pt x="1992" y="23956"/>
                    </a:cubicBezTo>
                    <a:cubicBezTo>
                      <a:pt x="1918" y="21995"/>
                      <a:pt x="1242" y="19530"/>
                      <a:pt x="750" y="17723"/>
                    </a:cubicBezTo>
                    <a:cubicBezTo>
                      <a:pt x="234" y="15848"/>
                      <a:pt x="910" y="13316"/>
                      <a:pt x="1814" y="11632"/>
                    </a:cubicBezTo>
                    <a:lnTo>
                      <a:pt x="1949" y="11380"/>
                    </a:lnTo>
                    <a:cubicBezTo>
                      <a:pt x="2545" y="10273"/>
                      <a:pt x="3025" y="9351"/>
                      <a:pt x="3326" y="8644"/>
                    </a:cubicBezTo>
                    <a:cubicBezTo>
                      <a:pt x="3922" y="8644"/>
                      <a:pt x="4346" y="8319"/>
                      <a:pt x="4500" y="7741"/>
                    </a:cubicBezTo>
                    <a:cubicBezTo>
                      <a:pt x="4930" y="6100"/>
                      <a:pt x="5096" y="346"/>
                      <a:pt x="5102" y="100"/>
                    </a:cubicBezTo>
                    <a:cubicBezTo>
                      <a:pt x="5102" y="34"/>
                      <a:pt x="5052" y="1"/>
                      <a:pt x="5004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1" name="Google Shape;1491;p33"/>
              <p:cNvSpPr/>
              <p:nvPr/>
            </p:nvSpPr>
            <p:spPr>
              <a:xfrm>
                <a:off x="6840900" y="1921975"/>
                <a:ext cx="88525" cy="958750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8350" extrusionOk="0">
                    <a:moveTo>
                      <a:pt x="2436" y="7239"/>
                    </a:moveTo>
                    <a:cubicBezTo>
                      <a:pt x="2780" y="7239"/>
                      <a:pt x="3073" y="7357"/>
                      <a:pt x="3190" y="7555"/>
                    </a:cubicBezTo>
                    <a:cubicBezTo>
                      <a:pt x="3301" y="7751"/>
                      <a:pt x="3073" y="8132"/>
                      <a:pt x="2680" y="8409"/>
                    </a:cubicBezTo>
                    <a:cubicBezTo>
                      <a:pt x="2438" y="8578"/>
                      <a:pt x="2126" y="8707"/>
                      <a:pt x="1817" y="8707"/>
                    </a:cubicBezTo>
                    <a:cubicBezTo>
                      <a:pt x="1608" y="8707"/>
                      <a:pt x="1401" y="8648"/>
                      <a:pt x="1217" y="8501"/>
                    </a:cubicBezTo>
                    <a:cubicBezTo>
                      <a:pt x="1260" y="8274"/>
                      <a:pt x="1322" y="8059"/>
                      <a:pt x="1383" y="7856"/>
                    </a:cubicBezTo>
                    <a:cubicBezTo>
                      <a:pt x="1506" y="7475"/>
                      <a:pt x="1918" y="7290"/>
                      <a:pt x="2274" y="7247"/>
                    </a:cubicBezTo>
                    <a:cubicBezTo>
                      <a:pt x="2329" y="7241"/>
                      <a:pt x="2383" y="7239"/>
                      <a:pt x="2436" y="7239"/>
                    </a:cubicBezTo>
                    <a:close/>
                    <a:moveTo>
                      <a:pt x="1085" y="1"/>
                    </a:moveTo>
                    <a:cubicBezTo>
                      <a:pt x="1042" y="1"/>
                      <a:pt x="998" y="28"/>
                      <a:pt x="990" y="86"/>
                    </a:cubicBezTo>
                    <a:cubicBezTo>
                      <a:pt x="953" y="381"/>
                      <a:pt x="0" y="7370"/>
                      <a:pt x="916" y="8470"/>
                    </a:cubicBezTo>
                    <a:cubicBezTo>
                      <a:pt x="940" y="8507"/>
                      <a:pt x="971" y="8538"/>
                      <a:pt x="1008" y="8575"/>
                    </a:cubicBezTo>
                    <a:cubicBezTo>
                      <a:pt x="867" y="9362"/>
                      <a:pt x="873" y="10345"/>
                      <a:pt x="1408" y="11753"/>
                    </a:cubicBezTo>
                    <a:cubicBezTo>
                      <a:pt x="1512" y="12036"/>
                      <a:pt x="1635" y="12331"/>
                      <a:pt x="1758" y="12644"/>
                    </a:cubicBezTo>
                    <a:cubicBezTo>
                      <a:pt x="2453" y="14390"/>
                      <a:pt x="3319" y="16566"/>
                      <a:pt x="3172" y="19043"/>
                    </a:cubicBezTo>
                    <a:cubicBezTo>
                      <a:pt x="3086" y="20493"/>
                      <a:pt x="2741" y="21471"/>
                      <a:pt x="2434" y="22337"/>
                    </a:cubicBezTo>
                    <a:cubicBezTo>
                      <a:pt x="2114" y="23235"/>
                      <a:pt x="1838" y="24015"/>
                      <a:pt x="1893" y="25103"/>
                    </a:cubicBezTo>
                    <a:cubicBezTo>
                      <a:pt x="1936" y="25909"/>
                      <a:pt x="2065" y="26972"/>
                      <a:pt x="2194" y="28103"/>
                    </a:cubicBezTo>
                    <a:cubicBezTo>
                      <a:pt x="2422" y="30002"/>
                      <a:pt x="2649" y="31969"/>
                      <a:pt x="2551" y="33113"/>
                    </a:cubicBezTo>
                    <a:cubicBezTo>
                      <a:pt x="2502" y="33684"/>
                      <a:pt x="2416" y="34262"/>
                      <a:pt x="2336" y="34815"/>
                    </a:cubicBezTo>
                    <a:cubicBezTo>
                      <a:pt x="2145" y="36088"/>
                      <a:pt x="1967" y="37286"/>
                      <a:pt x="2225" y="38276"/>
                    </a:cubicBezTo>
                    <a:cubicBezTo>
                      <a:pt x="2231" y="38319"/>
                      <a:pt x="2274" y="38343"/>
                      <a:pt x="2317" y="38350"/>
                    </a:cubicBezTo>
                    <a:lnTo>
                      <a:pt x="2336" y="38350"/>
                    </a:lnTo>
                    <a:cubicBezTo>
                      <a:pt x="2391" y="38331"/>
                      <a:pt x="2422" y="38282"/>
                      <a:pt x="2403" y="38233"/>
                    </a:cubicBezTo>
                    <a:cubicBezTo>
                      <a:pt x="2158" y="37280"/>
                      <a:pt x="2336" y="36100"/>
                      <a:pt x="2520" y="34852"/>
                    </a:cubicBezTo>
                    <a:cubicBezTo>
                      <a:pt x="2606" y="34287"/>
                      <a:pt x="2692" y="33709"/>
                      <a:pt x="2741" y="33137"/>
                    </a:cubicBezTo>
                    <a:cubicBezTo>
                      <a:pt x="2840" y="31969"/>
                      <a:pt x="2606" y="29996"/>
                      <a:pt x="2385" y="28085"/>
                    </a:cubicBezTo>
                    <a:cubicBezTo>
                      <a:pt x="2250" y="26960"/>
                      <a:pt x="2127" y="25896"/>
                      <a:pt x="2084" y="25097"/>
                    </a:cubicBezTo>
                    <a:cubicBezTo>
                      <a:pt x="2028" y="24046"/>
                      <a:pt x="2299" y="23272"/>
                      <a:pt x="2612" y="22399"/>
                    </a:cubicBezTo>
                    <a:cubicBezTo>
                      <a:pt x="2920" y="21520"/>
                      <a:pt x="3270" y="20530"/>
                      <a:pt x="3362" y="19055"/>
                    </a:cubicBezTo>
                    <a:cubicBezTo>
                      <a:pt x="3510" y="16535"/>
                      <a:pt x="2637" y="14341"/>
                      <a:pt x="1930" y="12570"/>
                    </a:cubicBezTo>
                    <a:cubicBezTo>
                      <a:pt x="1807" y="12263"/>
                      <a:pt x="1690" y="11968"/>
                      <a:pt x="1580" y="11685"/>
                    </a:cubicBezTo>
                    <a:cubicBezTo>
                      <a:pt x="1088" y="10382"/>
                      <a:pt x="1057" y="9454"/>
                      <a:pt x="1174" y="8716"/>
                    </a:cubicBezTo>
                    <a:lnTo>
                      <a:pt x="1174" y="8716"/>
                    </a:lnTo>
                    <a:cubicBezTo>
                      <a:pt x="1373" y="8850"/>
                      <a:pt x="1590" y="8905"/>
                      <a:pt x="1807" y="8905"/>
                    </a:cubicBezTo>
                    <a:cubicBezTo>
                      <a:pt x="2159" y="8905"/>
                      <a:pt x="2513" y="8759"/>
                      <a:pt x="2791" y="8569"/>
                    </a:cubicBezTo>
                    <a:cubicBezTo>
                      <a:pt x="3215" y="8268"/>
                      <a:pt x="3541" y="7794"/>
                      <a:pt x="3350" y="7462"/>
                    </a:cubicBezTo>
                    <a:cubicBezTo>
                      <a:pt x="3198" y="7205"/>
                      <a:pt x="2862" y="7056"/>
                      <a:pt x="2461" y="7056"/>
                    </a:cubicBezTo>
                    <a:cubicBezTo>
                      <a:pt x="2392" y="7056"/>
                      <a:pt x="2322" y="7060"/>
                      <a:pt x="2250" y="7069"/>
                    </a:cubicBezTo>
                    <a:cubicBezTo>
                      <a:pt x="1838" y="7118"/>
                      <a:pt x="1340" y="7333"/>
                      <a:pt x="1199" y="7807"/>
                    </a:cubicBezTo>
                    <a:cubicBezTo>
                      <a:pt x="1149" y="7979"/>
                      <a:pt x="1094" y="8157"/>
                      <a:pt x="1051" y="8341"/>
                    </a:cubicBezTo>
                    <a:cubicBezTo>
                      <a:pt x="375" y="7493"/>
                      <a:pt x="836" y="2588"/>
                      <a:pt x="1180" y="111"/>
                    </a:cubicBezTo>
                    <a:cubicBezTo>
                      <a:pt x="1190" y="40"/>
                      <a:pt x="1138" y="1"/>
                      <a:pt x="1085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6782350" y="1682025"/>
                <a:ext cx="75150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8265" extrusionOk="0">
                    <a:moveTo>
                      <a:pt x="790" y="1"/>
                    </a:moveTo>
                    <a:cubicBezTo>
                      <a:pt x="777" y="1"/>
                      <a:pt x="764" y="3"/>
                      <a:pt x="750" y="9"/>
                    </a:cubicBezTo>
                    <a:cubicBezTo>
                      <a:pt x="0" y="298"/>
                      <a:pt x="203" y="1060"/>
                      <a:pt x="314" y="1472"/>
                    </a:cubicBezTo>
                    <a:cubicBezTo>
                      <a:pt x="430" y="1915"/>
                      <a:pt x="676" y="2314"/>
                      <a:pt x="904" y="2695"/>
                    </a:cubicBezTo>
                    <a:cubicBezTo>
                      <a:pt x="947" y="2763"/>
                      <a:pt x="984" y="2825"/>
                      <a:pt x="1027" y="2892"/>
                    </a:cubicBezTo>
                    <a:cubicBezTo>
                      <a:pt x="1992" y="4503"/>
                      <a:pt x="2600" y="6310"/>
                      <a:pt x="2815" y="8178"/>
                    </a:cubicBezTo>
                    <a:cubicBezTo>
                      <a:pt x="2815" y="8228"/>
                      <a:pt x="2858" y="8258"/>
                      <a:pt x="2908" y="8264"/>
                    </a:cubicBezTo>
                    <a:lnTo>
                      <a:pt x="2920" y="8258"/>
                    </a:lnTo>
                    <a:cubicBezTo>
                      <a:pt x="2969" y="8252"/>
                      <a:pt x="3006" y="8209"/>
                      <a:pt x="3006" y="8154"/>
                    </a:cubicBezTo>
                    <a:cubicBezTo>
                      <a:pt x="2785" y="6261"/>
                      <a:pt x="2164" y="4429"/>
                      <a:pt x="1186" y="2794"/>
                    </a:cubicBezTo>
                    <a:cubicBezTo>
                      <a:pt x="1143" y="2726"/>
                      <a:pt x="1107" y="2659"/>
                      <a:pt x="1070" y="2597"/>
                    </a:cubicBezTo>
                    <a:cubicBezTo>
                      <a:pt x="842" y="2228"/>
                      <a:pt x="609" y="1841"/>
                      <a:pt x="498" y="1423"/>
                    </a:cubicBezTo>
                    <a:cubicBezTo>
                      <a:pt x="357" y="894"/>
                      <a:pt x="271" y="397"/>
                      <a:pt x="818" y="188"/>
                    </a:cubicBezTo>
                    <a:cubicBezTo>
                      <a:pt x="926" y="144"/>
                      <a:pt x="882" y="1"/>
                      <a:pt x="7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3" name="Google Shape;1493;p33"/>
              <p:cNvSpPr/>
              <p:nvPr/>
            </p:nvSpPr>
            <p:spPr>
              <a:xfrm>
                <a:off x="6843500" y="1674825"/>
                <a:ext cx="4965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8657" extrusionOk="0">
                    <a:moveTo>
                      <a:pt x="1141" y="0"/>
                    </a:moveTo>
                    <a:cubicBezTo>
                      <a:pt x="1025" y="0"/>
                      <a:pt x="1016" y="187"/>
                      <a:pt x="1144" y="193"/>
                    </a:cubicBezTo>
                    <a:cubicBezTo>
                      <a:pt x="1402" y="224"/>
                      <a:pt x="1765" y="500"/>
                      <a:pt x="1783" y="746"/>
                    </a:cubicBezTo>
                    <a:cubicBezTo>
                      <a:pt x="1789" y="937"/>
                      <a:pt x="1691" y="1090"/>
                      <a:pt x="1574" y="1269"/>
                    </a:cubicBezTo>
                    <a:cubicBezTo>
                      <a:pt x="1525" y="1336"/>
                      <a:pt x="1482" y="1404"/>
                      <a:pt x="1445" y="1478"/>
                    </a:cubicBezTo>
                    <a:cubicBezTo>
                      <a:pt x="253" y="3653"/>
                      <a:pt x="1" y="6223"/>
                      <a:pt x="744" y="8589"/>
                    </a:cubicBezTo>
                    <a:cubicBezTo>
                      <a:pt x="757" y="8632"/>
                      <a:pt x="793" y="8657"/>
                      <a:pt x="836" y="8657"/>
                    </a:cubicBezTo>
                    <a:lnTo>
                      <a:pt x="861" y="8657"/>
                    </a:lnTo>
                    <a:cubicBezTo>
                      <a:pt x="916" y="8638"/>
                      <a:pt x="941" y="8583"/>
                      <a:pt x="923" y="8534"/>
                    </a:cubicBezTo>
                    <a:cubicBezTo>
                      <a:pt x="197" y="6217"/>
                      <a:pt x="443" y="3703"/>
                      <a:pt x="1611" y="1570"/>
                    </a:cubicBezTo>
                    <a:cubicBezTo>
                      <a:pt x="1648" y="1502"/>
                      <a:pt x="1691" y="1441"/>
                      <a:pt x="1734" y="1373"/>
                    </a:cubicBezTo>
                    <a:cubicBezTo>
                      <a:pt x="1857" y="1189"/>
                      <a:pt x="1986" y="992"/>
                      <a:pt x="1974" y="734"/>
                    </a:cubicBezTo>
                    <a:cubicBezTo>
                      <a:pt x="1955" y="383"/>
                      <a:pt x="1513" y="39"/>
                      <a:pt x="1162" y="2"/>
                    </a:cubicBezTo>
                    <a:cubicBezTo>
                      <a:pt x="1155" y="1"/>
                      <a:pt x="1148" y="0"/>
                      <a:pt x="114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4" name="Google Shape;1494;p33"/>
              <p:cNvSpPr/>
              <p:nvPr/>
            </p:nvSpPr>
            <p:spPr>
              <a:xfrm>
                <a:off x="6663250" y="1824700"/>
                <a:ext cx="1898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7594" h="16917" extrusionOk="0">
                    <a:moveTo>
                      <a:pt x="3701" y="0"/>
                    </a:moveTo>
                    <a:cubicBezTo>
                      <a:pt x="3307" y="7"/>
                      <a:pt x="2939" y="185"/>
                      <a:pt x="2686" y="486"/>
                    </a:cubicBezTo>
                    <a:cubicBezTo>
                      <a:pt x="1697" y="1580"/>
                      <a:pt x="1660" y="4346"/>
                      <a:pt x="1789" y="5809"/>
                    </a:cubicBezTo>
                    <a:cubicBezTo>
                      <a:pt x="1949" y="7549"/>
                      <a:pt x="1949" y="9976"/>
                      <a:pt x="1039" y="11648"/>
                    </a:cubicBezTo>
                    <a:cubicBezTo>
                      <a:pt x="0" y="13554"/>
                      <a:pt x="117" y="16148"/>
                      <a:pt x="529" y="16867"/>
                    </a:cubicBezTo>
                    <a:cubicBezTo>
                      <a:pt x="547" y="16898"/>
                      <a:pt x="578" y="16916"/>
                      <a:pt x="609" y="16916"/>
                    </a:cubicBezTo>
                    <a:cubicBezTo>
                      <a:pt x="627" y="16916"/>
                      <a:pt x="646" y="16910"/>
                      <a:pt x="658" y="16904"/>
                    </a:cubicBezTo>
                    <a:cubicBezTo>
                      <a:pt x="701" y="16879"/>
                      <a:pt x="720" y="16818"/>
                      <a:pt x="695" y="16775"/>
                    </a:cubicBezTo>
                    <a:cubicBezTo>
                      <a:pt x="295" y="16068"/>
                      <a:pt x="240" y="13517"/>
                      <a:pt x="1205" y="11734"/>
                    </a:cubicBezTo>
                    <a:cubicBezTo>
                      <a:pt x="2133" y="10026"/>
                      <a:pt x="2139" y="7555"/>
                      <a:pt x="1980" y="5791"/>
                    </a:cubicBezTo>
                    <a:cubicBezTo>
                      <a:pt x="1851" y="4365"/>
                      <a:pt x="1881" y="1666"/>
                      <a:pt x="2828" y="615"/>
                    </a:cubicBezTo>
                    <a:cubicBezTo>
                      <a:pt x="3043" y="351"/>
                      <a:pt x="3363" y="197"/>
                      <a:pt x="3701" y="191"/>
                    </a:cubicBezTo>
                    <a:lnTo>
                      <a:pt x="3744" y="191"/>
                    </a:lnTo>
                    <a:cubicBezTo>
                      <a:pt x="5545" y="191"/>
                      <a:pt x="7370" y="2305"/>
                      <a:pt x="7389" y="2324"/>
                    </a:cubicBezTo>
                    <a:cubicBezTo>
                      <a:pt x="7410" y="2349"/>
                      <a:pt x="7435" y="2360"/>
                      <a:pt x="7459" y="2360"/>
                    </a:cubicBezTo>
                    <a:cubicBezTo>
                      <a:pt x="7530" y="2360"/>
                      <a:pt x="7594" y="2274"/>
                      <a:pt x="7530" y="2201"/>
                    </a:cubicBezTo>
                    <a:cubicBezTo>
                      <a:pt x="7456" y="2109"/>
                      <a:pt x="5631" y="0"/>
                      <a:pt x="374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6649875" y="2188025"/>
                <a:ext cx="24350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545" extrusionOk="0">
                    <a:moveTo>
                      <a:pt x="856" y="0"/>
                    </a:moveTo>
                    <a:cubicBezTo>
                      <a:pt x="824" y="0"/>
                      <a:pt x="793" y="16"/>
                      <a:pt x="775" y="54"/>
                    </a:cubicBezTo>
                    <a:cubicBezTo>
                      <a:pt x="738" y="133"/>
                      <a:pt x="1" y="2008"/>
                      <a:pt x="222" y="3465"/>
                    </a:cubicBezTo>
                    <a:cubicBezTo>
                      <a:pt x="228" y="3508"/>
                      <a:pt x="271" y="3545"/>
                      <a:pt x="320" y="3545"/>
                    </a:cubicBezTo>
                    <a:lnTo>
                      <a:pt x="339" y="3545"/>
                    </a:lnTo>
                    <a:cubicBezTo>
                      <a:pt x="388" y="3533"/>
                      <a:pt x="419" y="3483"/>
                      <a:pt x="412" y="3434"/>
                    </a:cubicBezTo>
                    <a:cubicBezTo>
                      <a:pt x="197" y="2033"/>
                      <a:pt x="941" y="146"/>
                      <a:pt x="953" y="127"/>
                    </a:cubicBezTo>
                    <a:cubicBezTo>
                      <a:pt x="973" y="52"/>
                      <a:pt x="914" y="0"/>
                      <a:pt x="856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6" name="Google Shape;1496;p33"/>
              <p:cNvSpPr/>
              <p:nvPr/>
            </p:nvSpPr>
            <p:spPr>
              <a:xfrm>
                <a:off x="6750075" y="1931500"/>
                <a:ext cx="118350" cy="761450"/>
              </a:xfrm>
              <a:custGeom>
                <a:avLst/>
                <a:gdLst/>
                <a:ahLst/>
                <a:cxnLst/>
                <a:rect l="l" t="t" r="r" b="b"/>
                <a:pathLst>
                  <a:path w="4734" h="30458" extrusionOk="0">
                    <a:moveTo>
                      <a:pt x="1972" y="6287"/>
                    </a:moveTo>
                    <a:cubicBezTo>
                      <a:pt x="1993" y="6287"/>
                      <a:pt x="2014" y="6287"/>
                      <a:pt x="2035" y="6288"/>
                    </a:cubicBezTo>
                    <a:cubicBezTo>
                      <a:pt x="2490" y="6288"/>
                      <a:pt x="2994" y="6424"/>
                      <a:pt x="3252" y="6756"/>
                    </a:cubicBezTo>
                    <a:cubicBezTo>
                      <a:pt x="3363" y="6891"/>
                      <a:pt x="3418" y="7063"/>
                      <a:pt x="3424" y="7235"/>
                    </a:cubicBezTo>
                    <a:cubicBezTo>
                      <a:pt x="3210" y="7437"/>
                      <a:pt x="2865" y="7527"/>
                      <a:pt x="2500" y="7527"/>
                    </a:cubicBezTo>
                    <a:cubicBezTo>
                      <a:pt x="2142" y="7527"/>
                      <a:pt x="1765" y="7440"/>
                      <a:pt x="1476" y="7284"/>
                    </a:cubicBezTo>
                    <a:cubicBezTo>
                      <a:pt x="1291" y="7186"/>
                      <a:pt x="996" y="6977"/>
                      <a:pt x="1082" y="6688"/>
                    </a:cubicBezTo>
                    <a:cubicBezTo>
                      <a:pt x="1137" y="6516"/>
                      <a:pt x="1359" y="6381"/>
                      <a:pt x="1678" y="6319"/>
                    </a:cubicBezTo>
                    <a:cubicBezTo>
                      <a:pt x="1775" y="6299"/>
                      <a:pt x="1872" y="6287"/>
                      <a:pt x="1972" y="6287"/>
                    </a:cubicBezTo>
                    <a:close/>
                    <a:moveTo>
                      <a:pt x="4168" y="0"/>
                    </a:moveTo>
                    <a:cubicBezTo>
                      <a:pt x="4119" y="6"/>
                      <a:pt x="4076" y="50"/>
                      <a:pt x="4082" y="105"/>
                    </a:cubicBezTo>
                    <a:cubicBezTo>
                      <a:pt x="4088" y="160"/>
                      <a:pt x="4512" y="5495"/>
                      <a:pt x="3590" y="7020"/>
                    </a:cubicBezTo>
                    <a:cubicBezTo>
                      <a:pt x="3553" y="6879"/>
                      <a:pt x="3492" y="6743"/>
                      <a:pt x="3399" y="6633"/>
                    </a:cubicBezTo>
                    <a:cubicBezTo>
                      <a:pt x="3101" y="6257"/>
                      <a:pt x="2548" y="6092"/>
                      <a:pt x="2042" y="6092"/>
                    </a:cubicBezTo>
                    <a:cubicBezTo>
                      <a:pt x="1903" y="6092"/>
                      <a:pt x="1767" y="6105"/>
                      <a:pt x="1641" y="6129"/>
                    </a:cubicBezTo>
                    <a:cubicBezTo>
                      <a:pt x="1248" y="6202"/>
                      <a:pt x="978" y="6381"/>
                      <a:pt x="904" y="6626"/>
                    </a:cubicBezTo>
                    <a:cubicBezTo>
                      <a:pt x="806" y="6934"/>
                      <a:pt x="984" y="7235"/>
                      <a:pt x="1383" y="7450"/>
                    </a:cubicBezTo>
                    <a:cubicBezTo>
                      <a:pt x="1679" y="7608"/>
                      <a:pt x="2099" y="7713"/>
                      <a:pt x="2509" y="7713"/>
                    </a:cubicBezTo>
                    <a:cubicBezTo>
                      <a:pt x="2833" y="7713"/>
                      <a:pt x="3149" y="7648"/>
                      <a:pt x="3393" y="7493"/>
                    </a:cubicBezTo>
                    <a:lnTo>
                      <a:pt x="3393" y="7493"/>
                    </a:lnTo>
                    <a:cubicBezTo>
                      <a:pt x="3369" y="7598"/>
                      <a:pt x="3338" y="7702"/>
                      <a:pt x="3295" y="7794"/>
                    </a:cubicBezTo>
                    <a:cubicBezTo>
                      <a:pt x="3086" y="8268"/>
                      <a:pt x="2815" y="8747"/>
                      <a:pt x="2533" y="9257"/>
                    </a:cubicBezTo>
                    <a:cubicBezTo>
                      <a:pt x="1721" y="10720"/>
                      <a:pt x="793" y="12374"/>
                      <a:pt x="547" y="15047"/>
                    </a:cubicBezTo>
                    <a:cubicBezTo>
                      <a:pt x="344" y="17223"/>
                      <a:pt x="437" y="19977"/>
                      <a:pt x="510" y="22190"/>
                    </a:cubicBezTo>
                    <a:cubicBezTo>
                      <a:pt x="560" y="23634"/>
                      <a:pt x="603" y="24876"/>
                      <a:pt x="547" y="25534"/>
                    </a:cubicBezTo>
                    <a:cubicBezTo>
                      <a:pt x="498" y="26081"/>
                      <a:pt x="418" y="26634"/>
                      <a:pt x="332" y="27163"/>
                    </a:cubicBezTo>
                    <a:cubicBezTo>
                      <a:pt x="166" y="28294"/>
                      <a:pt x="0" y="29363"/>
                      <a:pt x="166" y="30377"/>
                    </a:cubicBezTo>
                    <a:cubicBezTo>
                      <a:pt x="172" y="30420"/>
                      <a:pt x="209" y="30457"/>
                      <a:pt x="258" y="30457"/>
                    </a:cubicBezTo>
                    <a:lnTo>
                      <a:pt x="277" y="30457"/>
                    </a:lnTo>
                    <a:cubicBezTo>
                      <a:pt x="326" y="30445"/>
                      <a:pt x="363" y="30396"/>
                      <a:pt x="351" y="30347"/>
                    </a:cubicBezTo>
                    <a:cubicBezTo>
                      <a:pt x="191" y="29363"/>
                      <a:pt x="357" y="28312"/>
                      <a:pt x="523" y="27200"/>
                    </a:cubicBezTo>
                    <a:cubicBezTo>
                      <a:pt x="603" y="26659"/>
                      <a:pt x="689" y="26105"/>
                      <a:pt x="738" y="25552"/>
                    </a:cubicBezTo>
                    <a:cubicBezTo>
                      <a:pt x="793" y="24882"/>
                      <a:pt x="750" y="23634"/>
                      <a:pt x="701" y="22190"/>
                    </a:cubicBezTo>
                    <a:cubicBezTo>
                      <a:pt x="627" y="19983"/>
                      <a:pt x="535" y="17236"/>
                      <a:pt x="738" y="15072"/>
                    </a:cubicBezTo>
                    <a:cubicBezTo>
                      <a:pt x="984" y="12435"/>
                      <a:pt x="1893" y="10800"/>
                      <a:pt x="2699" y="9356"/>
                    </a:cubicBezTo>
                    <a:cubicBezTo>
                      <a:pt x="2988" y="8845"/>
                      <a:pt x="3258" y="8360"/>
                      <a:pt x="3467" y="7874"/>
                    </a:cubicBezTo>
                    <a:cubicBezTo>
                      <a:pt x="3547" y="7696"/>
                      <a:pt x="3596" y="7512"/>
                      <a:pt x="3615" y="7315"/>
                    </a:cubicBezTo>
                    <a:lnTo>
                      <a:pt x="3633" y="7290"/>
                    </a:lnTo>
                    <a:cubicBezTo>
                      <a:pt x="4733" y="5944"/>
                      <a:pt x="4291" y="326"/>
                      <a:pt x="4272" y="93"/>
                    </a:cubicBezTo>
                    <a:cubicBezTo>
                      <a:pt x="4266" y="37"/>
                      <a:pt x="4223" y="0"/>
                      <a:pt x="4168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7" name="Google Shape;1497;p33"/>
              <p:cNvSpPr/>
              <p:nvPr/>
            </p:nvSpPr>
            <p:spPr>
              <a:xfrm>
                <a:off x="6856000" y="1835150"/>
                <a:ext cx="157625" cy="41492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16597" extrusionOk="0">
                    <a:moveTo>
                      <a:pt x="2683" y="1"/>
                    </a:moveTo>
                    <a:cubicBezTo>
                      <a:pt x="2626" y="1"/>
                      <a:pt x="2569" y="5"/>
                      <a:pt x="2512" y="13"/>
                    </a:cubicBezTo>
                    <a:cubicBezTo>
                      <a:pt x="269" y="289"/>
                      <a:pt x="23" y="1678"/>
                      <a:pt x="11" y="1740"/>
                    </a:cubicBezTo>
                    <a:cubicBezTo>
                      <a:pt x="0" y="1809"/>
                      <a:pt x="56" y="1849"/>
                      <a:pt x="110" y="1849"/>
                    </a:cubicBezTo>
                    <a:cubicBezTo>
                      <a:pt x="152" y="1849"/>
                      <a:pt x="193" y="1824"/>
                      <a:pt x="201" y="1771"/>
                    </a:cubicBezTo>
                    <a:cubicBezTo>
                      <a:pt x="207" y="1715"/>
                      <a:pt x="441" y="461"/>
                      <a:pt x="2537" y="203"/>
                    </a:cubicBezTo>
                    <a:cubicBezTo>
                      <a:pt x="2587" y="196"/>
                      <a:pt x="2636" y="192"/>
                      <a:pt x="2686" y="192"/>
                    </a:cubicBezTo>
                    <a:cubicBezTo>
                      <a:pt x="2933" y="192"/>
                      <a:pt x="3178" y="280"/>
                      <a:pt x="3367" y="449"/>
                    </a:cubicBezTo>
                    <a:cubicBezTo>
                      <a:pt x="4332" y="1297"/>
                      <a:pt x="4375" y="4076"/>
                      <a:pt x="4406" y="6110"/>
                    </a:cubicBezTo>
                    <a:cubicBezTo>
                      <a:pt x="4412" y="6534"/>
                      <a:pt x="4418" y="6934"/>
                      <a:pt x="4430" y="7284"/>
                    </a:cubicBezTo>
                    <a:cubicBezTo>
                      <a:pt x="4467" y="8188"/>
                      <a:pt x="4738" y="9233"/>
                      <a:pt x="5026" y="10333"/>
                    </a:cubicBezTo>
                    <a:cubicBezTo>
                      <a:pt x="5530" y="12263"/>
                      <a:pt x="6108" y="14451"/>
                      <a:pt x="5530" y="16474"/>
                    </a:cubicBezTo>
                    <a:cubicBezTo>
                      <a:pt x="5518" y="16523"/>
                      <a:pt x="5549" y="16578"/>
                      <a:pt x="5598" y="16590"/>
                    </a:cubicBezTo>
                    <a:cubicBezTo>
                      <a:pt x="5610" y="16590"/>
                      <a:pt x="5617" y="16596"/>
                      <a:pt x="5629" y="16596"/>
                    </a:cubicBezTo>
                    <a:cubicBezTo>
                      <a:pt x="5672" y="16596"/>
                      <a:pt x="5709" y="16566"/>
                      <a:pt x="5721" y="16523"/>
                    </a:cubicBezTo>
                    <a:cubicBezTo>
                      <a:pt x="6305" y="14451"/>
                      <a:pt x="5727" y="12238"/>
                      <a:pt x="5217" y="10284"/>
                    </a:cubicBezTo>
                    <a:cubicBezTo>
                      <a:pt x="4934" y="9196"/>
                      <a:pt x="4658" y="8157"/>
                      <a:pt x="4627" y="7272"/>
                    </a:cubicBezTo>
                    <a:cubicBezTo>
                      <a:pt x="4608" y="6928"/>
                      <a:pt x="4608" y="6528"/>
                      <a:pt x="4602" y="6104"/>
                    </a:cubicBezTo>
                    <a:cubicBezTo>
                      <a:pt x="4565" y="3922"/>
                      <a:pt x="4529" y="1205"/>
                      <a:pt x="3490" y="302"/>
                    </a:cubicBezTo>
                    <a:cubicBezTo>
                      <a:pt x="3268" y="106"/>
                      <a:pt x="2978" y="1"/>
                      <a:pt x="268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8" name="Google Shape;1498;p33"/>
              <p:cNvSpPr/>
              <p:nvPr/>
            </p:nvSpPr>
            <p:spPr>
              <a:xfrm>
                <a:off x="7000550" y="2168750"/>
                <a:ext cx="21225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849" h="3689" fill="none" extrusionOk="0">
                    <a:moveTo>
                      <a:pt x="0" y="1"/>
                    </a:moveTo>
                    <a:cubicBezTo>
                      <a:pt x="0" y="1"/>
                      <a:pt x="849" y="1212"/>
                      <a:pt x="800" y="3689"/>
                    </a:cubicBezTo>
                  </a:path>
                </a:pathLst>
              </a:custGeom>
              <a:noFill/>
              <a:ln w="3850" cap="rnd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9" name="Google Shape;1499;p33"/>
              <p:cNvSpPr/>
              <p:nvPr/>
            </p:nvSpPr>
            <p:spPr>
              <a:xfrm>
                <a:off x="6849800" y="1931475"/>
                <a:ext cx="75325" cy="7458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832" extrusionOk="0">
                    <a:moveTo>
                      <a:pt x="1882" y="6401"/>
                    </a:moveTo>
                    <a:cubicBezTo>
                      <a:pt x="2135" y="6401"/>
                      <a:pt x="2363" y="6476"/>
                      <a:pt x="2502" y="6621"/>
                    </a:cubicBezTo>
                    <a:cubicBezTo>
                      <a:pt x="2588" y="6714"/>
                      <a:pt x="2601" y="6836"/>
                      <a:pt x="2533" y="6984"/>
                    </a:cubicBezTo>
                    <a:cubicBezTo>
                      <a:pt x="2373" y="7321"/>
                      <a:pt x="1844" y="7686"/>
                      <a:pt x="1377" y="7686"/>
                    </a:cubicBezTo>
                    <a:cubicBezTo>
                      <a:pt x="1359" y="7686"/>
                      <a:pt x="1340" y="7686"/>
                      <a:pt x="1322" y="7685"/>
                    </a:cubicBezTo>
                    <a:cubicBezTo>
                      <a:pt x="1021" y="7666"/>
                      <a:pt x="806" y="7494"/>
                      <a:pt x="683" y="7168"/>
                    </a:cubicBezTo>
                    <a:lnTo>
                      <a:pt x="689" y="7168"/>
                    </a:lnTo>
                    <a:cubicBezTo>
                      <a:pt x="781" y="6910"/>
                      <a:pt x="972" y="6695"/>
                      <a:pt x="1224" y="6566"/>
                    </a:cubicBezTo>
                    <a:cubicBezTo>
                      <a:pt x="1433" y="6456"/>
                      <a:pt x="1667" y="6401"/>
                      <a:pt x="1882" y="6401"/>
                    </a:cubicBezTo>
                    <a:close/>
                    <a:moveTo>
                      <a:pt x="568" y="1"/>
                    </a:moveTo>
                    <a:cubicBezTo>
                      <a:pt x="518" y="1"/>
                      <a:pt x="480" y="41"/>
                      <a:pt x="474" y="87"/>
                    </a:cubicBezTo>
                    <a:cubicBezTo>
                      <a:pt x="455" y="315"/>
                      <a:pt x="1" y="5650"/>
                      <a:pt x="480" y="7156"/>
                    </a:cubicBezTo>
                    <a:lnTo>
                      <a:pt x="486" y="7175"/>
                    </a:lnTo>
                    <a:cubicBezTo>
                      <a:pt x="431" y="7384"/>
                      <a:pt x="431" y="7599"/>
                      <a:pt x="480" y="7802"/>
                    </a:cubicBezTo>
                    <a:cubicBezTo>
                      <a:pt x="560" y="8195"/>
                      <a:pt x="738" y="8717"/>
                      <a:pt x="947" y="9326"/>
                    </a:cubicBezTo>
                    <a:cubicBezTo>
                      <a:pt x="1457" y="10844"/>
                      <a:pt x="2164" y="12916"/>
                      <a:pt x="2195" y="15061"/>
                    </a:cubicBezTo>
                    <a:cubicBezTo>
                      <a:pt x="2213" y="16235"/>
                      <a:pt x="2183" y="18005"/>
                      <a:pt x="2152" y="19714"/>
                    </a:cubicBezTo>
                    <a:cubicBezTo>
                      <a:pt x="2097" y="22541"/>
                      <a:pt x="2047" y="25209"/>
                      <a:pt x="2195" y="25805"/>
                    </a:cubicBezTo>
                    <a:cubicBezTo>
                      <a:pt x="2441" y="26764"/>
                      <a:pt x="2730" y="28811"/>
                      <a:pt x="2816" y="29745"/>
                    </a:cubicBezTo>
                    <a:cubicBezTo>
                      <a:pt x="2822" y="29794"/>
                      <a:pt x="2865" y="29831"/>
                      <a:pt x="2914" y="29831"/>
                    </a:cubicBezTo>
                    <a:lnTo>
                      <a:pt x="2920" y="29831"/>
                    </a:lnTo>
                    <a:cubicBezTo>
                      <a:pt x="2969" y="29825"/>
                      <a:pt x="3012" y="29782"/>
                      <a:pt x="3006" y="29727"/>
                    </a:cubicBezTo>
                    <a:cubicBezTo>
                      <a:pt x="2920" y="28786"/>
                      <a:pt x="2625" y="26727"/>
                      <a:pt x="2379" y="25762"/>
                    </a:cubicBezTo>
                    <a:cubicBezTo>
                      <a:pt x="2238" y="25191"/>
                      <a:pt x="2287" y="22406"/>
                      <a:pt x="2336" y="19714"/>
                    </a:cubicBezTo>
                    <a:cubicBezTo>
                      <a:pt x="2373" y="18005"/>
                      <a:pt x="2404" y="16235"/>
                      <a:pt x="2385" y="15055"/>
                    </a:cubicBezTo>
                    <a:cubicBezTo>
                      <a:pt x="2355" y="12885"/>
                      <a:pt x="1642" y="10795"/>
                      <a:pt x="1125" y="9271"/>
                    </a:cubicBezTo>
                    <a:cubicBezTo>
                      <a:pt x="923" y="8662"/>
                      <a:pt x="744" y="8140"/>
                      <a:pt x="664" y="7765"/>
                    </a:cubicBezTo>
                    <a:cubicBezTo>
                      <a:pt x="646" y="7672"/>
                      <a:pt x="634" y="7580"/>
                      <a:pt x="634" y="7482"/>
                    </a:cubicBezTo>
                    <a:lnTo>
                      <a:pt x="634" y="7482"/>
                    </a:lnTo>
                    <a:cubicBezTo>
                      <a:pt x="781" y="7715"/>
                      <a:pt x="1033" y="7863"/>
                      <a:pt x="1310" y="7875"/>
                    </a:cubicBezTo>
                    <a:cubicBezTo>
                      <a:pt x="1336" y="7877"/>
                      <a:pt x="1362" y="7878"/>
                      <a:pt x="1389" y="7878"/>
                    </a:cubicBezTo>
                    <a:cubicBezTo>
                      <a:pt x="1939" y="7878"/>
                      <a:pt x="2523" y="7463"/>
                      <a:pt x="2705" y="7064"/>
                    </a:cubicBezTo>
                    <a:cubicBezTo>
                      <a:pt x="2810" y="6843"/>
                      <a:pt x="2791" y="6640"/>
                      <a:pt x="2644" y="6492"/>
                    </a:cubicBezTo>
                    <a:cubicBezTo>
                      <a:pt x="2467" y="6305"/>
                      <a:pt x="2188" y="6208"/>
                      <a:pt x="1883" y="6208"/>
                    </a:cubicBezTo>
                    <a:cubicBezTo>
                      <a:pt x="1638" y="6208"/>
                      <a:pt x="1376" y="6271"/>
                      <a:pt x="1138" y="6400"/>
                    </a:cubicBezTo>
                    <a:cubicBezTo>
                      <a:pt x="916" y="6511"/>
                      <a:pt x="732" y="6683"/>
                      <a:pt x="609" y="6892"/>
                    </a:cubicBezTo>
                    <a:cubicBezTo>
                      <a:pt x="234" y="5177"/>
                      <a:pt x="658" y="155"/>
                      <a:pt x="664" y="106"/>
                    </a:cubicBezTo>
                    <a:cubicBezTo>
                      <a:pt x="671" y="51"/>
                      <a:pt x="634" y="7"/>
                      <a:pt x="578" y="1"/>
                    </a:cubicBezTo>
                    <a:cubicBezTo>
                      <a:pt x="575" y="1"/>
                      <a:pt x="571" y="1"/>
                      <a:pt x="568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00" name="Google Shape;1500;p33"/>
              <p:cNvSpPr/>
              <p:nvPr/>
            </p:nvSpPr>
            <p:spPr>
              <a:xfrm>
                <a:off x="6780500" y="1666375"/>
                <a:ext cx="81150" cy="22427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8971" extrusionOk="0">
                    <a:moveTo>
                      <a:pt x="823" y="1"/>
                    </a:moveTo>
                    <a:cubicBezTo>
                      <a:pt x="659" y="1"/>
                      <a:pt x="498" y="63"/>
                      <a:pt x="375" y="180"/>
                    </a:cubicBezTo>
                    <a:cubicBezTo>
                      <a:pt x="129" y="420"/>
                      <a:pt x="0" y="752"/>
                      <a:pt x="19" y="1096"/>
                    </a:cubicBezTo>
                    <a:cubicBezTo>
                      <a:pt x="43" y="1502"/>
                      <a:pt x="240" y="1772"/>
                      <a:pt x="455" y="2061"/>
                    </a:cubicBezTo>
                    <a:cubicBezTo>
                      <a:pt x="517" y="2141"/>
                      <a:pt x="578" y="2227"/>
                      <a:pt x="640" y="2320"/>
                    </a:cubicBezTo>
                    <a:cubicBezTo>
                      <a:pt x="1943" y="4287"/>
                      <a:pt x="2773" y="6536"/>
                      <a:pt x="3043" y="8884"/>
                    </a:cubicBezTo>
                    <a:cubicBezTo>
                      <a:pt x="3049" y="8927"/>
                      <a:pt x="3092" y="8964"/>
                      <a:pt x="3141" y="8964"/>
                    </a:cubicBezTo>
                    <a:lnTo>
                      <a:pt x="3154" y="8970"/>
                    </a:lnTo>
                    <a:cubicBezTo>
                      <a:pt x="3209" y="8964"/>
                      <a:pt x="3246" y="8915"/>
                      <a:pt x="3240" y="8866"/>
                    </a:cubicBezTo>
                    <a:cubicBezTo>
                      <a:pt x="2957" y="6487"/>
                      <a:pt x="2121" y="4207"/>
                      <a:pt x="793" y="2215"/>
                    </a:cubicBezTo>
                    <a:cubicBezTo>
                      <a:pt x="732" y="2123"/>
                      <a:pt x="670" y="2037"/>
                      <a:pt x="609" y="1951"/>
                    </a:cubicBezTo>
                    <a:cubicBezTo>
                      <a:pt x="406" y="1674"/>
                      <a:pt x="228" y="1441"/>
                      <a:pt x="209" y="1090"/>
                    </a:cubicBezTo>
                    <a:cubicBezTo>
                      <a:pt x="197" y="801"/>
                      <a:pt x="302" y="525"/>
                      <a:pt x="504" y="322"/>
                    </a:cubicBezTo>
                    <a:cubicBezTo>
                      <a:pt x="594" y="237"/>
                      <a:pt x="712" y="189"/>
                      <a:pt x="833" y="189"/>
                    </a:cubicBezTo>
                    <a:cubicBezTo>
                      <a:pt x="852" y="189"/>
                      <a:pt x="872" y="190"/>
                      <a:pt x="892" y="193"/>
                    </a:cubicBezTo>
                    <a:cubicBezTo>
                      <a:pt x="902" y="196"/>
                      <a:pt x="912" y="197"/>
                      <a:pt x="922" y="197"/>
                    </a:cubicBezTo>
                    <a:cubicBezTo>
                      <a:pt x="1032" y="197"/>
                      <a:pt x="1053" y="14"/>
                      <a:pt x="922" y="8"/>
                    </a:cubicBezTo>
                    <a:cubicBezTo>
                      <a:pt x="889" y="3"/>
                      <a:pt x="856" y="1"/>
                      <a:pt x="82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01" name="Google Shape;1501;p33"/>
              <p:cNvSpPr/>
              <p:nvPr/>
            </p:nvSpPr>
            <p:spPr>
              <a:xfrm>
                <a:off x="6844425" y="1661800"/>
                <a:ext cx="48275" cy="23115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9246" extrusionOk="0">
                    <a:moveTo>
                      <a:pt x="1076" y="0"/>
                    </a:moveTo>
                    <a:cubicBezTo>
                      <a:pt x="1026" y="0"/>
                      <a:pt x="983" y="36"/>
                      <a:pt x="978" y="87"/>
                    </a:cubicBezTo>
                    <a:cubicBezTo>
                      <a:pt x="972" y="136"/>
                      <a:pt x="1008" y="185"/>
                      <a:pt x="1064" y="191"/>
                    </a:cubicBezTo>
                    <a:cubicBezTo>
                      <a:pt x="1488" y="253"/>
                      <a:pt x="1746" y="529"/>
                      <a:pt x="1746" y="941"/>
                    </a:cubicBezTo>
                    <a:cubicBezTo>
                      <a:pt x="1746" y="1304"/>
                      <a:pt x="1568" y="1654"/>
                      <a:pt x="1396" y="1986"/>
                    </a:cubicBezTo>
                    <a:lnTo>
                      <a:pt x="1334" y="2103"/>
                    </a:lnTo>
                    <a:cubicBezTo>
                      <a:pt x="240" y="4291"/>
                      <a:pt x="0" y="6818"/>
                      <a:pt x="664" y="9178"/>
                    </a:cubicBezTo>
                    <a:cubicBezTo>
                      <a:pt x="677" y="9221"/>
                      <a:pt x="713" y="9246"/>
                      <a:pt x="756" y="9246"/>
                    </a:cubicBezTo>
                    <a:lnTo>
                      <a:pt x="781" y="9246"/>
                    </a:lnTo>
                    <a:cubicBezTo>
                      <a:pt x="830" y="9227"/>
                      <a:pt x="861" y="9178"/>
                      <a:pt x="849" y="9129"/>
                    </a:cubicBezTo>
                    <a:cubicBezTo>
                      <a:pt x="191" y="6811"/>
                      <a:pt x="431" y="4334"/>
                      <a:pt x="1506" y="2189"/>
                    </a:cubicBezTo>
                    <a:lnTo>
                      <a:pt x="1562" y="2072"/>
                    </a:lnTo>
                    <a:cubicBezTo>
                      <a:pt x="1746" y="1716"/>
                      <a:pt x="1930" y="1353"/>
                      <a:pt x="1930" y="941"/>
                    </a:cubicBezTo>
                    <a:cubicBezTo>
                      <a:pt x="1930" y="431"/>
                      <a:pt x="1611" y="75"/>
                      <a:pt x="1088" y="1"/>
                    </a:cubicBezTo>
                    <a:cubicBezTo>
                      <a:pt x="1084" y="0"/>
                      <a:pt x="1080" y="0"/>
                      <a:pt x="1076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pSp>
            <p:nvGrpSpPr>
              <p:cNvPr id="1502" name="Google Shape;1502;p33"/>
              <p:cNvGrpSpPr/>
              <p:nvPr/>
            </p:nvGrpSpPr>
            <p:grpSpPr>
              <a:xfrm>
                <a:off x="6814150" y="1867175"/>
                <a:ext cx="117025" cy="84325"/>
                <a:chOff x="6814150" y="1867175"/>
                <a:chExt cx="117025" cy="84325"/>
              </a:xfrm>
            </p:grpSpPr>
            <p:sp>
              <p:nvSpPr>
                <p:cNvPr id="1503" name="Google Shape;1503;p33"/>
                <p:cNvSpPr/>
                <p:nvPr/>
              </p:nvSpPr>
              <p:spPr>
                <a:xfrm>
                  <a:off x="6828600" y="1867175"/>
                  <a:ext cx="10257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3152" extrusionOk="0">
                      <a:moveTo>
                        <a:pt x="1691" y="0"/>
                      </a:moveTo>
                      <a:cubicBezTo>
                        <a:pt x="1536" y="0"/>
                        <a:pt x="1364" y="13"/>
                        <a:pt x="1174" y="41"/>
                      </a:cubicBezTo>
                      <a:cubicBezTo>
                        <a:pt x="0" y="207"/>
                        <a:pt x="879" y="3120"/>
                        <a:pt x="1691" y="3151"/>
                      </a:cubicBezTo>
                      <a:cubicBezTo>
                        <a:pt x="1693" y="3151"/>
                        <a:pt x="1696" y="3151"/>
                        <a:pt x="1699" y="3151"/>
                      </a:cubicBezTo>
                      <a:cubicBezTo>
                        <a:pt x="2465" y="3151"/>
                        <a:pt x="4102" y="0"/>
                        <a:pt x="1691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4" name="Google Shape;1504;p33"/>
                <p:cNvSpPr/>
                <p:nvPr/>
              </p:nvSpPr>
              <p:spPr>
                <a:xfrm>
                  <a:off x="6814150" y="1872700"/>
                  <a:ext cx="10242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3152" extrusionOk="0">
                      <a:moveTo>
                        <a:pt x="1685" y="0"/>
                      </a:moveTo>
                      <a:cubicBezTo>
                        <a:pt x="1530" y="0"/>
                        <a:pt x="1358" y="13"/>
                        <a:pt x="1168" y="41"/>
                      </a:cubicBezTo>
                      <a:cubicBezTo>
                        <a:pt x="0" y="213"/>
                        <a:pt x="873" y="3127"/>
                        <a:pt x="1685" y="3151"/>
                      </a:cubicBezTo>
                      <a:cubicBezTo>
                        <a:pt x="1687" y="3151"/>
                        <a:pt x="1690" y="3152"/>
                        <a:pt x="1693" y="3152"/>
                      </a:cubicBezTo>
                      <a:cubicBezTo>
                        <a:pt x="2459" y="3152"/>
                        <a:pt x="4097" y="0"/>
                        <a:pt x="1685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05" name="Google Shape;1505;p33"/>
            <p:cNvSpPr/>
            <p:nvPr/>
          </p:nvSpPr>
          <p:spPr>
            <a:xfrm>
              <a:off x="6733325" y="1548975"/>
              <a:ext cx="193800" cy="222875"/>
            </a:xfrm>
            <a:custGeom>
              <a:avLst/>
              <a:gdLst/>
              <a:ahLst/>
              <a:cxnLst/>
              <a:rect l="l" t="t" r="r" b="b"/>
              <a:pathLst>
                <a:path w="7752" h="8915" extrusionOk="0">
                  <a:moveTo>
                    <a:pt x="3746" y="0"/>
                  </a:moveTo>
                  <a:cubicBezTo>
                    <a:pt x="3376" y="0"/>
                    <a:pt x="2959" y="59"/>
                    <a:pt x="2502" y="217"/>
                  </a:cubicBezTo>
                  <a:cubicBezTo>
                    <a:pt x="670" y="850"/>
                    <a:pt x="0" y="3457"/>
                    <a:pt x="738" y="5885"/>
                  </a:cubicBezTo>
                  <a:cubicBezTo>
                    <a:pt x="1482" y="8319"/>
                    <a:pt x="2889" y="8915"/>
                    <a:pt x="2889" y="8915"/>
                  </a:cubicBezTo>
                  <a:cubicBezTo>
                    <a:pt x="1869" y="7612"/>
                    <a:pt x="1832" y="5522"/>
                    <a:pt x="1832" y="5522"/>
                  </a:cubicBezTo>
                  <a:lnTo>
                    <a:pt x="1832" y="5522"/>
                  </a:lnTo>
                  <a:cubicBezTo>
                    <a:pt x="2047" y="6456"/>
                    <a:pt x="2643" y="6905"/>
                    <a:pt x="2643" y="6905"/>
                  </a:cubicBezTo>
                  <a:cubicBezTo>
                    <a:pt x="2182" y="6413"/>
                    <a:pt x="2115" y="4932"/>
                    <a:pt x="2643" y="4686"/>
                  </a:cubicBezTo>
                  <a:cubicBezTo>
                    <a:pt x="3172" y="4440"/>
                    <a:pt x="4229" y="3770"/>
                    <a:pt x="4229" y="3770"/>
                  </a:cubicBezTo>
                  <a:lnTo>
                    <a:pt x="4229" y="3770"/>
                  </a:lnTo>
                  <a:cubicBezTo>
                    <a:pt x="3946" y="4299"/>
                    <a:pt x="3277" y="4618"/>
                    <a:pt x="3277" y="4618"/>
                  </a:cubicBezTo>
                  <a:cubicBezTo>
                    <a:pt x="4832" y="4372"/>
                    <a:pt x="5286" y="3457"/>
                    <a:pt x="5286" y="3457"/>
                  </a:cubicBezTo>
                  <a:cubicBezTo>
                    <a:pt x="5286" y="3457"/>
                    <a:pt x="6374" y="4372"/>
                    <a:pt x="5987" y="6487"/>
                  </a:cubicBezTo>
                  <a:cubicBezTo>
                    <a:pt x="6264" y="6100"/>
                    <a:pt x="6436" y="5651"/>
                    <a:pt x="6479" y="5178"/>
                  </a:cubicBezTo>
                  <a:cubicBezTo>
                    <a:pt x="6479" y="5129"/>
                    <a:pt x="6479" y="5085"/>
                    <a:pt x="6479" y="5036"/>
                  </a:cubicBezTo>
                  <a:cubicBezTo>
                    <a:pt x="6479" y="4952"/>
                    <a:pt x="6482" y="4913"/>
                    <a:pt x="6487" y="4913"/>
                  </a:cubicBezTo>
                  <a:lnTo>
                    <a:pt x="6487" y="4913"/>
                  </a:lnTo>
                  <a:cubicBezTo>
                    <a:pt x="6529" y="4913"/>
                    <a:pt x="6670" y="7775"/>
                    <a:pt x="5563" y="8915"/>
                  </a:cubicBezTo>
                  <a:cubicBezTo>
                    <a:pt x="5563" y="8915"/>
                    <a:pt x="7610" y="7716"/>
                    <a:pt x="7678" y="5036"/>
                  </a:cubicBezTo>
                  <a:cubicBezTo>
                    <a:pt x="7751" y="2362"/>
                    <a:pt x="7186" y="605"/>
                    <a:pt x="5532" y="537"/>
                  </a:cubicBezTo>
                  <a:cubicBezTo>
                    <a:pt x="5532" y="537"/>
                    <a:pt x="4857" y="0"/>
                    <a:pt x="374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506" name="Google Shape;1506;p33"/>
          <p:cNvSpPr/>
          <p:nvPr/>
        </p:nvSpPr>
        <p:spPr>
          <a:xfrm>
            <a:off x="5575156" y="3032807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07" name="Google Shape;1507;p33"/>
          <p:cNvSpPr txBox="1"/>
          <p:nvPr/>
        </p:nvSpPr>
        <p:spPr>
          <a:xfrm>
            <a:off x="5656984" y="3279400"/>
            <a:ext cx="6288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508" name="Google Shape;1508;p33"/>
          <p:cNvGrpSpPr/>
          <p:nvPr/>
        </p:nvGrpSpPr>
        <p:grpSpPr>
          <a:xfrm>
            <a:off x="10533199" y="4712384"/>
            <a:ext cx="480951" cy="470947"/>
            <a:chOff x="-22881800" y="1971800"/>
            <a:chExt cx="301675" cy="295400"/>
          </a:xfrm>
        </p:grpSpPr>
        <p:sp>
          <p:nvSpPr>
            <p:cNvPr id="1509" name="Google Shape;1509;p33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>
            <a:off x="10556865" y="2525400"/>
            <a:ext cx="473417" cy="469312"/>
            <a:chOff x="-22859750" y="2335900"/>
            <a:chExt cx="296950" cy="294375"/>
          </a:xfrm>
        </p:grpSpPr>
        <p:sp>
          <p:nvSpPr>
            <p:cNvPr id="1516" name="Google Shape;1516;p33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519" name="Google Shape;1519;p33"/>
          <p:cNvSpPr/>
          <p:nvPr/>
        </p:nvSpPr>
        <p:spPr>
          <a:xfrm>
            <a:off x="1162332" y="2470983"/>
            <a:ext cx="472181" cy="472181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1149771" y="4664510"/>
            <a:ext cx="497292" cy="469989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cxnSp>
        <p:nvCxnSpPr>
          <p:cNvPr id="1521" name="Google Shape;1521;p33"/>
          <p:cNvCxnSpPr/>
          <p:nvPr/>
        </p:nvCxnSpPr>
        <p:spPr>
          <a:xfrm rot="10800000">
            <a:off x="1794603" y="4899500"/>
            <a:ext cx="2396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22" name="Google Shape;1522;p33"/>
          <p:cNvCxnSpPr/>
          <p:nvPr/>
        </p:nvCxnSpPr>
        <p:spPr>
          <a:xfrm rot="10800000">
            <a:off x="1794500" y="2710267"/>
            <a:ext cx="2815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23" name="Google Shape;1523;p33"/>
          <p:cNvCxnSpPr>
            <a:stCxn id="1331" idx="2"/>
          </p:cNvCxnSpPr>
          <p:nvPr/>
        </p:nvCxnSpPr>
        <p:spPr>
          <a:xfrm rot="10800000">
            <a:off x="7772273" y="4947856"/>
            <a:ext cx="2605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24" name="Google Shape;1524;p33"/>
          <p:cNvCxnSpPr>
            <a:stCxn id="1332" idx="2"/>
          </p:cNvCxnSpPr>
          <p:nvPr/>
        </p:nvCxnSpPr>
        <p:spPr>
          <a:xfrm rot="10800000">
            <a:off x="7620173" y="2760073"/>
            <a:ext cx="2777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525" name="Google Shape;1525;p33"/>
          <p:cNvSpPr txBox="1"/>
          <p:nvPr/>
        </p:nvSpPr>
        <p:spPr>
          <a:xfrm>
            <a:off x="1398600" y="3137275"/>
            <a:ext cx="2253200" cy="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26" name="Google Shape;1526;p33"/>
          <p:cNvSpPr txBox="1"/>
          <p:nvPr/>
        </p:nvSpPr>
        <p:spPr>
          <a:xfrm>
            <a:off x="2081400" y="28415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27" name="Google Shape;1527;p33"/>
          <p:cNvSpPr txBox="1"/>
          <p:nvPr/>
        </p:nvSpPr>
        <p:spPr>
          <a:xfrm>
            <a:off x="1398600" y="5328611"/>
            <a:ext cx="2253200" cy="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 is a cold place and it’s full of iron oxide dust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28" name="Google Shape;1528;p33"/>
          <p:cNvSpPr txBox="1"/>
          <p:nvPr/>
        </p:nvSpPr>
        <p:spPr>
          <a:xfrm>
            <a:off x="2081400" y="5032884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29" name="Google Shape;1529;p33"/>
          <p:cNvSpPr txBox="1"/>
          <p:nvPr/>
        </p:nvSpPr>
        <p:spPr>
          <a:xfrm>
            <a:off x="8310833" y="285141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30" name="Google Shape;1530;p33"/>
          <p:cNvSpPr txBox="1"/>
          <p:nvPr/>
        </p:nvSpPr>
        <p:spPr>
          <a:xfrm>
            <a:off x="8290933" y="5346129"/>
            <a:ext cx="2253200" cy="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 and it’s terribly hot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31" name="Google Shape;1531;p33"/>
          <p:cNvSpPr txBox="1"/>
          <p:nvPr/>
        </p:nvSpPr>
        <p:spPr>
          <a:xfrm>
            <a:off x="8290933" y="5043900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32" name="Google Shape;1532;p33"/>
          <p:cNvSpPr txBox="1"/>
          <p:nvPr/>
        </p:nvSpPr>
        <p:spPr>
          <a:xfrm>
            <a:off x="8310833" y="3153251"/>
            <a:ext cx="2253200" cy="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 in the Solar System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34"/>
          <p:cNvSpPr/>
          <p:nvPr/>
        </p:nvSpPr>
        <p:spPr>
          <a:xfrm>
            <a:off x="4459600" y="2208333"/>
            <a:ext cx="926400" cy="926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38" name="Google Shape;1538;p34"/>
          <p:cNvSpPr/>
          <p:nvPr/>
        </p:nvSpPr>
        <p:spPr>
          <a:xfrm>
            <a:off x="609600" y="2208333"/>
            <a:ext cx="926400" cy="92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39" name="Google Shape;1539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Six-Option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40" name="Google Shape;1540;p34"/>
          <p:cNvSpPr txBox="1"/>
          <p:nvPr/>
        </p:nvSpPr>
        <p:spPr>
          <a:xfrm>
            <a:off x="1637700" y="2593672"/>
            <a:ext cx="22532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41" name="Google Shape;1541;p34"/>
          <p:cNvSpPr txBox="1"/>
          <p:nvPr/>
        </p:nvSpPr>
        <p:spPr>
          <a:xfrm>
            <a:off x="1637700" y="2205933"/>
            <a:ext cx="11872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542" name="Google Shape;1542;p34"/>
          <p:cNvGrpSpPr/>
          <p:nvPr/>
        </p:nvGrpSpPr>
        <p:grpSpPr>
          <a:xfrm>
            <a:off x="4712594" y="2436927"/>
            <a:ext cx="420409" cy="469213"/>
            <a:chOff x="-23962425" y="3519475"/>
            <a:chExt cx="264675" cy="295400"/>
          </a:xfrm>
        </p:grpSpPr>
        <p:sp>
          <p:nvSpPr>
            <p:cNvPr id="1543" name="Google Shape;1543;p34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44" name="Google Shape;1544;p34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545" name="Google Shape;1545;p34"/>
          <p:cNvSpPr txBox="1"/>
          <p:nvPr/>
        </p:nvSpPr>
        <p:spPr>
          <a:xfrm>
            <a:off x="1637684" y="4708205"/>
            <a:ext cx="22532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46" name="Google Shape;1546;p34"/>
          <p:cNvSpPr txBox="1"/>
          <p:nvPr/>
        </p:nvSpPr>
        <p:spPr>
          <a:xfrm>
            <a:off x="1637684" y="4320467"/>
            <a:ext cx="11872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47" name="Google Shape;1547;p34"/>
          <p:cNvSpPr/>
          <p:nvPr/>
        </p:nvSpPr>
        <p:spPr>
          <a:xfrm>
            <a:off x="1756002" y="3298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9" y="1810"/>
                  <a:pt x="1" y="2055"/>
                  <a:pt x="1" y="3875"/>
                </a:cubicBezTo>
                <a:cubicBezTo>
                  <a:pt x="1" y="5177"/>
                  <a:pt x="812" y="5864"/>
                  <a:pt x="1815" y="5864"/>
                </a:cubicBezTo>
                <a:cubicBezTo>
                  <a:pt x="2818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48" name="Google Shape;1548;p34"/>
          <p:cNvSpPr/>
          <p:nvPr/>
        </p:nvSpPr>
        <p:spPr>
          <a:xfrm>
            <a:off x="2089402" y="3298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4" y="1810"/>
                  <a:pt x="1" y="2055"/>
                  <a:pt x="1" y="3875"/>
                </a:cubicBezTo>
                <a:cubicBezTo>
                  <a:pt x="1" y="5177"/>
                  <a:pt x="813" y="5864"/>
                  <a:pt x="1815" y="5864"/>
                </a:cubicBezTo>
                <a:cubicBezTo>
                  <a:pt x="2812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49" name="Google Shape;1549;p34"/>
          <p:cNvSpPr/>
          <p:nvPr/>
        </p:nvSpPr>
        <p:spPr>
          <a:xfrm>
            <a:off x="2422802" y="3298335"/>
            <a:ext cx="215047" cy="346933"/>
          </a:xfrm>
          <a:custGeom>
            <a:avLst/>
            <a:gdLst/>
            <a:ahLst/>
            <a:cxnLst/>
            <a:rect l="l" t="t" r="r" b="b"/>
            <a:pathLst>
              <a:path w="3635" h="5864" extrusionOk="0">
                <a:moveTo>
                  <a:pt x="1815" y="1"/>
                </a:moveTo>
                <a:cubicBezTo>
                  <a:pt x="1499" y="1810"/>
                  <a:pt x="0" y="2055"/>
                  <a:pt x="0" y="3875"/>
                </a:cubicBezTo>
                <a:cubicBezTo>
                  <a:pt x="0" y="5177"/>
                  <a:pt x="812" y="5864"/>
                  <a:pt x="1815" y="5864"/>
                </a:cubicBezTo>
                <a:cubicBezTo>
                  <a:pt x="2817" y="5864"/>
                  <a:pt x="3635" y="5177"/>
                  <a:pt x="3635" y="3875"/>
                </a:cubicBezTo>
                <a:cubicBezTo>
                  <a:pt x="3635" y="2055"/>
                  <a:pt x="2136" y="1810"/>
                  <a:pt x="181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50" name="Google Shape;1550;p34"/>
          <p:cNvSpPr/>
          <p:nvPr/>
        </p:nvSpPr>
        <p:spPr>
          <a:xfrm>
            <a:off x="2756493" y="3298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4" y="1810"/>
                  <a:pt x="1" y="2055"/>
                  <a:pt x="1" y="3875"/>
                </a:cubicBezTo>
                <a:cubicBezTo>
                  <a:pt x="1" y="5177"/>
                  <a:pt x="813" y="5864"/>
                  <a:pt x="1815" y="5864"/>
                </a:cubicBezTo>
                <a:cubicBezTo>
                  <a:pt x="2812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51" name="Google Shape;1551;p34"/>
          <p:cNvSpPr/>
          <p:nvPr/>
        </p:nvSpPr>
        <p:spPr>
          <a:xfrm>
            <a:off x="3089893" y="3298335"/>
            <a:ext cx="215047" cy="346933"/>
          </a:xfrm>
          <a:custGeom>
            <a:avLst/>
            <a:gdLst/>
            <a:ahLst/>
            <a:cxnLst/>
            <a:rect l="l" t="t" r="r" b="b"/>
            <a:pathLst>
              <a:path w="3635" h="5864" extrusionOk="0">
                <a:moveTo>
                  <a:pt x="1815" y="1"/>
                </a:moveTo>
                <a:cubicBezTo>
                  <a:pt x="1499" y="1810"/>
                  <a:pt x="0" y="2055"/>
                  <a:pt x="0" y="3875"/>
                </a:cubicBezTo>
                <a:cubicBezTo>
                  <a:pt x="0" y="5177"/>
                  <a:pt x="812" y="5864"/>
                  <a:pt x="1815" y="5864"/>
                </a:cubicBezTo>
                <a:cubicBezTo>
                  <a:pt x="2817" y="5864"/>
                  <a:pt x="3635" y="5177"/>
                  <a:pt x="3635" y="3875"/>
                </a:cubicBezTo>
                <a:cubicBezTo>
                  <a:pt x="3635" y="2055"/>
                  <a:pt x="2136" y="1810"/>
                  <a:pt x="1815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52" name="Google Shape;1552;p34"/>
          <p:cNvSpPr txBox="1"/>
          <p:nvPr/>
        </p:nvSpPr>
        <p:spPr>
          <a:xfrm>
            <a:off x="5479200" y="2593672"/>
            <a:ext cx="22532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53" name="Google Shape;1553;p34"/>
          <p:cNvSpPr txBox="1"/>
          <p:nvPr/>
        </p:nvSpPr>
        <p:spPr>
          <a:xfrm>
            <a:off x="5479200" y="2205933"/>
            <a:ext cx="11872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54" name="Google Shape;1554;p34"/>
          <p:cNvSpPr txBox="1"/>
          <p:nvPr/>
        </p:nvSpPr>
        <p:spPr>
          <a:xfrm>
            <a:off x="5479184" y="4708205"/>
            <a:ext cx="22532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55" name="Google Shape;1555;p34"/>
          <p:cNvSpPr txBox="1"/>
          <p:nvPr/>
        </p:nvSpPr>
        <p:spPr>
          <a:xfrm>
            <a:off x="5479184" y="4320467"/>
            <a:ext cx="11872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556" name="Google Shape;1556;p34"/>
          <p:cNvGrpSpPr/>
          <p:nvPr/>
        </p:nvGrpSpPr>
        <p:grpSpPr>
          <a:xfrm>
            <a:off x="879491" y="2419678"/>
            <a:ext cx="386616" cy="470444"/>
            <a:chOff x="-24709100" y="3888875"/>
            <a:chExt cx="243400" cy="296175"/>
          </a:xfrm>
        </p:grpSpPr>
        <p:sp>
          <p:nvSpPr>
            <p:cNvPr id="1557" name="Google Shape;1557;p34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58" name="Google Shape;1558;p34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560" name="Google Shape;1560;p34"/>
          <p:cNvSpPr/>
          <p:nvPr/>
        </p:nvSpPr>
        <p:spPr>
          <a:xfrm>
            <a:off x="609584" y="4320467"/>
            <a:ext cx="926400" cy="926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61" name="Google Shape;1561;p34"/>
          <p:cNvSpPr/>
          <p:nvPr/>
        </p:nvSpPr>
        <p:spPr>
          <a:xfrm>
            <a:off x="1755985" y="5350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9" y="1810"/>
                  <a:pt x="1" y="2055"/>
                  <a:pt x="1" y="3875"/>
                </a:cubicBezTo>
                <a:cubicBezTo>
                  <a:pt x="1" y="5177"/>
                  <a:pt x="812" y="5864"/>
                  <a:pt x="1815" y="5864"/>
                </a:cubicBezTo>
                <a:cubicBezTo>
                  <a:pt x="2818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62" name="Google Shape;1562;p34"/>
          <p:cNvSpPr/>
          <p:nvPr/>
        </p:nvSpPr>
        <p:spPr>
          <a:xfrm>
            <a:off x="2089386" y="5350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4" y="1810"/>
                  <a:pt x="1" y="2055"/>
                  <a:pt x="1" y="3875"/>
                </a:cubicBezTo>
                <a:cubicBezTo>
                  <a:pt x="1" y="5177"/>
                  <a:pt x="813" y="5864"/>
                  <a:pt x="1815" y="5864"/>
                </a:cubicBezTo>
                <a:cubicBezTo>
                  <a:pt x="2812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63" name="Google Shape;1563;p34"/>
          <p:cNvSpPr/>
          <p:nvPr/>
        </p:nvSpPr>
        <p:spPr>
          <a:xfrm>
            <a:off x="2422786" y="5350335"/>
            <a:ext cx="215047" cy="346933"/>
          </a:xfrm>
          <a:custGeom>
            <a:avLst/>
            <a:gdLst/>
            <a:ahLst/>
            <a:cxnLst/>
            <a:rect l="l" t="t" r="r" b="b"/>
            <a:pathLst>
              <a:path w="3635" h="5864" extrusionOk="0">
                <a:moveTo>
                  <a:pt x="1815" y="1"/>
                </a:moveTo>
                <a:cubicBezTo>
                  <a:pt x="1499" y="1810"/>
                  <a:pt x="0" y="2055"/>
                  <a:pt x="0" y="3875"/>
                </a:cubicBezTo>
                <a:cubicBezTo>
                  <a:pt x="0" y="5177"/>
                  <a:pt x="812" y="5864"/>
                  <a:pt x="1815" y="5864"/>
                </a:cubicBezTo>
                <a:cubicBezTo>
                  <a:pt x="2817" y="5864"/>
                  <a:pt x="3635" y="5177"/>
                  <a:pt x="3635" y="3875"/>
                </a:cubicBezTo>
                <a:cubicBezTo>
                  <a:pt x="3635" y="2055"/>
                  <a:pt x="2136" y="1810"/>
                  <a:pt x="1815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64" name="Google Shape;1564;p34"/>
          <p:cNvSpPr/>
          <p:nvPr/>
        </p:nvSpPr>
        <p:spPr>
          <a:xfrm>
            <a:off x="2756475" y="5350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4" y="1810"/>
                  <a:pt x="1" y="2055"/>
                  <a:pt x="1" y="3875"/>
                </a:cubicBezTo>
                <a:cubicBezTo>
                  <a:pt x="1" y="5177"/>
                  <a:pt x="813" y="5864"/>
                  <a:pt x="1815" y="5864"/>
                </a:cubicBezTo>
                <a:cubicBezTo>
                  <a:pt x="2812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65" name="Google Shape;1565;p34"/>
          <p:cNvSpPr/>
          <p:nvPr/>
        </p:nvSpPr>
        <p:spPr>
          <a:xfrm>
            <a:off x="3089875" y="5350335"/>
            <a:ext cx="215047" cy="346933"/>
          </a:xfrm>
          <a:custGeom>
            <a:avLst/>
            <a:gdLst/>
            <a:ahLst/>
            <a:cxnLst/>
            <a:rect l="l" t="t" r="r" b="b"/>
            <a:pathLst>
              <a:path w="3635" h="5864" extrusionOk="0">
                <a:moveTo>
                  <a:pt x="1815" y="1"/>
                </a:moveTo>
                <a:cubicBezTo>
                  <a:pt x="1499" y="1810"/>
                  <a:pt x="0" y="2055"/>
                  <a:pt x="0" y="3875"/>
                </a:cubicBezTo>
                <a:cubicBezTo>
                  <a:pt x="0" y="5177"/>
                  <a:pt x="812" y="5864"/>
                  <a:pt x="1815" y="5864"/>
                </a:cubicBezTo>
                <a:cubicBezTo>
                  <a:pt x="2817" y="5864"/>
                  <a:pt x="3635" y="5177"/>
                  <a:pt x="3635" y="3875"/>
                </a:cubicBezTo>
                <a:cubicBezTo>
                  <a:pt x="3635" y="2055"/>
                  <a:pt x="2136" y="1810"/>
                  <a:pt x="1815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66" name="Google Shape;1566;p34"/>
          <p:cNvSpPr/>
          <p:nvPr/>
        </p:nvSpPr>
        <p:spPr>
          <a:xfrm>
            <a:off x="5606002" y="3298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9" y="1810"/>
                  <a:pt x="1" y="2055"/>
                  <a:pt x="1" y="3875"/>
                </a:cubicBezTo>
                <a:cubicBezTo>
                  <a:pt x="1" y="5177"/>
                  <a:pt x="812" y="5864"/>
                  <a:pt x="1815" y="5864"/>
                </a:cubicBezTo>
                <a:cubicBezTo>
                  <a:pt x="2818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67" name="Google Shape;1567;p34"/>
          <p:cNvSpPr/>
          <p:nvPr/>
        </p:nvSpPr>
        <p:spPr>
          <a:xfrm>
            <a:off x="5939402" y="3298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4" y="1810"/>
                  <a:pt x="1" y="2055"/>
                  <a:pt x="1" y="3875"/>
                </a:cubicBezTo>
                <a:cubicBezTo>
                  <a:pt x="1" y="5177"/>
                  <a:pt x="813" y="5864"/>
                  <a:pt x="1815" y="5864"/>
                </a:cubicBezTo>
                <a:cubicBezTo>
                  <a:pt x="2812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68" name="Google Shape;1568;p34"/>
          <p:cNvSpPr/>
          <p:nvPr/>
        </p:nvSpPr>
        <p:spPr>
          <a:xfrm>
            <a:off x="6272802" y="3298335"/>
            <a:ext cx="215047" cy="346933"/>
          </a:xfrm>
          <a:custGeom>
            <a:avLst/>
            <a:gdLst/>
            <a:ahLst/>
            <a:cxnLst/>
            <a:rect l="l" t="t" r="r" b="b"/>
            <a:pathLst>
              <a:path w="3635" h="5864" extrusionOk="0">
                <a:moveTo>
                  <a:pt x="1815" y="1"/>
                </a:moveTo>
                <a:cubicBezTo>
                  <a:pt x="1499" y="1810"/>
                  <a:pt x="0" y="2055"/>
                  <a:pt x="0" y="3875"/>
                </a:cubicBezTo>
                <a:cubicBezTo>
                  <a:pt x="0" y="5177"/>
                  <a:pt x="812" y="5864"/>
                  <a:pt x="1815" y="5864"/>
                </a:cubicBezTo>
                <a:cubicBezTo>
                  <a:pt x="2817" y="5864"/>
                  <a:pt x="3635" y="5177"/>
                  <a:pt x="3635" y="3875"/>
                </a:cubicBezTo>
                <a:cubicBezTo>
                  <a:pt x="3635" y="2055"/>
                  <a:pt x="2136" y="1810"/>
                  <a:pt x="1815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69" name="Google Shape;1569;p34"/>
          <p:cNvSpPr/>
          <p:nvPr/>
        </p:nvSpPr>
        <p:spPr>
          <a:xfrm>
            <a:off x="6606493" y="3298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4" y="1810"/>
                  <a:pt x="1" y="2055"/>
                  <a:pt x="1" y="3875"/>
                </a:cubicBezTo>
                <a:cubicBezTo>
                  <a:pt x="1" y="5177"/>
                  <a:pt x="813" y="5864"/>
                  <a:pt x="1815" y="5864"/>
                </a:cubicBezTo>
                <a:cubicBezTo>
                  <a:pt x="2812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70" name="Google Shape;1570;p34"/>
          <p:cNvSpPr/>
          <p:nvPr/>
        </p:nvSpPr>
        <p:spPr>
          <a:xfrm>
            <a:off x="6939893" y="3298335"/>
            <a:ext cx="215047" cy="346933"/>
          </a:xfrm>
          <a:custGeom>
            <a:avLst/>
            <a:gdLst/>
            <a:ahLst/>
            <a:cxnLst/>
            <a:rect l="l" t="t" r="r" b="b"/>
            <a:pathLst>
              <a:path w="3635" h="5864" extrusionOk="0">
                <a:moveTo>
                  <a:pt x="1815" y="1"/>
                </a:moveTo>
                <a:cubicBezTo>
                  <a:pt x="1499" y="1810"/>
                  <a:pt x="0" y="2055"/>
                  <a:pt x="0" y="3875"/>
                </a:cubicBezTo>
                <a:cubicBezTo>
                  <a:pt x="0" y="5177"/>
                  <a:pt x="812" y="5864"/>
                  <a:pt x="1815" y="5864"/>
                </a:cubicBezTo>
                <a:cubicBezTo>
                  <a:pt x="2817" y="5864"/>
                  <a:pt x="3635" y="5177"/>
                  <a:pt x="3635" y="3875"/>
                </a:cubicBezTo>
                <a:cubicBezTo>
                  <a:pt x="3635" y="2055"/>
                  <a:pt x="2136" y="1810"/>
                  <a:pt x="1815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71" name="Google Shape;1571;p34"/>
          <p:cNvSpPr/>
          <p:nvPr/>
        </p:nvSpPr>
        <p:spPr>
          <a:xfrm>
            <a:off x="4459584" y="4320467"/>
            <a:ext cx="926400" cy="92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72" name="Google Shape;1572;p34"/>
          <p:cNvSpPr/>
          <p:nvPr/>
        </p:nvSpPr>
        <p:spPr>
          <a:xfrm>
            <a:off x="5605985" y="5350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9" y="1810"/>
                  <a:pt x="1" y="2055"/>
                  <a:pt x="1" y="3875"/>
                </a:cubicBezTo>
                <a:cubicBezTo>
                  <a:pt x="1" y="5177"/>
                  <a:pt x="812" y="5864"/>
                  <a:pt x="1815" y="5864"/>
                </a:cubicBezTo>
                <a:cubicBezTo>
                  <a:pt x="2818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73" name="Google Shape;1573;p34"/>
          <p:cNvSpPr/>
          <p:nvPr/>
        </p:nvSpPr>
        <p:spPr>
          <a:xfrm>
            <a:off x="5939386" y="5350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4" y="1810"/>
                  <a:pt x="1" y="2055"/>
                  <a:pt x="1" y="3875"/>
                </a:cubicBezTo>
                <a:cubicBezTo>
                  <a:pt x="1" y="5177"/>
                  <a:pt x="813" y="5864"/>
                  <a:pt x="1815" y="5864"/>
                </a:cubicBezTo>
                <a:cubicBezTo>
                  <a:pt x="2812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74" name="Google Shape;1574;p34"/>
          <p:cNvSpPr/>
          <p:nvPr/>
        </p:nvSpPr>
        <p:spPr>
          <a:xfrm>
            <a:off x="6272786" y="5350335"/>
            <a:ext cx="215047" cy="346933"/>
          </a:xfrm>
          <a:custGeom>
            <a:avLst/>
            <a:gdLst/>
            <a:ahLst/>
            <a:cxnLst/>
            <a:rect l="l" t="t" r="r" b="b"/>
            <a:pathLst>
              <a:path w="3635" h="5864" extrusionOk="0">
                <a:moveTo>
                  <a:pt x="1815" y="1"/>
                </a:moveTo>
                <a:cubicBezTo>
                  <a:pt x="1499" y="1810"/>
                  <a:pt x="0" y="2055"/>
                  <a:pt x="0" y="3875"/>
                </a:cubicBezTo>
                <a:cubicBezTo>
                  <a:pt x="0" y="5177"/>
                  <a:pt x="812" y="5864"/>
                  <a:pt x="1815" y="5864"/>
                </a:cubicBezTo>
                <a:cubicBezTo>
                  <a:pt x="2817" y="5864"/>
                  <a:pt x="3635" y="5177"/>
                  <a:pt x="3635" y="3875"/>
                </a:cubicBezTo>
                <a:cubicBezTo>
                  <a:pt x="3635" y="2055"/>
                  <a:pt x="2136" y="1810"/>
                  <a:pt x="181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75" name="Google Shape;1575;p34"/>
          <p:cNvSpPr/>
          <p:nvPr/>
        </p:nvSpPr>
        <p:spPr>
          <a:xfrm>
            <a:off x="6606475" y="5350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4" y="1810"/>
                  <a:pt x="1" y="2055"/>
                  <a:pt x="1" y="3875"/>
                </a:cubicBezTo>
                <a:cubicBezTo>
                  <a:pt x="1" y="5177"/>
                  <a:pt x="813" y="5864"/>
                  <a:pt x="1815" y="5864"/>
                </a:cubicBezTo>
                <a:cubicBezTo>
                  <a:pt x="2812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76" name="Google Shape;1576;p34"/>
          <p:cNvSpPr/>
          <p:nvPr/>
        </p:nvSpPr>
        <p:spPr>
          <a:xfrm>
            <a:off x="6939875" y="5350335"/>
            <a:ext cx="215047" cy="346933"/>
          </a:xfrm>
          <a:custGeom>
            <a:avLst/>
            <a:gdLst/>
            <a:ahLst/>
            <a:cxnLst/>
            <a:rect l="l" t="t" r="r" b="b"/>
            <a:pathLst>
              <a:path w="3635" h="5864" extrusionOk="0">
                <a:moveTo>
                  <a:pt x="1815" y="1"/>
                </a:moveTo>
                <a:cubicBezTo>
                  <a:pt x="1499" y="1810"/>
                  <a:pt x="0" y="2055"/>
                  <a:pt x="0" y="3875"/>
                </a:cubicBezTo>
                <a:cubicBezTo>
                  <a:pt x="0" y="5177"/>
                  <a:pt x="812" y="5864"/>
                  <a:pt x="1815" y="5864"/>
                </a:cubicBezTo>
                <a:cubicBezTo>
                  <a:pt x="2817" y="5864"/>
                  <a:pt x="3635" y="5177"/>
                  <a:pt x="3635" y="3875"/>
                </a:cubicBezTo>
                <a:cubicBezTo>
                  <a:pt x="3635" y="2055"/>
                  <a:pt x="2136" y="1810"/>
                  <a:pt x="1815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77" name="Google Shape;1577;p34"/>
          <p:cNvSpPr/>
          <p:nvPr/>
        </p:nvSpPr>
        <p:spPr>
          <a:xfrm>
            <a:off x="4687571" y="4549070"/>
            <a:ext cx="470444" cy="469173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78" name="Google Shape;1578;p34"/>
          <p:cNvSpPr/>
          <p:nvPr/>
        </p:nvSpPr>
        <p:spPr>
          <a:xfrm>
            <a:off x="837571" y="4549864"/>
            <a:ext cx="470404" cy="467625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79" name="Google Shape;1579;p34"/>
          <p:cNvSpPr/>
          <p:nvPr/>
        </p:nvSpPr>
        <p:spPr>
          <a:xfrm>
            <a:off x="8301100" y="2208333"/>
            <a:ext cx="926400" cy="926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80" name="Google Shape;1580;p34"/>
          <p:cNvSpPr txBox="1"/>
          <p:nvPr/>
        </p:nvSpPr>
        <p:spPr>
          <a:xfrm>
            <a:off x="9320700" y="2593672"/>
            <a:ext cx="22532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Neptune is the farthest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81" name="Google Shape;1581;p34"/>
          <p:cNvSpPr txBox="1"/>
          <p:nvPr/>
        </p:nvSpPr>
        <p:spPr>
          <a:xfrm>
            <a:off x="9320700" y="2205933"/>
            <a:ext cx="11872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Neptune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82" name="Google Shape;1582;p34"/>
          <p:cNvSpPr txBox="1"/>
          <p:nvPr/>
        </p:nvSpPr>
        <p:spPr>
          <a:xfrm>
            <a:off x="9320684" y="4708205"/>
            <a:ext cx="22532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 is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83" name="Google Shape;1583;p34"/>
          <p:cNvSpPr txBox="1"/>
          <p:nvPr/>
        </p:nvSpPr>
        <p:spPr>
          <a:xfrm>
            <a:off x="9320684" y="4320467"/>
            <a:ext cx="11872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584" name="Google Shape;1584;p34"/>
          <p:cNvSpPr/>
          <p:nvPr/>
        </p:nvSpPr>
        <p:spPr>
          <a:xfrm>
            <a:off x="9447502" y="3298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9" y="1810"/>
                  <a:pt x="1" y="2055"/>
                  <a:pt x="1" y="3875"/>
                </a:cubicBezTo>
                <a:cubicBezTo>
                  <a:pt x="1" y="5177"/>
                  <a:pt x="812" y="5864"/>
                  <a:pt x="1815" y="5864"/>
                </a:cubicBezTo>
                <a:cubicBezTo>
                  <a:pt x="2818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85" name="Google Shape;1585;p34"/>
          <p:cNvSpPr/>
          <p:nvPr/>
        </p:nvSpPr>
        <p:spPr>
          <a:xfrm>
            <a:off x="9780902" y="3298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4" y="1810"/>
                  <a:pt x="1" y="2055"/>
                  <a:pt x="1" y="3875"/>
                </a:cubicBezTo>
                <a:cubicBezTo>
                  <a:pt x="1" y="5177"/>
                  <a:pt x="813" y="5864"/>
                  <a:pt x="1815" y="5864"/>
                </a:cubicBezTo>
                <a:cubicBezTo>
                  <a:pt x="2812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86" name="Google Shape;1586;p34"/>
          <p:cNvSpPr/>
          <p:nvPr/>
        </p:nvSpPr>
        <p:spPr>
          <a:xfrm>
            <a:off x="10114302" y="3298335"/>
            <a:ext cx="215047" cy="346933"/>
          </a:xfrm>
          <a:custGeom>
            <a:avLst/>
            <a:gdLst/>
            <a:ahLst/>
            <a:cxnLst/>
            <a:rect l="l" t="t" r="r" b="b"/>
            <a:pathLst>
              <a:path w="3635" h="5864" extrusionOk="0">
                <a:moveTo>
                  <a:pt x="1815" y="1"/>
                </a:moveTo>
                <a:cubicBezTo>
                  <a:pt x="1499" y="1810"/>
                  <a:pt x="0" y="2055"/>
                  <a:pt x="0" y="3875"/>
                </a:cubicBezTo>
                <a:cubicBezTo>
                  <a:pt x="0" y="5177"/>
                  <a:pt x="812" y="5864"/>
                  <a:pt x="1815" y="5864"/>
                </a:cubicBezTo>
                <a:cubicBezTo>
                  <a:pt x="2817" y="5864"/>
                  <a:pt x="3635" y="5177"/>
                  <a:pt x="3635" y="3875"/>
                </a:cubicBezTo>
                <a:cubicBezTo>
                  <a:pt x="3635" y="2055"/>
                  <a:pt x="2136" y="1810"/>
                  <a:pt x="1815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87" name="Google Shape;1587;p34"/>
          <p:cNvSpPr/>
          <p:nvPr/>
        </p:nvSpPr>
        <p:spPr>
          <a:xfrm>
            <a:off x="10447993" y="3298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4" y="1810"/>
                  <a:pt x="1" y="2055"/>
                  <a:pt x="1" y="3875"/>
                </a:cubicBezTo>
                <a:cubicBezTo>
                  <a:pt x="1" y="5177"/>
                  <a:pt x="813" y="5864"/>
                  <a:pt x="1815" y="5864"/>
                </a:cubicBezTo>
                <a:cubicBezTo>
                  <a:pt x="2812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88" name="Google Shape;1588;p34"/>
          <p:cNvSpPr/>
          <p:nvPr/>
        </p:nvSpPr>
        <p:spPr>
          <a:xfrm>
            <a:off x="10781393" y="3298335"/>
            <a:ext cx="215047" cy="346933"/>
          </a:xfrm>
          <a:custGeom>
            <a:avLst/>
            <a:gdLst/>
            <a:ahLst/>
            <a:cxnLst/>
            <a:rect l="l" t="t" r="r" b="b"/>
            <a:pathLst>
              <a:path w="3635" h="5864" extrusionOk="0">
                <a:moveTo>
                  <a:pt x="1815" y="1"/>
                </a:moveTo>
                <a:cubicBezTo>
                  <a:pt x="1499" y="1810"/>
                  <a:pt x="0" y="2055"/>
                  <a:pt x="0" y="3875"/>
                </a:cubicBezTo>
                <a:cubicBezTo>
                  <a:pt x="0" y="5177"/>
                  <a:pt x="812" y="5864"/>
                  <a:pt x="1815" y="5864"/>
                </a:cubicBezTo>
                <a:cubicBezTo>
                  <a:pt x="2817" y="5864"/>
                  <a:pt x="3635" y="5177"/>
                  <a:pt x="3635" y="3875"/>
                </a:cubicBezTo>
                <a:cubicBezTo>
                  <a:pt x="3635" y="2055"/>
                  <a:pt x="2136" y="1810"/>
                  <a:pt x="1815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89" name="Google Shape;1589;p34"/>
          <p:cNvSpPr/>
          <p:nvPr/>
        </p:nvSpPr>
        <p:spPr>
          <a:xfrm>
            <a:off x="8301084" y="4320467"/>
            <a:ext cx="926400" cy="92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90" name="Google Shape;1590;p34"/>
          <p:cNvSpPr/>
          <p:nvPr/>
        </p:nvSpPr>
        <p:spPr>
          <a:xfrm>
            <a:off x="9447485" y="5350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9" y="1810"/>
                  <a:pt x="1" y="2055"/>
                  <a:pt x="1" y="3875"/>
                </a:cubicBezTo>
                <a:cubicBezTo>
                  <a:pt x="1" y="5177"/>
                  <a:pt x="812" y="5864"/>
                  <a:pt x="1815" y="5864"/>
                </a:cubicBezTo>
                <a:cubicBezTo>
                  <a:pt x="2818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91" name="Google Shape;1591;p34"/>
          <p:cNvSpPr/>
          <p:nvPr/>
        </p:nvSpPr>
        <p:spPr>
          <a:xfrm>
            <a:off x="9780886" y="5350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4" y="1810"/>
                  <a:pt x="1" y="2055"/>
                  <a:pt x="1" y="3875"/>
                </a:cubicBezTo>
                <a:cubicBezTo>
                  <a:pt x="1" y="5177"/>
                  <a:pt x="813" y="5864"/>
                  <a:pt x="1815" y="5864"/>
                </a:cubicBezTo>
                <a:cubicBezTo>
                  <a:pt x="2812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92" name="Google Shape;1592;p34"/>
          <p:cNvSpPr/>
          <p:nvPr/>
        </p:nvSpPr>
        <p:spPr>
          <a:xfrm>
            <a:off x="10114286" y="5350335"/>
            <a:ext cx="215047" cy="346933"/>
          </a:xfrm>
          <a:custGeom>
            <a:avLst/>
            <a:gdLst/>
            <a:ahLst/>
            <a:cxnLst/>
            <a:rect l="l" t="t" r="r" b="b"/>
            <a:pathLst>
              <a:path w="3635" h="5864" extrusionOk="0">
                <a:moveTo>
                  <a:pt x="1815" y="1"/>
                </a:moveTo>
                <a:cubicBezTo>
                  <a:pt x="1499" y="1810"/>
                  <a:pt x="0" y="2055"/>
                  <a:pt x="0" y="3875"/>
                </a:cubicBezTo>
                <a:cubicBezTo>
                  <a:pt x="0" y="5177"/>
                  <a:pt x="812" y="5864"/>
                  <a:pt x="1815" y="5864"/>
                </a:cubicBezTo>
                <a:cubicBezTo>
                  <a:pt x="2817" y="5864"/>
                  <a:pt x="3635" y="5177"/>
                  <a:pt x="3635" y="3875"/>
                </a:cubicBezTo>
                <a:cubicBezTo>
                  <a:pt x="3635" y="2055"/>
                  <a:pt x="2136" y="1810"/>
                  <a:pt x="181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93" name="Google Shape;1593;p34"/>
          <p:cNvSpPr/>
          <p:nvPr/>
        </p:nvSpPr>
        <p:spPr>
          <a:xfrm>
            <a:off x="10447975" y="5350335"/>
            <a:ext cx="214751" cy="346933"/>
          </a:xfrm>
          <a:custGeom>
            <a:avLst/>
            <a:gdLst/>
            <a:ahLst/>
            <a:cxnLst/>
            <a:rect l="l" t="t" r="r" b="b"/>
            <a:pathLst>
              <a:path w="3630" h="5864" extrusionOk="0">
                <a:moveTo>
                  <a:pt x="1815" y="1"/>
                </a:moveTo>
                <a:cubicBezTo>
                  <a:pt x="1494" y="1810"/>
                  <a:pt x="1" y="2055"/>
                  <a:pt x="1" y="3875"/>
                </a:cubicBezTo>
                <a:cubicBezTo>
                  <a:pt x="1" y="5177"/>
                  <a:pt x="813" y="5864"/>
                  <a:pt x="1815" y="5864"/>
                </a:cubicBezTo>
                <a:cubicBezTo>
                  <a:pt x="2812" y="5864"/>
                  <a:pt x="3630" y="5177"/>
                  <a:pt x="3630" y="3875"/>
                </a:cubicBezTo>
                <a:cubicBezTo>
                  <a:pt x="3630" y="2055"/>
                  <a:pt x="2131" y="1810"/>
                  <a:pt x="181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94" name="Google Shape;1594;p34"/>
          <p:cNvSpPr/>
          <p:nvPr/>
        </p:nvSpPr>
        <p:spPr>
          <a:xfrm>
            <a:off x="10781375" y="5350335"/>
            <a:ext cx="215047" cy="346933"/>
          </a:xfrm>
          <a:custGeom>
            <a:avLst/>
            <a:gdLst/>
            <a:ahLst/>
            <a:cxnLst/>
            <a:rect l="l" t="t" r="r" b="b"/>
            <a:pathLst>
              <a:path w="3635" h="5864" extrusionOk="0">
                <a:moveTo>
                  <a:pt x="1815" y="1"/>
                </a:moveTo>
                <a:cubicBezTo>
                  <a:pt x="1499" y="1810"/>
                  <a:pt x="0" y="2055"/>
                  <a:pt x="0" y="3875"/>
                </a:cubicBezTo>
                <a:cubicBezTo>
                  <a:pt x="0" y="5177"/>
                  <a:pt x="812" y="5864"/>
                  <a:pt x="1815" y="5864"/>
                </a:cubicBezTo>
                <a:cubicBezTo>
                  <a:pt x="2817" y="5864"/>
                  <a:pt x="3635" y="5177"/>
                  <a:pt x="3635" y="3875"/>
                </a:cubicBezTo>
                <a:cubicBezTo>
                  <a:pt x="3635" y="2055"/>
                  <a:pt x="2136" y="1810"/>
                  <a:pt x="181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1595" name="Google Shape;1595;p34"/>
          <p:cNvGrpSpPr/>
          <p:nvPr/>
        </p:nvGrpSpPr>
        <p:grpSpPr>
          <a:xfrm>
            <a:off x="8529098" y="2419698"/>
            <a:ext cx="470404" cy="470404"/>
            <a:chOff x="-23245675" y="3148525"/>
            <a:chExt cx="296150" cy="296150"/>
          </a:xfrm>
        </p:grpSpPr>
        <p:sp>
          <p:nvSpPr>
            <p:cNvPr id="1596" name="Google Shape;1596;p34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98" name="Google Shape;1598;p34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599" name="Google Shape;1599;p34"/>
          <p:cNvGrpSpPr/>
          <p:nvPr/>
        </p:nvGrpSpPr>
        <p:grpSpPr>
          <a:xfrm>
            <a:off x="8612265" y="4549062"/>
            <a:ext cx="304060" cy="469173"/>
            <a:chOff x="-28032075" y="3916450"/>
            <a:chExt cx="191425" cy="295375"/>
          </a:xfrm>
        </p:grpSpPr>
        <p:sp>
          <p:nvSpPr>
            <p:cNvPr id="1600" name="Google Shape;1600;p34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35"/>
          <p:cNvSpPr/>
          <p:nvPr/>
        </p:nvSpPr>
        <p:spPr>
          <a:xfrm>
            <a:off x="2964400" y="1623933"/>
            <a:ext cx="1008400" cy="100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08" name="Google Shape;1608;p35"/>
          <p:cNvSpPr/>
          <p:nvPr/>
        </p:nvSpPr>
        <p:spPr>
          <a:xfrm>
            <a:off x="3066948" y="1726481"/>
            <a:ext cx="803200" cy="80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09" name="Google Shape;1609;p35"/>
          <p:cNvSpPr/>
          <p:nvPr/>
        </p:nvSpPr>
        <p:spPr>
          <a:xfrm>
            <a:off x="4806577" y="2676757"/>
            <a:ext cx="2579600" cy="2579600"/>
          </a:xfrm>
          <a:prstGeom prst="arc">
            <a:avLst>
              <a:gd name="adj1" fmla="val 16200000"/>
              <a:gd name="adj2" fmla="val 16193819"/>
            </a:avLst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10" name="Google Shape;1610;p35"/>
          <p:cNvSpPr/>
          <p:nvPr/>
        </p:nvSpPr>
        <p:spPr>
          <a:xfrm>
            <a:off x="4806577" y="2676757"/>
            <a:ext cx="2579600" cy="2579600"/>
          </a:xfrm>
          <a:prstGeom prst="arc">
            <a:avLst>
              <a:gd name="adj1" fmla="val 16200000"/>
              <a:gd name="adj2" fmla="val 5290238"/>
            </a:avLst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11" name="Google Shape;1611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12" name="Google Shape;1612;p35"/>
          <p:cNvSpPr txBox="1"/>
          <p:nvPr/>
        </p:nvSpPr>
        <p:spPr>
          <a:xfrm>
            <a:off x="609600" y="19584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13" name="Google Shape;1613;p35"/>
          <p:cNvSpPr txBox="1"/>
          <p:nvPr/>
        </p:nvSpPr>
        <p:spPr>
          <a:xfrm>
            <a:off x="609600" y="15861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614" name="Google Shape;1614;p35"/>
          <p:cNvGrpSpPr/>
          <p:nvPr/>
        </p:nvGrpSpPr>
        <p:grpSpPr>
          <a:xfrm>
            <a:off x="3287531" y="1849687"/>
            <a:ext cx="363207" cy="556763"/>
            <a:chOff x="-23930925" y="3149300"/>
            <a:chExt cx="192200" cy="294625"/>
          </a:xfrm>
        </p:grpSpPr>
        <p:sp>
          <p:nvSpPr>
            <p:cNvPr id="1615" name="Google Shape;1615;p35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619" name="Google Shape;1619;p35"/>
          <p:cNvSpPr/>
          <p:nvPr/>
        </p:nvSpPr>
        <p:spPr>
          <a:xfrm>
            <a:off x="4875496" y="2746148"/>
            <a:ext cx="2440800" cy="2440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1620" name="Google Shape;1620;p35"/>
          <p:cNvGrpSpPr/>
          <p:nvPr/>
        </p:nvGrpSpPr>
        <p:grpSpPr>
          <a:xfrm>
            <a:off x="5591317" y="3465502"/>
            <a:ext cx="1008449" cy="1011135"/>
            <a:chOff x="-23615075" y="3148525"/>
            <a:chExt cx="295375" cy="296150"/>
          </a:xfrm>
        </p:grpSpPr>
        <p:sp>
          <p:nvSpPr>
            <p:cNvPr id="1621" name="Google Shape;1621;p35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625" name="Google Shape;1625;p35"/>
          <p:cNvSpPr/>
          <p:nvPr/>
        </p:nvSpPr>
        <p:spPr>
          <a:xfrm>
            <a:off x="2964400" y="3462451"/>
            <a:ext cx="1008400" cy="100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26" name="Google Shape;1626;p35"/>
          <p:cNvSpPr/>
          <p:nvPr/>
        </p:nvSpPr>
        <p:spPr>
          <a:xfrm>
            <a:off x="3066948" y="3564999"/>
            <a:ext cx="803200" cy="80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27" name="Google Shape;1627;p35"/>
          <p:cNvSpPr txBox="1"/>
          <p:nvPr/>
        </p:nvSpPr>
        <p:spPr>
          <a:xfrm>
            <a:off x="609600" y="379691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28" name="Google Shape;1628;p35"/>
          <p:cNvSpPr txBox="1"/>
          <p:nvPr/>
        </p:nvSpPr>
        <p:spPr>
          <a:xfrm>
            <a:off x="609600" y="34246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29" name="Google Shape;1629;p35"/>
          <p:cNvSpPr/>
          <p:nvPr/>
        </p:nvSpPr>
        <p:spPr>
          <a:xfrm>
            <a:off x="2964933" y="5300967"/>
            <a:ext cx="1008400" cy="100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30" name="Google Shape;1630;p35"/>
          <p:cNvSpPr/>
          <p:nvPr/>
        </p:nvSpPr>
        <p:spPr>
          <a:xfrm>
            <a:off x="3067481" y="5403515"/>
            <a:ext cx="803200" cy="80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31" name="Google Shape;1631;p35"/>
          <p:cNvSpPr txBox="1"/>
          <p:nvPr/>
        </p:nvSpPr>
        <p:spPr>
          <a:xfrm>
            <a:off x="609600" y="56354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32" name="Google Shape;1632;p35"/>
          <p:cNvSpPr txBox="1"/>
          <p:nvPr/>
        </p:nvSpPr>
        <p:spPr>
          <a:xfrm>
            <a:off x="609600" y="52631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cxnSp>
        <p:nvCxnSpPr>
          <p:cNvPr id="1633" name="Google Shape;1633;p35"/>
          <p:cNvCxnSpPr>
            <a:stCxn id="1608" idx="6"/>
            <a:endCxn id="1619" idx="1"/>
          </p:cNvCxnSpPr>
          <p:nvPr/>
        </p:nvCxnSpPr>
        <p:spPr>
          <a:xfrm>
            <a:off x="3870148" y="2128081"/>
            <a:ext cx="1362800" cy="975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4" name="Google Shape;1634;p35"/>
          <p:cNvCxnSpPr>
            <a:stCxn id="1625" idx="6"/>
            <a:endCxn id="1619" idx="2"/>
          </p:cNvCxnSpPr>
          <p:nvPr/>
        </p:nvCxnSpPr>
        <p:spPr>
          <a:xfrm>
            <a:off x="3972800" y="3966651"/>
            <a:ext cx="902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5" name="Google Shape;1635;p35"/>
          <p:cNvCxnSpPr>
            <a:stCxn id="1630" idx="6"/>
            <a:endCxn id="1619" idx="3"/>
          </p:cNvCxnSpPr>
          <p:nvPr/>
        </p:nvCxnSpPr>
        <p:spPr>
          <a:xfrm rot="10800000" flipH="1">
            <a:off x="3870681" y="4829515"/>
            <a:ext cx="1362400" cy="975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36" name="Google Shape;1636;p35"/>
          <p:cNvGrpSpPr/>
          <p:nvPr/>
        </p:nvGrpSpPr>
        <p:grpSpPr>
          <a:xfrm>
            <a:off x="3232757" y="3712522"/>
            <a:ext cx="471676" cy="470444"/>
            <a:chOff x="-28461325" y="3545475"/>
            <a:chExt cx="296950" cy="296175"/>
          </a:xfrm>
        </p:grpSpPr>
        <p:sp>
          <p:nvSpPr>
            <p:cNvPr id="1637" name="Google Shape;1637;p35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643" name="Google Shape;1643;p35"/>
          <p:cNvGrpSpPr/>
          <p:nvPr/>
        </p:nvGrpSpPr>
        <p:grpSpPr>
          <a:xfrm>
            <a:off x="3233191" y="5569966"/>
            <a:ext cx="472947" cy="470404"/>
            <a:chOff x="-27351575" y="3175300"/>
            <a:chExt cx="297750" cy="296150"/>
          </a:xfrm>
        </p:grpSpPr>
        <p:sp>
          <p:nvSpPr>
            <p:cNvPr id="1644" name="Google Shape;1644;p35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648" name="Google Shape;1648;p35"/>
          <p:cNvSpPr/>
          <p:nvPr/>
        </p:nvSpPr>
        <p:spPr>
          <a:xfrm>
            <a:off x="8219067" y="3462451"/>
            <a:ext cx="1008400" cy="100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49" name="Google Shape;1649;p35"/>
          <p:cNvSpPr/>
          <p:nvPr/>
        </p:nvSpPr>
        <p:spPr>
          <a:xfrm>
            <a:off x="8321615" y="3564999"/>
            <a:ext cx="803200" cy="80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50" name="Google Shape;1650;p35"/>
          <p:cNvSpPr/>
          <p:nvPr/>
        </p:nvSpPr>
        <p:spPr>
          <a:xfrm>
            <a:off x="8219000" y="1623933"/>
            <a:ext cx="1008400" cy="100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51" name="Google Shape;1651;p35"/>
          <p:cNvSpPr/>
          <p:nvPr/>
        </p:nvSpPr>
        <p:spPr>
          <a:xfrm>
            <a:off x="8321548" y="1726481"/>
            <a:ext cx="803200" cy="80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52" name="Google Shape;1652;p35"/>
          <p:cNvSpPr/>
          <p:nvPr/>
        </p:nvSpPr>
        <p:spPr>
          <a:xfrm>
            <a:off x="8218933" y="5300967"/>
            <a:ext cx="1008400" cy="100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53" name="Google Shape;1653;p35"/>
          <p:cNvSpPr/>
          <p:nvPr/>
        </p:nvSpPr>
        <p:spPr>
          <a:xfrm>
            <a:off x="8321481" y="5403515"/>
            <a:ext cx="803200" cy="80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54" name="Google Shape;1654;p35"/>
          <p:cNvSpPr txBox="1"/>
          <p:nvPr/>
        </p:nvSpPr>
        <p:spPr>
          <a:xfrm>
            <a:off x="9329067" y="19584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55" name="Google Shape;1655;p35"/>
          <p:cNvSpPr txBox="1"/>
          <p:nvPr/>
        </p:nvSpPr>
        <p:spPr>
          <a:xfrm>
            <a:off x="10011867" y="15861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56" name="Google Shape;1656;p35"/>
          <p:cNvSpPr txBox="1"/>
          <p:nvPr/>
        </p:nvSpPr>
        <p:spPr>
          <a:xfrm>
            <a:off x="9329067" y="379691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 is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57" name="Google Shape;1657;p35"/>
          <p:cNvSpPr txBox="1"/>
          <p:nvPr/>
        </p:nvSpPr>
        <p:spPr>
          <a:xfrm>
            <a:off x="10011867" y="34246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58" name="Google Shape;1658;p35"/>
          <p:cNvSpPr txBox="1"/>
          <p:nvPr/>
        </p:nvSpPr>
        <p:spPr>
          <a:xfrm>
            <a:off x="9329067" y="56354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59" name="Google Shape;1659;p35"/>
          <p:cNvSpPr txBox="1"/>
          <p:nvPr/>
        </p:nvSpPr>
        <p:spPr>
          <a:xfrm>
            <a:off x="10011867" y="52631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cxnSp>
        <p:nvCxnSpPr>
          <p:cNvPr id="1660" name="Google Shape;1660;p35"/>
          <p:cNvCxnSpPr>
            <a:stCxn id="1619" idx="6"/>
            <a:endCxn id="1648" idx="2"/>
          </p:cNvCxnSpPr>
          <p:nvPr/>
        </p:nvCxnSpPr>
        <p:spPr>
          <a:xfrm>
            <a:off x="7316296" y="3966548"/>
            <a:ext cx="902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1" name="Google Shape;1661;p35"/>
          <p:cNvCxnSpPr>
            <a:stCxn id="1651" idx="2"/>
            <a:endCxn id="1619" idx="7"/>
          </p:cNvCxnSpPr>
          <p:nvPr/>
        </p:nvCxnSpPr>
        <p:spPr>
          <a:xfrm flipH="1">
            <a:off x="6958748" y="2128081"/>
            <a:ext cx="1362800" cy="975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2" name="Google Shape;1662;p35"/>
          <p:cNvCxnSpPr>
            <a:stCxn id="1653" idx="2"/>
            <a:endCxn id="1619" idx="5"/>
          </p:cNvCxnSpPr>
          <p:nvPr/>
        </p:nvCxnSpPr>
        <p:spPr>
          <a:xfrm rot="10800000">
            <a:off x="6958681" y="4829515"/>
            <a:ext cx="1362800" cy="975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3" name="Google Shape;1663;p35"/>
          <p:cNvSpPr/>
          <p:nvPr/>
        </p:nvSpPr>
        <p:spPr>
          <a:xfrm>
            <a:off x="8530390" y="5569885"/>
            <a:ext cx="385345" cy="470444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1664" name="Google Shape;1664;p35"/>
          <p:cNvGrpSpPr/>
          <p:nvPr/>
        </p:nvGrpSpPr>
        <p:grpSpPr>
          <a:xfrm>
            <a:off x="8489947" y="3715663"/>
            <a:ext cx="466672" cy="464171"/>
            <a:chOff x="-24353075" y="3891250"/>
            <a:chExt cx="293800" cy="292225"/>
          </a:xfrm>
        </p:grpSpPr>
        <p:sp>
          <p:nvSpPr>
            <p:cNvPr id="1665" name="Google Shape;1665;p35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667" name="Google Shape;1667;p35"/>
          <p:cNvGrpSpPr/>
          <p:nvPr/>
        </p:nvGrpSpPr>
        <p:grpSpPr>
          <a:xfrm>
            <a:off x="8488543" y="1935373"/>
            <a:ext cx="470404" cy="385385"/>
            <a:chOff x="-26981375" y="3951875"/>
            <a:chExt cx="296150" cy="242625"/>
          </a:xfrm>
        </p:grpSpPr>
        <p:sp>
          <p:nvSpPr>
            <p:cNvPr id="1668" name="Google Shape;1668;p35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6"/>
          <p:cNvSpPr/>
          <p:nvPr/>
        </p:nvSpPr>
        <p:spPr>
          <a:xfrm>
            <a:off x="2059400" y="2178567"/>
            <a:ext cx="3588800" cy="41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76" name="Google Shape;1676;p36"/>
          <p:cNvSpPr/>
          <p:nvPr/>
        </p:nvSpPr>
        <p:spPr>
          <a:xfrm>
            <a:off x="6556100" y="2178567"/>
            <a:ext cx="1785200" cy="41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77" name="Google Shape;1677;p36"/>
          <p:cNvSpPr txBox="1"/>
          <p:nvPr/>
        </p:nvSpPr>
        <p:spPr>
          <a:xfrm>
            <a:off x="609600" y="2225033"/>
            <a:ext cx="14496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100%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78" name="Google Shape;1678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Two-Sided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79" name="Google Shape;1679;p36"/>
          <p:cNvSpPr txBox="1"/>
          <p:nvPr/>
        </p:nvSpPr>
        <p:spPr>
          <a:xfrm>
            <a:off x="885751" y="6024767"/>
            <a:ext cx="13068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80" name="Google Shape;1680;p36"/>
          <p:cNvSpPr txBox="1"/>
          <p:nvPr/>
        </p:nvSpPr>
        <p:spPr>
          <a:xfrm>
            <a:off x="4054984" y="6024767"/>
            <a:ext cx="13068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81" name="Google Shape;1681;p36"/>
          <p:cNvSpPr txBox="1"/>
          <p:nvPr/>
        </p:nvSpPr>
        <p:spPr>
          <a:xfrm>
            <a:off x="7224200" y="6024767"/>
            <a:ext cx="13068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82" name="Google Shape;1682;p36"/>
          <p:cNvSpPr txBox="1"/>
          <p:nvPr/>
        </p:nvSpPr>
        <p:spPr>
          <a:xfrm>
            <a:off x="10275584" y="6024767"/>
            <a:ext cx="13068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83" name="Google Shape;1683;p36"/>
          <p:cNvSpPr txBox="1"/>
          <p:nvPr/>
        </p:nvSpPr>
        <p:spPr>
          <a:xfrm>
            <a:off x="8347333" y="2225033"/>
            <a:ext cx="14496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50%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84" name="Google Shape;1684;p36"/>
          <p:cNvSpPr/>
          <p:nvPr/>
        </p:nvSpPr>
        <p:spPr>
          <a:xfrm>
            <a:off x="3852796" y="3086567"/>
            <a:ext cx="1795200" cy="41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85" name="Google Shape;1685;p36"/>
          <p:cNvSpPr/>
          <p:nvPr/>
        </p:nvSpPr>
        <p:spPr>
          <a:xfrm>
            <a:off x="6556100" y="3086567"/>
            <a:ext cx="2678400" cy="41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86" name="Google Shape;1686;p36"/>
          <p:cNvSpPr txBox="1"/>
          <p:nvPr/>
        </p:nvSpPr>
        <p:spPr>
          <a:xfrm>
            <a:off x="2403100" y="3133033"/>
            <a:ext cx="14496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50%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87" name="Google Shape;1687;p36"/>
          <p:cNvSpPr txBox="1"/>
          <p:nvPr/>
        </p:nvSpPr>
        <p:spPr>
          <a:xfrm>
            <a:off x="9234484" y="3133033"/>
            <a:ext cx="14496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75%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88" name="Google Shape;1688;p36"/>
          <p:cNvSpPr/>
          <p:nvPr/>
        </p:nvSpPr>
        <p:spPr>
          <a:xfrm>
            <a:off x="2705415" y="3994567"/>
            <a:ext cx="2942400" cy="41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89" name="Google Shape;1689;p36"/>
          <p:cNvSpPr/>
          <p:nvPr/>
        </p:nvSpPr>
        <p:spPr>
          <a:xfrm>
            <a:off x="6556100" y="3994567"/>
            <a:ext cx="834400" cy="41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90" name="Google Shape;1690;p36"/>
          <p:cNvSpPr txBox="1"/>
          <p:nvPr/>
        </p:nvSpPr>
        <p:spPr>
          <a:xfrm>
            <a:off x="1255500" y="4041033"/>
            <a:ext cx="14496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80%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91" name="Google Shape;1691;p36"/>
          <p:cNvSpPr txBox="1"/>
          <p:nvPr/>
        </p:nvSpPr>
        <p:spPr>
          <a:xfrm>
            <a:off x="7390484" y="4041033"/>
            <a:ext cx="14496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25%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92" name="Google Shape;1692;p36"/>
          <p:cNvSpPr/>
          <p:nvPr/>
        </p:nvSpPr>
        <p:spPr>
          <a:xfrm>
            <a:off x="3432772" y="4902567"/>
            <a:ext cx="2215200" cy="41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93" name="Google Shape;1693;p36"/>
          <p:cNvSpPr/>
          <p:nvPr/>
        </p:nvSpPr>
        <p:spPr>
          <a:xfrm>
            <a:off x="6556100" y="4902567"/>
            <a:ext cx="3569200" cy="4132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694" name="Google Shape;1694;p36"/>
          <p:cNvSpPr txBox="1"/>
          <p:nvPr/>
        </p:nvSpPr>
        <p:spPr>
          <a:xfrm>
            <a:off x="1983033" y="4949033"/>
            <a:ext cx="14496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60%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95" name="Google Shape;1695;p36"/>
          <p:cNvSpPr txBox="1"/>
          <p:nvPr/>
        </p:nvSpPr>
        <p:spPr>
          <a:xfrm>
            <a:off x="10145000" y="4949033"/>
            <a:ext cx="14496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100%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96" name="Google Shape;1696;p36"/>
          <p:cNvSpPr txBox="1"/>
          <p:nvPr/>
        </p:nvSpPr>
        <p:spPr>
          <a:xfrm>
            <a:off x="3216800" y="15247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1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97" name="Google Shape;1697;p36"/>
          <p:cNvSpPr txBox="1"/>
          <p:nvPr/>
        </p:nvSpPr>
        <p:spPr>
          <a:xfrm>
            <a:off x="7397433" y="15496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2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98" name="Google Shape;1698;p36"/>
          <p:cNvSpPr/>
          <p:nvPr/>
        </p:nvSpPr>
        <p:spPr>
          <a:xfrm>
            <a:off x="5867563" y="3929194"/>
            <a:ext cx="469173" cy="467943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1699" name="Google Shape;1699;p36"/>
          <p:cNvGrpSpPr/>
          <p:nvPr/>
        </p:nvGrpSpPr>
        <p:grpSpPr>
          <a:xfrm>
            <a:off x="5866949" y="2206373"/>
            <a:ext cx="470404" cy="385385"/>
            <a:chOff x="-26981375" y="3951875"/>
            <a:chExt cx="296150" cy="242625"/>
          </a:xfrm>
        </p:grpSpPr>
        <p:sp>
          <p:nvSpPr>
            <p:cNvPr id="1700" name="Google Shape;1700;p36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01" name="Google Shape;1701;p36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02" name="Google Shape;1702;p36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703" name="Google Shape;1703;p36"/>
          <p:cNvSpPr/>
          <p:nvPr/>
        </p:nvSpPr>
        <p:spPr>
          <a:xfrm>
            <a:off x="5866929" y="3131931"/>
            <a:ext cx="470444" cy="322485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04" name="Google Shape;1704;p36"/>
          <p:cNvSpPr/>
          <p:nvPr/>
        </p:nvSpPr>
        <p:spPr>
          <a:xfrm>
            <a:off x="5866292" y="4830018"/>
            <a:ext cx="471715" cy="471676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05" name="Google Shape;1705;p36"/>
          <p:cNvSpPr/>
          <p:nvPr/>
        </p:nvSpPr>
        <p:spPr>
          <a:xfrm>
            <a:off x="615751" y="6039367"/>
            <a:ext cx="270000" cy="270000"/>
          </a:xfrm>
          <a:prstGeom prst="snip2DiagRect">
            <a:avLst>
              <a:gd name="adj1" fmla="val 0"/>
              <a:gd name="adj2" fmla="val 289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06" name="Google Shape;1706;p36"/>
          <p:cNvSpPr/>
          <p:nvPr/>
        </p:nvSpPr>
        <p:spPr>
          <a:xfrm>
            <a:off x="3784984" y="6039367"/>
            <a:ext cx="270000" cy="270000"/>
          </a:xfrm>
          <a:prstGeom prst="snip2DiagRect">
            <a:avLst>
              <a:gd name="adj1" fmla="val 0"/>
              <a:gd name="adj2" fmla="val 289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07" name="Google Shape;1707;p36"/>
          <p:cNvSpPr/>
          <p:nvPr/>
        </p:nvSpPr>
        <p:spPr>
          <a:xfrm>
            <a:off x="6954200" y="6039367"/>
            <a:ext cx="270000" cy="270000"/>
          </a:xfrm>
          <a:prstGeom prst="snip2DiagRect">
            <a:avLst>
              <a:gd name="adj1" fmla="val 0"/>
              <a:gd name="adj2" fmla="val 2898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08" name="Google Shape;1708;p36"/>
          <p:cNvSpPr/>
          <p:nvPr/>
        </p:nvSpPr>
        <p:spPr>
          <a:xfrm>
            <a:off x="10005584" y="6039367"/>
            <a:ext cx="270000" cy="270000"/>
          </a:xfrm>
          <a:prstGeom prst="snip2DiagRect">
            <a:avLst>
              <a:gd name="adj1" fmla="val 0"/>
              <a:gd name="adj2" fmla="val 2898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37"/>
          <p:cNvSpPr/>
          <p:nvPr/>
        </p:nvSpPr>
        <p:spPr>
          <a:xfrm flipH="1">
            <a:off x="3731387" y="1716272"/>
            <a:ext cx="4500800" cy="4500800"/>
          </a:xfrm>
          <a:prstGeom prst="arc">
            <a:avLst>
              <a:gd name="adj1" fmla="val 16254133"/>
              <a:gd name="adj2" fmla="val 5391730"/>
            </a:avLst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14" name="Google Shape;1714;p37"/>
          <p:cNvSpPr/>
          <p:nvPr/>
        </p:nvSpPr>
        <p:spPr>
          <a:xfrm>
            <a:off x="4191384" y="1624051"/>
            <a:ext cx="1008400" cy="10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15" name="Google Shape;1715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16" name="Google Shape;1716;p37"/>
          <p:cNvSpPr txBox="1"/>
          <p:nvPr/>
        </p:nvSpPr>
        <p:spPr>
          <a:xfrm>
            <a:off x="644933" y="19584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17" name="Google Shape;1717;p37"/>
          <p:cNvSpPr txBox="1"/>
          <p:nvPr/>
        </p:nvSpPr>
        <p:spPr>
          <a:xfrm>
            <a:off x="644933" y="15861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18" name="Google Shape;1718;p37"/>
          <p:cNvSpPr txBox="1"/>
          <p:nvPr/>
        </p:nvSpPr>
        <p:spPr>
          <a:xfrm>
            <a:off x="644933" y="379691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19" name="Google Shape;1719;p37"/>
          <p:cNvSpPr txBox="1"/>
          <p:nvPr/>
        </p:nvSpPr>
        <p:spPr>
          <a:xfrm>
            <a:off x="644933" y="34246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20" name="Google Shape;1720;p37"/>
          <p:cNvSpPr txBox="1"/>
          <p:nvPr/>
        </p:nvSpPr>
        <p:spPr>
          <a:xfrm>
            <a:off x="644933" y="56354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21" name="Google Shape;1721;p37"/>
          <p:cNvSpPr txBox="1"/>
          <p:nvPr/>
        </p:nvSpPr>
        <p:spPr>
          <a:xfrm>
            <a:off x="644933" y="52631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22" name="Google Shape;1722;p37"/>
          <p:cNvSpPr txBox="1"/>
          <p:nvPr/>
        </p:nvSpPr>
        <p:spPr>
          <a:xfrm>
            <a:off x="9207733" y="19584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23" name="Google Shape;1723;p37"/>
          <p:cNvSpPr txBox="1"/>
          <p:nvPr/>
        </p:nvSpPr>
        <p:spPr>
          <a:xfrm>
            <a:off x="9890533" y="15861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24" name="Google Shape;1724;p37"/>
          <p:cNvSpPr txBox="1"/>
          <p:nvPr/>
        </p:nvSpPr>
        <p:spPr>
          <a:xfrm>
            <a:off x="9207733" y="379691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25" name="Google Shape;1725;p37"/>
          <p:cNvSpPr txBox="1"/>
          <p:nvPr/>
        </p:nvSpPr>
        <p:spPr>
          <a:xfrm>
            <a:off x="9890533" y="34246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26" name="Google Shape;1726;p37"/>
          <p:cNvSpPr txBox="1"/>
          <p:nvPr/>
        </p:nvSpPr>
        <p:spPr>
          <a:xfrm>
            <a:off x="9207733" y="56354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27" name="Google Shape;1727;p37"/>
          <p:cNvSpPr txBox="1"/>
          <p:nvPr/>
        </p:nvSpPr>
        <p:spPr>
          <a:xfrm>
            <a:off x="9890533" y="52631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28" name="Google Shape;1728;p37"/>
          <p:cNvSpPr/>
          <p:nvPr/>
        </p:nvSpPr>
        <p:spPr>
          <a:xfrm>
            <a:off x="4452433" y="2440377"/>
            <a:ext cx="3014800" cy="3014800"/>
          </a:xfrm>
          <a:prstGeom prst="pie">
            <a:avLst>
              <a:gd name="adj1" fmla="val 5376899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29" name="Google Shape;1729;p37"/>
          <p:cNvSpPr/>
          <p:nvPr/>
        </p:nvSpPr>
        <p:spPr>
          <a:xfrm rot="10800000">
            <a:off x="4623067" y="2440353"/>
            <a:ext cx="3014800" cy="3014800"/>
          </a:xfrm>
          <a:prstGeom prst="pie">
            <a:avLst>
              <a:gd name="adj1" fmla="val 5376899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30" name="Google Shape;1730;p37"/>
          <p:cNvSpPr txBox="1"/>
          <p:nvPr/>
        </p:nvSpPr>
        <p:spPr>
          <a:xfrm>
            <a:off x="4193967" y="1978633"/>
            <a:ext cx="1004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40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31" name="Google Shape;1731;p37"/>
          <p:cNvSpPr/>
          <p:nvPr/>
        </p:nvSpPr>
        <p:spPr>
          <a:xfrm>
            <a:off x="3278384" y="3410967"/>
            <a:ext cx="1008400" cy="10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32" name="Google Shape;1732;p37"/>
          <p:cNvSpPr txBox="1"/>
          <p:nvPr/>
        </p:nvSpPr>
        <p:spPr>
          <a:xfrm>
            <a:off x="3280967" y="3765551"/>
            <a:ext cx="1004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40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33" name="Google Shape;1733;p37"/>
          <p:cNvSpPr/>
          <p:nvPr/>
        </p:nvSpPr>
        <p:spPr>
          <a:xfrm>
            <a:off x="4191384" y="5197851"/>
            <a:ext cx="1008400" cy="10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34" name="Google Shape;1734;p37"/>
          <p:cNvSpPr txBox="1"/>
          <p:nvPr/>
        </p:nvSpPr>
        <p:spPr>
          <a:xfrm>
            <a:off x="4193967" y="5552433"/>
            <a:ext cx="1004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40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735" name="Google Shape;1735;p37"/>
          <p:cNvGrpSpPr/>
          <p:nvPr/>
        </p:nvGrpSpPr>
        <p:grpSpPr>
          <a:xfrm>
            <a:off x="4896436" y="3456233"/>
            <a:ext cx="609595" cy="500196"/>
            <a:chOff x="-26981375" y="3951875"/>
            <a:chExt cx="296150" cy="242625"/>
          </a:xfrm>
        </p:grpSpPr>
        <p:sp>
          <p:nvSpPr>
            <p:cNvPr id="1736" name="Google Shape;1736;p37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37" name="Google Shape;1737;p37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739" name="Google Shape;1739;p37"/>
          <p:cNvGrpSpPr/>
          <p:nvPr/>
        </p:nvGrpSpPr>
        <p:grpSpPr>
          <a:xfrm>
            <a:off x="6614521" y="3456399"/>
            <a:ext cx="499891" cy="499860"/>
            <a:chOff x="-24353075" y="3891250"/>
            <a:chExt cx="293800" cy="292225"/>
          </a:xfrm>
        </p:grpSpPr>
        <p:sp>
          <p:nvSpPr>
            <p:cNvPr id="1740" name="Google Shape;1740;p37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41" name="Google Shape;1741;p37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742" name="Google Shape;1742;p37"/>
          <p:cNvSpPr txBox="1"/>
          <p:nvPr/>
        </p:nvSpPr>
        <p:spPr>
          <a:xfrm>
            <a:off x="4452433" y="4074900"/>
            <a:ext cx="14976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1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43" name="Google Shape;1743;p37"/>
          <p:cNvSpPr txBox="1"/>
          <p:nvPr/>
        </p:nvSpPr>
        <p:spPr>
          <a:xfrm>
            <a:off x="6115667" y="4074900"/>
            <a:ext cx="14976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2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44" name="Google Shape;1744;p37"/>
          <p:cNvSpPr/>
          <p:nvPr/>
        </p:nvSpPr>
        <p:spPr>
          <a:xfrm>
            <a:off x="3880053" y="1716272"/>
            <a:ext cx="4500800" cy="4500800"/>
          </a:xfrm>
          <a:prstGeom prst="arc">
            <a:avLst>
              <a:gd name="adj1" fmla="val 16237285"/>
              <a:gd name="adj2" fmla="val 5401866"/>
            </a:avLst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45" name="Google Shape;1745;p37"/>
          <p:cNvSpPr/>
          <p:nvPr/>
        </p:nvSpPr>
        <p:spPr>
          <a:xfrm>
            <a:off x="6913351" y="1624051"/>
            <a:ext cx="1008400" cy="100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46" name="Google Shape;1746;p37"/>
          <p:cNvSpPr txBox="1"/>
          <p:nvPr/>
        </p:nvSpPr>
        <p:spPr>
          <a:xfrm>
            <a:off x="6915933" y="1978633"/>
            <a:ext cx="1004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40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47" name="Google Shape;1747;p37"/>
          <p:cNvSpPr/>
          <p:nvPr/>
        </p:nvSpPr>
        <p:spPr>
          <a:xfrm>
            <a:off x="6913351" y="5197851"/>
            <a:ext cx="1008400" cy="100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48" name="Google Shape;1748;p37"/>
          <p:cNvSpPr txBox="1"/>
          <p:nvPr/>
        </p:nvSpPr>
        <p:spPr>
          <a:xfrm>
            <a:off x="6915933" y="5552433"/>
            <a:ext cx="1004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40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49" name="Google Shape;1749;p37"/>
          <p:cNvSpPr/>
          <p:nvPr/>
        </p:nvSpPr>
        <p:spPr>
          <a:xfrm>
            <a:off x="7893933" y="3410967"/>
            <a:ext cx="1008400" cy="100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50" name="Google Shape;1750;p37"/>
          <p:cNvSpPr txBox="1"/>
          <p:nvPr/>
        </p:nvSpPr>
        <p:spPr>
          <a:xfrm>
            <a:off x="7896517" y="3765551"/>
            <a:ext cx="1004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40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Comparison Chart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56" name="Google Shape;1756;p38"/>
          <p:cNvSpPr/>
          <p:nvPr/>
        </p:nvSpPr>
        <p:spPr>
          <a:xfrm>
            <a:off x="6740400" y="1551600"/>
            <a:ext cx="4842000" cy="6088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57" name="Google Shape;1757;p38"/>
          <p:cNvSpPr txBox="1"/>
          <p:nvPr/>
        </p:nvSpPr>
        <p:spPr>
          <a:xfrm>
            <a:off x="6740400" y="2227251"/>
            <a:ext cx="4065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58" name="Google Shape;1758;p38"/>
          <p:cNvSpPr txBox="1"/>
          <p:nvPr/>
        </p:nvSpPr>
        <p:spPr>
          <a:xfrm>
            <a:off x="8283067" y="1706400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59" name="Google Shape;1759;p38"/>
          <p:cNvSpPr/>
          <p:nvPr/>
        </p:nvSpPr>
        <p:spPr>
          <a:xfrm>
            <a:off x="7102767" y="1621100"/>
            <a:ext cx="471200" cy="46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60" name="Google Shape;1760;p38"/>
          <p:cNvSpPr txBox="1"/>
          <p:nvPr/>
        </p:nvSpPr>
        <p:spPr>
          <a:xfrm>
            <a:off x="7025981" y="1753967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5A54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1865" b="1" kern="0">
              <a:solidFill>
                <a:srgbClr val="5A54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61" name="Google Shape;1761;p38"/>
          <p:cNvSpPr/>
          <p:nvPr/>
        </p:nvSpPr>
        <p:spPr>
          <a:xfrm>
            <a:off x="6740400" y="2812567"/>
            <a:ext cx="4580400" cy="608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62" name="Google Shape;1762;p38"/>
          <p:cNvSpPr txBox="1"/>
          <p:nvPr/>
        </p:nvSpPr>
        <p:spPr>
          <a:xfrm>
            <a:off x="6740400" y="3488217"/>
            <a:ext cx="4065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63" name="Google Shape;1763;p38"/>
          <p:cNvSpPr txBox="1"/>
          <p:nvPr/>
        </p:nvSpPr>
        <p:spPr>
          <a:xfrm>
            <a:off x="8283067" y="29673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64" name="Google Shape;1764;p38"/>
          <p:cNvSpPr/>
          <p:nvPr/>
        </p:nvSpPr>
        <p:spPr>
          <a:xfrm>
            <a:off x="7102767" y="2882067"/>
            <a:ext cx="471200" cy="46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65" name="Google Shape;1765;p38"/>
          <p:cNvSpPr txBox="1"/>
          <p:nvPr/>
        </p:nvSpPr>
        <p:spPr>
          <a:xfrm>
            <a:off x="7025981" y="3014933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9682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1865" b="1" kern="0">
              <a:solidFill>
                <a:srgbClr val="9682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66" name="Google Shape;1766;p38"/>
          <p:cNvSpPr/>
          <p:nvPr/>
        </p:nvSpPr>
        <p:spPr>
          <a:xfrm>
            <a:off x="6740400" y="4073533"/>
            <a:ext cx="4360400" cy="60880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67" name="Google Shape;1767;p38"/>
          <p:cNvSpPr txBox="1"/>
          <p:nvPr/>
        </p:nvSpPr>
        <p:spPr>
          <a:xfrm>
            <a:off x="6740400" y="4749184"/>
            <a:ext cx="4065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68" name="Google Shape;1768;p38"/>
          <p:cNvSpPr txBox="1"/>
          <p:nvPr/>
        </p:nvSpPr>
        <p:spPr>
          <a:xfrm>
            <a:off x="8283067" y="42283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69" name="Google Shape;1769;p38"/>
          <p:cNvSpPr/>
          <p:nvPr/>
        </p:nvSpPr>
        <p:spPr>
          <a:xfrm>
            <a:off x="7102767" y="4143033"/>
            <a:ext cx="471200" cy="46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70" name="Google Shape;1770;p38"/>
          <p:cNvSpPr txBox="1"/>
          <p:nvPr/>
        </p:nvSpPr>
        <p:spPr>
          <a:xfrm>
            <a:off x="7025981" y="4275900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1865" b="1" kern="0">
              <a:solidFill>
                <a:srgbClr val="00A794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71" name="Google Shape;1771;p38"/>
          <p:cNvSpPr/>
          <p:nvPr/>
        </p:nvSpPr>
        <p:spPr>
          <a:xfrm>
            <a:off x="6740400" y="5334500"/>
            <a:ext cx="4065200" cy="6088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72" name="Google Shape;1772;p38"/>
          <p:cNvSpPr txBox="1"/>
          <p:nvPr/>
        </p:nvSpPr>
        <p:spPr>
          <a:xfrm>
            <a:off x="6740400" y="6010151"/>
            <a:ext cx="4065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73" name="Google Shape;1773;p38"/>
          <p:cNvSpPr txBox="1"/>
          <p:nvPr/>
        </p:nvSpPr>
        <p:spPr>
          <a:xfrm>
            <a:off x="8283067" y="5489300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74" name="Google Shape;1774;p38"/>
          <p:cNvSpPr/>
          <p:nvPr/>
        </p:nvSpPr>
        <p:spPr>
          <a:xfrm>
            <a:off x="7102767" y="5404000"/>
            <a:ext cx="471200" cy="46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75" name="Google Shape;1775;p38"/>
          <p:cNvSpPr txBox="1"/>
          <p:nvPr/>
        </p:nvSpPr>
        <p:spPr>
          <a:xfrm>
            <a:off x="7025981" y="5536867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3DA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04</a:t>
            </a:r>
            <a:endParaRPr sz="1865" b="1" kern="0">
              <a:solidFill>
                <a:srgbClr val="03DAC4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76" name="Google Shape;1776;p38"/>
          <p:cNvSpPr/>
          <p:nvPr/>
        </p:nvSpPr>
        <p:spPr>
          <a:xfrm flipH="1">
            <a:off x="609600" y="1551600"/>
            <a:ext cx="4842000" cy="6088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77" name="Google Shape;1777;p38"/>
          <p:cNvSpPr txBox="1"/>
          <p:nvPr/>
        </p:nvSpPr>
        <p:spPr>
          <a:xfrm>
            <a:off x="1386400" y="2227251"/>
            <a:ext cx="4065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78" name="Google Shape;1778;p38"/>
          <p:cNvSpPr txBox="1"/>
          <p:nvPr/>
        </p:nvSpPr>
        <p:spPr>
          <a:xfrm>
            <a:off x="2152267" y="1706400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79" name="Google Shape;1779;p38"/>
          <p:cNvSpPr/>
          <p:nvPr/>
        </p:nvSpPr>
        <p:spPr>
          <a:xfrm>
            <a:off x="4617167" y="1621100"/>
            <a:ext cx="471200" cy="46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80" name="Google Shape;1780;p38"/>
          <p:cNvSpPr txBox="1"/>
          <p:nvPr/>
        </p:nvSpPr>
        <p:spPr>
          <a:xfrm>
            <a:off x="4540432" y="1753967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5A54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1865" b="1" kern="0">
              <a:solidFill>
                <a:srgbClr val="5A54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81" name="Google Shape;1781;p38"/>
          <p:cNvSpPr/>
          <p:nvPr/>
        </p:nvSpPr>
        <p:spPr>
          <a:xfrm flipH="1">
            <a:off x="871200" y="2812567"/>
            <a:ext cx="4580400" cy="608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82" name="Google Shape;1782;p38"/>
          <p:cNvSpPr txBox="1"/>
          <p:nvPr/>
        </p:nvSpPr>
        <p:spPr>
          <a:xfrm>
            <a:off x="1386400" y="3488217"/>
            <a:ext cx="4065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83" name="Google Shape;1783;p38"/>
          <p:cNvSpPr txBox="1"/>
          <p:nvPr/>
        </p:nvSpPr>
        <p:spPr>
          <a:xfrm>
            <a:off x="2152267" y="29673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84" name="Google Shape;1784;p38"/>
          <p:cNvSpPr/>
          <p:nvPr/>
        </p:nvSpPr>
        <p:spPr>
          <a:xfrm>
            <a:off x="4617167" y="2882067"/>
            <a:ext cx="471200" cy="46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85" name="Google Shape;1785;p38"/>
          <p:cNvSpPr txBox="1"/>
          <p:nvPr/>
        </p:nvSpPr>
        <p:spPr>
          <a:xfrm>
            <a:off x="4540432" y="3014933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9682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1865" b="1" kern="0">
              <a:solidFill>
                <a:srgbClr val="9682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86" name="Google Shape;1786;p38"/>
          <p:cNvSpPr/>
          <p:nvPr/>
        </p:nvSpPr>
        <p:spPr>
          <a:xfrm flipH="1">
            <a:off x="1091200" y="4073533"/>
            <a:ext cx="4360400" cy="60880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87" name="Google Shape;1787;p38"/>
          <p:cNvSpPr txBox="1"/>
          <p:nvPr/>
        </p:nvSpPr>
        <p:spPr>
          <a:xfrm>
            <a:off x="1386400" y="4749184"/>
            <a:ext cx="4065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88" name="Google Shape;1788;p38"/>
          <p:cNvSpPr txBox="1"/>
          <p:nvPr/>
        </p:nvSpPr>
        <p:spPr>
          <a:xfrm>
            <a:off x="2152267" y="42283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89" name="Google Shape;1789;p38"/>
          <p:cNvSpPr/>
          <p:nvPr/>
        </p:nvSpPr>
        <p:spPr>
          <a:xfrm>
            <a:off x="4617167" y="4143033"/>
            <a:ext cx="471200" cy="46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90" name="Google Shape;1790;p38"/>
          <p:cNvSpPr txBox="1"/>
          <p:nvPr/>
        </p:nvSpPr>
        <p:spPr>
          <a:xfrm>
            <a:off x="4540432" y="4275900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1865" b="1" kern="0">
              <a:solidFill>
                <a:srgbClr val="00A794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91" name="Google Shape;1791;p38"/>
          <p:cNvSpPr/>
          <p:nvPr/>
        </p:nvSpPr>
        <p:spPr>
          <a:xfrm flipH="1">
            <a:off x="1386400" y="5334500"/>
            <a:ext cx="4065200" cy="6088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92" name="Google Shape;1792;p38"/>
          <p:cNvSpPr txBox="1"/>
          <p:nvPr/>
        </p:nvSpPr>
        <p:spPr>
          <a:xfrm>
            <a:off x="1386400" y="6010151"/>
            <a:ext cx="40652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93" name="Google Shape;1793;p38"/>
          <p:cNvSpPr txBox="1"/>
          <p:nvPr/>
        </p:nvSpPr>
        <p:spPr>
          <a:xfrm>
            <a:off x="2152267" y="5489300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794" name="Google Shape;1794;p38"/>
          <p:cNvSpPr/>
          <p:nvPr/>
        </p:nvSpPr>
        <p:spPr>
          <a:xfrm>
            <a:off x="4617167" y="5404000"/>
            <a:ext cx="471200" cy="46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95" name="Google Shape;1795;p38"/>
          <p:cNvSpPr txBox="1"/>
          <p:nvPr/>
        </p:nvSpPr>
        <p:spPr>
          <a:xfrm>
            <a:off x="4540432" y="5536867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3DA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04</a:t>
            </a:r>
            <a:endParaRPr sz="1865" b="1" kern="0">
              <a:solidFill>
                <a:srgbClr val="03DAC4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796" name="Google Shape;1796;p38"/>
          <p:cNvGrpSpPr/>
          <p:nvPr/>
        </p:nvGrpSpPr>
        <p:grpSpPr>
          <a:xfrm>
            <a:off x="5936697" y="5403724"/>
            <a:ext cx="318635" cy="470349"/>
            <a:chOff x="4942472" y="3809318"/>
            <a:chExt cx="238976" cy="352762"/>
          </a:xfrm>
        </p:grpSpPr>
        <p:sp>
          <p:nvSpPr>
            <p:cNvPr id="1797" name="Google Shape;1797;p38"/>
            <p:cNvSpPr/>
            <p:nvPr/>
          </p:nvSpPr>
          <p:spPr>
            <a:xfrm>
              <a:off x="4975473" y="3837159"/>
              <a:ext cx="77790" cy="77790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98" name="Google Shape;1798;p38"/>
            <p:cNvSpPr/>
            <p:nvPr/>
          </p:nvSpPr>
          <p:spPr>
            <a:xfrm>
              <a:off x="5056640" y="3837000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99" name="Google Shape;1799;p38"/>
            <p:cNvSpPr/>
            <p:nvPr/>
          </p:nvSpPr>
          <p:spPr>
            <a:xfrm>
              <a:off x="4962572" y="3943969"/>
              <a:ext cx="90691" cy="77662"/>
            </a:xfrm>
            <a:custGeom>
              <a:avLst/>
              <a:gdLst/>
              <a:ahLst/>
              <a:cxnLst/>
              <a:rect l="l" t="t" r="r" b="b"/>
              <a:pathLst>
                <a:path w="2847" h="2438" extrusionOk="0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00" name="Google Shape;1800;p38"/>
            <p:cNvSpPr/>
            <p:nvPr/>
          </p:nvSpPr>
          <p:spPr>
            <a:xfrm>
              <a:off x="5056640" y="3943969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01" name="Google Shape;1801;p38"/>
            <p:cNvSpPr/>
            <p:nvPr/>
          </p:nvSpPr>
          <p:spPr>
            <a:xfrm>
              <a:off x="4975473" y="4050492"/>
              <a:ext cx="77790" cy="78300"/>
            </a:xfrm>
            <a:custGeom>
              <a:avLst/>
              <a:gdLst/>
              <a:ahLst/>
              <a:cxnLst/>
              <a:rect l="l" t="t" r="r" b="b"/>
              <a:pathLst>
                <a:path w="2442" h="2458" extrusionOk="0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02" name="Google Shape;1802;p38"/>
            <p:cNvSpPr/>
            <p:nvPr/>
          </p:nvSpPr>
          <p:spPr>
            <a:xfrm>
              <a:off x="5056640" y="4051288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03" name="Google Shape;1803;p38"/>
            <p:cNvSpPr/>
            <p:nvPr/>
          </p:nvSpPr>
          <p:spPr>
            <a:xfrm>
              <a:off x="4942472" y="3809318"/>
              <a:ext cx="238976" cy="352762"/>
            </a:xfrm>
            <a:custGeom>
              <a:avLst/>
              <a:gdLst/>
              <a:ahLst/>
              <a:cxnLst/>
              <a:rect l="l" t="t" r="r" b="b"/>
              <a:pathLst>
                <a:path w="7502" h="11074" extrusionOk="0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804" name="Google Shape;1804;p38"/>
          <p:cNvGrpSpPr/>
          <p:nvPr/>
        </p:nvGrpSpPr>
        <p:grpSpPr>
          <a:xfrm>
            <a:off x="5850460" y="1630070"/>
            <a:ext cx="491077" cy="451661"/>
            <a:chOff x="6195998" y="1983102"/>
            <a:chExt cx="368308" cy="338746"/>
          </a:xfrm>
        </p:grpSpPr>
        <p:sp>
          <p:nvSpPr>
            <p:cNvPr id="1805" name="Google Shape;1805;p38"/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06" name="Google Shape;1806;p38"/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07" name="Google Shape;1807;p38"/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808" name="Google Shape;1808;p38"/>
          <p:cNvGrpSpPr/>
          <p:nvPr/>
        </p:nvGrpSpPr>
        <p:grpSpPr>
          <a:xfrm>
            <a:off x="5948829" y="4142943"/>
            <a:ext cx="294340" cy="469797"/>
            <a:chOff x="5829984" y="3350032"/>
            <a:chExt cx="220755" cy="352348"/>
          </a:xfrm>
        </p:grpSpPr>
        <p:sp>
          <p:nvSpPr>
            <p:cNvPr id="1809" name="Google Shape;1809;p38"/>
            <p:cNvSpPr/>
            <p:nvPr/>
          </p:nvSpPr>
          <p:spPr>
            <a:xfrm>
              <a:off x="5829984" y="3350032"/>
              <a:ext cx="220755" cy="352348"/>
            </a:xfrm>
            <a:custGeom>
              <a:avLst/>
              <a:gdLst/>
              <a:ahLst/>
              <a:cxnLst/>
              <a:rect l="l" t="t" r="r" b="b"/>
              <a:pathLst>
                <a:path w="6930" h="11061" extrusionOk="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10" name="Google Shape;1810;p38"/>
            <p:cNvSpPr/>
            <p:nvPr/>
          </p:nvSpPr>
          <p:spPr>
            <a:xfrm>
              <a:off x="5912297" y="3541927"/>
              <a:ext cx="56160" cy="56160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11" name="Google Shape;1811;p38"/>
            <p:cNvSpPr/>
            <p:nvPr/>
          </p:nvSpPr>
          <p:spPr>
            <a:xfrm>
              <a:off x="5885730" y="3515391"/>
              <a:ext cx="109263" cy="109263"/>
            </a:xfrm>
            <a:custGeom>
              <a:avLst/>
              <a:gdLst/>
              <a:ahLst/>
              <a:cxnLst/>
              <a:rect l="l" t="t" r="r" b="b"/>
              <a:pathLst>
                <a:path w="3430" h="3430" extrusionOk="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12" name="Google Shape;1812;p38"/>
            <p:cNvSpPr/>
            <p:nvPr/>
          </p:nvSpPr>
          <p:spPr>
            <a:xfrm>
              <a:off x="5862986" y="3476305"/>
              <a:ext cx="154783" cy="188167"/>
            </a:xfrm>
            <a:custGeom>
              <a:avLst/>
              <a:gdLst/>
              <a:ahLst/>
              <a:cxnLst/>
              <a:rect l="l" t="t" r="r" b="b"/>
              <a:pathLst>
                <a:path w="4859" h="590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813" name="Google Shape;1813;p38"/>
          <p:cNvGrpSpPr/>
          <p:nvPr/>
        </p:nvGrpSpPr>
        <p:grpSpPr>
          <a:xfrm>
            <a:off x="5845662" y="2889582"/>
            <a:ext cx="500676" cy="490567"/>
            <a:chOff x="6657194" y="2434073"/>
            <a:chExt cx="375507" cy="367925"/>
          </a:xfrm>
        </p:grpSpPr>
        <p:sp>
          <p:nvSpPr>
            <p:cNvPr id="1814" name="Google Shape;1814;p38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15" name="Google Shape;1815;p38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16" name="Google Shape;1816;p38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9"/>
          <p:cNvSpPr/>
          <p:nvPr/>
        </p:nvSpPr>
        <p:spPr>
          <a:xfrm>
            <a:off x="609601" y="3302630"/>
            <a:ext cx="10972729" cy="795743"/>
          </a:xfrm>
          <a:custGeom>
            <a:avLst/>
            <a:gdLst/>
            <a:ahLst/>
            <a:cxnLst/>
            <a:rect l="l" t="t" r="r" b="b"/>
            <a:pathLst>
              <a:path w="162921" h="44898" extrusionOk="0">
                <a:moveTo>
                  <a:pt x="0" y="0"/>
                </a:moveTo>
                <a:lnTo>
                  <a:pt x="0" y="44898"/>
                </a:lnTo>
                <a:lnTo>
                  <a:pt x="162920" y="44898"/>
                </a:lnTo>
                <a:lnTo>
                  <a:pt x="16292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22" name="Google Shape;1822;p39"/>
          <p:cNvSpPr/>
          <p:nvPr/>
        </p:nvSpPr>
        <p:spPr>
          <a:xfrm>
            <a:off x="609601" y="4397551"/>
            <a:ext cx="10972729" cy="795743"/>
          </a:xfrm>
          <a:custGeom>
            <a:avLst/>
            <a:gdLst/>
            <a:ahLst/>
            <a:cxnLst/>
            <a:rect l="l" t="t" r="r" b="b"/>
            <a:pathLst>
              <a:path w="162921" h="44898" extrusionOk="0">
                <a:moveTo>
                  <a:pt x="0" y="0"/>
                </a:moveTo>
                <a:lnTo>
                  <a:pt x="0" y="44898"/>
                </a:lnTo>
                <a:lnTo>
                  <a:pt x="162920" y="44898"/>
                </a:lnTo>
                <a:lnTo>
                  <a:pt x="1629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23" name="Google Shape;1823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Comparison Chart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24" name="Google Shape;1824;p39"/>
          <p:cNvSpPr/>
          <p:nvPr/>
        </p:nvSpPr>
        <p:spPr>
          <a:xfrm>
            <a:off x="609601" y="2224434"/>
            <a:ext cx="10972729" cy="795743"/>
          </a:xfrm>
          <a:custGeom>
            <a:avLst/>
            <a:gdLst/>
            <a:ahLst/>
            <a:cxnLst/>
            <a:rect l="l" t="t" r="r" b="b"/>
            <a:pathLst>
              <a:path w="162921" h="44898" extrusionOk="0">
                <a:moveTo>
                  <a:pt x="0" y="0"/>
                </a:moveTo>
                <a:lnTo>
                  <a:pt x="0" y="44898"/>
                </a:lnTo>
                <a:lnTo>
                  <a:pt x="162920" y="44898"/>
                </a:lnTo>
                <a:lnTo>
                  <a:pt x="1629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25" name="Google Shape;1825;p39"/>
          <p:cNvSpPr txBox="1"/>
          <p:nvPr/>
        </p:nvSpPr>
        <p:spPr>
          <a:xfrm>
            <a:off x="1900633" y="23179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26" name="Google Shape;1826;p39"/>
          <p:cNvSpPr txBox="1"/>
          <p:nvPr/>
        </p:nvSpPr>
        <p:spPr>
          <a:xfrm>
            <a:off x="609600" y="2352800"/>
            <a:ext cx="82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4000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27" name="Google Shape;1827;p39"/>
          <p:cNvSpPr txBox="1"/>
          <p:nvPr/>
        </p:nvSpPr>
        <p:spPr>
          <a:xfrm>
            <a:off x="609600" y="3431100"/>
            <a:ext cx="82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4000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28" name="Google Shape;1828;p39"/>
          <p:cNvSpPr txBox="1"/>
          <p:nvPr/>
        </p:nvSpPr>
        <p:spPr>
          <a:xfrm>
            <a:off x="609600" y="4539367"/>
            <a:ext cx="82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4000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29" name="Google Shape;1829;p39"/>
          <p:cNvSpPr txBox="1"/>
          <p:nvPr/>
        </p:nvSpPr>
        <p:spPr>
          <a:xfrm>
            <a:off x="10757033" y="2352800"/>
            <a:ext cx="82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4000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30" name="Google Shape;1830;p39"/>
          <p:cNvSpPr txBox="1"/>
          <p:nvPr/>
        </p:nvSpPr>
        <p:spPr>
          <a:xfrm>
            <a:off x="10757033" y="3431100"/>
            <a:ext cx="82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4000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31" name="Google Shape;1831;p39"/>
          <p:cNvSpPr txBox="1"/>
          <p:nvPr/>
        </p:nvSpPr>
        <p:spPr>
          <a:xfrm>
            <a:off x="10757033" y="4539367"/>
            <a:ext cx="82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4000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32" name="Google Shape;1832;p39"/>
          <p:cNvSpPr txBox="1"/>
          <p:nvPr/>
        </p:nvSpPr>
        <p:spPr>
          <a:xfrm>
            <a:off x="1900633" y="33961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33" name="Google Shape;1833;p39"/>
          <p:cNvSpPr txBox="1"/>
          <p:nvPr/>
        </p:nvSpPr>
        <p:spPr>
          <a:xfrm>
            <a:off x="1900633" y="4504259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34" name="Google Shape;1834;p39"/>
          <p:cNvSpPr txBox="1"/>
          <p:nvPr/>
        </p:nvSpPr>
        <p:spPr>
          <a:xfrm>
            <a:off x="8038167" y="23179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35" name="Google Shape;1835;p39"/>
          <p:cNvSpPr txBox="1"/>
          <p:nvPr/>
        </p:nvSpPr>
        <p:spPr>
          <a:xfrm>
            <a:off x="8038167" y="33961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36" name="Google Shape;1836;p39"/>
          <p:cNvSpPr txBox="1"/>
          <p:nvPr/>
        </p:nvSpPr>
        <p:spPr>
          <a:xfrm>
            <a:off x="8038167" y="4504259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 is a gas giant and the biggest one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37" name="Google Shape;1837;p39"/>
          <p:cNvSpPr/>
          <p:nvPr/>
        </p:nvSpPr>
        <p:spPr>
          <a:xfrm>
            <a:off x="4944300" y="1689300"/>
            <a:ext cx="2253200" cy="40224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38" name="Google Shape;1838;p39"/>
          <p:cNvSpPr txBox="1"/>
          <p:nvPr/>
        </p:nvSpPr>
        <p:spPr>
          <a:xfrm>
            <a:off x="5285700" y="2779900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39" name="Google Shape;1839;p39"/>
          <p:cNvSpPr txBox="1"/>
          <p:nvPr/>
        </p:nvSpPr>
        <p:spPr>
          <a:xfrm>
            <a:off x="5683400" y="2243533"/>
            <a:ext cx="82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9682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4000" b="1" kern="0">
              <a:solidFill>
                <a:srgbClr val="9682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40" name="Google Shape;1840;p39"/>
          <p:cNvSpPr txBox="1"/>
          <p:nvPr/>
        </p:nvSpPr>
        <p:spPr>
          <a:xfrm>
            <a:off x="5683400" y="3284951"/>
            <a:ext cx="82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03DA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4000" b="1" kern="0">
              <a:solidFill>
                <a:srgbClr val="03DAC4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41" name="Google Shape;1841;p39"/>
          <p:cNvSpPr txBox="1"/>
          <p:nvPr/>
        </p:nvSpPr>
        <p:spPr>
          <a:xfrm>
            <a:off x="5683400" y="4321900"/>
            <a:ext cx="82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b="1" kern="0">
                <a:solidFill>
                  <a:srgbClr val="9682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4000" b="1" kern="0">
              <a:solidFill>
                <a:srgbClr val="9682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42" name="Google Shape;1842;p39"/>
          <p:cNvSpPr txBox="1"/>
          <p:nvPr/>
        </p:nvSpPr>
        <p:spPr>
          <a:xfrm>
            <a:off x="5285700" y="3806000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43" name="Google Shape;1843;p39"/>
          <p:cNvSpPr txBox="1"/>
          <p:nvPr/>
        </p:nvSpPr>
        <p:spPr>
          <a:xfrm>
            <a:off x="5285700" y="4860684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9" name="Google Shape;1849;p40"/>
          <p:cNvSpPr/>
          <p:nvPr/>
        </p:nvSpPr>
        <p:spPr>
          <a:xfrm>
            <a:off x="4736503" y="3472362"/>
            <a:ext cx="937316" cy="252895"/>
          </a:xfrm>
          <a:custGeom>
            <a:avLst/>
            <a:gdLst/>
            <a:ahLst/>
            <a:cxnLst/>
            <a:rect l="l" t="t" r="r" b="b"/>
            <a:pathLst>
              <a:path w="52886" h="14269" extrusionOk="0">
                <a:moveTo>
                  <a:pt x="1" y="0"/>
                </a:moveTo>
                <a:lnTo>
                  <a:pt x="1" y="14268"/>
                </a:lnTo>
                <a:lnTo>
                  <a:pt x="52886" y="14268"/>
                </a:lnTo>
                <a:lnTo>
                  <a:pt x="5288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50" name="Google Shape;1850;p40"/>
          <p:cNvSpPr/>
          <p:nvPr/>
        </p:nvSpPr>
        <p:spPr>
          <a:xfrm>
            <a:off x="4153827" y="2918518"/>
            <a:ext cx="582725" cy="806767"/>
          </a:xfrm>
          <a:custGeom>
            <a:avLst/>
            <a:gdLst/>
            <a:ahLst/>
            <a:cxnLst/>
            <a:rect l="l" t="t" r="r" b="b"/>
            <a:pathLst>
              <a:path w="32879" h="45520" extrusionOk="0">
                <a:moveTo>
                  <a:pt x="0" y="1"/>
                </a:moveTo>
                <a:lnTo>
                  <a:pt x="0" y="45519"/>
                </a:lnTo>
                <a:lnTo>
                  <a:pt x="32879" y="45519"/>
                </a:lnTo>
                <a:lnTo>
                  <a:pt x="32879" y="31251"/>
                </a:lnTo>
                <a:lnTo>
                  <a:pt x="0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51" name="Google Shape;1851;p40"/>
          <p:cNvSpPr/>
          <p:nvPr/>
        </p:nvSpPr>
        <p:spPr>
          <a:xfrm>
            <a:off x="609601" y="2918515"/>
            <a:ext cx="3544617" cy="806767"/>
          </a:xfrm>
          <a:custGeom>
            <a:avLst/>
            <a:gdLst/>
            <a:ahLst/>
            <a:cxnLst/>
            <a:rect l="l" t="t" r="r" b="b"/>
            <a:pathLst>
              <a:path w="162921" h="45520" extrusionOk="0">
                <a:moveTo>
                  <a:pt x="0" y="1"/>
                </a:moveTo>
                <a:lnTo>
                  <a:pt x="0" y="45519"/>
                </a:lnTo>
                <a:lnTo>
                  <a:pt x="162920" y="45519"/>
                </a:lnTo>
                <a:lnTo>
                  <a:pt x="162920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52" name="Google Shape;1852;p40"/>
          <p:cNvSpPr/>
          <p:nvPr/>
        </p:nvSpPr>
        <p:spPr>
          <a:xfrm>
            <a:off x="4736503" y="3117898"/>
            <a:ext cx="937316" cy="252895"/>
          </a:xfrm>
          <a:custGeom>
            <a:avLst/>
            <a:gdLst/>
            <a:ahLst/>
            <a:cxnLst/>
            <a:rect l="l" t="t" r="r" b="b"/>
            <a:pathLst>
              <a:path w="52886" h="14269" extrusionOk="0">
                <a:moveTo>
                  <a:pt x="1" y="0"/>
                </a:moveTo>
                <a:lnTo>
                  <a:pt x="1" y="14268"/>
                </a:lnTo>
                <a:lnTo>
                  <a:pt x="52886" y="14268"/>
                </a:lnTo>
                <a:lnTo>
                  <a:pt x="5288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53" name="Google Shape;1853;p40"/>
          <p:cNvSpPr/>
          <p:nvPr/>
        </p:nvSpPr>
        <p:spPr>
          <a:xfrm>
            <a:off x="4153827" y="2021234"/>
            <a:ext cx="582725" cy="1349615"/>
          </a:xfrm>
          <a:custGeom>
            <a:avLst/>
            <a:gdLst/>
            <a:ahLst/>
            <a:cxnLst/>
            <a:rect l="l" t="t" r="r" b="b"/>
            <a:pathLst>
              <a:path w="32879" h="76149" extrusionOk="0">
                <a:moveTo>
                  <a:pt x="0" y="0"/>
                </a:moveTo>
                <a:lnTo>
                  <a:pt x="0" y="44898"/>
                </a:lnTo>
                <a:lnTo>
                  <a:pt x="32879" y="76148"/>
                </a:lnTo>
                <a:lnTo>
                  <a:pt x="32879" y="6188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54" name="Google Shape;1854;p40"/>
          <p:cNvSpPr/>
          <p:nvPr/>
        </p:nvSpPr>
        <p:spPr>
          <a:xfrm>
            <a:off x="609601" y="2021234"/>
            <a:ext cx="3544617" cy="795743"/>
          </a:xfrm>
          <a:custGeom>
            <a:avLst/>
            <a:gdLst/>
            <a:ahLst/>
            <a:cxnLst/>
            <a:rect l="l" t="t" r="r" b="b"/>
            <a:pathLst>
              <a:path w="162921" h="44898" extrusionOk="0">
                <a:moveTo>
                  <a:pt x="0" y="0"/>
                </a:moveTo>
                <a:lnTo>
                  <a:pt x="0" y="44898"/>
                </a:lnTo>
                <a:lnTo>
                  <a:pt x="162920" y="44898"/>
                </a:lnTo>
                <a:lnTo>
                  <a:pt x="162920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55" name="Google Shape;1855;p40"/>
          <p:cNvSpPr/>
          <p:nvPr/>
        </p:nvSpPr>
        <p:spPr>
          <a:xfrm rot="10800000" flipH="1">
            <a:off x="4736503" y="3826929"/>
            <a:ext cx="937316" cy="252895"/>
          </a:xfrm>
          <a:custGeom>
            <a:avLst/>
            <a:gdLst/>
            <a:ahLst/>
            <a:cxnLst/>
            <a:rect l="l" t="t" r="r" b="b"/>
            <a:pathLst>
              <a:path w="52886" h="14269" extrusionOk="0">
                <a:moveTo>
                  <a:pt x="1" y="0"/>
                </a:moveTo>
                <a:lnTo>
                  <a:pt x="1" y="14268"/>
                </a:lnTo>
                <a:lnTo>
                  <a:pt x="52886" y="14268"/>
                </a:lnTo>
                <a:lnTo>
                  <a:pt x="5288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56" name="Google Shape;1856;p40"/>
          <p:cNvSpPr/>
          <p:nvPr/>
        </p:nvSpPr>
        <p:spPr>
          <a:xfrm rot="10800000" flipH="1">
            <a:off x="4153827" y="3826901"/>
            <a:ext cx="582725" cy="806767"/>
          </a:xfrm>
          <a:custGeom>
            <a:avLst/>
            <a:gdLst/>
            <a:ahLst/>
            <a:cxnLst/>
            <a:rect l="l" t="t" r="r" b="b"/>
            <a:pathLst>
              <a:path w="32879" h="45520" extrusionOk="0">
                <a:moveTo>
                  <a:pt x="0" y="1"/>
                </a:moveTo>
                <a:lnTo>
                  <a:pt x="0" y="45519"/>
                </a:lnTo>
                <a:lnTo>
                  <a:pt x="32879" y="45519"/>
                </a:lnTo>
                <a:lnTo>
                  <a:pt x="32879" y="31251"/>
                </a:lnTo>
                <a:lnTo>
                  <a:pt x="0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57" name="Google Shape;1857;p40"/>
          <p:cNvSpPr/>
          <p:nvPr/>
        </p:nvSpPr>
        <p:spPr>
          <a:xfrm rot="10800000" flipH="1">
            <a:off x="609601" y="3826903"/>
            <a:ext cx="3544617" cy="806767"/>
          </a:xfrm>
          <a:custGeom>
            <a:avLst/>
            <a:gdLst/>
            <a:ahLst/>
            <a:cxnLst/>
            <a:rect l="l" t="t" r="r" b="b"/>
            <a:pathLst>
              <a:path w="162921" h="45520" extrusionOk="0">
                <a:moveTo>
                  <a:pt x="0" y="1"/>
                </a:moveTo>
                <a:lnTo>
                  <a:pt x="0" y="45519"/>
                </a:lnTo>
                <a:lnTo>
                  <a:pt x="162920" y="45519"/>
                </a:lnTo>
                <a:lnTo>
                  <a:pt x="162920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58" name="Google Shape;1858;p40"/>
          <p:cNvSpPr/>
          <p:nvPr/>
        </p:nvSpPr>
        <p:spPr>
          <a:xfrm rot="10800000" flipH="1">
            <a:off x="4736503" y="4181393"/>
            <a:ext cx="937316" cy="252895"/>
          </a:xfrm>
          <a:custGeom>
            <a:avLst/>
            <a:gdLst/>
            <a:ahLst/>
            <a:cxnLst/>
            <a:rect l="l" t="t" r="r" b="b"/>
            <a:pathLst>
              <a:path w="52886" h="14269" extrusionOk="0">
                <a:moveTo>
                  <a:pt x="1" y="0"/>
                </a:moveTo>
                <a:lnTo>
                  <a:pt x="1" y="14268"/>
                </a:lnTo>
                <a:lnTo>
                  <a:pt x="52886" y="14268"/>
                </a:lnTo>
                <a:lnTo>
                  <a:pt x="5288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59" name="Google Shape;1859;p40"/>
          <p:cNvSpPr/>
          <p:nvPr/>
        </p:nvSpPr>
        <p:spPr>
          <a:xfrm rot="10800000" flipH="1">
            <a:off x="4153827" y="4181337"/>
            <a:ext cx="582725" cy="1349615"/>
          </a:xfrm>
          <a:custGeom>
            <a:avLst/>
            <a:gdLst/>
            <a:ahLst/>
            <a:cxnLst/>
            <a:rect l="l" t="t" r="r" b="b"/>
            <a:pathLst>
              <a:path w="32879" h="76149" extrusionOk="0">
                <a:moveTo>
                  <a:pt x="0" y="0"/>
                </a:moveTo>
                <a:lnTo>
                  <a:pt x="0" y="44898"/>
                </a:lnTo>
                <a:lnTo>
                  <a:pt x="32879" y="76148"/>
                </a:lnTo>
                <a:lnTo>
                  <a:pt x="32879" y="6188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60" name="Google Shape;1860;p40"/>
          <p:cNvSpPr/>
          <p:nvPr/>
        </p:nvSpPr>
        <p:spPr>
          <a:xfrm rot="10800000" flipH="1">
            <a:off x="609601" y="4735209"/>
            <a:ext cx="3544617" cy="795743"/>
          </a:xfrm>
          <a:custGeom>
            <a:avLst/>
            <a:gdLst/>
            <a:ahLst/>
            <a:cxnLst/>
            <a:rect l="l" t="t" r="r" b="b"/>
            <a:pathLst>
              <a:path w="162921" h="44898" extrusionOk="0">
                <a:moveTo>
                  <a:pt x="0" y="0"/>
                </a:moveTo>
                <a:lnTo>
                  <a:pt x="0" y="44898"/>
                </a:lnTo>
                <a:lnTo>
                  <a:pt x="162920" y="44898"/>
                </a:lnTo>
                <a:lnTo>
                  <a:pt x="16292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1861" name="Google Shape;1861;p40"/>
          <p:cNvGrpSpPr/>
          <p:nvPr/>
        </p:nvGrpSpPr>
        <p:grpSpPr>
          <a:xfrm>
            <a:off x="3408651" y="4893324"/>
            <a:ext cx="318635" cy="470349"/>
            <a:chOff x="4942472" y="3809318"/>
            <a:chExt cx="238976" cy="352762"/>
          </a:xfrm>
        </p:grpSpPr>
        <p:sp>
          <p:nvSpPr>
            <p:cNvPr id="1862" name="Google Shape;1862;p40"/>
            <p:cNvSpPr/>
            <p:nvPr/>
          </p:nvSpPr>
          <p:spPr>
            <a:xfrm>
              <a:off x="4975473" y="3837159"/>
              <a:ext cx="77790" cy="77790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5056640" y="3837000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4962572" y="3943969"/>
              <a:ext cx="90691" cy="77662"/>
            </a:xfrm>
            <a:custGeom>
              <a:avLst/>
              <a:gdLst/>
              <a:ahLst/>
              <a:cxnLst/>
              <a:rect l="l" t="t" r="r" b="b"/>
              <a:pathLst>
                <a:path w="2847" h="2438" extrusionOk="0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5056640" y="3943969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4975473" y="4050492"/>
              <a:ext cx="77790" cy="78300"/>
            </a:xfrm>
            <a:custGeom>
              <a:avLst/>
              <a:gdLst/>
              <a:ahLst/>
              <a:cxnLst/>
              <a:rect l="l" t="t" r="r" b="b"/>
              <a:pathLst>
                <a:path w="2442" h="2458" extrusionOk="0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5056640" y="4051288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4942472" y="3809318"/>
              <a:ext cx="238976" cy="352762"/>
            </a:xfrm>
            <a:custGeom>
              <a:avLst/>
              <a:gdLst/>
              <a:ahLst/>
              <a:cxnLst/>
              <a:rect l="l" t="t" r="r" b="b"/>
              <a:pathLst>
                <a:path w="7502" h="11074" extrusionOk="0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A79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869" name="Google Shape;1869;p40"/>
          <p:cNvGrpSpPr/>
          <p:nvPr/>
        </p:nvGrpSpPr>
        <p:grpSpPr>
          <a:xfrm>
            <a:off x="3322430" y="2193270"/>
            <a:ext cx="491077" cy="451661"/>
            <a:chOff x="6195998" y="1983102"/>
            <a:chExt cx="368308" cy="338746"/>
          </a:xfrm>
        </p:grpSpPr>
        <p:sp>
          <p:nvSpPr>
            <p:cNvPr id="1870" name="Google Shape;1870;p40"/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873" name="Google Shape;1873;p40"/>
          <p:cNvGrpSpPr/>
          <p:nvPr/>
        </p:nvGrpSpPr>
        <p:grpSpPr>
          <a:xfrm>
            <a:off x="3420799" y="3995343"/>
            <a:ext cx="294340" cy="469797"/>
            <a:chOff x="5829984" y="3350032"/>
            <a:chExt cx="220755" cy="352348"/>
          </a:xfrm>
        </p:grpSpPr>
        <p:sp>
          <p:nvSpPr>
            <p:cNvPr id="1874" name="Google Shape;1874;p40"/>
            <p:cNvSpPr/>
            <p:nvPr/>
          </p:nvSpPr>
          <p:spPr>
            <a:xfrm>
              <a:off x="5829984" y="3350032"/>
              <a:ext cx="220755" cy="352348"/>
            </a:xfrm>
            <a:custGeom>
              <a:avLst/>
              <a:gdLst/>
              <a:ahLst/>
              <a:cxnLst/>
              <a:rect l="l" t="t" r="r" b="b"/>
              <a:pathLst>
                <a:path w="6930" h="11061" extrusionOk="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5912297" y="3541927"/>
              <a:ext cx="56160" cy="56160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5885730" y="3515391"/>
              <a:ext cx="109263" cy="109263"/>
            </a:xfrm>
            <a:custGeom>
              <a:avLst/>
              <a:gdLst/>
              <a:ahLst/>
              <a:cxnLst/>
              <a:rect l="l" t="t" r="r" b="b"/>
              <a:pathLst>
                <a:path w="3430" h="3430" extrusionOk="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5862986" y="3476305"/>
              <a:ext cx="154783" cy="188167"/>
            </a:xfrm>
            <a:custGeom>
              <a:avLst/>
              <a:gdLst/>
              <a:ahLst/>
              <a:cxnLst/>
              <a:rect l="l" t="t" r="r" b="b"/>
              <a:pathLst>
                <a:path w="4859" h="590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878" name="Google Shape;1878;p40"/>
          <p:cNvGrpSpPr/>
          <p:nvPr/>
        </p:nvGrpSpPr>
        <p:grpSpPr>
          <a:xfrm>
            <a:off x="3317631" y="3076665"/>
            <a:ext cx="500676" cy="490567"/>
            <a:chOff x="6657194" y="2434073"/>
            <a:chExt cx="375507" cy="367925"/>
          </a:xfrm>
        </p:grpSpPr>
        <p:sp>
          <p:nvSpPr>
            <p:cNvPr id="1879" name="Google Shape;1879;p40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882" name="Google Shape;1882;p40"/>
          <p:cNvSpPr txBox="1"/>
          <p:nvPr/>
        </p:nvSpPr>
        <p:spPr>
          <a:xfrm>
            <a:off x="751967" y="21147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83" name="Google Shape;1883;p40"/>
          <p:cNvSpPr txBox="1"/>
          <p:nvPr/>
        </p:nvSpPr>
        <p:spPr>
          <a:xfrm>
            <a:off x="751967" y="3017492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84" name="Google Shape;1884;p40"/>
          <p:cNvSpPr txBox="1"/>
          <p:nvPr/>
        </p:nvSpPr>
        <p:spPr>
          <a:xfrm>
            <a:off x="751967" y="3920259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85" name="Google Shape;1885;p40"/>
          <p:cNvSpPr txBox="1"/>
          <p:nvPr/>
        </p:nvSpPr>
        <p:spPr>
          <a:xfrm>
            <a:off x="751967" y="48342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has a beautiful name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86" name="Google Shape;1886;p40"/>
          <p:cNvSpPr/>
          <p:nvPr/>
        </p:nvSpPr>
        <p:spPr>
          <a:xfrm flipH="1">
            <a:off x="6518167" y="3472362"/>
            <a:ext cx="937316" cy="252895"/>
          </a:xfrm>
          <a:custGeom>
            <a:avLst/>
            <a:gdLst/>
            <a:ahLst/>
            <a:cxnLst/>
            <a:rect l="l" t="t" r="r" b="b"/>
            <a:pathLst>
              <a:path w="52886" h="14269" extrusionOk="0">
                <a:moveTo>
                  <a:pt x="1" y="0"/>
                </a:moveTo>
                <a:lnTo>
                  <a:pt x="1" y="14268"/>
                </a:lnTo>
                <a:lnTo>
                  <a:pt x="52886" y="14268"/>
                </a:lnTo>
                <a:lnTo>
                  <a:pt x="5288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87" name="Google Shape;1887;p40"/>
          <p:cNvSpPr/>
          <p:nvPr/>
        </p:nvSpPr>
        <p:spPr>
          <a:xfrm flipH="1">
            <a:off x="7455434" y="2918518"/>
            <a:ext cx="582725" cy="806767"/>
          </a:xfrm>
          <a:custGeom>
            <a:avLst/>
            <a:gdLst/>
            <a:ahLst/>
            <a:cxnLst/>
            <a:rect l="l" t="t" r="r" b="b"/>
            <a:pathLst>
              <a:path w="32879" h="45520" extrusionOk="0">
                <a:moveTo>
                  <a:pt x="0" y="1"/>
                </a:moveTo>
                <a:lnTo>
                  <a:pt x="0" y="45519"/>
                </a:lnTo>
                <a:lnTo>
                  <a:pt x="32879" y="45519"/>
                </a:lnTo>
                <a:lnTo>
                  <a:pt x="32879" y="31251"/>
                </a:lnTo>
                <a:lnTo>
                  <a:pt x="0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88" name="Google Shape;1888;p40"/>
          <p:cNvSpPr/>
          <p:nvPr/>
        </p:nvSpPr>
        <p:spPr>
          <a:xfrm flipH="1">
            <a:off x="8037768" y="2918515"/>
            <a:ext cx="3544617" cy="806767"/>
          </a:xfrm>
          <a:custGeom>
            <a:avLst/>
            <a:gdLst/>
            <a:ahLst/>
            <a:cxnLst/>
            <a:rect l="l" t="t" r="r" b="b"/>
            <a:pathLst>
              <a:path w="162921" h="45520" extrusionOk="0">
                <a:moveTo>
                  <a:pt x="0" y="1"/>
                </a:moveTo>
                <a:lnTo>
                  <a:pt x="0" y="45519"/>
                </a:lnTo>
                <a:lnTo>
                  <a:pt x="162920" y="45519"/>
                </a:lnTo>
                <a:lnTo>
                  <a:pt x="162920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89" name="Google Shape;1889;p40"/>
          <p:cNvSpPr/>
          <p:nvPr/>
        </p:nvSpPr>
        <p:spPr>
          <a:xfrm flipH="1">
            <a:off x="6518167" y="3117898"/>
            <a:ext cx="937316" cy="252895"/>
          </a:xfrm>
          <a:custGeom>
            <a:avLst/>
            <a:gdLst/>
            <a:ahLst/>
            <a:cxnLst/>
            <a:rect l="l" t="t" r="r" b="b"/>
            <a:pathLst>
              <a:path w="52886" h="14269" extrusionOk="0">
                <a:moveTo>
                  <a:pt x="1" y="0"/>
                </a:moveTo>
                <a:lnTo>
                  <a:pt x="1" y="14268"/>
                </a:lnTo>
                <a:lnTo>
                  <a:pt x="52886" y="14268"/>
                </a:lnTo>
                <a:lnTo>
                  <a:pt x="5288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90" name="Google Shape;1890;p40"/>
          <p:cNvSpPr/>
          <p:nvPr/>
        </p:nvSpPr>
        <p:spPr>
          <a:xfrm flipH="1">
            <a:off x="7455434" y="2021234"/>
            <a:ext cx="582725" cy="1349615"/>
          </a:xfrm>
          <a:custGeom>
            <a:avLst/>
            <a:gdLst/>
            <a:ahLst/>
            <a:cxnLst/>
            <a:rect l="l" t="t" r="r" b="b"/>
            <a:pathLst>
              <a:path w="32879" h="76149" extrusionOk="0">
                <a:moveTo>
                  <a:pt x="0" y="0"/>
                </a:moveTo>
                <a:lnTo>
                  <a:pt x="0" y="44898"/>
                </a:lnTo>
                <a:lnTo>
                  <a:pt x="32879" y="76148"/>
                </a:lnTo>
                <a:lnTo>
                  <a:pt x="32879" y="6188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91" name="Google Shape;1891;p40"/>
          <p:cNvSpPr/>
          <p:nvPr/>
        </p:nvSpPr>
        <p:spPr>
          <a:xfrm flipH="1">
            <a:off x="8037768" y="2021234"/>
            <a:ext cx="3544617" cy="795743"/>
          </a:xfrm>
          <a:custGeom>
            <a:avLst/>
            <a:gdLst/>
            <a:ahLst/>
            <a:cxnLst/>
            <a:rect l="l" t="t" r="r" b="b"/>
            <a:pathLst>
              <a:path w="162921" h="44898" extrusionOk="0">
                <a:moveTo>
                  <a:pt x="0" y="0"/>
                </a:moveTo>
                <a:lnTo>
                  <a:pt x="0" y="44898"/>
                </a:lnTo>
                <a:lnTo>
                  <a:pt x="162920" y="44898"/>
                </a:lnTo>
                <a:lnTo>
                  <a:pt x="162920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92" name="Google Shape;1892;p40"/>
          <p:cNvSpPr/>
          <p:nvPr/>
        </p:nvSpPr>
        <p:spPr>
          <a:xfrm rot="10800000">
            <a:off x="6518167" y="3826929"/>
            <a:ext cx="937316" cy="252895"/>
          </a:xfrm>
          <a:custGeom>
            <a:avLst/>
            <a:gdLst/>
            <a:ahLst/>
            <a:cxnLst/>
            <a:rect l="l" t="t" r="r" b="b"/>
            <a:pathLst>
              <a:path w="52886" h="14269" extrusionOk="0">
                <a:moveTo>
                  <a:pt x="1" y="0"/>
                </a:moveTo>
                <a:lnTo>
                  <a:pt x="1" y="14268"/>
                </a:lnTo>
                <a:lnTo>
                  <a:pt x="52886" y="14268"/>
                </a:lnTo>
                <a:lnTo>
                  <a:pt x="5288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93" name="Google Shape;1893;p40"/>
          <p:cNvSpPr/>
          <p:nvPr/>
        </p:nvSpPr>
        <p:spPr>
          <a:xfrm rot="10800000">
            <a:off x="7455434" y="3826901"/>
            <a:ext cx="582725" cy="806767"/>
          </a:xfrm>
          <a:custGeom>
            <a:avLst/>
            <a:gdLst/>
            <a:ahLst/>
            <a:cxnLst/>
            <a:rect l="l" t="t" r="r" b="b"/>
            <a:pathLst>
              <a:path w="32879" h="45520" extrusionOk="0">
                <a:moveTo>
                  <a:pt x="0" y="1"/>
                </a:moveTo>
                <a:lnTo>
                  <a:pt x="0" y="45519"/>
                </a:lnTo>
                <a:lnTo>
                  <a:pt x="32879" y="45519"/>
                </a:lnTo>
                <a:lnTo>
                  <a:pt x="32879" y="31251"/>
                </a:lnTo>
                <a:lnTo>
                  <a:pt x="0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94" name="Google Shape;1894;p40"/>
          <p:cNvSpPr/>
          <p:nvPr/>
        </p:nvSpPr>
        <p:spPr>
          <a:xfrm rot="10800000">
            <a:off x="8037768" y="3826903"/>
            <a:ext cx="3544617" cy="806767"/>
          </a:xfrm>
          <a:custGeom>
            <a:avLst/>
            <a:gdLst/>
            <a:ahLst/>
            <a:cxnLst/>
            <a:rect l="l" t="t" r="r" b="b"/>
            <a:pathLst>
              <a:path w="162921" h="45520" extrusionOk="0">
                <a:moveTo>
                  <a:pt x="0" y="1"/>
                </a:moveTo>
                <a:lnTo>
                  <a:pt x="0" y="45519"/>
                </a:lnTo>
                <a:lnTo>
                  <a:pt x="162920" y="45519"/>
                </a:lnTo>
                <a:lnTo>
                  <a:pt x="162920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95" name="Google Shape;1895;p40"/>
          <p:cNvSpPr/>
          <p:nvPr/>
        </p:nvSpPr>
        <p:spPr>
          <a:xfrm rot="10800000">
            <a:off x="6518167" y="4181393"/>
            <a:ext cx="937316" cy="252895"/>
          </a:xfrm>
          <a:custGeom>
            <a:avLst/>
            <a:gdLst/>
            <a:ahLst/>
            <a:cxnLst/>
            <a:rect l="l" t="t" r="r" b="b"/>
            <a:pathLst>
              <a:path w="52886" h="14269" extrusionOk="0">
                <a:moveTo>
                  <a:pt x="1" y="0"/>
                </a:moveTo>
                <a:lnTo>
                  <a:pt x="1" y="14268"/>
                </a:lnTo>
                <a:lnTo>
                  <a:pt x="52886" y="14268"/>
                </a:lnTo>
                <a:lnTo>
                  <a:pt x="5288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96" name="Google Shape;1896;p40"/>
          <p:cNvSpPr/>
          <p:nvPr/>
        </p:nvSpPr>
        <p:spPr>
          <a:xfrm rot="10800000">
            <a:off x="7455434" y="4181337"/>
            <a:ext cx="582725" cy="1349615"/>
          </a:xfrm>
          <a:custGeom>
            <a:avLst/>
            <a:gdLst/>
            <a:ahLst/>
            <a:cxnLst/>
            <a:rect l="l" t="t" r="r" b="b"/>
            <a:pathLst>
              <a:path w="32879" h="76149" extrusionOk="0">
                <a:moveTo>
                  <a:pt x="0" y="0"/>
                </a:moveTo>
                <a:lnTo>
                  <a:pt x="0" y="44898"/>
                </a:lnTo>
                <a:lnTo>
                  <a:pt x="32879" y="76148"/>
                </a:lnTo>
                <a:lnTo>
                  <a:pt x="32879" y="6188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97" name="Google Shape;1897;p40"/>
          <p:cNvSpPr/>
          <p:nvPr/>
        </p:nvSpPr>
        <p:spPr>
          <a:xfrm rot="10800000">
            <a:off x="8037768" y="4735209"/>
            <a:ext cx="3544617" cy="795743"/>
          </a:xfrm>
          <a:custGeom>
            <a:avLst/>
            <a:gdLst/>
            <a:ahLst/>
            <a:cxnLst/>
            <a:rect l="l" t="t" r="r" b="b"/>
            <a:pathLst>
              <a:path w="162921" h="44898" extrusionOk="0">
                <a:moveTo>
                  <a:pt x="0" y="0"/>
                </a:moveTo>
                <a:lnTo>
                  <a:pt x="0" y="44898"/>
                </a:lnTo>
                <a:lnTo>
                  <a:pt x="162920" y="44898"/>
                </a:lnTo>
                <a:lnTo>
                  <a:pt x="16292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98" name="Google Shape;1898;p40"/>
          <p:cNvSpPr txBox="1"/>
          <p:nvPr/>
        </p:nvSpPr>
        <p:spPr>
          <a:xfrm flipH="1">
            <a:off x="9186885" y="21147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 is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899" name="Google Shape;1899;p40"/>
          <p:cNvSpPr txBox="1"/>
          <p:nvPr/>
        </p:nvSpPr>
        <p:spPr>
          <a:xfrm flipH="1">
            <a:off x="9186885" y="3017492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Pluto is an icy dwarf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00" name="Google Shape;1900;p40"/>
          <p:cNvSpPr txBox="1"/>
          <p:nvPr/>
        </p:nvSpPr>
        <p:spPr>
          <a:xfrm flipH="1">
            <a:off x="9186885" y="3920259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The Sun is the star at the center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01" name="Google Shape;1901;p40"/>
          <p:cNvSpPr txBox="1"/>
          <p:nvPr/>
        </p:nvSpPr>
        <p:spPr>
          <a:xfrm flipH="1">
            <a:off x="9186885" y="48342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Neptune is the farthest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902" name="Google Shape;1902;p40"/>
          <p:cNvGrpSpPr/>
          <p:nvPr/>
        </p:nvGrpSpPr>
        <p:grpSpPr>
          <a:xfrm>
            <a:off x="8437468" y="4892785"/>
            <a:ext cx="350123" cy="487679"/>
            <a:chOff x="6266525" y="3807788"/>
            <a:chExt cx="260223" cy="353527"/>
          </a:xfrm>
        </p:grpSpPr>
        <p:sp>
          <p:nvSpPr>
            <p:cNvPr id="1903" name="Google Shape;1903;p40"/>
            <p:cNvSpPr/>
            <p:nvPr/>
          </p:nvSpPr>
          <p:spPr>
            <a:xfrm>
              <a:off x="6266525" y="3807788"/>
              <a:ext cx="260223" cy="353527"/>
            </a:xfrm>
            <a:custGeom>
              <a:avLst/>
              <a:gdLst/>
              <a:ahLst/>
              <a:cxnLst/>
              <a:rect l="l" t="t" r="r" b="b"/>
              <a:pathLst>
                <a:path w="8169" h="11098" extrusionOk="0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6370085" y="4004652"/>
              <a:ext cx="13284" cy="13284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6423156" y="4017904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6364766" y="4050906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907" name="Google Shape;1907;p40"/>
          <p:cNvGrpSpPr/>
          <p:nvPr/>
        </p:nvGrpSpPr>
        <p:grpSpPr>
          <a:xfrm>
            <a:off x="8306955" y="2207478"/>
            <a:ext cx="611149" cy="451111"/>
            <a:chOff x="5746938" y="1543503"/>
            <a:chExt cx="387261" cy="280356"/>
          </a:xfrm>
        </p:grpSpPr>
        <p:sp>
          <p:nvSpPr>
            <p:cNvPr id="1908" name="Google Shape;1908;p40"/>
            <p:cNvSpPr/>
            <p:nvPr/>
          </p:nvSpPr>
          <p:spPr>
            <a:xfrm>
              <a:off x="5746938" y="1543503"/>
              <a:ext cx="186256" cy="279591"/>
            </a:xfrm>
            <a:custGeom>
              <a:avLst/>
              <a:gdLst/>
              <a:ahLst/>
              <a:cxnLst/>
              <a:rect l="l" t="t" r="r" b="b"/>
              <a:pathLst>
                <a:path w="5847" h="8777" extrusionOk="0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5949090" y="1543949"/>
              <a:ext cx="185109" cy="279910"/>
            </a:xfrm>
            <a:custGeom>
              <a:avLst/>
              <a:gdLst/>
              <a:ahLst/>
              <a:cxnLst/>
              <a:rect l="l" t="t" r="r" b="b"/>
              <a:pathLst>
                <a:path w="5811" h="8787" extrusionOk="0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910" name="Google Shape;1910;p40"/>
          <p:cNvGrpSpPr/>
          <p:nvPr/>
        </p:nvGrpSpPr>
        <p:grpSpPr>
          <a:xfrm>
            <a:off x="8354746" y="3096373"/>
            <a:ext cx="515569" cy="451100"/>
            <a:chOff x="6196730" y="1525346"/>
            <a:chExt cx="369072" cy="317467"/>
          </a:xfrm>
        </p:grpSpPr>
        <p:sp>
          <p:nvSpPr>
            <p:cNvPr id="1911" name="Google Shape;1911;p40"/>
            <p:cNvSpPr/>
            <p:nvPr/>
          </p:nvSpPr>
          <p:spPr>
            <a:xfrm>
              <a:off x="6285478" y="1697140"/>
              <a:ext cx="193870" cy="145673"/>
            </a:xfrm>
            <a:custGeom>
              <a:avLst/>
              <a:gdLst/>
              <a:ahLst/>
              <a:cxnLst/>
              <a:rect l="l" t="t" r="r" b="b"/>
              <a:pathLst>
                <a:path w="6086" h="4573" extrusionOk="0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6391301" y="1525346"/>
              <a:ext cx="174502" cy="317467"/>
            </a:xfrm>
            <a:custGeom>
              <a:avLst/>
              <a:gdLst/>
              <a:ahLst/>
              <a:cxnLst/>
              <a:rect l="l" t="t" r="r" b="b"/>
              <a:pathLst>
                <a:path w="5478" h="9966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6196730" y="1525346"/>
              <a:ext cx="172622" cy="317467"/>
            </a:xfrm>
            <a:custGeom>
              <a:avLst/>
              <a:gdLst/>
              <a:ahLst/>
              <a:cxnLst/>
              <a:rect l="l" t="t" r="r" b="b"/>
              <a:pathLst>
                <a:path w="5419" h="9966" extrusionOk="0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914" name="Google Shape;1914;p40"/>
          <p:cNvGrpSpPr/>
          <p:nvPr/>
        </p:nvGrpSpPr>
        <p:grpSpPr>
          <a:xfrm>
            <a:off x="8358624" y="3985175"/>
            <a:ext cx="507811" cy="490100"/>
            <a:chOff x="7964906" y="1499894"/>
            <a:chExt cx="380858" cy="367575"/>
          </a:xfrm>
        </p:grpSpPr>
        <p:sp>
          <p:nvSpPr>
            <p:cNvPr id="1915" name="Google Shape;1915;p40"/>
            <p:cNvSpPr/>
            <p:nvPr/>
          </p:nvSpPr>
          <p:spPr>
            <a:xfrm>
              <a:off x="7964906" y="1501359"/>
              <a:ext cx="377099" cy="365600"/>
            </a:xfrm>
            <a:custGeom>
              <a:avLst/>
              <a:gdLst/>
              <a:ahLst/>
              <a:cxnLst/>
              <a:rect l="l" t="t" r="r" b="b"/>
              <a:pathLst>
                <a:path w="11838" h="11477" extrusionOk="0">
                  <a:moveTo>
                    <a:pt x="6668" y="4170"/>
                  </a:moveTo>
                  <a:cubicBezTo>
                    <a:pt x="6859" y="4468"/>
                    <a:pt x="7085" y="4694"/>
                    <a:pt x="7359" y="4873"/>
                  </a:cubicBezTo>
                  <a:cubicBezTo>
                    <a:pt x="7383" y="4873"/>
                    <a:pt x="7383" y="4885"/>
                    <a:pt x="7395" y="4885"/>
                  </a:cubicBezTo>
                  <a:cubicBezTo>
                    <a:pt x="6978" y="5289"/>
                    <a:pt x="6990" y="5325"/>
                    <a:pt x="6930" y="5325"/>
                  </a:cubicBezTo>
                  <a:cubicBezTo>
                    <a:pt x="6871" y="5325"/>
                    <a:pt x="6906" y="5301"/>
                    <a:pt x="6252" y="4670"/>
                  </a:cubicBezTo>
                  <a:cubicBezTo>
                    <a:pt x="6228" y="4647"/>
                    <a:pt x="6228" y="4635"/>
                    <a:pt x="6228" y="4623"/>
                  </a:cubicBezTo>
                  <a:cubicBezTo>
                    <a:pt x="6228" y="4575"/>
                    <a:pt x="6264" y="4575"/>
                    <a:pt x="6668" y="4170"/>
                  </a:cubicBezTo>
                  <a:close/>
                  <a:moveTo>
                    <a:pt x="6144" y="5039"/>
                  </a:moveTo>
                  <a:lnTo>
                    <a:pt x="6514" y="5409"/>
                  </a:lnTo>
                  <a:cubicBezTo>
                    <a:pt x="6287" y="5611"/>
                    <a:pt x="5918" y="6075"/>
                    <a:pt x="5609" y="6968"/>
                  </a:cubicBezTo>
                  <a:cubicBezTo>
                    <a:pt x="5171" y="8200"/>
                    <a:pt x="4345" y="8864"/>
                    <a:pt x="3268" y="8864"/>
                  </a:cubicBezTo>
                  <a:cubicBezTo>
                    <a:pt x="3231" y="8864"/>
                    <a:pt x="3194" y="8863"/>
                    <a:pt x="3156" y="8861"/>
                  </a:cubicBezTo>
                  <a:cubicBezTo>
                    <a:pt x="3133" y="8860"/>
                    <a:pt x="3110" y="8860"/>
                    <a:pt x="3087" y="8860"/>
                  </a:cubicBezTo>
                  <a:cubicBezTo>
                    <a:pt x="1839" y="8860"/>
                    <a:pt x="1004" y="10112"/>
                    <a:pt x="549" y="10778"/>
                  </a:cubicBezTo>
                  <a:cubicBezTo>
                    <a:pt x="501" y="10850"/>
                    <a:pt x="453" y="10933"/>
                    <a:pt x="418" y="10993"/>
                  </a:cubicBezTo>
                  <a:cubicBezTo>
                    <a:pt x="489" y="10612"/>
                    <a:pt x="739" y="9814"/>
                    <a:pt x="1287" y="9171"/>
                  </a:cubicBezTo>
                  <a:cubicBezTo>
                    <a:pt x="1727" y="8671"/>
                    <a:pt x="2275" y="8349"/>
                    <a:pt x="2942" y="8349"/>
                  </a:cubicBezTo>
                  <a:cubicBezTo>
                    <a:pt x="4049" y="8349"/>
                    <a:pt x="4728" y="7861"/>
                    <a:pt x="5109" y="6790"/>
                  </a:cubicBezTo>
                  <a:cubicBezTo>
                    <a:pt x="5454" y="5825"/>
                    <a:pt x="5871" y="5301"/>
                    <a:pt x="6144" y="5039"/>
                  </a:cubicBezTo>
                  <a:close/>
                  <a:moveTo>
                    <a:pt x="10008" y="0"/>
                  </a:moveTo>
                  <a:cubicBezTo>
                    <a:pt x="9561" y="0"/>
                    <a:pt x="9041" y="122"/>
                    <a:pt x="8478" y="372"/>
                  </a:cubicBezTo>
                  <a:cubicBezTo>
                    <a:pt x="8395" y="420"/>
                    <a:pt x="8359" y="515"/>
                    <a:pt x="8395" y="598"/>
                  </a:cubicBezTo>
                  <a:cubicBezTo>
                    <a:pt x="8422" y="671"/>
                    <a:pt x="8484" y="702"/>
                    <a:pt x="8549" y="702"/>
                  </a:cubicBezTo>
                  <a:cubicBezTo>
                    <a:pt x="8569" y="702"/>
                    <a:pt x="8589" y="699"/>
                    <a:pt x="8609" y="694"/>
                  </a:cubicBezTo>
                  <a:cubicBezTo>
                    <a:pt x="9121" y="466"/>
                    <a:pt x="9607" y="352"/>
                    <a:pt x="10014" y="352"/>
                  </a:cubicBezTo>
                  <a:cubicBezTo>
                    <a:pt x="10394" y="352"/>
                    <a:pt x="10706" y="451"/>
                    <a:pt x="10907" y="646"/>
                  </a:cubicBezTo>
                  <a:cubicBezTo>
                    <a:pt x="11645" y="1384"/>
                    <a:pt x="10907" y="3325"/>
                    <a:pt x="10014" y="4206"/>
                  </a:cubicBezTo>
                  <a:cubicBezTo>
                    <a:pt x="9543" y="4677"/>
                    <a:pt x="9023" y="4874"/>
                    <a:pt x="8537" y="4874"/>
                  </a:cubicBezTo>
                  <a:cubicBezTo>
                    <a:pt x="6872" y="4874"/>
                    <a:pt x="5593" y="2566"/>
                    <a:pt x="7942" y="1027"/>
                  </a:cubicBezTo>
                  <a:cubicBezTo>
                    <a:pt x="8014" y="991"/>
                    <a:pt x="8049" y="884"/>
                    <a:pt x="7990" y="789"/>
                  </a:cubicBezTo>
                  <a:cubicBezTo>
                    <a:pt x="7961" y="745"/>
                    <a:pt x="7910" y="719"/>
                    <a:pt x="7855" y="719"/>
                  </a:cubicBezTo>
                  <a:cubicBezTo>
                    <a:pt x="7820" y="719"/>
                    <a:pt x="7784" y="730"/>
                    <a:pt x="7752" y="753"/>
                  </a:cubicBezTo>
                  <a:cubicBezTo>
                    <a:pt x="6335" y="1670"/>
                    <a:pt x="6073" y="2872"/>
                    <a:pt x="6490" y="3849"/>
                  </a:cubicBezTo>
                  <a:lnTo>
                    <a:pt x="5990" y="4337"/>
                  </a:lnTo>
                  <a:cubicBezTo>
                    <a:pt x="5894" y="4444"/>
                    <a:pt x="5847" y="4623"/>
                    <a:pt x="5918" y="4777"/>
                  </a:cubicBezTo>
                  <a:cubicBezTo>
                    <a:pt x="5621" y="5063"/>
                    <a:pt x="5156" y="5635"/>
                    <a:pt x="4787" y="6671"/>
                  </a:cubicBezTo>
                  <a:cubicBezTo>
                    <a:pt x="4430" y="7635"/>
                    <a:pt x="3847" y="7992"/>
                    <a:pt x="2930" y="8016"/>
                  </a:cubicBezTo>
                  <a:cubicBezTo>
                    <a:pt x="1370" y="8016"/>
                    <a:pt x="572" y="9504"/>
                    <a:pt x="310" y="10135"/>
                  </a:cubicBezTo>
                  <a:cubicBezTo>
                    <a:pt x="203" y="10397"/>
                    <a:pt x="132" y="10647"/>
                    <a:pt x="72" y="10873"/>
                  </a:cubicBezTo>
                  <a:cubicBezTo>
                    <a:pt x="1" y="11231"/>
                    <a:pt x="13" y="11326"/>
                    <a:pt x="215" y="11445"/>
                  </a:cubicBezTo>
                  <a:cubicBezTo>
                    <a:pt x="253" y="11467"/>
                    <a:pt x="289" y="11476"/>
                    <a:pt x="323" y="11476"/>
                  </a:cubicBezTo>
                  <a:cubicBezTo>
                    <a:pt x="419" y="11476"/>
                    <a:pt x="502" y="11402"/>
                    <a:pt x="572" y="11314"/>
                  </a:cubicBezTo>
                  <a:cubicBezTo>
                    <a:pt x="912" y="10893"/>
                    <a:pt x="1769" y="9205"/>
                    <a:pt x="3065" y="9205"/>
                  </a:cubicBezTo>
                  <a:cubicBezTo>
                    <a:pt x="3087" y="9205"/>
                    <a:pt x="3110" y="9206"/>
                    <a:pt x="3132" y="9207"/>
                  </a:cubicBezTo>
                  <a:cubicBezTo>
                    <a:pt x="3160" y="9207"/>
                    <a:pt x="3187" y="9208"/>
                    <a:pt x="3215" y="9208"/>
                  </a:cubicBezTo>
                  <a:cubicBezTo>
                    <a:pt x="4529" y="9208"/>
                    <a:pt x="5463" y="8371"/>
                    <a:pt x="5918" y="7099"/>
                  </a:cubicBezTo>
                  <a:cubicBezTo>
                    <a:pt x="6252" y="6194"/>
                    <a:pt x="6621" y="5778"/>
                    <a:pt x="6787" y="5635"/>
                  </a:cubicBezTo>
                  <a:cubicBezTo>
                    <a:pt x="6833" y="5652"/>
                    <a:pt x="6879" y="5661"/>
                    <a:pt x="6924" y="5661"/>
                  </a:cubicBezTo>
                  <a:cubicBezTo>
                    <a:pt x="7030" y="5661"/>
                    <a:pt x="7129" y="5615"/>
                    <a:pt x="7204" y="5539"/>
                  </a:cubicBezTo>
                  <a:lnTo>
                    <a:pt x="7692" y="5051"/>
                  </a:lnTo>
                  <a:cubicBezTo>
                    <a:pt x="7967" y="5171"/>
                    <a:pt x="8246" y="5226"/>
                    <a:pt x="8521" y="5226"/>
                  </a:cubicBezTo>
                  <a:cubicBezTo>
                    <a:pt x="9152" y="5226"/>
                    <a:pt x="9763" y="4933"/>
                    <a:pt x="10252" y="4444"/>
                  </a:cubicBezTo>
                  <a:cubicBezTo>
                    <a:pt x="10752" y="3932"/>
                    <a:pt x="11205" y="3146"/>
                    <a:pt x="11407" y="2396"/>
                  </a:cubicBezTo>
                  <a:cubicBezTo>
                    <a:pt x="11838" y="837"/>
                    <a:pt x="11177" y="0"/>
                    <a:pt x="10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7965288" y="1499894"/>
              <a:ext cx="202948" cy="193870"/>
            </a:xfrm>
            <a:custGeom>
              <a:avLst/>
              <a:gdLst/>
              <a:ahLst/>
              <a:cxnLst/>
              <a:rect l="l" t="t" r="r" b="b"/>
              <a:pathLst>
                <a:path w="6371" h="6086" extrusionOk="0">
                  <a:moveTo>
                    <a:pt x="5278" y="341"/>
                  </a:moveTo>
                  <a:cubicBezTo>
                    <a:pt x="5440" y="341"/>
                    <a:pt x="5578" y="379"/>
                    <a:pt x="5668" y="466"/>
                  </a:cubicBezTo>
                  <a:cubicBezTo>
                    <a:pt x="6073" y="871"/>
                    <a:pt x="5442" y="2514"/>
                    <a:pt x="4513" y="2526"/>
                  </a:cubicBezTo>
                  <a:cubicBezTo>
                    <a:pt x="4509" y="2526"/>
                    <a:pt x="4504" y="2526"/>
                    <a:pt x="4500" y="2526"/>
                  </a:cubicBezTo>
                  <a:cubicBezTo>
                    <a:pt x="3826" y="2526"/>
                    <a:pt x="3220" y="1652"/>
                    <a:pt x="3942" y="930"/>
                  </a:cubicBezTo>
                  <a:cubicBezTo>
                    <a:pt x="4276" y="595"/>
                    <a:pt x="4858" y="341"/>
                    <a:pt x="5278" y="341"/>
                  </a:cubicBezTo>
                  <a:close/>
                  <a:moveTo>
                    <a:pt x="3525" y="2359"/>
                  </a:moveTo>
                  <a:cubicBezTo>
                    <a:pt x="3596" y="2466"/>
                    <a:pt x="3692" y="2549"/>
                    <a:pt x="3775" y="2609"/>
                  </a:cubicBezTo>
                  <a:lnTo>
                    <a:pt x="3680" y="2716"/>
                  </a:lnTo>
                  <a:lnTo>
                    <a:pt x="3418" y="2466"/>
                  </a:lnTo>
                  <a:lnTo>
                    <a:pt x="3525" y="2359"/>
                  </a:lnTo>
                  <a:close/>
                  <a:moveTo>
                    <a:pt x="5223" y="1"/>
                  </a:moveTo>
                  <a:cubicBezTo>
                    <a:pt x="4679" y="1"/>
                    <a:pt x="4024" y="324"/>
                    <a:pt x="3656" y="692"/>
                  </a:cubicBezTo>
                  <a:cubicBezTo>
                    <a:pt x="3287" y="1061"/>
                    <a:pt x="3120" y="1561"/>
                    <a:pt x="3311" y="2049"/>
                  </a:cubicBezTo>
                  <a:cubicBezTo>
                    <a:pt x="3132" y="2240"/>
                    <a:pt x="2977" y="2299"/>
                    <a:pt x="3037" y="2537"/>
                  </a:cubicBezTo>
                  <a:cubicBezTo>
                    <a:pt x="2299" y="3288"/>
                    <a:pt x="2620" y="4133"/>
                    <a:pt x="1572" y="4145"/>
                  </a:cubicBezTo>
                  <a:cubicBezTo>
                    <a:pt x="715" y="4145"/>
                    <a:pt x="298" y="4954"/>
                    <a:pt x="144" y="5288"/>
                  </a:cubicBezTo>
                  <a:cubicBezTo>
                    <a:pt x="84" y="5431"/>
                    <a:pt x="36" y="5562"/>
                    <a:pt x="25" y="5681"/>
                  </a:cubicBezTo>
                  <a:cubicBezTo>
                    <a:pt x="1" y="5824"/>
                    <a:pt x="1" y="5931"/>
                    <a:pt x="60" y="6002"/>
                  </a:cubicBezTo>
                  <a:cubicBezTo>
                    <a:pt x="144" y="6050"/>
                    <a:pt x="203" y="6086"/>
                    <a:pt x="263" y="6086"/>
                  </a:cubicBezTo>
                  <a:cubicBezTo>
                    <a:pt x="406" y="6086"/>
                    <a:pt x="501" y="5919"/>
                    <a:pt x="584" y="5788"/>
                  </a:cubicBezTo>
                  <a:cubicBezTo>
                    <a:pt x="781" y="5476"/>
                    <a:pt x="1168" y="4905"/>
                    <a:pt x="1670" y="4905"/>
                  </a:cubicBezTo>
                  <a:cubicBezTo>
                    <a:pt x="1685" y="4905"/>
                    <a:pt x="1700" y="4906"/>
                    <a:pt x="1715" y="4907"/>
                  </a:cubicBezTo>
                  <a:cubicBezTo>
                    <a:pt x="1735" y="4908"/>
                    <a:pt x="1755" y="4908"/>
                    <a:pt x="1775" y="4908"/>
                  </a:cubicBezTo>
                  <a:cubicBezTo>
                    <a:pt x="2074" y="4908"/>
                    <a:pt x="2350" y="4824"/>
                    <a:pt x="2584" y="4657"/>
                  </a:cubicBezTo>
                  <a:cubicBezTo>
                    <a:pt x="2668" y="4597"/>
                    <a:pt x="2680" y="4490"/>
                    <a:pt x="2632" y="4419"/>
                  </a:cubicBezTo>
                  <a:cubicBezTo>
                    <a:pt x="2603" y="4367"/>
                    <a:pt x="2546" y="4343"/>
                    <a:pt x="2491" y="4343"/>
                  </a:cubicBezTo>
                  <a:cubicBezTo>
                    <a:pt x="2456" y="4343"/>
                    <a:pt x="2421" y="4353"/>
                    <a:pt x="2394" y="4371"/>
                  </a:cubicBezTo>
                  <a:cubicBezTo>
                    <a:pt x="2203" y="4502"/>
                    <a:pt x="1977" y="4562"/>
                    <a:pt x="1727" y="4562"/>
                  </a:cubicBezTo>
                  <a:cubicBezTo>
                    <a:pt x="1718" y="4561"/>
                    <a:pt x="1710" y="4561"/>
                    <a:pt x="1701" y="4561"/>
                  </a:cubicBezTo>
                  <a:cubicBezTo>
                    <a:pt x="1225" y="4561"/>
                    <a:pt x="853" y="4877"/>
                    <a:pt x="596" y="5204"/>
                  </a:cubicBezTo>
                  <a:cubicBezTo>
                    <a:pt x="792" y="4813"/>
                    <a:pt x="1132" y="4477"/>
                    <a:pt x="1564" y="4477"/>
                  </a:cubicBezTo>
                  <a:cubicBezTo>
                    <a:pt x="1579" y="4477"/>
                    <a:pt x="1593" y="4477"/>
                    <a:pt x="1608" y="4478"/>
                  </a:cubicBezTo>
                  <a:cubicBezTo>
                    <a:pt x="2203" y="4478"/>
                    <a:pt x="2584" y="4192"/>
                    <a:pt x="2799" y="3609"/>
                  </a:cubicBezTo>
                  <a:cubicBezTo>
                    <a:pt x="2942" y="3192"/>
                    <a:pt x="3120" y="2942"/>
                    <a:pt x="3263" y="2788"/>
                  </a:cubicBezTo>
                  <a:lnTo>
                    <a:pt x="3334" y="2871"/>
                  </a:lnTo>
                  <a:cubicBezTo>
                    <a:pt x="3001" y="3228"/>
                    <a:pt x="2930" y="3645"/>
                    <a:pt x="2787" y="3907"/>
                  </a:cubicBezTo>
                  <a:cubicBezTo>
                    <a:pt x="2739" y="3978"/>
                    <a:pt x="2763" y="4085"/>
                    <a:pt x="2846" y="4133"/>
                  </a:cubicBezTo>
                  <a:cubicBezTo>
                    <a:pt x="2869" y="4148"/>
                    <a:pt x="2895" y="4155"/>
                    <a:pt x="2921" y="4155"/>
                  </a:cubicBezTo>
                  <a:cubicBezTo>
                    <a:pt x="2978" y="4155"/>
                    <a:pt x="3036" y="4122"/>
                    <a:pt x="3061" y="4073"/>
                  </a:cubicBezTo>
                  <a:cubicBezTo>
                    <a:pt x="3227" y="3764"/>
                    <a:pt x="3299" y="3359"/>
                    <a:pt x="3596" y="3061"/>
                  </a:cubicBezTo>
                  <a:cubicBezTo>
                    <a:pt x="3608" y="3061"/>
                    <a:pt x="3608" y="3073"/>
                    <a:pt x="3632" y="3073"/>
                  </a:cubicBezTo>
                  <a:cubicBezTo>
                    <a:pt x="3811" y="3073"/>
                    <a:pt x="3870" y="2930"/>
                    <a:pt x="4049" y="2776"/>
                  </a:cubicBezTo>
                  <a:cubicBezTo>
                    <a:pt x="4183" y="2825"/>
                    <a:pt x="4318" y="2848"/>
                    <a:pt x="4450" y="2848"/>
                  </a:cubicBezTo>
                  <a:cubicBezTo>
                    <a:pt x="4797" y="2848"/>
                    <a:pt x="5127" y="2689"/>
                    <a:pt x="5394" y="2430"/>
                  </a:cubicBezTo>
                  <a:cubicBezTo>
                    <a:pt x="5930" y="1895"/>
                    <a:pt x="6371" y="752"/>
                    <a:pt x="5859" y="228"/>
                  </a:cubicBezTo>
                  <a:cubicBezTo>
                    <a:pt x="5695" y="68"/>
                    <a:pt x="5470" y="1"/>
                    <a:pt x="5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8137879" y="1673440"/>
              <a:ext cx="207886" cy="194029"/>
            </a:xfrm>
            <a:custGeom>
              <a:avLst/>
              <a:gdLst/>
              <a:ahLst/>
              <a:cxnLst/>
              <a:rect l="l" t="t" r="r" b="b"/>
              <a:pathLst>
                <a:path w="6526" h="6091" extrusionOk="0">
                  <a:moveTo>
                    <a:pt x="5242" y="346"/>
                  </a:moveTo>
                  <a:cubicBezTo>
                    <a:pt x="5404" y="346"/>
                    <a:pt x="5542" y="384"/>
                    <a:pt x="5632" y="471"/>
                  </a:cubicBezTo>
                  <a:cubicBezTo>
                    <a:pt x="5953" y="792"/>
                    <a:pt x="5656" y="1733"/>
                    <a:pt x="5179" y="2197"/>
                  </a:cubicBezTo>
                  <a:cubicBezTo>
                    <a:pt x="4947" y="2429"/>
                    <a:pt x="4696" y="2526"/>
                    <a:pt x="4464" y="2526"/>
                  </a:cubicBezTo>
                  <a:cubicBezTo>
                    <a:pt x="3754" y="2526"/>
                    <a:pt x="3218" y="1626"/>
                    <a:pt x="3917" y="935"/>
                  </a:cubicBezTo>
                  <a:cubicBezTo>
                    <a:pt x="4243" y="601"/>
                    <a:pt x="4823" y="346"/>
                    <a:pt x="5242" y="346"/>
                  </a:cubicBezTo>
                  <a:close/>
                  <a:moveTo>
                    <a:pt x="3512" y="2364"/>
                  </a:moveTo>
                  <a:cubicBezTo>
                    <a:pt x="3572" y="2447"/>
                    <a:pt x="3655" y="2543"/>
                    <a:pt x="3762" y="2614"/>
                  </a:cubicBezTo>
                  <a:lnTo>
                    <a:pt x="3655" y="2721"/>
                  </a:lnTo>
                  <a:lnTo>
                    <a:pt x="3405" y="2459"/>
                  </a:lnTo>
                  <a:lnTo>
                    <a:pt x="3512" y="2364"/>
                  </a:lnTo>
                  <a:close/>
                  <a:moveTo>
                    <a:pt x="5245" y="0"/>
                  </a:moveTo>
                  <a:cubicBezTo>
                    <a:pt x="4702" y="0"/>
                    <a:pt x="4047" y="329"/>
                    <a:pt x="3679" y="697"/>
                  </a:cubicBezTo>
                  <a:cubicBezTo>
                    <a:pt x="3298" y="1066"/>
                    <a:pt x="3143" y="1554"/>
                    <a:pt x="3334" y="2042"/>
                  </a:cubicBezTo>
                  <a:cubicBezTo>
                    <a:pt x="3155" y="2245"/>
                    <a:pt x="2989" y="2304"/>
                    <a:pt x="3048" y="2543"/>
                  </a:cubicBezTo>
                  <a:cubicBezTo>
                    <a:pt x="2322" y="3281"/>
                    <a:pt x="2631" y="4126"/>
                    <a:pt x="1596" y="4150"/>
                  </a:cubicBezTo>
                  <a:cubicBezTo>
                    <a:pt x="726" y="4150"/>
                    <a:pt x="310" y="4948"/>
                    <a:pt x="167" y="5293"/>
                  </a:cubicBezTo>
                  <a:cubicBezTo>
                    <a:pt x="107" y="5424"/>
                    <a:pt x="60" y="5555"/>
                    <a:pt x="48" y="5674"/>
                  </a:cubicBezTo>
                  <a:cubicBezTo>
                    <a:pt x="0" y="5852"/>
                    <a:pt x="0" y="5972"/>
                    <a:pt x="167" y="6067"/>
                  </a:cubicBezTo>
                  <a:cubicBezTo>
                    <a:pt x="193" y="6083"/>
                    <a:pt x="220" y="6091"/>
                    <a:pt x="248" y="6091"/>
                  </a:cubicBezTo>
                  <a:cubicBezTo>
                    <a:pt x="319" y="6091"/>
                    <a:pt x="389" y="6040"/>
                    <a:pt x="441" y="5972"/>
                  </a:cubicBezTo>
                  <a:cubicBezTo>
                    <a:pt x="616" y="5762"/>
                    <a:pt x="1054" y="4923"/>
                    <a:pt x="1654" y="4923"/>
                  </a:cubicBezTo>
                  <a:cubicBezTo>
                    <a:pt x="1666" y="4923"/>
                    <a:pt x="1678" y="4923"/>
                    <a:pt x="1691" y="4924"/>
                  </a:cubicBezTo>
                  <a:cubicBezTo>
                    <a:pt x="1709" y="4924"/>
                    <a:pt x="1728" y="4925"/>
                    <a:pt x="1746" y="4925"/>
                  </a:cubicBezTo>
                  <a:cubicBezTo>
                    <a:pt x="2059" y="4925"/>
                    <a:pt x="2348" y="4830"/>
                    <a:pt x="2584" y="4662"/>
                  </a:cubicBezTo>
                  <a:cubicBezTo>
                    <a:pt x="2667" y="4602"/>
                    <a:pt x="2679" y="4507"/>
                    <a:pt x="2631" y="4424"/>
                  </a:cubicBezTo>
                  <a:cubicBezTo>
                    <a:pt x="2596" y="4381"/>
                    <a:pt x="2543" y="4359"/>
                    <a:pt x="2491" y="4359"/>
                  </a:cubicBezTo>
                  <a:cubicBezTo>
                    <a:pt x="2456" y="4359"/>
                    <a:pt x="2422" y="4369"/>
                    <a:pt x="2393" y="4388"/>
                  </a:cubicBezTo>
                  <a:cubicBezTo>
                    <a:pt x="2216" y="4510"/>
                    <a:pt x="1999" y="4580"/>
                    <a:pt x="1769" y="4580"/>
                  </a:cubicBezTo>
                  <a:cubicBezTo>
                    <a:pt x="1751" y="4580"/>
                    <a:pt x="1733" y="4579"/>
                    <a:pt x="1715" y="4578"/>
                  </a:cubicBezTo>
                  <a:cubicBezTo>
                    <a:pt x="1706" y="4578"/>
                    <a:pt x="1697" y="4578"/>
                    <a:pt x="1688" y="4578"/>
                  </a:cubicBezTo>
                  <a:cubicBezTo>
                    <a:pt x="1201" y="4578"/>
                    <a:pt x="841" y="4894"/>
                    <a:pt x="583" y="5221"/>
                  </a:cubicBezTo>
                  <a:cubicBezTo>
                    <a:pt x="782" y="4823"/>
                    <a:pt x="1131" y="4483"/>
                    <a:pt x="1573" y="4483"/>
                  </a:cubicBezTo>
                  <a:cubicBezTo>
                    <a:pt x="1580" y="4483"/>
                    <a:pt x="1588" y="4483"/>
                    <a:pt x="1596" y="4483"/>
                  </a:cubicBezTo>
                  <a:cubicBezTo>
                    <a:pt x="2191" y="4483"/>
                    <a:pt x="2572" y="4209"/>
                    <a:pt x="2786" y="3626"/>
                  </a:cubicBezTo>
                  <a:cubicBezTo>
                    <a:pt x="2929" y="3209"/>
                    <a:pt x="3108" y="2959"/>
                    <a:pt x="3239" y="2804"/>
                  </a:cubicBezTo>
                  <a:lnTo>
                    <a:pt x="3322" y="2876"/>
                  </a:lnTo>
                  <a:cubicBezTo>
                    <a:pt x="2989" y="3257"/>
                    <a:pt x="2917" y="3650"/>
                    <a:pt x="2750" y="3947"/>
                  </a:cubicBezTo>
                  <a:cubicBezTo>
                    <a:pt x="2703" y="4031"/>
                    <a:pt x="2739" y="4126"/>
                    <a:pt x="2810" y="4174"/>
                  </a:cubicBezTo>
                  <a:cubicBezTo>
                    <a:pt x="2832" y="4189"/>
                    <a:pt x="2858" y="4195"/>
                    <a:pt x="2885" y="4195"/>
                  </a:cubicBezTo>
                  <a:cubicBezTo>
                    <a:pt x="2943" y="4195"/>
                    <a:pt x="3003" y="4163"/>
                    <a:pt x="3036" y="4114"/>
                  </a:cubicBezTo>
                  <a:cubicBezTo>
                    <a:pt x="3215" y="3793"/>
                    <a:pt x="3286" y="3376"/>
                    <a:pt x="3584" y="3078"/>
                  </a:cubicBezTo>
                  <a:cubicBezTo>
                    <a:pt x="3596" y="3078"/>
                    <a:pt x="3596" y="3090"/>
                    <a:pt x="3620" y="3090"/>
                  </a:cubicBezTo>
                  <a:cubicBezTo>
                    <a:pt x="3798" y="3090"/>
                    <a:pt x="3858" y="2935"/>
                    <a:pt x="4036" y="2793"/>
                  </a:cubicBezTo>
                  <a:cubicBezTo>
                    <a:pt x="4179" y="2844"/>
                    <a:pt x="4319" y="2868"/>
                    <a:pt x="4454" y="2868"/>
                  </a:cubicBezTo>
                  <a:cubicBezTo>
                    <a:pt x="5689" y="2868"/>
                    <a:pt x="6526" y="887"/>
                    <a:pt x="5882" y="233"/>
                  </a:cubicBezTo>
                  <a:cubicBezTo>
                    <a:pt x="5718" y="69"/>
                    <a:pt x="5493" y="0"/>
                    <a:pt x="5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918" name="Google Shape;1918;p40"/>
          <p:cNvSpPr/>
          <p:nvPr/>
        </p:nvSpPr>
        <p:spPr>
          <a:xfrm>
            <a:off x="4944300" y="2021233"/>
            <a:ext cx="2253200" cy="35096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19" name="Google Shape;1919;p40"/>
          <p:cNvSpPr txBox="1"/>
          <p:nvPr/>
        </p:nvSpPr>
        <p:spPr>
          <a:xfrm>
            <a:off x="5285700" y="2181900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20" name="Google Shape;1920;p40"/>
          <p:cNvSpPr txBox="1"/>
          <p:nvPr/>
        </p:nvSpPr>
        <p:spPr>
          <a:xfrm>
            <a:off x="5131833" y="4458351"/>
            <a:ext cx="19284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Here you can explain the topic of the section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921" name="Google Shape;1921;p40"/>
          <p:cNvGrpSpPr/>
          <p:nvPr/>
        </p:nvGrpSpPr>
        <p:grpSpPr>
          <a:xfrm>
            <a:off x="5568275" y="3017490"/>
            <a:ext cx="1055455" cy="1053311"/>
            <a:chOff x="5756399" y="2434456"/>
            <a:chExt cx="367925" cy="367161"/>
          </a:xfrm>
        </p:grpSpPr>
        <p:sp>
          <p:nvSpPr>
            <p:cNvPr id="1922" name="Google Shape;1922;p40"/>
            <p:cNvSpPr/>
            <p:nvPr/>
          </p:nvSpPr>
          <p:spPr>
            <a:xfrm>
              <a:off x="5864865" y="2563023"/>
              <a:ext cx="39882" cy="68297"/>
            </a:xfrm>
            <a:custGeom>
              <a:avLst/>
              <a:gdLst/>
              <a:ahLst/>
              <a:cxnLst/>
              <a:rect l="l" t="t" r="r" b="b"/>
              <a:pathLst>
                <a:path w="1252" h="2144" extrusionOk="0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5920261" y="2563023"/>
              <a:ext cx="40233" cy="68297"/>
            </a:xfrm>
            <a:custGeom>
              <a:avLst/>
              <a:gdLst/>
              <a:ahLst/>
              <a:cxnLst/>
              <a:rect l="l" t="t" r="r" b="b"/>
              <a:pathLst>
                <a:path w="1263" h="2144" extrusionOk="0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5790165" y="2646451"/>
              <a:ext cx="39851" cy="68329"/>
            </a:xfrm>
            <a:custGeom>
              <a:avLst/>
              <a:gdLst/>
              <a:ahLst/>
              <a:cxnLst/>
              <a:rect l="l" t="t" r="r" b="b"/>
              <a:pathLst>
                <a:path w="1251" h="2145" extrusionOk="0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6050707" y="2646451"/>
              <a:ext cx="39882" cy="68329"/>
            </a:xfrm>
            <a:custGeom>
              <a:avLst/>
              <a:gdLst/>
              <a:ahLst/>
              <a:cxnLst/>
              <a:rect l="l" t="t" r="r" b="b"/>
              <a:pathLst>
                <a:path w="1252" h="2145" extrusionOk="0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5976007" y="2563023"/>
              <a:ext cx="39851" cy="68297"/>
            </a:xfrm>
            <a:custGeom>
              <a:avLst/>
              <a:gdLst/>
              <a:ahLst/>
              <a:cxnLst/>
              <a:rect l="l" t="t" r="r" b="b"/>
              <a:pathLst>
                <a:path w="1251" h="2144" extrusionOk="0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5919114" y="2453027"/>
              <a:ext cx="42877" cy="43673"/>
            </a:xfrm>
            <a:custGeom>
              <a:avLst/>
              <a:gdLst/>
              <a:ahLst/>
              <a:cxnLst/>
              <a:rect l="l" t="t" r="r" b="b"/>
              <a:pathLst>
                <a:path w="1346" h="1371" extrusionOk="0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5756399" y="2434456"/>
              <a:ext cx="367925" cy="367161"/>
            </a:xfrm>
            <a:custGeom>
              <a:avLst/>
              <a:gdLst/>
              <a:ahLst/>
              <a:cxnLst/>
              <a:rect l="l" t="t" r="r" b="b"/>
              <a:pathLst>
                <a:path w="11550" h="11526" extrusionOk="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41"/>
          <p:cNvSpPr/>
          <p:nvPr/>
        </p:nvSpPr>
        <p:spPr>
          <a:xfrm>
            <a:off x="3946435" y="1383888"/>
            <a:ext cx="2419187" cy="2203249"/>
          </a:xfrm>
          <a:custGeom>
            <a:avLst/>
            <a:gdLst/>
            <a:ahLst/>
            <a:cxnLst/>
            <a:rect l="l" t="t" r="r" b="b"/>
            <a:pathLst>
              <a:path w="1458" h="1328" extrusionOk="0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34" name="Google Shape;1934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Four-Option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35" name="Google Shape;1935;p41"/>
          <p:cNvSpPr txBox="1"/>
          <p:nvPr/>
        </p:nvSpPr>
        <p:spPr>
          <a:xfrm>
            <a:off x="5310800" y="37236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Your Title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36" name="Google Shape;1936;p41"/>
          <p:cNvSpPr txBox="1"/>
          <p:nvPr/>
        </p:nvSpPr>
        <p:spPr>
          <a:xfrm>
            <a:off x="2037400" y="1560808"/>
            <a:ext cx="82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4000" b="1" kern="0">
                <a:solidFill>
                  <a:srgbClr val="5A54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4000" b="1" kern="0">
              <a:solidFill>
                <a:srgbClr val="5A54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37" name="Google Shape;1937;p41"/>
          <p:cNvSpPr/>
          <p:nvPr/>
        </p:nvSpPr>
        <p:spPr>
          <a:xfrm rot="5400000">
            <a:off x="6257648" y="1848119"/>
            <a:ext cx="2419177" cy="2203263"/>
          </a:xfrm>
          <a:custGeom>
            <a:avLst/>
            <a:gdLst/>
            <a:ahLst/>
            <a:cxnLst/>
            <a:rect l="l" t="t" r="r" b="b"/>
            <a:pathLst>
              <a:path w="1458" h="1328" extrusionOk="0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38" name="Google Shape;1938;p41"/>
          <p:cNvSpPr/>
          <p:nvPr/>
        </p:nvSpPr>
        <p:spPr>
          <a:xfrm rot="10800000">
            <a:off x="5826379" y="4159332"/>
            <a:ext cx="2419187" cy="2203249"/>
          </a:xfrm>
          <a:custGeom>
            <a:avLst/>
            <a:gdLst/>
            <a:ahLst/>
            <a:cxnLst/>
            <a:rect l="l" t="t" r="r" b="b"/>
            <a:pathLst>
              <a:path w="1458" h="1328" extrusionOk="0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39" name="Google Shape;1939;p41"/>
          <p:cNvSpPr/>
          <p:nvPr/>
        </p:nvSpPr>
        <p:spPr>
          <a:xfrm rot="-5400000">
            <a:off x="3515177" y="3695086"/>
            <a:ext cx="2419177" cy="2203263"/>
          </a:xfrm>
          <a:custGeom>
            <a:avLst/>
            <a:gdLst/>
            <a:ahLst/>
            <a:cxnLst/>
            <a:rect l="l" t="t" r="r" b="b"/>
            <a:pathLst>
              <a:path w="1458" h="1328" extrusionOk="0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40" name="Google Shape;1940;p41"/>
          <p:cNvSpPr txBox="1"/>
          <p:nvPr/>
        </p:nvSpPr>
        <p:spPr>
          <a:xfrm>
            <a:off x="2037400" y="4101933"/>
            <a:ext cx="82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4000" b="1" kern="0">
                <a:solidFill>
                  <a:srgbClr val="66FFF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4000" b="1" kern="0">
              <a:solidFill>
                <a:srgbClr val="66FFF7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41" name="Google Shape;1941;p41"/>
          <p:cNvSpPr txBox="1"/>
          <p:nvPr/>
        </p:nvSpPr>
        <p:spPr>
          <a:xfrm>
            <a:off x="9329433" y="1560808"/>
            <a:ext cx="82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4000" b="1" kern="0">
                <a:solidFill>
                  <a:srgbClr val="5A54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4000" b="1" kern="0">
              <a:solidFill>
                <a:srgbClr val="9682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42" name="Google Shape;1942;p41"/>
          <p:cNvSpPr txBox="1"/>
          <p:nvPr/>
        </p:nvSpPr>
        <p:spPr>
          <a:xfrm>
            <a:off x="9329433" y="4101933"/>
            <a:ext cx="82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4000" b="1" kern="0">
                <a:solidFill>
                  <a:srgbClr val="03DA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4000" b="1" kern="0">
              <a:solidFill>
                <a:srgbClr val="03DAC4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943" name="Google Shape;1943;p41"/>
          <p:cNvGrpSpPr/>
          <p:nvPr/>
        </p:nvGrpSpPr>
        <p:grpSpPr>
          <a:xfrm>
            <a:off x="4747265" y="2250928"/>
            <a:ext cx="304060" cy="469173"/>
            <a:chOff x="-28032075" y="3916450"/>
            <a:chExt cx="191425" cy="295375"/>
          </a:xfrm>
        </p:grpSpPr>
        <p:sp>
          <p:nvSpPr>
            <p:cNvPr id="1944" name="Google Shape;1944;p41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45" name="Google Shape;1945;p41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46" name="Google Shape;1946;p41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947" name="Google Shape;1947;p41"/>
          <p:cNvGrpSpPr/>
          <p:nvPr/>
        </p:nvGrpSpPr>
        <p:grpSpPr>
          <a:xfrm>
            <a:off x="7065714" y="4949245"/>
            <a:ext cx="460437" cy="470444"/>
            <a:chOff x="-24353875" y="3147725"/>
            <a:chExt cx="289875" cy="296175"/>
          </a:xfrm>
        </p:grpSpPr>
        <p:sp>
          <p:nvSpPr>
            <p:cNvPr id="1948" name="Google Shape;1948;p41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950" name="Google Shape;1950;p41"/>
          <p:cNvGrpSpPr/>
          <p:nvPr/>
        </p:nvGrpSpPr>
        <p:grpSpPr>
          <a:xfrm>
            <a:off x="4661585" y="4950277"/>
            <a:ext cx="475408" cy="468380"/>
            <a:chOff x="-25465200" y="3916150"/>
            <a:chExt cx="299300" cy="294875"/>
          </a:xfrm>
        </p:grpSpPr>
        <p:sp>
          <p:nvSpPr>
            <p:cNvPr id="1951" name="Google Shape;1951;p41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953" name="Google Shape;1953;p41"/>
          <p:cNvGrpSpPr/>
          <p:nvPr/>
        </p:nvGrpSpPr>
        <p:grpSpPr>
          <a:xfrm>
            <a:off x="7037753" y="2250475"/>
            <a:ext cx="471676" cy="470087"/>
            <a:chOff x="-26980600" y="3175500"/>
            <a:chExt cx="296950" cy="295950"/>
          </a:xfrm>
        </p:grpSpPr>
        <p:sp>
          <p:nvSpPr>
            <p:cNvPr id="1954" name="Google Shape;1954;p41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957" name="Google Shape;1957;p41"/>
          <p:cNvSpPr txBox="1"/>
          <p:nvPr/>
        </p:nvSpPr>
        <p:spPr>
          <a:xfrm>
            <a:off x="609384" y="2475808"/>
            <a:ext cx="2253200" cy="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 and the smallest one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58" name="Google Shape;1958;p41"/>
          <p:cNvSpPr txBox="1"/>
          <p:nvPr/>
        </p:nvSpPr>
        <p:spPr>
          <a:xfrm>
            <a:off x="1292184" y="2180084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59" name="Google Shape;1959;p41"/>
          <p:cNvSpPr txBox="1"/>
          <p:nvPr/>
        </p:nvSpPr>
        <p:spPr>
          <a:xfrm>
            <a:off x="609384" y="5004577"/>
            <a:ext cx="2253200" cy="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 is a cold place, not hot  and it’s full of iron oxide dust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60" name="Google Shape;1960;p41"/>
          <p:cNvSpPr txBox="1"/>
          <p:nvPr/>
        </p:nvSpPr>
        <p:spPr>
          <a:xfrm>
            <a:off x="1292184" y="47088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61" name="Google Shape;1961;p41"/>
          <p:cNvSpPr txBox="1"/>
          <p:nvPr/>
        </p:nvSpPr>
        <p:spPr>
          <a:xfrm>
            <a:off x="9329417" y="21899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62" name="Google Shape;1962;p41"/>
          <p:cNvSpPr txBox="1"/>
          <p:nvPr/>
        </p:nvSpPr>
        <p:spPr>
          <a:xfrm>
            <a:off x="9309517" y="5022096"/>
            <a:ext cx="2253200" cy="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 and it’s terribly hot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63" name="Google Shape;1963;p41"/>
          <p:cNvSpPr txBox="1"/>
          <p:nvPr/>
        </p:nvSpPr>
        <p:spPr>
          <a:xfrm>
            <a:off x="9309517" y="47198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64" name="Google Shape;1964;p41"/>
          <p:cNvSpPr txBox="1"/>
          <p:nvPr/>
        </p:nvSpPr>
        <p:spPr>
          <a:xfrm>
            <a:off x="9329417" y="2491784"/>
            <a:ext cx="2253200" cy="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 in the Solar System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42"/>
          <p:cNvSpPr/>
          <p:nvPr/>
        </p:nvSpPr>
        <p:spPr>
          <a:xfrm>
            <a:off x="1265900" y="2204800"/>
            <a:ext cx="4830000" cy="40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70" name="Google Shape;1970;p42"/>
          <p:cNvSpPr/>
          <p:nvPr/>
        </p:nvSpPr>
        <p:spPr>
          <a:xfrm>
            <a:off x="4472807" y="3882256"/>
            <a:ext cx="792400" cy="792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00013" dist="38100" dir="5400000" algn="bl" rotWithShape="0">
              <a:srgbClr val="666666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71" name="Google Shape;1971;p42"/>
          <p:cNvSpPr/>
          <p:nvPr/>
        </p:nvSpPr>
        <p:spPr>
          <a:xfrm>
            <a:off x="4472807" y="5110089"/>
            <a:ext cx="792400" cy="792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00013" dist="38100" dir="5400000" algn="bl" rotWithShape="0">
              <a:srgbClr val="666666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72" name="Google Shape;1972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Pros &amp; Cons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73" name="Google Shape;1973;p42"/>
          <p:cNvSpPr txBox="1"/>
          <p:nvPr/>
        </p:nvSpPr>
        <p:spPr>
          <a:xfrm>
            <a:off x="2016151" y="412191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74" name="Google Shape;1974;p42"/>
          <p:cNvSpPr txBox="1"/>
          <p:nvPr/>
        </p:nvSpPr>
        <p:spPr>
          <a:xfrm>
            <a:off x="2699117" y="382621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75" name="Google Shape;1975;p42"/>
          <p:cNvSpPr txBox="1"/>
          <p:nvPr/>
        </p:nvSpPr>
        <p:spPr>
          <a:xfrm>
            <a:off x="2016084" y="53711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76" name="Google Shape;1976;p42"/>
          <p:cNvSpPr txBox="1"/>
          <p:nvPr/>
        </p:nvSpPr>
        <p:spPr>
          <a:xfrm>
            <a:off x="2699051" y="50754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77" name="Google Shape;1977;p42"/>
          <p:cNvSpPr/>
          <p:nvPr/>
        </p:nvSpPr>
        <p:spPr>
          <a:xfrm>
            <a:off x="11764173" y="4371556"/>
            <a:ext cx="792400" cy="79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78" name="Google Shape;1978;p42"/>
          <p:cNvSpPr/>
          <p:nvPr/>
        </p:nvSpPr>
        <p:spPr>
          <a:xfrm>
            <a:off x="11764173" y="5429423"/>
            <a:ext cx="792400" cy="79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79" name="Google Shape;1979;p42"/>
          <p:cNvSpPr/>
          <p:nvPr/>
        </p:nvSpPr>
        <p:spPr>
          <a:xfrm>
            <a:off x="4472789" y="2654433"/>
            <a:ext cx="792400" cy="792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00013" dist="38100" dir="5400000" algn="bl" rotWithShape="0">
              <a:srgbClr val="666666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80" name="Google Shape;1980;p42"/>
          <p:cNvSpPr txBox="1"/>
          <p:nvPr/>
        </p:nvSpPr>
        <p:spPr>
          <a:xfrm>
            <a:off x="2016217" y="28726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81" name="Google Shape;1981;p42"/>
          <p:cNvSpPr txBox="1"/>
          <p:nvPr/>
        </p:nvSpPr>
        <p:spPr>
          <a:xfrm>
            <a:off x="2699184" y="25769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82" name="Google Shape;1982;p42"/>
          <p:cNvSpPr/>
          <p:nvPr/>
        </p:nvSpPr>
        <p:spPr>
          <a:xfrm>
            <a:off x="11764173" y="3313689"/>
            <a:ext cx="792400" cy="79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1983" name="Google Shape;1983;p42"/>
          <p:cNvGrpSpPr/>
          <p:nvPr/>
        </p:nvGrpSpPr>
        <p:grpSpPr>
          <a:xfrm>
            <a:off x="4623733" y="4090668"/>
            <a:ext cx="490567" cy="375592"/>
            <a:chOff x="5306224" y="2012313"/>
            <a:chExt cx="367925" cy="281694"/>
          </a:xfrm>
        </p:grpSpPr>
        <p:sp>
          <p:nvSpPr>
            <p:cNvPr id="1984" name="Google Shape;1984;p42"/>
            <p:cNvSpPr/>
            <p:nvPr/>
          </p:nvSpPr>
          <p:spPr>
            <a:xfrm>
              <a:off x="5483720" y="2123073"/>
              <a:ext cx="47814" cy="73617"/>
            </a:xfrm>
            <a:custGeom>
              <a:avLst/>
              <a:gdLst/>
              <a:ahLst/>
              <a:cxnLst/>
              <a:rect l="l" t="t" r="r" b="b"/>
              <a:pathLst>
                <a:path w="1501" h="2311" extrusionOk="0">
                  <a:moveTo>
                    <a:pt x="1179" y="334"/>
                  </a:moveTo>
                  <a:lnTo>
                    <a:pt x="1179" y="1965"/>
                  </a:lnTo>
                  <a:lnTo>
                    <a:pt x="345" y="1965"/>
                  </a:lnTo>
                  <a:lnTo>
                    <a:pt x="345" y="334"/>
                  </a:ln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2144"/>
                  </a:lnTo>
                  <a:cubicBezTo>
                    <a:pt x="0" y="2239"/>
                    <a:pt x="83" y="2310"/>
                    <a:pt x="167" y="2310"/>
                  </a:cubicBezTo>
                  <a:lnTo>
                    <a:pt x="1346" y="2310"/>
                  </a:lnTo>
                  <a:cubicBezTo>
                    <a:pt x="1429" y="2310"/>
                    <a:pt x="1500" y="2239"/>
                    <a:pt x="1500" y="2144"/>
                  </a:cubicBezTo>
                  <a:lnTo>
                    <a:pt x="1500" y="167"/>
                  </a:lnTo>
                  <a:cubicBezTo>
                    <a:pt x="1500" y="72"/>
                    <a:pt x="1429" y="0"/>
                    <a:pt x="1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85" name="Google Shape;1985;p42"/>
            <p:cNvSpPr/>
            <p:nvPr/>
          </p:nvSpPr>
          <p:spPr>
            <a:xfrm>
              <a:off x="5306224" y="2012313"/>
              <a:ext cx="367925" cy="281694"/>
            </a:xfrm>
            <a:custGeom>
              <a:avLst/>
              <a:gdLst/>
              <a:ahLst/>
              <a:cxnLst/>
              <a:rect l="l" t="t" r="r" b="b"/>
              <a:pathLst>
                <a:path w="11550" h="8843" extrusionOk="0">
                  <a:moveTo>
                    <a:pt x="2084" y="394"/>
                  </a:moveTo>
                  <a:lnTo>
                    <a:pt x="5274" y="620"/>
                  </a:lnTo>
                  <a:lnTo>
                    <a:pt x="5274" y="906"/>
                  </a:lnTo>
                  <a:lnTo>
                    <a:pt x="2084" y="1144"/>
                  </a:lnTo>
                  <a:cubicBezTo>
                    <a:pt x="2074" y="1144"/>
                    <a:pt x="2065" y="1145"/>
                    <a:pt x="2056" y="1145"/>
                  </a:cubicBezTo>
                  <a:cubicBezTo>
                    <a:pt x="1728" y="1145"/>
                    <a:pt x="1555" y="733"/>
                    <a:pt x="1798" y="501"/>
                  </a:cubicBezTo>
                  <a:cubicBezTo>
                    <a:pt x="1869" y="429"/>
                    <a:pt x="1976" y="394"/>
                    <a:pt x="2084" y="394"/>
                  </a:cubicBezTo>
                  <a:close/>
                  <a:moveTo>
                    <a:pt x="5929" y="322"/>
                  </a:moveTo>
                  <a:cubicBezTo>
                    <a:pt x="6108" y="322"/>
                    <a:pt x="6239" y="453"/>
                    <a:pt x="6239" y="632"/>
                  </a:cubicBezTo>
                  <a:lnTo>
                    <a:pt x="6239" y="1370"/>
                  </a:lnTo>
                  <a:lnTo>
                    <a:pt x="5620" y="1370"/>
                  </a:lnTo>
                  <a:lnTo>
                    <a:pt x="5620" y="632"/>
                  </a:lnTo>
                  <a:cubicBezTo>
                    <a:pt x="5620" y="453"/>
                    <a:pt x="5751" y="322"/>
                    <a:pt x="5929" y="322"/>
                  </a:cubicBezTo>
                  <a:close/>
                  <a:moveTo>
                    <a:pt x="6441" y="1691"/>
                  </a:moveTo>
                  <a:lnTo>
                    <a:pt x="6441" y="1918"/>
                  </a:lnTo>
                  <a:lnTo>
                    <a:pt x="5417" y="1918"/>
                  </a:lnTo>
                  <a:lnTo>
                    <a:pt x="5417" y="1691"/>
                  </a:lnTo>
                  <a:close/>
                  <a:moveTo>
                    <a:pt x="6036" y="2263"/>
                  </a:moveTo>
                  <a:lnTo>
                    <a:pt x="6036" y="2465"/>
                  </a:lnTo>
                  <a:lnTo>
                    <a:pt x="5834" y="2465"/>
                  </a:lnTo>
                  <a:lnTo>
                    <a:pt x="5834" y="2263"/>
                  </a:lnTo>
                  <a:close/>
                  <a:moveTo>
                    <a:pt x="8596" y="3632"/>
                  </a:moveTo>
                  <a:cubicBezTo>
                    <a:pt x="8727" y="3632"/>
                    <a:pt x="8834" y="3727"/>
                    <a:pt x="8834" y="3870"/>
                  </a:cubicBezTo>
                  <a:lnTo>
                    <a:pt x="8834" y="4787"/>
                  </a:lnTo>
                  <a:cubicBezTo>
                    <a:pt x="8763" y="4775"/>
                    <a:pt x="8727" y="4739"/>
                    <a:pt x="8692" y="4716"/>
                  </a:cubicBezTo>
                  <a:cubicBezTo>
                    <a:pt x="8394" y="4537"/>
                    <a:pt x="8394" y="4501"/>
                    <a:pt x="8358" y="4466"/>
                  </a:cubicBezTo>
                  <a:lnTo>
                    <a:pt x="8358" y="3870"/>
                  </a:lnTo>
                  <a:cubicBezTo>
                    <a:pt x="8358" y="3727"/>
                    <a:pt x="8465" y="3632"/>
                    <a:pt x="8596" y="3632"/>
                  </a:cubicBezTo>
                  <a:close/>
                  <a:moveTo>
                    <a:pt x="7930" y="2977"/>
                  </a:moveTo>
                  <a:cubicBezTo>
                    <a:pt x="9477" y="2977"/>
                    <a:pt x="10739" y="4168"/>
                    <a:pt x="10870" y="5680"/>
                  </a:cubicBezTo>
                  <a:lnTo>
                    <a:pt x="9144" y="4954"/>
                  </a:lnTo>
                  <a:lnTo>
                    <a:pt x="9144" y="3882"/>
                  </a:lnTo>
                  <a:cubicBezTo>
                    <a:pt x="9144" y="3573"/>
                    <a:pt x="8894" y="3311"/>
                    <a:pt x="8584" y="3311"/>
                  </a:cubicBezTo>
                  <a:cubicBezTo>
                    <a:pt x="8275" y="3311"/>
                    <a:pt x="8013" y="3573"/>
                    <a:pt x="8013" y="3882"/>
                  </a:cubicBezTo>
                  <a:lnTo>
                    <a:pt x="8013" y="4001"/>
                  </a:lnTo>
                  <a:cubicBezTo>
                    <a:pt x="7763" y="3465"/>
                    <a:pt x="7834" y="3168"/>
                    <a:pt x="7822" y="2977"/>
                  </a:cubicBezTo>
                  <a:close/>
                  <a:moveTo>
                    <a:pt x="9168" y="7287"/>
                  </a:moveTo>
                  <a:lnTo>
                    <a:pt x="9537" y="7692"/>
                  </a:lnTo>
                  <a:cubicBezTo>
                    <a:pt x="9835" y="8002"/>
                    <a:pt x="9739" y="8347"/>
                    <a:pt x="9763" y="8466"/>
                  </a:cubicBezTo>
                  <a:lnTo>
                    <a:pt x="6513" y="8466"/>
                  </a:lnTo>
                  <a:cubicBezTo>
                    <a:pt x="6513" y="8347"/>
                    <a:pt x="6429" y="8002"/>
                    <a:pt x="6727" y="7692"/>
                  </a:cubicBezTo>
                  <a:lnTo>
                    <a:pt x="7096" y="7287"/>
                  </a:lnTo>
                  <a:close/>
                  <a:moveTo>
                    <a:pt x="5941" y="1"/>
                  </a:moveTo>
                  <a:cubicBezTo>
                    <a:pt x="5733" y="1"/>
                    <a:pt x="5525" y="108"/>
                    <a:pt x="5394" y="322"/>
                  </a:cubicBezTo>
                  <a:lnTo>
                    <a:pt x="2107" y="96"/>
                  </a:lnTo>
                  <a:cubicBezTo>
                    <a:pt x="2094" y="95"/>
                    <a:pt x="2080" y="95"/>
                    <a:pt x="2066" y="95"/>
                  </a:cubicBezTo>
                  <a:cubicBezTo>
                    <a:pt x="1890" y="95"/>
                    <a:pt x="1715" y="166"/>
                    <a:pt x="1572" y="298"/>
                  </a:cubicBezTo>
                  <a:cubicBezTo>
                    <a:pt x="1107" y="727"/>
                    <a:pt x="1429" y="1513"/>
                    <a:pt x="2060" y="1513"/>
                  </a:cubicBezTo>
                  <a:cubicBezTo>
                    <a:pt x="2064" y="1513"/>
                    <a:pt x="2066" y="1513"/>
                    <a:pt x="2069" y="1513"/>
                  </a:cubicBezTo>
                  <a:cubicBezTo>
                    <a:pt x="2100" y="1513"/>
                    <a:pt x="2213" y="1503"/>
                    <a:pt x="5298" y="1287"/>
                  </a:cubicBezTo>
                  <a:lnTo>
                    <a:pt x="5298" y="1394"/>
                  </a:lnTo>
                  <a:lnTo>
                    <a:pt x="5263" y="1394"/>
                  </a:lnTo>
                  <a:cubicBezTo>
                    <a:pt x="5179" y="1394"/>
                    <a:pt x="5096" y="1465"/>
                    <a:pt x="5096" y="1560"/>
                  </a:cubicBezTo>
                  <a:lnTo>
                    <a:pt x="5096" y="2108"/>
                  </a:lnTo>
                  <a:cubicBezTo>
                    <a:pt x="5096" y="2203"/>
                    <a:pt x="5179" y="2275"/>
                    <a:pt x="5263" y="2275"/>
                  </a:cubicBezTo>
                  <a:lnTo>
                    <a:pt x="5513" y="2275"/>
                  </a:lnTo>
                  <a:lnTo>
                    <a:pt x="5513" y="2477"/>
                  </a:lnTo>
                  <a:lnTo>
                    <a:pt x="1679" y="2477"/>
                  </a:lnTo>
                  <a:lnTo>
                    <a:pt x="1381" y="1608"/>
                  </a:lnTo>
                  <a:cubicBezTo>
                    <a:pt x="1345" y="1525"/>
                    <a:pt x="1286" y="1489"/>
                    <a:pt x="1214" y="1489"/>
                  </a:cubicBezTo>
                  <a:lnTo>
                    <a:pt x="179" y="1489"/>
                  </a:lnTo>
                  <a:cubicBezTo>
                    <a:pt x="71" y="1489"/>
                    <a:pt x="0" y="1572"/>
                    <a:pt x="12" y="1680"/>
                  </a:cubicBezTo>
                  <a:lnTo>
                    <a:pt x="298" y="4430"/>
                  </a:lnTo>
                  <a:cubicBezTo>
                    <a:pt x="310" y="4525"/>
                    <a:pt x="381" y="4585"/>
                    <a:pt x="452" y="4585"/>
                  </a:cubicBezTo>
                  <a:lnTo>
                    <a:pt x="1214" y="4585"/>
                  </a:lnTo>
                  <a:cubicBezTo>
                    <a:pt x="1286" y="4585"/>
                    <a:pt x="1334" y="4537"/>
                    <a:pt x="1369" y="4478"/>
                  </a:cubicBezTo>
                  <a:lnTo>
                    <a:pt x="1750" y="3656"/>
                  </a:lnTo>
                  <a:lnTo>
                    <a:pt x="4536" y="3656"/>
                  </a:lnTo>
                  <a:cubicBezTo>
                    <a:pt x="4655" y="3656"/>
                    <a:pt x="4739" y="3751"/>
                    <a:pt x="4739" y="3870"/>
                  </a:cubicBezTo>
                  <a:cubicBezTo>
                    <a:pt x="4763" y="5311"/>
                    <a:pt x="4715" y="5430"/>
                    <a:pt x="4786" y="5787"/>
                  </a:cubicBezTo>
                  <a:cubicBezTo>
                    <a:pt x="4797" y="5863"/>
                    <a:pt x="4888" y="5920"/>
                    <a:pt x="4976" y="5920"/>
                  </a:cubicBezTo>
                  <a:cubicBezTo>
                    <a:pt x="4984" y="5920"/>
                    <a:pt x="4992" y="5919"/>
                    <a:pt x="5001" y="5918"/>
                  </a:cubicBezTo>
                  <a:cubicBezTo>
                    <a:pt x="5084" y="5906"/>
                    <a:pt x="5144" y="5799"/>
                    <a:pt x="5132" y="5716"/>
                  </a:cubicBezTo>
                  <a:cubicBezTo>
                    <a:pt x="5072" y="5418"/>
                    <a:pt x="5096" y="5299"/>
                    <a:pt x="5084" y="3870"/>
                  </a:cubicBezTo>
                  <a:cubicBezTo>
                    <a:pt x="5084" y="3573"/>
                    <a:pt x="4834" y="3311"/>
                    <a:pt x="4536" y="3311"/>
                  </a:cubicBezTo>
                  <a:lnTo>
                    <a:pt x="1643" y="3311"/>
                  </a:lnTo>
                  <a:cubicBezTo>
                    <a:pt x="1572" y="3311"/>
                    <a:pt x="1524" y="3358"/>
                    <a:pt x="1500" y="3418"/>
                  </a:cubicBezTo>
                  <a:lnTo>
                    <a:pt x="1107" y="4239"/>
                  </a:lnTo>
                  <a:lnTo>
                    <a:pt x="607" y="4239"/>
                  </a:lnTo>
                  <a:lnTo>
                    <a:pt x="357" y="1822"/>
                  </a:lnTo>
                  <a:lnTo>
                    <a:pt x="1095" y="1822"/>
                  </a:lnTo>
                  <a:lnTo>
                    <a:pt x="1393" y="2703"/>
                  </a:lnTo>
                  <a:cubicBezTo>
                    <a:pt x="1429" y="2775"/>
                    <a:pt x="1488" y="2823"/>
                    <a:pt x="1560" y="2823"/>
                  </a:cubicBezTo>
                  <a:lnTo>
                    <a:pt x="7382" y="2823"/>
                  </a:lnTo>
                  <a:cubicBezTo>
                    <a:pt x="7453" y="2823"/>
                    <a:pt x="7525" y="2882"/>
                    <a:pt x="7525" y="2977"/>
                  </a:cubicBezTo>
                  <a:lnTo>
                    <a:pt x="7525" y="3287"/>
                  </a:lnTo>
                  <a:cubicBezTo>
                    <a:pt x="7525" y="4144"/>
                    <a:pt x="8061" y="4882"/>
                    <a:pt x="8787" y="5192"/>
                  </a:cubicBezTo>
                  <a:lnTo>
                    <a:pt x="11216" y="6216"/>
                  </a:lnTo>
                  <a:cubicBezTo>
                    <a:pt x="11156" y="6644"/>
                    <a:pt x="10787" y="6990"/>
                    <a:pt x="10335" y="6990"/>
                  </a:cubicBezTo>
                  <a:lnTo>
                    <a:pt x="6703" y="6990"/>
                  </a:lnTo>
                  <a:cubicBezTo>
                    <a:pt x="6215" y="6990"/>
                    <a:pt x="5751" y="6764"/>
                    <a:pt x="5453" y="6383"/>
                  </a:cubicBezTo>
                  <a:cubicBezTo>
                    <a:pt x="5417" y="6339"/>
                    <a:pt x="5367" y="6313"/>
                    <a:pt x="5315" y="6313"/>
                  </a:cubicBezTo>
                  <a:cubicBezTo>
                    <a:pt x="5282" y="6313"/>
                    <a:pt x="5247" y="6324"/>
                    <a:pt x="5215" y="6347"/>
                  </a:cubicBezTo>
                  <a:cubicBezTo>
                    <a:pt x="5144" y="6406"/>
                    <a:pt x="5132" y="6513"/>
                    <a:pt x="5191" y="6585"/>
                  </a:cubicBezTo>
                  <a:cubicBezTo>
                    <a:pt x="5560" y="7049"/>
                    <a:pt x="6096" y="7323"/>
                    <a:pt x="6679" y="7323"/>
                  </a:cubicBezTo>
                  <a:lnTo>
                    <a:pt x="6513" y="7502"/>
                  </a:lnTo>
                  <a:cubicBezTo>
                    <a:pt x="6132" y="7930"/>
                    <a:pt x="6215" y="8407"/>
                    <a:pt x="6203" y="8514"/>
                  </a:cubicBezTo>
                  <a:lnTo>
                    <a:pt x="5632" y="8514"/>
                  </a:lnTo>
                  <a:lnTo>
                    <a:pt x="5084" y="8002"/>
                  </a:lnTo>
                  <a:cubicBezTo>
                    <a:pt x="5050" y="7973"/>
                    <a:pt x="5008" y="7958"/>
                    <a:pt x="4966" y="7958"/>
                  </a:cubicBezTo>
                  <a:cubicBezTo>
                    <a:pt x="4921" y="7958"/>
                    <a:pt x="4877" y="7976"/>
                    <a:pt x="4846" y="8014"/>
                  </a:cubicBezTo>
                  <a:cubicBezTo>
                    <a:pt x="4786" y="8097"/>
                    <a:pt x="4786" y="8192"/>
                    <a:pt x="4858" y="8252"/>
                  </a:cubicBezTo>
                  <a:cubicBezTo>
                    <a:pt x="5453" y="8776"/>
                    <a:pt x="5453" y="8835"/>
                    <a:pt x="5572" y="8835"/>
                  </a:cubicBezTo>
                  <a:cubicBezTo>
                    <a:pt x="6112" y="8834"/>
                    <a:pt x="6596" y="8834"/>
                    <a:pt x="7031" y="8834"/>
                  </a:cubicBezTo>
                  <a:cubicBezTo>
                    <a:pt x="8939" y="8834"/>
                    <a:pt x="9885" y="8843"/>
                    <a:pt x="10363" y="8843"/>
                  </a:cubicBezTo>
                  <a:cubicBezTo>
                    <a:pt x="10878" y="8843"/>
                    <a:pt x="10850" y="8832"/>
                    <a:pt x="10894" y="8788"/>
                  </a:cubicBezTo>
                  <a:lnTo>
                    <a:pt x="11466" y="8276"/>
                  </a:lnTo>
                  <a:cubicBezTo>
                    <a:pt x="11549" y="8216"/>
                    <a:pt x="11549" y="8109"/>
                    <a:pt x="11490" y="8037"/>
                  </a:cubicBezTo>
                  <a:cubicBezTo>
                    <a:pt x="11421" y="7976"/>
                    <a:pt x="11357" y="7950"/>
                    <a:pt x="11301" y="7950"/>
                  </a:cubicBezTo>
                  <a:cubicBezTo>
                    <a:pt x="11259" y="7950"/>
                    <a:pt x="11222" y="7964"/>
                    <a:pt x="11192" y="7990"/>
                  </a:cubicBezTo>
                  <a:lnTo>
                    <a:pt x="10668" y="8466"/>
                  </a:lnTo>
                  <a:lnTo>
                    <a:pt x="10085" y="8466"/>
                  </a:lnTo>
                  <a:lnTo>
                    <a:pt x="10085" y="8240"/>
                  </a:lnTo>
                  <a:cubicBezTo>
                    <a:pt x="10085" y="7656"/>
                    <a:pt x="9680" y="7371"/>
                    <a:pt x="9620" y="7287"/>
                  </a:cubicBezTo>
                  <a:lnTo>
                    <a:pt x="10299" y="7287"/>
                  </a:lnTo>
                  <a:cubicBezTo>
                    <a:pt x="10966" y="7287"/>
                    <a:pt x="11513" y="6740"/>
                    <a:pt x="11513" y="6073"/>
                  </a:cubicBezTo>
                  <a:cubicBezTo>
                    <a:pt x="11513" y="5990"/>
                    <a:pt x="11466" y="5930"/>
                    <a:pt x="11406" y="5906"/>
                  </a:cubicBezTo>
                  <a:lnTo>
                    <a:pt x="11228" y="5835"/>
                  </a:lnTo>
                  <a:cubicBezTo>
                    <a:pt x="11168" y="4061"/>
                    <a:pt x="9716" y="2632"/>
                    <a:pt x="7930" y="2632"/>
                  </a:cubicBezTo>
                  <a:lnTo>
                    <a:pt x="7703" y="2632"/>
                  </a:lnTo>
                  <a:cubicBezTo>
                    <a:pt x="7620" y="2525"/>
                    <a:pt x="7477" y="2453"/>
                    <a:pt x="7346" y="2453"/>
                  </a:cubicBezTo>
                  <a:lnTo>
                    <a:pt x="6370" y="2453"/>
                  </a:lnTo>
                  <a:lnTo>
                    <a:pt x="6370" y="2239"/>
                  </a:lnTo>
                  <a:lnTo>
                    <a:pt x="6620" y="2239"/>
                  </a:lnTo>
                  <a:cubicBezTo>
                    <a:pt x="6703" y="2239"/>
                    <a:pt x="6775" y="2168"/>
                    <a:pt x="6775" y="2084"/>
                  </a:cubicBezTo>
                  <a:lnTo>
                    <a:pt x="6775" y="1525"/>
                  </a:lnTo>
                  <a:cubicBezTo>
                    <a:pt x="6775" y="1441"/>
                    <a:pt x="6703" y="1370"/>
                    <a:pt x="6620" y="1370"/>
                  </a:cubicBezTo>
                  <a:lnTo>
                    <a:pt x="6584" y="1370"/>
                  </a:lnTo>
                  <a:lnTo>
                    <a:pt x="6584" y="1263"/>
                  </a:lnTo>
                  <a:cubicBezTo>
                    <a:pt x="9701" y="1479"/>
                    <a:pt x="9808" y="1489"/>
                    <a:pt x="9837" y="1489"/>
                  </a:cubicBezTo>
                  <a:cubicBezTo>
                    <a:pt x="9840" y="1489"/>
                    <a:pt x="9842" y="1489"/>
                    <a:pt x="9846" y="1489"/>
                  </a:cubicBezTo>
                  <a:cubicBezTo>
                    <a:pt x="10489" y="1489"/>
                    <a:pt x="10799" y="691"/>
                    <a:pt x="10335" y="263"/>
                  </a:cubicBezTo>
                  <a:cubicBezTo>
                    <a:pt x="10202" y="141"/>
                    <a:pt x="10029" y="71"/>
                    <a:pt x="9842" y="71"/>
                  </a:cubicBezTo>
                  <a:cubicBezTo>
                    <a:pt x="9828" y="71"/>
                    <a:pt x="9813" y="71"/>
                    <a:pt x="9799" y="72"/>
                  </a:cubicBezTo>
                  <a:lnTo>
                    <a:pt x="8989" y="132"/>
                  </a:lnTo>
                  <a:cubicBezTo>
                    <a:pt x="8894" y="132"/>
                    <a:pt x="8823" y="215"/>
                    <a:pt x="8823" y="310"/>
                  </a:cubicBezTo>
                  <a:cubicBezTo>
                    <a:pt x="8823" y="394"/>
                    <a:pt x="8906" y="477"/>
                    <a:pt x="9001" y="477"/>
                  </a:cubicBezTo>
                  <a:lnTo>
                    <a:pt x="9823" y="417"/>
                  </a:lnTo>
                  <a:cubicBezTo>
                    <a:pt x="9836" y="416"/>
                    <a:pt x="9849" y="415"/>
                    <a:pt x="9861" y="415"/>
                  </a:cubicBezTo>
                  <a:cubicBezTo>
                    <a:pt x="10170" y="415"/>
                    <a:pt x="10325" y="820"/>
                    <a:pt x="10097" y="1049"/>
                  </a:cubicBezTo>
                  <a:cubicBezTo>
                    <a:pt x="10025" y="1132"/>
                    <a:pt x="9918" y="1156"/>
                    <a:pt x="9823" y="1156"/>
                  </a:cubicBezTo>
                  <a:lnTo>
                    <a:pt x="6620" y="929"/>
                  </a:lnTo>
                  <a:lnTo>
                    <a:pt x="6620" y="656"/>
                  </a:lnTo>
                  <a:lnTo>
                    <a:pt x="8132" y="548"/>
                  </a:lnTo>
                  <a:cubicBezTo>
                    <a:pt x="8227" y="548"/>
                    <a:pt x="8299" y="453"/>
                    <a:pt x="8299" y="370"/>
                  </a:cubicBezTo>
                  <a:cubicBezTo>
                    <a:pt x="8299" y="275"/>
                    <a:pt x="8215" y="203"/>
                    <a:pt x="8120" y="203"/>
                  </a:cubicBezTo>
                  <a:lnTo>
                    <a:pt x="6489" y="322"/>
                  </a:lnTo>
                  <a:cubicBezTo>
                    <a:pt x="6358" y="108"/>
                    <a:pt x="6150" y="1"/>
                    <a:pt x="5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986" name="Google Shape;1986;p42"/>
          <p:cNvGrpSpPr/>
          <p:nvPr/>
        </p:nvGrpSpPr>
        <p:grpSpPr>
          <a:xfrm>
            <a:off x="4631273" y="2856907"/>
            <a:ext cx="489548" cy="383364"/>
            <a:chOff x="4878379" y="2473892"/>
            <a:chExt cx="367161" cy="287523"/>
          </a:xfrm>
        </p:grpSpPr>
        <p:sp>
          <p:nvSpPr>
            <p:cNvPr id="1987" name="Google Shape;1987;p42"/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88" name="Google Shape;1988;p42"/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89" name="Google Shape;1989;p42"/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90" name="Google Shape;1990;p42"/>
            <p:cNvSpPr/>
            <p:nvPr/>
          </p:nvSpPr>
          <p:spPr>
            <a:xfrm>
              <a:off x="4930717" y="2523586"/>
              <a:ext cx="100917" cy="100534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91" name="Google Shape;1991;p42"/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992" name="Google Shape;1992;p42"/>
          <p:cNvGrpSpPr/>
          <p:nvPr/>
        </p:nvGrpSpPr>
        <p:grpSpPr>
          <a:xfrm>
            <a:off x="4623733" y="5261525"/>
            <a:ext cx="490567" cy="489548"/>
            <a:chOff x="5756399" y="2434456"/>
            <a:chExt cx="367925" cy="367161"/>
          </a:xfrm>
        </p:grpSpPr>
        <p:sp>
          <p:nvSpPr>
            <p:cNvPr id="1993" name="Google Shape;1993;p42"/>
            <p:cNvSpPr/>
            <p:nvPr/>
          </p:nvSpPr>
          <p:spPr>
            <a:xfrm>
              <a:off x="5864865" y="2563023"/>
              <a:ext cx="39882" cy="68297"/>
            </a:xfrm>
            <a:custGeom>
              <a:avLst/>
              <a:gdLst/>
              <a:ahLst/>
              <a:cxnLst/>
              <a:rect l="l" t="t" r="r" b="b"/>
              <a:pathLst>
                <a:path w="1252" h="2144" extrusionOk="0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94" name="Google Shape;1994;p42"/>
            <p:cNvSpPr/>
            <p:nvPr/>
          </p:nvSpPr>
          <p:spPr>
            <a:xfrm>
              <a:off x="5920261" y="2563023"/>
              <a:ext cx="40233" cy="68297"/>
            </a:xfrm>
            <a:custGeom>
              <a:avLst/>
              <a:gdLst/>
              <a:ahLst/>
              <a:cxnLst/>
              <a:rect l="l" t="t" r="r" b="b"/>
              <a:pathLst>
                <a:path w="1263" h="2144" extrusionOk="0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95" name="Google Shape;1995;p42"/>
            <p:cNvSpPr/>
            <p:nvPr/>
          </p:nvSpPr>
          <p:spPr>
            <a:xfrm>
              <a:off x="5790165" y="2646451"/>
              <a:ext cx="39851" cy="68329"/>
            </a:xfrm>
            <a:custGeom>
              <a:avLst/>
              <a:gdLst/>
              <a:ahLst/>
              <a:cxnLst/>
              <a:rect l="l" t="t" r="r" b="b"/>
              <a:pathLst>
                <a:path w="1251" h="2145" extrusionOk="0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96" name="Google Shape;1996;p42"/>
            <p:cNvSpPr/>
            <p:nvPr/>
          </p:nvSpPr>
          <p:spPr>
            <a:xfrm>
              <a:off x="6050707" y="2646451"/>
              <a:ext cx="39882" cy="68329"/>
            </a:xfrm>
            <a:custGeom>
              <a:avLst/>
              <a:gdLst/>
              <a:ahLst/>
              <a:cxnLst/>
              <a:rect l="l" t="t" r="r" b="b"/>
              <a:pathLst>
                <a:path w="1252" h="2145" extrusionOk="0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97" name="Google Shape;1997;p42"/>
            <p:cNvSpPr/>
            <p:nvPr/>
          </p:nvSpPr>
          <p:spPr>
            <a:xfrm>
              <a:off x="5976007" y="2563023"/>
              <a:ext cx="39851" cy="68297"/>
            </a:xfrm>
            <a:custGeom>
              <a:avLst/>
              <a:gdLst/>
              <a:ahLst/>
              <a:cxnLst/>
              <a:rect l="l" t="t" r="r" b="b"/>
              <a:pathLst>
                <a:path w="1251" h="2144" extrusionOk="0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98" name="Google Shape;1998;p42"/>
            <p:cNvSpPr/>
            <p:nvPr/>
          </p:nvSpPr>
          <p:spPr>
            <a:xfrm>
              <a:off x="5919114" y="2453027"/>
              <a:ext cx="42877" cy="43673"/>
            </a:xfrm>
            <a:custGeom>
              <a:avLst/>
              <a:gdLst/>
              <a:ahLst/>
              <a:cxnLst/>
              <a:rect l="l" t="t" r="r" b="b"/>
              <a:pathLst>
                <a:path w="1346" h="1371" extrusionOk="0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99" name="Google Shape;1999;p42"/>
            <p:cNvSpPr/>
            <p:nvPr/>
          </p:nvSpPr>
          <p:spPr>
            <a:xfrm>
              <a:off x="5756399" y="2434456"/>
              <a:ext cx="367925" cy="367161"/>
            </a:xfrm>
            <a:custGeom>
              <a:avLst/>
              <a:gdLst/>
              <a:ahLst/>
              <a:cxnLst/>
              <a:rect l="l" t="t" r="r" b="b"/>
              <a:pathLst>
                <a:path w="11550" h="11526" extrusionOk="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000" name="Google Shape;2000;p42"/>
          <p:cNvSpPr/>
          <p:nvPr/>
        </p:nvSpPr>
        <p:spPr>
          <a:xfrm>
            <a:off x="609600" y="1227400"/>
            <a:ext cx="5153200" cy="1312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01" name="Google Shape;2001;p42"/>
          <p:cNvSpPr txBox="1"/>
          <p:nvPr/>
        </p:nvSpPr>
        <p:spPr>
          <a:xfrm>
            <a:off x="2940700" y="1562800"/>
            <a:ext cx="1196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Pros</a:t>
            </a:r>
            <a:endParaRPr sz="213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02" name="Google Shape;2002;p42"/>
          <p:cNvSpPr/>
          <p:nvPr/>
        </p:nvSpPr>
        <p:spPr>
          <a:xfrm flipH="1">
            <a:off x="6096033" y="2204800"/>
            <a:ext cx="4830000" cy="40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03" name="Google Shape;2003;p42"/>
          <p:cNvSpPr/>
          <p:nvPr/>
        </p:nvSpPr>
        <p:spPr>
          <a:xfrm flipH="1">
            <a:off x="6886911" y="3882256"/>
            <a:ext cx="792400" cy="792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00013" dist="38100" dir="5400000" algn="bl" rotWithShape="0">
              <a:srgbClr val="666666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04" name="Google Shape;2004;p42"/>
          <p:cNvSpPr/>
          <p:nvPr/>
        </p:nvSpPr>
        <p:spPr>
          <a:xfrm flipH="1">
            <a:off x="6886911" y="5110089"/>
            <a:ext cx="792400" cy="792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00013" dist="38100" dir="5400000" algn="bl" rotWithShape="0">
              <a:srgbClr val="666666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05" name="Google Shape;2005;p42"/>
          <p:cNvSpPr txBox="1"/>
          <p:nvPr/>
        </p:nvSpPr>
        <p:spPr>
          <a:xfrm flipH="1">
            <a:off x="7882767" y="412191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06" name="Google Shape;2006;p42"/>
          <p:cNvSpPr txBox="1"/>
          <p:nvPr/>
        </p:nvSpPr>
        <p:spPr>
          <a:xfrm flipH="1">
            <a:off x="7882600" y="382621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07" name="Google Shape;2007;p42"/>
          <p:cNvSpPr txBox="1"/>
          <p:nvPr/>
        </p:nvSpPr>
        <p:spPr>
          <a:xfrm flipH="1">
            <a:off x="7882833" y="53711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08" name="Google Shape;2008;p42"/>
          <p:cNvSpPr txBox="1"/>
          <p:nvPr/>
        </p:nvSpPr>
        <p:spPr>
          <a:xfrm flipH="1">
            <a:off x="7882667" y="50754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09" name="Google Shape;2009;p42"/>
          <p:cNvSpPr/>
          <p:nvPr/>
        </p:nvSpPr>
        <p:spPr>
          <a:xfrm flipH="1">
            <a:off x="6886927" y="2654433"/>
            <a:ext cx="792400" cy="792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00013" dist="38100" dir="5400000" algn="bl" rotWithShape="0">
              <a:srgbClr val="666666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10" name="Google Shape;2010;p42"/>
          <p:cNvSpPr txBox="1"/>
          <p:nvPr/>
        </p:nvSpPr>
        <p:spPr>
          <a:xfrm flipH="1">
            <a:off x="7882700" y="28726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11" name="Google Shape;2011;p42"/>
          <p:cNvSpPr txBox="1"/>
          <p:nvPr/>
        </p:nvSpPr>
        <p:spPr>
          <a:xfrm flipH="1">
            <a:off x="7882533" y="25769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12" name="Google Shape;2012;p42"/>
          <p:cNvSpPr/>
          <p:nvPr/>
        </p:nvSpPr>
        <p:spPr>
          <a:xfrm flipH="1">
            <a:off x="6389200" y="1227400"/>
            <a:ext cx="5193200" cy="1312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13" name="Google Shape;2013;p42"/>
          <p:cNvSpPr txBox="1"/>
          <p:nvPr/>
        </p:nvSpPr>
        <p:spPr>
          <a:xfrm flipH="1">
            <a:off x="8014617" y="1562800"/>
            <a:ext cx="1196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Cons</a:t>
            </a:r>
            <a:endParaRPr sz="213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2014" name="Google Shape;2014;p42"/>
          <p:cNvGrpSpPr/>
          <p:nvPr/>
        </p:nvGrpSpPr>
        <p:grpSpPr>
          <a:xfrm>
            <a:off x="7070983" y="2813651"/>
            <a:ext cx="424308" cy="473960"/>
            <a:chOff x="6219124" y="2902788"/>
            <a:chExt cx="318231" cy="355470"/>
          </a:xfrm>
        </p:grpSpPr>
        <p:sp>
          <p:nvSpPr>
            <p:cNvPr id="2015" name="Google Shape;2015;p42"/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16" name="Google Shape;2016;p42"/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018" name="Google Shape;2018;p42"/>
          <p:cNvGrpSpPr/>
          <p:nvPr/>
        </p:nvGrpSpPr>
        <p:grpSpPr>
          <a:xfrm>
            <a:off x="7096299" y="5269344"/>
            <a:ext cx="373723" cy="488528"/>
            <a:chOff x="6701186" y="4283033"/>
            <a:chExt cx="280292" cy="366396"/>
          </a:xfrm>
        </p:grpSpPr>
        <p:sp>
          <p:nvSpPr>
            <p:cNvPr id="2019" name="Google Shape;2019;p42"/>
            <p:cNvSpPr/>
            <p:nvPr/>
          </p:nvSpPr>
          <p:spPr>
            <a:xfrm>
              <a:off x="6772095" y="4345979"/>
              <a:ext cx="209383" cy="302686"/>
            </a:xfrm>
            <a:custGeom>
              <a:avLst/>
              <a:gdLst/>
              <a:ahLst/>
              <a:cxnLst/>
              <a:rect l="l" t="t" r="r" b="b"/>
              <a:pathLst>
                <a:path w="6573" h="9502" extrusionOk="0">
                  <a:moveTo>
                    <a:pt x="5751" y="894"/>
                  </a:moveTo>
                  <a:cubicBezTo>
                    <a:pt x="6013" y="894"/>
                    <a:pt x="6216" y="1120"/>
                    <a:pt x="6204" y="1394"/>
                  </a:cubicBezTo>
                  <a:lnTo>
                    <a:pt x="6156" y="1799"/>
                  </a:lnTo>
                  <a:lnTo>
                    <a:pt x="5501" y="1799"/>
                  </a:lnTo>
                  <a:cubicBezTo>
                    <a:pt x="5418" y="1799"/>
                    <a:pt x="5335" y="1882"/>
                    <a:pt x="5335" y="1965"/>
                  </a:cubicBezTo>
                  <a:cubicBezTo>
                    <a:pt x="5335" y="2061"/>
                    <a:pt x="5418" y="2132"/>
                    <a:pt x="5501" y="2132"/>
                  </a:cubicBezTo>
                  <a:lnTo>
                    <a:pt x="6132" y="2132"/>
                  </a:lnTo>
                  <a:lnTo>
                    <a:pt x="6085" y="2596"/>
                  </a:lnTo>
                  <a:lnTo>
                    <a:pt x="489" y="2596"/>
                  </a:lnTo>
                  <a:lnTo>
                    <a:pt x="370" y="1394"/>
                  </a:lnTo>
                  <a:cubicBezTo>
                    <a:pt x="334" y="1132"/>
                    <a:pt x="548" y="894"/>
                    <a:pt x="810" y="894"/>
                  </a:cubicBezTo>
                  <a:close/>
                  <a:moveTo>
                    <a:pt x="4561" y="7025"/>
                  </a:moveTo>
                  <a:lnTo>
                    <a:pt x="4549" y="7311"/>
                  </a:lnTo>
                  <a:cubicBezTo>
                    <a:pt x="4549" y="7490"/>
                    <a:pt x="4406" y="7621"/>
                    <a:pt x="4239" y="7621"/>
                  </a:cubicBezTo>
                  <a:lnTo>
                    <a:pt x="2334" y="7621"/>
                  </a:lnTo>
                  <a:cubicBezTo>
                    <a:pt x="2156" y="7621"/>
                    <a:pt x="2025" y="7478"/>
                    <a:pt x="2025" y="7311"/>
                  </a:cubicBezTo>
                  <a:lnTo>
                    <a:pt x="2025" y="7025"/>
                  </a:lnTo>
                  <a:close/>
                  <a:moveTo>
                    <a:pt x="3287" y="1"/>
                  </a:moveTo>
                  <a:cubicBezTo>
                    <a:pt x="3192" y="1"/>
                    <a:pt x="3120" y="84"/>
                    <a:pt x="3120" y="167"/>
                  </a:cubicBezTo>
                  <a:lnTo>
                    <a:pt x="3120" y="560"/>
                  </a:lnTo>
                  <a:lnTo>
                    <a:pt x="810" y="560"/>
                  </a:lnTo>
                  <a:cubicBezTo>
                    <a:pt x="358" y="560"/>
                    <a:pt x="1" y="953"/>
                    <a:pt x="36" y="1418"/>
                  </a:cubicBezTo>
                  <a:cubicBezTo>
                    <a:pt x="60" y="1596"/>
                    <a:pt x="215" y="3215"/>
                    <a:pt x="251" y="3501"/>
                  </a:cubicBezTo>
                  <a:cubicBezTo>
                    <a:pt x="262" y="3589"/>
                    <a:pt x="324" y="3657"/>
                    <a:pt x="409" y="3657"/>
                  </a:cubicBezTo>
                  <a:cubicBezTo>
                    <a:pt x="415" y="3657"/>
                    <a:pt x="422" y="3657"/>
                    <a:pt x="429" y="3656"/>
                  </a:cubicBezTo>
                  <a:cubicBezTo>
                    <a:pt x="513" y="3632"/>
                    <a:pt x="596" y="3561"/>
                    <a:pt x="572" y="3477"/>
                  </a:cubicBezTo>
                  <a:lnTo>
                    <a:pt x="513" y="2942"/>
                  </a:lnTo>
                  <a:lnTo>
                    <a:pt x="6025" y="2942"/>
                  </a:lnTo>
                  <a:lnTo>
                    <a:pt x="5978" y="3394"/>
                  </a:lnTo>
                  <a:lnTo>
                    <a:pt x="4799" y="3394"/>
                  </a:lnTo>
                  <a:cubicBezTo>
                    <a:pt x="4716" y="3394"/>
                    <a:pt x="4644" y="3477"/>
                    <a:pt x="4644" y="3561"/>
                  </a:cubicBezTo>
                  <a:cubicBezTo>
                    <a:pt x="4644" y="3656"/>
                    <a:pt x="4716" y="3727"/>
                    <a:pt x="4799" y="3727"/>
                  </a:cubicBezTo>
                  <a:lnTo>
                    <a:pt x="5954" y="3727"/>
                  </a:lnTo>
                  <a:lnTo>
                    <a:pt x="5906" y="4192"/>
                  </a:lnTo>
                  <a:lnTo>
                    <a:pt x="5489" y="4192"/>
                  </a:lnTo>
                  <a:cubicBezTo>
                    <a:pt x="5394" y="4192"/>
                    <a:pt x="5323" y="4263"/>
                    <a:pt x="5323" y="4347"/>
                  </a:cubicBezTo>
                  <a:cubicBezTo>
                    <a:pt x="5323" y="4442"/>
                    <a:pt x="5394" y="4513"/>
                    <a:pt x="5489" y="4513"/>
                  </a:cubicBezTo>
                  <a:lnTo>
                    <a:pt x="5870" y="4513"/>
                  </a:lnTo>
                  <a:lnTo>
                    <a:pt x="5835" y="4978"/>
                  </a:lnTo>
                  <a:lnTo>
                    <a:pt x="4799" y="4978"/>
                  </a:lnTo>
                  <a:cubicBezTo>
                    <a:pt x="4716" y="4978"/>
                    <a:pt x="4644" y="5049"/>
                    <a:pt x="4644" y="5144"/>
                  </a:cubicBezTo>
                  <a:cubicBezTo>
                    <a:pt x="4644" y="5228"/>
                    <a:pt x="4716" y="5299"/>
                    <a:pt x="4799" y="5299"/>
                  </a:cubicBezTo>
                  <a:lnTo>
                    <a:pt x="5787" y="5299"/>
                  </a:lnTo>
                  <a:lnTo>
                    <a:pt x="5728" y="5990"/>
                  </a:lnTo>
                  <a:cubicBezTo>
                    <a:pt x="5692" y="6275"/>
                    <a:pt x="5561" y="6656"/>
                    <a:pt x="4668" y="6656"/>
                  </a:cubicBezTo>
                  <a:lnTo>
                    <a:pt x="1882" y="6656"/>
                  </a:lnTo>
                  <a:cubicBezTo>
                    <a:pt x="989" y="6656"/>
                    <a:pt x="858" y="6287"/>
                    <a:pt x="834" y="5990"/>
                  </a:cubicBezTo>
                  <a:lnTo>
                    <a:pt x="632" y="4085"/>
                  </a:lnTo>
                  <a:cubicBezTo>
                    <a:pt x="621" y="3996"/>
                    <a:pt x="559" y="3929"/>
                    <a:pt x="474" y="3929"/>
                  </a:cubicBezTo>
                  <a:cubicBezTo>
                    <a:pt x="467" y="3929"/>
                    <a:pt x="460" y="3929"/>
                    <a:pt x="453" y="3930"/>
                  </a:cubicBezTo>
                  <a:cubicBezTo>
                    <a:pt x="370" y="3954"/>
                    <a:pt x="298" y="4025"/>
                    <a:pt x="310" y="4108"/>
                  </a:cubicBezTo>
                  <a:lnTo>
                    <a:pt x="501" y="6013"/>
                  </a:lnTo>
                  <a:cubicBezTo>
                    <a:pt x="548" y="6430"/>
                    <a:pt x="786" y="6906"/>
                    <a:pt x="1679" y="6990"/>
                  </a:cubicBezTo>
                  <a:lnTo>
                    <a:pt x="1679" y="7287"/>
                  </a:lnTo>
                  <a:cubicBezTo>
                    <a:pt x="1679" y="7645"/>
                    <a:pt x="1977" y="7942"/>
                    <a:pt x="2334" y="7942"/>
                  </a:cubicBezTo>
                  <a:lnTo>
                    <a:pt x="3120" y="7942"/>
                  </a:lnTo>
                  <a:lnTo>
                    <a:pt x="3120" y="9335"/>
                  </a:lnTo>
                  <a:cubicBezTo>
                    <a:pt x="3120" y="9430"/>
                    <a:pt x="3192" y="9502"/>
                    <a:pt x="3287" y="9502"/>
                  </a:cubicBezTo>
                  <a:cubicBezTo>
                    <a:pt x="3370" y="9502"/>
                    <a:pt x="3453" y="9430"/>
                    <a:pt x="3453" y="9335"/>
                  </a:cubicBezTo>
                  <a:lnTo>
                    <a:pt x="3453" y="7942"/>
                  </a:lnTo>
                  <a:lnTo>
                    <a:pt x="4239" y="7942"/>
                  </a:lnTo>
                  <a:cubicBezTo>
                    <a:pt x="4596" y="7942"/>
                    <a:pt x="4894" y="7645"/>
                    <a:pt x="4894" y="7287"/>
                  </a:cubicBezTo>
                  <a:lnTo>
                    <a:pt x="4894" y="6990"/>
                  </a:lnTo>
                  <a:cubicBezTo>
                    <a:pt x="5787" y="6930"/>
                    <a:pt x="6025" y="6430"/>
                    <a:pt x="6073" y="6013"/>
                  </a:cubicBezTo>
                  <a:cubicBezTo>
                    <a:pt x="6323" y="3442"/>
                    <a:pt x="6263" y="4156"/>
                    <a:pt x="6525" y="1418"/>
                  </a:cubicBezTo>
                  <a:cubicBezTo>
                    <a:pt x="6573" y="953"/>
                    <a:pt x="6216" y="560"/>
                    <a:pt x="5751" y="560"/>
                  </a:cubicBezTo>
                  <a:lnTo>
                    <a:pt x="3453" y="560"/>
                  </a:lnTo>
                  <a:lnTo>
                    <a:pt x="3453" y="167"/>
                  </a:lnTo>
                  <a:cubicBezTo>
                    <a:pt x="3453" y="84"/>
                    <a:pt x="3370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20" name="Google Shape;2020;p42"/>
            <p:cNvSpPr/>
            <p:nvPr/>
          </p:nvSpPr>
          <p:spPr>
            <a:xfrm>
              <a:off x="6701186" y="4283033"/>
              <a:ext cx="217347" cy="366396"/>
            </a:xfrm>
            <a:custGeom>
              <a:avLst/>
              <a:gdLst/>
              <a:ahLst/>
              <a:cxnLst/>
              <a:rect l="l" t="t" r="r" b="b"/>
              <a:pathLst>
                <a:path w="6823" h="11502" extrusionOk="0">
                  <a:moveTo>
                    <a:pt x="5513" y="0"/>
                  </a:moveTo>
                  <a:cubicBezTo>
                    <a:pt x="5418" y="0"/>
                    <a:pt x="5346" y="72"/>
                    <a:pt x="5346" y="167"/>
                  </a:cubicBezTo>
                  <a:lnTo>
                    <a:pt x="5346" y="369"/>
                  </a:lnTo>
                  <a:cubicBezTo>
                    <a:pt x="4882" y="429"/>
                    <a:pt x="4501" y="727"/>
                    <a:pt x="4310" y="1143"/>
                  </a:cubicBezTo>
                  <a:lnTo>
                    <a:pt x="1762" y="1143"/>
                  </a:lnTo>
                  <a:cubicBezTo>
                    <a:pt x="810" y="1143"/>
                    <a:pt x="24" y="1917"/>
                    <a:pt x="24" y="2894"/>
                  </a:cubicBezTo>
                  <a:lnTo>
                    <a:pt x="24" y="5072"/>
                  </a:lnTo>
                  <a:cubicBezTo>
                    <a:pt x="24" y="5168"/>
                    <a:pt x="95" y="5239"/>
                    <a:pt x="179" y="5239"/>
                  </a:cubicBezTo>
                  <a:cubicBezTo>
                    <a:pt x="274" y="5239"/>
                    <a:pt x="345" y="5168"/>
                    <a:pt x="345" y="5072"/>
                  </a:cubicBezTo>
                  <a:lnTo>
                    <a:pt x="345" y="2894"/>
                  </a:lnTo>
                  <a:cubicBezTo>
                    <a:pt x="345" y="2120"/>
                    <a:pt x="977" y="1489"/>
                    <a:pt x="1750" y="1489"/>
                  </a:cubicBezTo>
                  <a:lnTo>
                    <a:pt x="4394" y="1489"/>
                  </a:lnTo>
                  <a:cubicBezTo>
                    <a:pt x="4465" y="1489"/>
                    <a:pt x="4525" y="1441"/>
                    <a:pt x="4560" y="1370"/>
                  </a:cubicBezTo>
                  <a:cubicBezTo>
                    <a:pt x="4691" y="965"/>
                    <a:pt x="5060" y="703"/>
                    <a:pt x="5477" y="703"/>
                  </a:cubicBezTo>
                  <a:cubicBezTo>
                    <a:pt x="6013" y="703"/>
                    <a:pt x="6453" y="1131"/>
                    <a:pt x="6453" y="1667"/>
                  </a:cubicBezTo>
                  <a:cubicBezTo>
                    <a:pt x="6453" y="1774"/>
                    <a:pt x="6394" y="1846"/>
                    <a:pt x="6287" y="1882"/>
                  </a:cubicBezTo>
                  <a:cubicBezTo>
                    <a:pt x="6274" y="1884"/>
                    <a:pt x="6262" y="1885"/>
                    <a:pt x="6250" y="1885"/>
                  </a:cubicBezTo>
                  <a:cubicBezTo>
                    <a:pt x="6134" y="1885"/>
                    <a:pt x="6037" y="1786"/>
                    <a:pt x="6037" y="1667"/>
                  </a:cubicBezTo>
                  <a:cubicBezTo>
                    <a:pt x="6037" y="1330"/>
                    <a:pt x="5756" y="1100"/>
                    <a:pt x="5462" y="1100"/>
                  </a:cubicBezTo>
                  <a:cubicBezTo>
                    <a:pt x="5340" y="1100"/>
                    <a:pt x="5216" y="1140"/>
                    <a:pt x="5108" y="1227"/>
                  </a:cubicBezTo>
                  <a:cubicBezTo>
                    <a:pt x="4882" y="1405"/>
                    <a:pt x="4906" y="1667"/>
                    <a:pt x="4906" y="1679"/>
                  </a:cubicBezTo>
                  <a:cubicBezTo>
                    <a:pt x="4906" y="1798"/>
                    <a:pt x="4810" y="1893"/>
                    <a:pt x="4691" y="1893"/>
                  </a:cubicBezTo>
                  <a:lnTo>
                    <a:pt x="1727" y="1893"/>
                  </a:lnTo>
                  <a:cubicBezTo>
                    <a:pt x="1191" y="1893"/>
                    <a:pt x="750" y="2334"/>
                    <a:pt x="750" y="2870"/>
                  </a:cubicBezTo>
                  <a:lnTo>
                    <a:pt x="750" y="11180"/>
                  </a:lnTo>
                  <a:lnTo>
                    <a:pt x="334" y="11180"/>
                  </a:lnTo>
                  <a:lnTo>
                    <a:pt x="334" y="5692"/>
                  </a:lnTo>
                  <a:cubicBezTo>
                    <a:pt x="334" y="5596"/>
                    <a:pt x="262" y="5525"/>
                    <a:pt x="167" y="5525"/>
                  </a:cubicBezTo>
                  <a:cubicBezTo>
                    <a:pt x="84" y="5525"/>
                    <a:pt x="0" y="5596"/>
                    <a:pt x="0" y="5692"/>
                  </a:cubicBezTo>
                  <a:lnTo>
                    <a:pt x="0" y="11347"/>
                  </a:lnTo>
                  <a:cubicBezTo>
                    <a:pt x="0" y="11430"/>
                    <a:pt x="84" y="11502"/>
                    <a:pt x="167" y="11502"/>
                  </a:cubicBezTo>
                  <a:lnTo>
                    <a:pt x="929" y="11502"/>
                  </a:lnTo>
                  <a:cubicBezTo>
                    <a:pt x="1012" y="11502"/>
                    <a:pt x="1096" y="11430"/>
                    <a:pt x="1096" y="11347"/>
                  </a:cubicBezTo>
                  <a:lnTo>
                    <a:pt x="1096" y="2870"/>
                  </a:lnTo>
                  <a:cubicBezTo>
                    <a:pt x="1096" y="2513"/>
                    <a:pt x="1369" y="2239"/>
                    <a:pt x="1727" y="2239"/>
                  </a:cubicBezTo>
                  <a:lnTo>
                    <a:pt x="4703" y="2239"/>
                  </a:lnTo>
                  <a:cubicBezTo>
                    <a:pt x="5037" y="2215"/>
                    <a:pt x="5287" y="1977"/>
                    <a:pt x="5287" y="1679"/>
                  </a:cubicBezTo>
                  <a:lnTo>
                    <a:pt x="5287" y="1667"/>
                  </a:lnTo>
                  <a:cubicBezTo>
                    <a:pt x="5287" y="1548"/>
                    <a:pt x="5386" y="1438"/>
                    <a:pt x="5521" y="1438"/>
                  </a:cubicBezTo>
                  <a:cubicBezTo>
                    <a:pt x="5534" y="1438"/>
                    <a:pt x="5547" y="1439"/>
                    <a:pt x="5560" y="1441"/>
                  </a:cubicBezTo>
                  <a:cubicBezTo>
                    <a:pt x="5656" y="1465"/>
                    <a:pt x="5739" y="1560"/>
                    <a:pt x="5739" y="1667"/>
                  </a:cubicBezTo>
                  <a:cubicBezTo>
                    <a:pt x="5739" y="1978"/>
                    <a:pt x="5990" y="2212"/>
                    <a:pt x="6292" y="2212"/>
                  </a:cubicBezTo>
                  <a:cubicBezTo>
                    <a:pt x="6325" y="2212"/>
                    <a:pt x="6359" y="2209"/>
                    <a:pt x="6394" y="2203"/>
                  </a:cubicBezTo>
                  <a:cubicBezTo>
                    <a:pt x="6644" y="2155"/>
                    <a:pt x="6822" y="1917"/>
                    <a:pt x="6822" y="1667"/>
                  </a:cubicBezTo>
                  <a:cubicBezTo>
                    <a:pt x="6822" y="1000"/>
                    <a:pt x="6311" y="453"/>
                    <a:pt x="5679" y="369"/>
                  </a:cubicBezTo>
                  <a:lnTo>
                    <a:pt x="5679" y="167"/>
                  </a:lnTo>
                  <a:cubicBezTo>
                    <a:pt x="5679" y="72"/>
                    <a:pt x="5596" y="0"/>
                    <a:pt x="5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021" name="Google Shape;2021;p42"/>
          <p:cNvSpPr/>
          <p:nvPr/>
        </p:nvSpPr>
        <p:spPr>
          <a:xfrm>
            <a:off x="7036101" y="4090653"/>
            <a:ext cx="494092" cy="391944"/>
          </a:xfrm>
          <a:custGeom>
            <a:avLst/>
            <a:gdLst/>
            <a:ahLst/>
            <a:cxnLst/>
            <a:rect l="l" t="t" r="r" b="b"/>
            <a:pathLst>
              <a:path w="11633" h="9228" extrusionOk="0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22" name="Google Shape;2022;p42"/>
          <p:cNvSpPr/>
          <p:nvPr/>
        </p:nvSpPr>
        <p:spPr>
          <a:xfrm>
            <a:off x="5536987" y="1344717"/>
            <a:ext cx="1078000" cy="1078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00013" dist="38100" dir="5400000" algn="bl" rotWithShape="0">
              <a:srgbClr val="666666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23" name="Google Shape;2023;p42"/>
          <p:cNvSpPr txBox="1"/>
          <p:nvPr/>
        </p:nvSpPr>
        <p:spPr>
          <a:xfrm>
            <a:off x="5477667" y="1562800"/>
            <a:ext cx="1196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vs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/>
          <p:nvPr/>
        </p:nvSpPr>
        <p:spPr>
          <a:xfrm>
            <a:off x="6206033" y="1660384"/>
            <a:ext cx="5376400" cy="433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636433" y="1660384"/>
            <a:ext cx="5376400" cy="433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grpSp>
        <p:nvGrpSpPr>
          <p:cNvPr id="110" name="Google Shape;110;p16"/>
          <p:cNvGrpSpPr/>
          <p:nvPr/>
        </p:nvGrpSpPr>
        <p:grpSpPr>
          <a:xfrm>
            <a:off x="5059825" y="1432595"/>
            <a:ext cx="2072353" cy="4876756"/>
            <a:chOff x="3934280" y="1542757"/>
            <a:chExt cx="557364" cy="1310345"/>
          </a:xfrm>
        </p:grpSpPr>
        <p:sp>
          <p:nvSpPr>
            <p:cNvPr id="111" name="Google Shape;111;p16"/>
            <p:cNvSpPr/>
            <p:nvPr/>
          </p:nvSpPr>
          <p:spPr>
            <a:xfrm>
              <a:off x="3984472" y="2803693"/>
              <a:ext cx="457485" cy="49409"/>
            </a:xfrm>
            <a:custGeom>
              <a:avLst/>
              <a:gdLst/>
              <a:ahLst/>
              <a:cxnLst/>
              <a:rect l="l" t="t" r="r" b="b"/>
              <a:pathLst>
                <a:path w="18120" h="1957" extrusionOk="0">
                  <a:moveTo>
                    <a:pt x="9060" y="1"/>
                  </a:moveTo>
                  <a:cubicBezTo>
                    <a:pt x="4061" y="1"/>
                    <a:pt x="1" y="437"/>
                    <a:pt x="1" y="978"/>
                  </a:cubicBezTo>
                  <a:cubicBezTo>
                    <a:pt x="1" y="1519"/>
                    <a:pt x="4061" y="1956"/>
                    <a:pt x="9060" y="1956"/>
                  </a:cubicBezTo>
                  <a:cubicBezTo>
                    <a:pt x="14066" y="1956"/>
                    <a:pt x="18120" y="1519"/>
                    <a:pt x="18120" y="978"/>
                  </a:cubicBezTo>
                  <a:cubicBezTo>
                    <a:pt x="18120" y="437"/>
                    <a:pt x="14066" y="1"/>
                    <a:pt x="9060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12" name="Google Shape;112;p16"/>
            <p:cNvGrpSpPr/>
            <p:nvPr/>
          </p:nvGrpSpPr>
          <p:grpSpPr>
            <a:xfrm>
              <a:off x="3934280" y="1542757"/>
              <a:ext cx="557364" cy="1277423"/>
              <a:chOff x="3934280" y="1542757"/>
              <a:chExt cx="557364" cy="1277423"/>
            </a:xfrm>
          </p:grpSpPr>
          <p:sp>
            <p:nvSpPr>
              <p:cNvPr id="113" name="Google Shape;113;p16"/>
              <p:cNvSpPr/>
              <p:nvPr/>
            </p:nvSpPr>
            <p:spPr>
              <a:xfrm>
                <a:off x="4029892" y="1674397"/>
                <a:ext cx="366821" cy="342104"/>
              </a:xfrm>
              <a:custGeom>
                <a:avLst/>
                <a:gdLst/>
                <a:ahLst/>
                <a:cxnLst/>
                <a:rect l="l" t="t" r="r" b="b"/>
                <a:pathLst>
                  <a:path w="14529" h="13550" extrusionOk="0">
                    <a:moveTo>
                      <a:pt x="2151" y="0"/>
                    </a:moveTo>
                    <a:cubicBezTo>
                      <a:pt x="959" y="0"/>
                      <a:pt x="1" y="958"/>
                      <a:pt x="1" y="2157"/>
                    </a:cubicBezTo>
                    <a:lnTo>
                      <a:pt x="1" y="11393"/>
                    </a:lnTo>
                    <a:cubicBezTo>
                      <a:pt x="1" y="12585"/>
                      <a:pt x="959" y="13550"/>
                      <a:pt x="2151" y="13550"/>
                    </a:cubicBezTo>
                    <a:lnTo>
                      <a:pt x="12371" y="13550"/>
                    </a:lnTo>
                    <a:cubicBezTo>
                      <a:pt x="13564" y="13550"/>
                      <a:pt x="14528" y="12585"/>
                      <a:pt x="14528" y="11393"/>
                    </a:cubicBezTo>
                    <a:lnTo>
                      <a:pt x="14528" y="2157"/>
                    </a:lnTo>
                    <a:cubicBezTo>
                      <a:pt x="14528" y="958"/>
                      <a:pt x="13564" y="0"/>
                      <a:pt x="12371" y="0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pSp>
            <p:nvGrpSpPr>
              <p:cNvPr id="114" name="Google Shape;114;p16"/>
              <p:cNvGrpSpPr/>
              <p:nvPr/>
            </p:nvGrpSpPr>
            <p:grpSpPr>
              <a:xfrm>
                <a:off x="3934280" y="1547529"/>
                <a:ext cx="557364" cy="1272651"/>
                <a:chOff x="3934280" y="1547529"/>
                <a:chExt cx="557364" cy="1272651"/>
              </a:xfrm>
            </p:grpSpPr>
            <p:sp>
              <p:nvSpPr>
                <p:cNvPr id="115" name="Google Shape;115;p16"/>
                <p:cNvSpPr/>
                <p:nvPr/>
              </p:nvSpPr>
              <p:spPr>
                <a:xfrm>
                  <a:off x="3934280" y="1547529"/>
                  <a:ext cx="557364" cy="127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6" h="50407" extrusionOk="0">
                      <a:moveTo>
                        <a:pt x="11055" y="0"/>
                      </a:moveTo>
                      <a:cubicBezTo>
                        <a:pt x="7072" y="0"/>
                        <a:pt x="3853" y="3226"/>
                        <a:pt x="3853" y="7202"/>
                      </a:cubicBezTo>
                      <a:lnTo>
                        <a:pt x="3853" y="7208"/>
                      </a:lnTo>
                      <a:cubicBezTo>
                        <a:pt x="3833" y="7208"/>
                        <a:pt x="3814" y="7202"/>
                        <a:pt x="3788" y="7202"/>
                      </a:cubicBezTo>
                      <a:cubicBezTo>
                        <a:pt x="3784" y="7202"/>
                        <a:pt x="3780" y="7202"/>
                        <a:pt x="3777" y="7202"/>
                      </a:cubicBezTo>
                      <a:cubicBezTo>
                        <a:pt x="3111" y="7202"/>
                        <a:pt x="2609" y="7811"/>
                        <a:pt x="2738" y="8466"/>
                      </a:cubicBezTo>
                      <a:cubicBezTo>
                        <a:pt x="2835" y="8983"/>
                        <a:pt x="3289" y="9322"/>
                        <a:pt x="3779" y="9322"/>
                      </a:cubicBezTo>
                      <a:cubicBezTo>
                        <a:pt x="3914" y="9322"/>
                        <a:pt x="4052" y="9297"/>
                        <a:pt x="4185" y="9242"/>
                      </a:cubicBezTo>
                      <a:cubicBezTo>
                        <a:pt x="4654" y="10676"/>
                        <a:pt x="5606" y="11921"/>
                        <a:pt x="6773" y="12833"/>
                      </a:cubicBezTo>
                      <a:cubicBezTo>
                        <a:pt x="6733" y="12813"/>
                        <a:pt x="6694" y="12800"/>
                        <a:pt x="6649" y="12781"/>
                      </a:cubicBezTo>
                      <a:lnTo>
                        <a:pt x="6649" y="12781"/>
                      </a:lnTo>
                      <a:cubicBezTo>
                        <a:pt x="7398" y="13380"/>
                        <a:pt x="8252" y="13837"/>
                        <a:pt x="9171" y="14123"/>
                      </a:cubicBezTo>
                      <a:lnTo>
                        <a:pt x="9171" y="16124"/>
                      </a:lnTo>
                      <a:lnTo>
                        <a:pt x="6883" y="16124"/>
                      </a:lnTo>
                      <a:cubicBezTo>
                        <a:pt x="6883" y="16124"/>
                        <a:pt x="6877" y="16170"/>
                        <a:pt x="6857" y="16183"/>
                      </a:cubicBezTo>
                      <a:cubicBezTo>
                        <a:pt x="6277" y="16183"/>
                        <a:pt x="5762" y="16561"/>
                        <a:pt x="5580" y="17109"/>
                      </a:cubicBezTo>
                      <a:lnTo>
                        <a:pt x="248" y="32861"/>
                      </a:lnTo>
                      <a:cubicBezTo>
                        <a:pt x="1" y="33565"/>
                        <a:pt x="372" y="34334"/>
                        <a:pt x="1083" y="34569"/>
                      </a:cubicBezTo>
                      <a:cubicBezTo>
                        <a:pt x="1221" y="34615"/>
                        <a:pt x="1362" y="34637"/>
                        <a:pt x="1501" y="34637"/>
                      </a:cubicBezTo>
                      <a:cubicBezTo>
                        <a:pt x="2066" y="34637"/>
                        <a:pt x="2593" y="34273"/>
                        <a:pt x="2771" y="33702"/>
                      </a:cubicBezTo>
                      <a:lnTo>
                        <a:pt x="2947" y="33187"/>
                      </a:lnTo>
                      <a:lnTo>
                        <a:pt x="3527" y="33428"/>
                      </a:lnTo>
                      <a:cubicBezTo>
                        <a:pt x="3527" y="33428"/>
                        <a:pt x="4029" y="32412"/>
                        <a:pt x="3488" y="31577"/>
                      </a:cubicBezTo>
                      <a:lnTo>
                        <a:pt x="6753" y="21918"/>
                      </a:lnTo>
                      <a:lnTo>
                        <a:pt x="6753" y="21918"/>
                      </a:lnTo>
                      <a:cubicBezTo>
                        <a:pt x="6753" y="27699"/>
                        <a:pt x="5971" y="29166"/>
                        <a:pt x="5971" y="32360"/>
                      </a:cubicBezTo>
                      <a:cubicBezTo>
                        <a:pt x="5971" y="35560"/>
                        <a:pt x="7881" y="48490"/>
                        <a:pt x="7881" y="48490"/>
                      </a:cubicBezTo>
                      <a:lnTo>
                        <a:pt x="5573" y="50407"/>
                      </a:lnTo>
                      <a:lnTo>
                        <a:pt x="10038" y="50407"/>
                      </a:lnTo>
                      <a:lnTo>
                        <a:pt x="10781" y="31630"/>
                      </a:lnTo>
                      <a:lnTo>
                        <a:pt x="11165" y="31630"/>
                      </a:lnTo>
                      <a:lnTo>
                        <a:pt x="11908" y="50407"/>
                      </a:lnTo>
                      <a:lnTo>
                        <a:pt x="16373" y="50407"/>
                      </a:lnTo>
                      <a:lnTo>
                        <a:pt x="14059" y="48497"/>
                      </a:lnTo>
                      <a:cubicBezTo>
                        <a:pt x="14059" y="48497"/>
                        <a:pt x="15969" y="34171"/>
                        <a:pt x="15969" y="31590"/>
                      </a:cubicBezTo>
                      <a:cubicBezTo>
                        <a:pt x="15969" y="29003"/>
                        <a:pt x="15311" y="27680"/>
                        <a:pt x="15311" y="21821"/>
                      </a:cubicBezTo>
                      <a:lnTo>
                        <a:pt x="15311" y="21821"/>
                      </a:lnTo>
                      <a:lnTo>
                        <a:pt x="18615" y="31584"/>
                      </a:lnTo>
                      <a:cubicBezTo>
                        <a:pt x="18068" y="32418"/>
                        <a:pt x="18576" y="33435"/>
                        <a:pt x="18576" y="33435"/>
                      </a:cubicBezTo>
                      <a:lnTo>
                        <a:pt x="19149" y="33187"/>
                      </a:lnTo>
                      <a:lnTo>
                        <a:pt x="19325" y="33709"/>
                      </a:lnTo>
                      <a:cubicBezTo>
                        <a:pt x="19513" y="34266"/>
                        <a:pt x="20029" y="34619"/>
                        <a:pt x="20584" y="34619"/>
                      </a:cubicBezTo>
                      <a:cubicBezTo>
                        <a:pt x="20724" y="34619"/>
                        <a:pt x="20867" y="34597"/>
                        <a:pt x="21007" y="34549"/>
                      </a:cubicBezTo>
                      <a:cubicBezTo>
                        <a:pt x="21698" y="34321"/>
                        <a:pt x="22076" y="33572"/>
                        <a:pt x="21848" y="32874"/>
                      </a:cubicBezTo>
                      <a:lnTo>
                        <a:pt x="21848" y="32868"/>
                      </a:lnTo>
                      <a:lnTo>
                        <a:pt x="16516" y="17128"/>
                      </a:lnTo>
                      <a:cubicBezTo>
                        <a:pt x="16353" y="16613"/>
                        <a:pt x="15897" y="16242"/>
                        <a:pt x="15356" y="16190"/>
                      </a:cubicBezTo>
                      <a:cubicBezTo>
                        <a:pt x="15343" y="16170"/>
                        <a:pt x="15330" y="16150"/>
                        <a:pt x="15324" y="16131"/>
                      </a:cubicBezTo>
                      <a:lnTo>
                        <a:pt x="12932" y="16131"/>
                      </a:lnTo>
                      <a:lnTo>
                        <a:pt x="12932" y="14104"/>
                      </a:lnTo>
                      <a:cubicBezTo>
                        <a:pt x="15122" y="13413"/>
                        <a:pt x="17123" y="11595"/>
                        <a:pt x="17905" y="9281"/>
                      </a:cubicBezTo>
                      <a:cubicBezTo>
                        <a:pt x="17992" y="9303"/>
                        <a:pt x="18080" y="9313"/>
                        <a:pt x="18166" y="9313"/>
                      </a:cubicBezTo>
                      <a:cubicBezTo>
                        <a:pt x="18669" y="9313"/>
                        <a:pt x="19119" y="8957"/>
                        <a:pt x="19208" y="8434"/>
                      </a:cubicBezTo>
                      <a:cubicBezTo>
                        <a:pt x="19306" y="7828"/>
                        <a:pt x="18869" y="7261"/>
                        <a:pt x="18257" y="7208"/>
                      </a:cubicBezTo>
                      <a:lnTo>
                        <a:pt x="18257" y="7202"/>
                      </a:lnTo>
                      <a:cubicBezTo>
                        <a:pt x="18257" y="3226"/>
                        <a:pt x="15030" y="0"/>
                        <a:pt x="11055" y="0"/>
                      </a:cubicBezTo>
                      <a:close/>
                    </a:path>
                  </a:pathLst>
                </a:custGeom>
                <a:solidFill>
                  <a:srgbClr val="F2F4F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6" name="Google Shape;116;p16"/>
                <p:cNvGrpSpPr/>
                <p:nvPr/>
              </p:nvGrpSpPr>
              <p:grpSpPr>
                <a:xfrm>
                  <a:off x="4110861" y="1813763"/>
                  <a:ext cx="203394" cy="542342"/>
                  <a:chOff x="4110861" y="1813763"/>
                  <a:chExt cx="203394" cy="542342"/>
                </a:xfrm>
              </p:grpSpPr>
              <p:sp>
                <p:nvSpPr>
                  <p:cNvPr id="117" name="Google Shape;117;p16"/>
                  <p:cNvSpPr/>
                  <p:nvPr/>
                </p:nvSpPr>
                <p:spPr>
                  <a:xfrm>
                    <a:off x="4137017" y="2221182"/>
                    <a:ext cx="144163" cy="105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" h="4179" extrusionOk="0">
                        <a:moveTo>
                          <a:pt x="4009" y="1356"/>
                        </a:moveTo>
                        <a:cubicBezTo>
                          <a:pt x="4062" y="1420"/>
                          <a:pt x="4138" y="1453"/>
                          <a:pt x="4215" y="1453"/>
                        </a:cubicBezTo>
                        <a:cubicBezTo>
                          <a:pt x="4279" y="1453"/>
                          <a:pt x="4343" y="1430"/>
                          <a:pt x="4393" y="1382"/>
                        </a:cubicBezTo>
                        <a:cubicBezTo>
                          <a:pt x="4419" y="1396"/>
                          <a:pt x="4413" y="1402"/>
                          <a:pt x="4445" y="1409"/>
                        </a:cubicBezTo>
                        <a:cubicBezTo>
                          <a:pt x="4445" y="1415"/>
                          <a:pt x="4406" y="1422"/>
                          <a:pt x="4406" y="1435"/>
                        </a:cubicBezTo>
                        <a:lnTo>
                          <a:pt x="4406" y="1474"/>
                        </a:lnTo>
                        <a:cubicBezTo>
                          <a:pt x="4419" y="1571"/>
                          <a:pt x="4485" y="1656"/>
                          <a:pt x="4569" y="1702"/>
                        </a:cubicBezTo>
                        <a:cubicBezTo>
                          <a:pt x="4550" y="1741"/>
                          <a:pt x="4550" y="1780"/>
                          <a:pt x="4556" y="1819"/>
                        </a:cubicBezTo>
                        <a:cubicBezTo>
                          <a:pt x="4465" y="1819"/>
                          <a:pt x="4374" y="1865"/>
                          <a:pt x="4322" y="1943"/>
                        </a:cubicBezTo>
                        <a:cubicBezTo>
                          <a:pt x="4315" y="1930"/>
                          <a:pt x="4309" y="1923"/>
                          <a:pt x="4296" y="1910"/>
                        </a:cubicBezTo>
                        <a:cubicBezTo>
                          <a:pt x="4237" y="1852"/>
                          <a:pt x="4159" y="1819"/>
                          <a:pt x="4080" y="1819"/>
                        </a:cubicBezTo>
                        <a:cubicBezTo>
                          <a:pt x="3996" y="1819"/>
                          <a:pt x="3918" y="1852"/>
                          <a:pt x="3865" y="1910"/>
                        </a:cubicBezTo>
                        <a:cubicBezTo>
                          <a:pt x="3852" y="1917"/>
                          <a:pt x="3846" y="1930"/>
                          <a:pt x="3839" y="1936"/>
                        </a:cubicBezTo>
                        <a:cubicBezTo>
                          <a:pt x="3787" y="1865"/>
                          <a:pt x="3702" y="1819"/>
                          <a:pt x="3618" y="1819"/>
                        </a:cubicBezTo>
                        <a:cubicBezTo>
                          <a:pt x="3618" y="1800"/>
                          <a:pt x="3618" y="1780"/>
                          <a:pt x="3618" y="1760"/>
                        </a:cubicBezTo>
                        <a:cubicBezTo>
                          <a:pt x="3618" y="1650"/>
                          <a:pt x="3546" y="1552"/>
                          <a:pt x="3442" y="1513"/>
                        </a:cubicBezTo>
                        <a:cubicBezTo>
                          <a:pt x="3468" y="1500"/>
                          <a:pt x="3487" y="1487"/>
                          <a:pt x="3507" y="1467"/>
                        </a:cubicBezTo>
                        <a:cubicBezTo>
                          <a:pt x="3513" y="1480"/>
                          <a:pt x="3526" y="1493"/>
                          <a:pt x="3540" y="1506"/>
                        </a:cubicBezTo>
                        <a:cubicBezTo>
                          <a:pt x="3592" y="1558"/>
                          <a:pt x="3658" y="1585"/>
                          <a:pt x="3725" y="1585"/>
                        </a:cubicBezTo>
                        <a:cubicBezTo>
                          <a:pt x="3792" y="1585"/>
                          <a:pt x="3859" y="1558"/>
                          <a:pt x="3911" y="1506"/>
                        </a:cubicBezTo>
                        <a:cubicBezTo>
                          <a:pt x="3957" y="1467"/>
                          <a:pt x="3989" y="1415"/>
                          <a:pt x="4009" y="1356"/>
                        </a:cubicBezTo>
                        <a:close/>
                        <a:moveTo>
                          <a:pt x="2256" y="1311"/>
                        </a:moveTo>
                        <a:cubicBezTo>
                          <a:pt x="2308" y="1356"/>
                          <a:pt x="2379" y="1382"/>
                          <a:pt x="2451" y="1382"/>
                        </a:cubicBezTo>
                        <a:cubicBezTo>
                          <a:pt x="2516" y="1382"/>
                          <a:pt x="2581" y="1363"/>
                          <a:pt x="2634" y="1324"/>
                        </a:cubicBezTo>
                        <a:cubicBezTo>
                          <a:pt x="2660" y="1376"/>
                          <a:pt x="2705" y="1415"/>
                          <a:pt x="2757" y="1441"/>
                        </a:cubicBezTo>
                        <a:cubicBezTo>
                          <a:pt x="2725" y="1558"/>
                          <a:pt x="2770" y="1689"/>
                          <a:pt x="2868" y="1760"/>
                        </a:cubicBezTo>
                        <a:cubicBezTo>
                          <a:pt x="2901" y="1826"/>
                          <a:pt x="2959" y="1878"/>
                          <a:pt x="3031" y="1904"/>
                        </a:cubicBezTo>
                        <a:cubicBezTo>
                          <a:pt x="2979" y="1923"/>
                          <a:pt x="2933" y="1963"/>
                          <a:pt x="2907" y="2015"/>
                        </a:cubicBezTo>
                        <a:cubicBezTo>
                          <a:pt x="2868" y="1897"/>
                          <a:pt x="2751" y="1819"/>
                          <a:pt x="2627" y="1819"/>
                        </a:cubicBezTo>
                        <a:cubicBezTo>
                          <a:pt x="2568" y="1819"/>
                          <a:pt x="2503" y="1839"/>
                          <a:pt x="2458" y="1871"/>
                        </a:cubicBezTo>
                        <a:cubicBezTo>
                          <a:pt x="2412" y="1767"/>
                          <a:pt x="2301" y="1702"/>
                          <a:pt x="2190" y="1702"/>
                        </a:cubicBezTo>
                        <a:cubicBezTo>
                          <a:pt x="2099" y="1702"/>
                          <a:pt x="2021" y="1734"/>
                          <a:pt x="1962" y="1800"/>
                        </a:cubicBezTo>
                        <a:cubicBezTo>
                          <a:pt x="1917" y="1702"/>
                          <a:pt x="1812" y="1643"/>
                          <a:pt x="1702" y="1643"/>
                        </a:cubicBezTo>
                        <a:cubicBezTo>
                          <a:pt x="1676" y="1643"/>
                          <a:pt x="1643" y="1650"/>
                          <a:pt x="1617" y="1656"/>
                        </a:cubicBezTo>
                        <a:cubicBezTo>
                          <a:pt x="1617" y="1624"/>
                          <a:pt x="1610" y="1598"/>
                          <a:pt x="1597" y="1565"/>
                        </a:cubicBezTo>
                        <a:cubicBezTo>
                          <a:pt x="1662" y="1539"/>
                          <a:pt x="1715" y="1493"/>
                          <a:pt x="1747" y="1435"/>
                        </a:cubicBezTo>
                        <a:cubicBezTo>
                          <a:pt x="1806" y="1499"/>
                          <a:pt x="1884" y="1528"/>
                          <a:pt x="1962" y="1528"/>
                        </a:cubicBezTo>
                        <a:cubicBezTo>
                          <a:pt x="2089" y="1528"/>
                          <a:pt x="2215" y="1449"/>
                          <a:pt x="2256" y="1311"/>
                        </a:cubicBezTo>
                        <a:close/>
                        <a:moveTo>
                          <a:pt x="4993" y="1"/>
                        </a:moveTo>
                        <a:cubicBezTo>
                          <a:pt x="4648" y="1"/>
                          <a:pt x="4608" y="464"/>
                          <a:pt x="4863" y="587"/>
                        </a:cubicBezTo>
                        <a:cubicBezTo>
                          <a:pt x="4771" y="633"/>
                          <a:pt x="4713" y="724"/>
                          <a:pt x="4706" y="822"/>
                        </a:cubicBezTo>
                        <a:cubicBezTo>
                          <a:pt x="4674" y="809"/>
                          <a:pt x="4641" y="796"/>
                          <a:pt x="4602" y="796"/>
                        </a:cubicBezTo>
                        <a:cubicBezTo>
                          <a:pt x="4595" y="750"/>
                          <a:pt x="4576" y="705"/>
                          <a:pt x="4543" y="666"/>
                        </a:cubicBezTo>
                        <a:cubicBezTo>
                          <a:pt x="4537" y="653"/>
                          <a:pt x="4530" y="639"/>
                          <a:pt x="4524" y="626"/>
                        </a:cubicBezTo>
                        <a:cubicBezTo>
                          <a:pt x="4517" y="620"/>
                          <a:pt x="4517" y="607"/>
                          <a:pt x="4511" y="600"/>
                        </a:cubicBezTo>
                        <a:cubicBezTo>
                          <a:pt x="4498" y="581"/>
                          <a:pt x="4485" y="561"/>
                          <a:pt x="4465" y="542"/>
                        </a:cubicBezTo>
                        <a:cubicBezTo>
                          <a:pt x="4413" y="490"/>
                          <a:pt x="4348" y="464"/>
                          <a:pt x="4276" y="464"/>
                        </a:cubicBezTo>
                        <a:lnTo>
                          <a:pt x="4250" y="464"/>
                        </a:lnTo>
                        <a:cubicBezTo>
                          <a:pt x="4243" y="431"/>
                          <a:pt x="4230" y="398"/>
                          <a:pt x="4211" y="372"/>
                        </a:cubicBezTo>
                        <a:cubicBezTo>
                          <a:pt x="4185" y="327"/>
                          <a:pt x="4152" y="288"/>
                          <a:pt x="4107" y="261"/>
                        </a:cubicBezTo>
                        <a:cubicBezTo>
                          <a:pt x="4067" y="235"/>
                          <a:pt x="4022" y="222"/>
                          <a:pt x="3970" y="222"/>
                        </a:cubicBezTo>
                        <a:cubicBezTo>
                          <a:pt x="3950" y="196"/>
                          <a:pt x="3931" y="177"/>
                          <a:pt x="3905" y="164"/>
                        </a:cubicBezTo>
                        <a:cubicBezTo>
                          <a:pt x="3865" y="144"/>
                          <a:pt x="3826" y="125"/>
                          <a:pt x="3787" y="105"/>
                        </a:cubicBezTo>
                        <a:cubicBezTo>
                          <a:pt x="3716" y="66"/>
                          <a:pt x="3637" y="46"/>
                          <a:pt x="3553" y="40"/>
                        </a:cubicBezTo>
                        <a:cubicBezTo>
                          <a:pt x="3550" y="40"/>
                          <a:pt x="3548" y="40"/>
                          <a:pt x="3546" y="40"/>
                        </a:cubicBezTo>
                        <a:cubicBezTo>
                          <a:pt x="3200" y="40"/>
                          <a:pt x="3190" y="561"/>
                          <a:pt x="3540" y="568"/>
                        </a:cubicBezTo>
                        <a:cubicBezTo>
                          <a:pt x="3572" y="587"/>
                          <a:pt x="3605" y="607"/>
                          <a:pt x="3637" y="620"/>
                        </a:cubicBezTo>
                        <a:cubicBezTo>
                          <a:pt x="3670" y="639"/>
                          <a:pt x="3709" y="653"/>
                          <a:pt x="3748" y="653"/>
                        </a:cubicBezTo>
                        <a:cubicBezTo>
                          <a:pt x="3761" y="666"/>
                          <a:pt x="3768" y="679"/>
                          <a:pt x="3781" y="685"/>
                        </a:cubicBezTo>
                        <a:cubicBezTo>
                          <a:pt x="3787" y="698"/>
                          <a:pt x="3794" y="705"/>
                          <a:pt x="3807" y="711"/>
                        </a:cubicBezTo>
                        <a:cubicBezTo>
                          <a:pt x="3852" y="763"/>
                          <a:pt x="3924" y="789"/>
                          <a:pt x="3989" y="789"/>
                        </a:cubicBezTo>
                        <a:lnTo>
                          <a:pt x="4022" y="789"/>
                        </a:lnTo>
                        <a:cubicBezTo>
                          <a:pt x="4028" y="822"/>
                          <a:pt x="4041" y="848"/>
                          <a:pt x="4054" y="874"/>
                        </a:cubicBezTo>
                        <a:cubicBezTo>
                          <a:pt x="4054" y="881"/>
                          <a:pt x="4061" y="887"/>
                          <a:pt x="4067" y="894"/>
                        </a:cubicBezTo>
                        <a:cubicBezTo>
                          <a:pt x="4074" y="900"/>
                          <a:pt x="4074" y="913"/>
                          <a:pt x="4080" y="920"/>
                        </a:cubicBezTo>
                        <a:cubicBezTo>
                          <a:pt x="4080" y="933"/>
                          <a:pt x="4080" y="939"/>
                          <a:pt x="4087" y="952"/>
                        </a:cubicBezTo>
                        <a:cubicBezTo>
                          <a:pt x="4041" y="978"/>
                          <a:pt x="4002" y="1017"/>
                          <a:pt x="3983" y="1070"/>
                        </a:cubicBezTo>
                        <a:cubicBezTo>
                          <a:pt x="3931" y="1004"/>
                          <a:pt x="3852" y="972"/>
                          <a:pt x="3774" y="965"/>
                        </a:cubicBezTo>
                        <a:cubicBezTo>
                          <a:pt x="3702" y="965"/>
                          <a:pt x="3637" y="998"/>
                          <a:pt x="3585" y="1044"/>
                        </a:cubicBezTo>
                        <a:cubicBezTo>
                          <a:pt x="3572" y="1057"/>
                          <a:pt x="3559" y="1076"/>
                          <a:pt x="3546" y="1089"/>
                        </a:cubicBezTo>
                        <a:cubicBezTo>
                          <a:pt x="3503" y="996"/>
                          <a:pt x="3407" y="939"/>
                          <a:pt x="3302" y="939"/>
                        </a:cubicBezTo>
                        <a:cubicBezTo>
                          <a:pt x="3297" y="939"/>
                          <a:pt x="3291" y="939"/>
                          <a:pt x="3285" y="939"/>
                        </a:cubicBezTo>
                        <a:cubicBezTo>
                          <a:pt x="3233" y="939"/>
                          <a:pt x="3181" y="952"/>
                          <a:pt x="3135" y="978"/>
                        </a:cubicBezTo>
                        <a:cubicBezTo>
                          <a:pt x="3083" y="894"/>
                          <a:pt x="2992" y="848"/>
                          <a:pt x="2888" y="848"/>
                        </a:cubicBezTo>
                        <a:cubicBezTo>
                          <a:pt x="2823" y="848"/>
                          <a:pt x="2764" y="868"/>
                          <a:pt x="2705" y="907"/>
                        </a:cubicBezTo>
                        <a:cubicBezTo>
                          <a:pt x="2648" y="809"/>
                          <a:pt x="2549" y="762"/>
                          <a:pt x="2451" y="762"/>
                        </a:cubicBezTo>
                        <a:cubicBezTo>
                          <a:pt x="2327" y="762"/>
                          <a:pt x="2204" y="837"/>
                          <a:pt x="2164" y="978"/>
                        </a:cubicBezTo>
                        <a:cubicBezTo>
                          <a:pt x="2118" y="937"/>
                          <a:pt x="2055" y="912"/>
                          <a:pt x="1991" y="912"/>
                        </a:cubicBezTo>
                        <a:cubicBezTo>
                          <a:pt x="1983" y="912"/>
                          <a:pt x="1976" y="913"/>
                          <a:pt x="1969" y="913"/>
                        </a:cubicBezTo>
                        <a:cubicBezTo>
                          <a:pt x="1963" y="913"/>
                          <a:pt x="1958" y="913"/>
                          <a:pt x="1952" y="913"/>
                        </a:cubicBezTo>
                        <a:cubicBezTo>
                          <a:pt x="1848" y="913"/>
                          <a:pt x="1751" y="970"/>
                          <a:pt x="1702" y="1063"/>
                        </a:cubicBezTo>
                        <a:cubicBezTo>
                          <a:pt x="1641" y="997"/>
                          <a:pt x="1562" y="967"/>
                          <a:pt x="1484" y="967"/>
                        </a:cubicBezTo>
                        <a:cubicBezTo>
                          <a:pt x="1353" y="967"/>
                          <a:pt x="1226" y="1053"/>
                          <a:pt x="1193" y="1200"/>
                        </a:cubicBezTo>
                        <a:cubicBezTo>
                          <a:pt x="1180" y="1187"/>
                          <a:pt x="1167" y="1174"/>
                          <a:pt x="1148" y="1161"/>
                        </a:cubicBezTo>
                        <a:cubicBezTo>
                          <a:pt x="1193" y="1115"/>
                          <a:pt x="1219" y="1057"/>
                          <a:pt x="1219" y="991"/>
                        </a:cubicBezTo>
                        <a:cubicBezTo>
                          <a:pt x="1213" y="832"/>
                          <a:pt x="1082" y="704"/>
                          <a:pt x="919" y="704"/>
                        </a:cubicBezTo>
                        <a:cubicBezTo>
                          <a:pt x="915" y="704"/>
                          <a:pt x="911" y="704"/>
                          <a:pt x="906" y="705"/>
                        </a:cubicBezTo>
                        <a:lnTo>
                          <a:pt x="880" y="705"/>
                        </a:lnTo>
                        <a:cubicBezTo>
                          <a:pt x="871" y="704"/>
                          <a:pt x="861" y="703"/>
                          <a:pt x="852" y="703"/>
                        </a:cubicBezTo>
                        <a:cubicBezTo>
                          <a:pt x="573" y="703"/>
                          <a:pt x="458" y="1075"/>
                          <a:pt x="704" y="1233"/>
                        </a:cubicBezTo>
                        <a:cubicBezTo>
                          <a:pt x="672" y="1278"/>
                          <a:pt x="652" y="1337"/>
                          <a:pt x="652" y="1396"/>
                        </a:cubicBezTo>
                        <a:lnTo>
                          <a:pt x="652" y="1422"/>
                        </a:lnTo>
                        <a:cubicBezTo>
                          <a:pt x="652" y="1513"/>
                          <a:pt x="691" y="1598"/>
                          <a:pt x="757" y="1656"/>
                        </a:cubicBezTo>
                        <a:lnTo>
                          <a:pt x="743" y="1656"/>
                        </a:lnTo>
                        <a:cubicBezTo>
                          <a:pt x="672" y="1656"/>
                          <a:pt x="607" y="1682"/>
                          <a:pt x="554" y="1734"/>
                        </a:cubicBezTo>
                        <a:cubicBezTo>
                          <a:pt x="522" y="1767"/>
                          <a:pt x="496" y="1813"/>
                          <a:pt x="483" y="1852"/>
                        </a:cubicBezTo>
                        <a:cubicBezTo>
                          <a:pt x="483" y="1865"/>
                          <a:pt x="535" y="1878"/>
                          <a:pt x="528" y="1891"/>
                        </a:cubicBezTo>
                        <a:lnTo>
                          <a:pt x="489" y="1871"/>
                        </a:lnTo>
                        <a:cubicBezTo>
                          <a:pt x="0" y="1871"/>
                          <a:pt x="0" y="2406"/>
                          <a:pt x="489" y="2406"/>
                        </a:cubicBezTo>
                        <a:cubicBezTo>
                          <a:pt x="489" y="2406"/>
                          <a:pt x="652" y="2321"/>
                          <a:pt x="678" y="2223"/>
                        </a:cubicBezTo>
                        <a:cubicBezTo>
                          <a:pt x="704" y="2236"/>
                          <a:pt x="730" y="2249"/>
                          <a:pt x="763" y="2249"/>
                        </a:cubicBezTo>
                        <a:cubicBezTo>
                          <a:pt x="867" y="2249"/>
                          <a:pt x="965" y="2178"/>
                          <a:pt x="998" y="2073"/>
                        </a:cubicBezTo>
                        <a:cubicBezTo>
                          <a:pt x="1024" y="2021"/>
                          <a:pt x="1030" y="1956"/>
                          <a:pt x="1024" y="1897"/>
                        </a:cubicBezTo>
                        <a:lnTo>
                          <a:pt x="1024" y="1897"/>
                        </a:lnTo>
                        <a:cubicBezTo>
                          <a:pt x="1037" y="1910"/>
                          <a:pt x="1063" y="1917"/>
                          <a:pt x="1082" y="1930"/>
                        </a:cubicBezTo>
                        <a:cubicBezTo>
                          <a:pt x="1141" y="1989"/>
                          <a:pt x="1219" y="2028"/>
                          <a:pt x="1304" y="2028"/>
                        </a:cubicBezTo>
                        <a:cubicBezTo>
                          <a:pt x="1343" y="2028"/>
                          <a:pt x="1376" y="2021"/>
                          <a:pt x="1408" y="2008"/>
                        </a:cubicBezTo>
                        <a:cubicBezTo>
                          <a:pt x="1433" y="2167"/>
                          <a:pt x="1568" y="2264"/>
                          <a:pt x="1705" y="2264"/>
                        </a:cubicBezTo>
                        <a:cubicBezTo>
                          <a:pt x="1783" y="2264"/>
                          <a:pt x="1862" y="2233"/>
                          <a:pt x="1923" y="2165"/>
                        </a:cubicBezTo>
                        <a:cubicBezTo>
                          <a:pt x="1973" y="2264"/>
                          <a:pt x="2069" y="2321"/>
                          <a:pt x="2168" y="2321"/>
                        </a:cubicBezTo>
                        <a:cubicBezTo>
                          <a:pt x="2173" y="2321"/>
                          <a:pt x="2179" y="2321"/>
                          <a:pt x="2184" y="2321"/>
                        </a:cubicBezTo>
                        <a:cubicBezTo>
                          <a:pt x="2249" y="2321"/>
                          <a:pt x="2308" y="2308"/>
                          <a:pt x="2360" y="2269"/>
                        </a:cubicBezTo>
                        <a:cubicBezTo>
                          <a:pt x="2428" y="2250"/>
                          <a:pt x="2498" y="2241"/>
                          <a:pt x="2567" y="2241"/>
                        </a:cubicBezTo>
                        <a:cubicBezTo>
                          <a:pt x="2787" y="2241"/>
                          <a:pt x="3001" y="2333"/>
                          <a:pt x="3155" y="2497"/>
                        </a:cubicBezTo>
                        <a:cubicBezTo>
                          <a:pt x="3161" y="2497"/>
                          <a:pt x="3166" y="2498"/>
                          <a:pt x="3171" y="2498"/>
                        </a:cubicBezTo>
                        <a:cubicBezTo>
                          <a:pt x="3263" y="2498"/>
                          <a:pt x="3347" y="2447"/>
                          <a:pt x="3396" y="2373"/>
                        </a:cubicBezTo>
                        <a:cubicBezTo>
                          <a:pt x="3455" y="2419"/>
                          <a:pt x="3520" y="2438"/>
                          <a:pt x="3592" y="2438"/>
                        </a:cubicBezTo>
                        <a:cubicBezTo>
                          <a:pt x="3599" y="2439"/>
                          <a:pt x="3606" y="2439"/>
                          <a:pt x="3613" y="2439"/>
                        </a:cubicBezTo>
                        <a:cubicBezTo>
                          <a:pt x="3689" y="2439"/>
                          <a:pt x="3759" y="2407"/>
                          <a:pt x="3807" y="2354"/>
                        </a:cubicBezTo>
                        <a:cubicBezTo>
                          <a:pt x="3865" y="2425"/>
                          <a:pt x="3957" y="2471"/>
                          <a:pt x="4048" y="2471"/>
                        </a:cubicBezTo>
                        <a:cubicBezTo>
                          <a:pt x="4107" y="2471"/>
                          <a:pt x="4165" y="2451"/>
                          <a:pt x="4217" y="2425"/>
                        </a:cubicBezTo>
                        <a:cubicBezTo>
                          <a:pt x="4263" y="2399"/>
                          <a:pt x="4296" y="2367"/>
                          <a:pt x="4322" y="2328"/>
                        </a:cubicBezTo>
                        <a:cubicBezTo>
                          <a:pt x="4335" y="2334"/>
                          <a:pt x="4341" y="2341"/>
                          <a:pt x="4348" y="2354"/>
                        </a:cubicBezTo>
                        <a:cubicBezTo>
                          <a:pt x="4289" y="2419"/>
                          <a:pt x="4256" y="2503"/>
                          <a:pt x="4263" y="2588"/>
                        </a:cubicBezTo>
                        <a:cubicBezTo>
                          <a:pt x="4152" y="2595"/>
                          <a:pt x="4054" y="2673"/>
                          <a:pt x="4022" y="2777"/>
                        </a:cubicBezTo>
                        <a:cubicBezTo>
                          <a:pt x="3970" y="2745"/>
                          <a:pt x="3918" y="2732"/>
                          <a:pt x="3859" y="2732"/>
                        </a:cubicBezTo>
                        <a:lnTo>
                          <a:pt x="3820" y="2732"/>
                        </a:lnTo>
                        <a:cubicBezTo>
                          <a:pt x="3774" y="2712"/>
                          <a:pt x="3729" y="2699"/>
                          <a:pt x="3683" y="2699"/>
                        </a:cubicBezTo>
                        <a:cubicBezTo>
                          <a:pt x="3585" y="2699"/>
                          <a:pt x="3494" y="2745"/>
                          <a:pt x="3435" y="2829"/>
                        </a:cubicBezTo>
                        <a:cubicBezTo>
                          <a:pt x="3390" y="2803"/>
                          <a:pt x="3337" y="2790"/>
                          <a:pt x="3285" y="2790"/>
                        </a:cubicBezTo>
                        <a:cubicBezTo>
                          <a:pt x="3227" y="2790"/>
                          <a:pt x="3168" y="2803"/>
                          <a:pt x="3122" y="2836"/>
                        </a:cubicBezTo>
                        <a:cubicBezTo>
                          <a:pt x="3068" y="2769"/>
                          <a:pt x="2991" y="2731"/>
                          <a:pt x="2913" y="2731"/>
                        </a:cubicBezTo>
                        <a:cubicBezTo>
                          <a:pt x="2907" y="2731"/>
                          <a:pt x="2900" y="2731"/>
                          <a:pt x="2894" y="2732"/>
                        </a:cubicBezTo>
                        <a:cubicBezTo>
                          <a:pt x="2829" y="2732"/>
                          <a:pt x="2770" y="2745"/>
                          <a:pt x="2718" y="2784"/>
                        </a:cubicBezTo>
                        <a:cubicBezTo>
                          <a:pt x="2675" y="2678"/>
                          <a:pt x="2578" y="2614"/>
                          <a:pt x="2467" y="2614"/>
                        </a:cubicBezTo>
                        <a:cubicBezTo>
                          <a:pt x="2462" y="2614"/>
                          <a:pt x="2456" y="2614"/>
                          <a:pt x="2451" y="2614"/>
                        </a:cubicBezTo>
                        <a:cubicBezTo>
                          <a:pt x="2438" y="2613"/>
                          <a:pt x="2425" y="2612"/>
                          <a:pt x="2411" y="2612"/>
                        </a:cubicBezTo>
                        <a:cubicBezTo>
                          <a:pt x="2370" y="2612"/>
                          <a:pt x="2327" y="2619"/>
                          <a:pt x="2288" y="2634"/>
                        </a:cubicBezTo>
                        <a:cubicBezTo>
                          <a:pt x="2236" y="2562"/>
                          <a:pt x="2151" y="2517"/>
                          <a:pt x="2060" y="2503"/>
                        </a:cubicBezTo>
                        <a:lnTo>
                          <a:pt x="2034" y="2503"/>
                        </a:lnTo>
                        <a:cubicBezTo>
                          <a:pt x="1982" y="2510"/>
                          <a:pt x="1936" y="2536"/>
                          <a:pt x="1891" y="2562"/>
                        </a:cubicBezTo>
                        <a:cubicBezTo>
                          <a:pt x="1849" y="2461"/>
                          <a:pt x="1752" y="2398"/>
                          <a:pt x="1647" y="2398"/>
                        </a:cubicBezTo>
                        <a:cubicBezTo>
                          <a:pt x="1637" y="2398"/>
                          <a:pt x="1627" y="2398"/>
                          <a:pt x="1617" y="2399"/>
                        </a:cubicBezTo>
                        <a:cubicBezTo>
                          <a:pt x="1545" y="2399"/>
                          <a:pt x="1480" y="2425"/>
                          <a:pt x="1421" y="2477"/>
                        </a:cubicBezTo>
                        <a:cubicBezTo>
                          <a:pt x="1376" y="2451"/>
                          <a:pt x="1324" y="2438"/>
                          <a:pt x="1265" y="2438"/>
                        </a:cubicBezTo>
                        <a:cubicBezTo>
                          <a:pt x="1219" y="2438"/>
                          <a:pt x="1174" y="2445"/>
                          <a:pt x="1135" y="2451"/>
                        </a:cubicBezTo>
                        <a:cubicBezTo>
                          <a:pt x="1089" y="2360"/>
                          <a:pt x="985" y="2295"/>
                          <a:pt x="822" y="2295"/>
                        </a:cubicBezTo>
                        <a:cubicBezTo>
                          <a:pt x="496" y="2295"/>
                          <a:pt x="496" y="2914"/>
                          <a:pt x="822" y="2914"/>
                        </a:cubicBezTo>
                        <a:cubicBezTo>
                          <a:pt x="867" y="2908"/>
                          <a:pt x="913" y="2908"/>
                          <a:pt x="959" y="2901"/>
                        </a:cubicBezTo>
                        <a:cubicBezTo>
                          <a:pt x="972" y="2927"/>
                          <a:pt x="1011" y="2953"/>
                          <a:pt x="1037" y="2979"/>
                        </a:cubicBezTo>
                        <a:cubicBezTo>
                          <a:pt x="1069" y="3071"/>
                          <a:pt x="1141" y="3142"/>
                          <a:pt x="1226" y="3181"/>
                        </a:cubicBezTo>
                        <a:cubicBezTo>
                          <a:pt x="1275" y="3268"/>
                          <a:pt x="1372" y="3325"/>
                          <a:pt x="1471" y="3325"/>
                        </a:cubicBezTo>
                        <a:cubicBezTo>
                          <a:pt x="1476" y="3325"/>
                          <a:pt x="1481" y="3325"/>
                          <a:pt x="1486" y="3325"/>
                        </a:cubicBezTo>
                        <a:lnTo>
                          <a:pt x="1500" y="3325"/>
                        </a:lnTo>
                        <a:cubicBezTo>
                          <a:pt x="1480" y="3497"/>
                          <a:pt x="1611" y="3651"/>
                          <a:pt x="1788" y="3651"/>
                        </a:cubicBezTo>
                        <a:cubicBezTo>
                          <a:pt x="1792" y="3651"/>
                          <a:pt x="1796" y="3651"/>
                          <a:pt x="1799" y="3651"/>
                        </a:cubicBezTo>
                        <a:cubicBezTo>
                          <a:pt x="1851" y="3651"/>
                          <a:pt x="1904" y="3638"/>
                          <a:pt x="1949" y="3611"/>
                        </a:cubicBezTo>
                        <a:cubicBezTo>
                          <a:pt x="1989" y="3748"/>
                          <a:pt x="2113" y="3827"/>
                          <a:pt x="2241" y="3827"/>
                        </a:cubicBezTo>
                        <a:cubicBezTo>
                          <a:pt x="2321" y="3827"/>
                          <a:pt x="2401" y="3796"/>
                          <a:pt x="2464" y="3729"/>
                        </a:cubicBezTo>
                        <a:cubicBezTo>
                          <a:pt x="2508" y="3822"/>
                          <a:pt x="2605" y="3886"/>
                          <a:pt x="2710" y="3886"/>
                        </a:cubicBezTo>
                        <a:cubicBezTo>
                          <a:pt x="2715" y="3886"/>
                          <a:pt x="2720" y="3886"/>
                          <a:pt x="2725" y="3885"/>
                        </a:cubicBezTo>
                        <a:cubicBezTo>
                          <a:pt x="2777" y="3885"/>
                          <a:pt x="2829" y="3872"/>
                          <a:pt x="2875" y="3846"/>
                        </a:cubicBezTo>
                        <a:cubicBezTo>
                          <a:pt x="2888" y="3905"/>
                          <a:pt x="2914" y="3957"/>
                          <a:pt x="2959" y="4003"/>
                        </a:cubicBezTo>
                        <a:lnTo>
                          <a:pt x="3018" y="4061"/>
                        </a:lnTo>
                        <a:cubicBezTo>
                          <a:pt x="3083" y="4120"/>
                          <a:pt x="3166" y="4149"/>
                          <a:pt x="3250" y="4149"/>
                        </a:cubicBezTo>
                        <a:cubicBezTo>
                          <a:pt x="3334" y="4149"/>
                          <a:pt x="3419" y="4120"/>
                          <a:pt x="3487" y="4061"/>
                        </a:cubicBezTo>
                        <a:cubicBezTo>
                          <a:pt x="3533" y="4126"/>
                          <a:pt x="3598" y="4178"/>
                          <a:pt x="3761" y="4178"/>
                        </a:cubicBezTo>
                        <a:cubicBezTo>
                          <a:pt x="4087" y="4178"/>
                          <a:pt x="4087" y="3559"/>
                          <a:pt x="3761" y="3559"/>
                        </a:cubicBezTo>
                        <a:cubicBezTo>
                          <a:pt x="3598" y="3559"/>
                          <a:pt x="3559" y="3592"/>
                          <a:pt x="3513" y="3644"/>
                        </a:cubicBezTo>
                        <a:cubicBezTo>
                          <a:pt x="3507" y="3638"/>
                          <a:pt x="3481" y="3631"/>
                          <a:pt x="3468" y="3618"/>
                        </a:cubicBezTo>
                        <a:lnTo>
                          <a:pt x="3403" y="3559"/>
                        </a:lnTo>
                        <a:cubicBezTo>
                          <a:pt x="3342" y="3502"/>
                          <a:pt x="3263" y="3472"/>
                          <a:pt x="3184" y="3472"/>
                        </a:cubicBezTo>
                        <a:cubicBezTo>
                          <a:pt x="3127" y="3472"/>
                          <a:pt x="3070" y="3488"/>
                          <a:pt x="3018" y="3520"/>
                        </a:cubicBezTo>
                        <a:cubicBezTo>
                          <a:pt x="3005" y="3455"/>
                          <a:pt x="2979" y="3403"/>
                          <a:pt x="2940" y="3357"/>
                        </a:cubicBezTo>
                        <a:cubicBezTo>
                          <a:pt x="2979" y="3351"/>
                          <a:pt x="3025" y="3338"/>
                          <a:pt x="3064" y="3312"/>
                        </a:cubicBezTo>
                        <a:cubicBezTo>
                          <a:pt x="3125" y="3383"/>
                          <a:pt x="3209" y="3417"/>
                          <a:pt x="3292" y="3417"/>
                        </a:cubicBezTo>
                        <a:cubicBezTo>
                          <a:pt x="3385" y="3417"/>
                          <a:pt x="3478" y="3374"/>
                          <a:pt x="3540" y="3292"/>
                        </a:cubicBezTo>
                        <a:cubicBezTo>
                          <a:pt x="3585" y="3318"/>
                          <a:pt x="3637" y="3331"/>
                          <a:pt x="3689" y="3331"/>
                        </a:cubicBezTo>
                        <a:lnTo>
                          <a:pt x="3729" y="3331"/>
                        </a:lnTo>
                        <a:cubicBezTo>
                          <a:pt x="3768" y="3351"/>
                          <a:pt x="3820" y="3357"/>
                          <a:pt x="3865" y="3357"/>
                        </a:cubicBezTo>
                        <a:cubicBezTo>
                          <a:pt x="3870" y="3358"/>
                          <a:pt x="3875" y="3358"/>
                          <a:pt x="3880" y="3358"/>
                        </a:cubicBezTo>
                        <a:cubicBezTo>
                          <a:pt x="3998" y="3358"/>
                          <a:pt x="4102" y="3281"/>
                          <a:pt x="4146" y="3168"/>
                        </a:cubicBezTo>
                        <a:cubicBezTo>
                          <a:pt x="4191" y="3201"/>
                          <a:pt x="4250" y="3214"/>
                          <a:pt x="4309" y="3214"/>
                        </a:cubicBezTo>
                        <a:cubicBezTo>
                          <a:pt x="4485" y="3214"/>
                          <a:pt x="4621" y="3064"/>
                          <a:pt x="4602" y="2888"/>
                        </a:cubicBezTo>
                        <a:cubicBezTo>
                          <a:pt x="4758" y="2875"/>
                          <a:pt x="4876" y="2738"/>
                          <a:pt x="4869" y="2582"/>
                        </a:cubicBezTo>
                        <a:lnTo>
                          <a:pt x="4869" y="2582"/>
                        </a:lnTo>
                        <a:cubicBezTo>
                          <a:pt x="4902" y="2588"/>
                          <a:pt x="4934" y="2595"/>
                          <a:pt x="4967" y="2595"/>
                        </a:cubicBezTo>
                        <a:cubicBezTo>
                          <a:pt x="5221" y="2595"/>
                          <a:pt x="5312" y="2334"/>
                          <a:pt x="5241" y="2152"/>
                        </a:cubicBezTo>
                        <a:cubicBezTo>
                          <a:pt x="5619" y="2132"/>
                          <a:pt x="5619" y="1526"/>
                          <a:pt x="5228" y="1526"/>
                        </a:cubicBezTo>
                        <a:cubicBezTo>
                          <a:pt x="5156" y="1526"/>
                          <a:pt x="5084" y="1552"/>
                          <a:pt x="5032" y="1598"/>
                        </a:cubicBezTo>
                        <a:cubicBezTo>
                          <a:pt x="4999" y="1585"/>
                          <a:pt x="4967" y="1578"/>
                          <a:pt x="4934" y="1571"/>
                        </a:cubicBezTo>
                        <a:cubicBezTo>
                          <a:pt x="4947" y="1539"/>
                          <a:pt x="4895" y="1506"/>
                          <a:pt x="4895" y="1474"/>
                        </a:cubicBezTo>
                        <a:lnTo>
                          <a:pt x="4895" y="1435"/>
                        </a:lnTo>
                        <a:cubicBezTo>
                          <a:pt x="4895" y="1337"/>
                          <a:pt x="4895" y="1246"/>
                          <a:pt x="4817" y="1200"/>
                        </a:cubicBezTo>
                        <a:cubicBezTo>
                          <a:pt x="4823" y="1187"/>
                          <a:pt x="4850" y="1167"/>
                          <a:pt x="4856" y="1154"/>
                        </a:cubicBezTo>
                        <a:cubicBezTo>
                          <a:pt x="4902" y="1167"/>
                          <a:pt x="4947" y="1174"/>
                          <a:pt x="4993" y="1174"/>
                        </a:cubicBezTo>
                        <a:cubicBezTo>
                          <a:pt x="5013" y="1174"/>
                          <a:pt x="4999" y="1174"/>
                          <a:pt x="5019" y="1167"/>
                        </a:cubicBezTo>
                        <a:cubicBezTo>
                          <a:pt x="5052" y="1265"/>
                          <a:pt x="5221" y="1343"/>
                          <a:pt x="5221" y="1343"/>
                        </a:cubicBezTo>
                        <a:cubicBezTo>
                          <a:pt x="5710" y="1343"/>
                          <a:pt x="5710" y="815"/>
                          <a:pt x="5221" y="815"/>
                        </a:cubicBezTo>
                        <a:lnTo>
                          <a:pt x="5254" y="815"/>
                        </a:lnTo>
                        <a:cubicBezTo>
                          <a:pt x="5254" y="724"/>
                          <a:pt x="5202" y="633"/>
                          <a:pt x="5117" y="587"/>
                        </a:cubicBezTo>
                        <a:cubicBezTo>
                          <a:pt x="5371" y="464"/>
                          <a:pt x="5338" y="1"/>
                          <a:pt x="4993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8" name="Google Shape;118;p16"/>
                  <p:cNvSpPr/>
                  <p:nvPr/>
                </p:nvSpPr>
                <p:spPr>
                  <a:xfrm>
                    <a:off x="4115128" y="2184851"/>
                    <a:ext cx="197334" cy="171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16" h="6783" extrusionOk="0">
                        <a:moveTo>
                          <a:pt x="6878" y="1"/>
                        </a:moveTo>
                        <a:cubicBezTo>
                          <a:pt x="6713" y="1"/>
                          <a:pt x="6550" y="89"/>
                          <a:pt x="6466" y="254"/>
                        </a:cubicBezTo>
                        <a:cubicBezTo>
                          <a:pt x="6382" y="154"/>
                          <a:pt x="6256" y="100"/>
                          <a:pt x="6129" y="100"/>
                        </a:cubicBezTo>
                        <a:cubicBezTo>
                          <a:pt x="6089" y="100"/>
                          <a:pt x="6049" y="106"/>
                          <a:pt x="6010" y="117"/>
                        </a:cubicBezTo>
                        <a:cubicBezTo>
                          <a:pt x="5847" y="169"/>
                          <a:pt x="5723" y="299"/>
                          <a:pt x="5684" y="469"/>
                        </a:cubicBezTo>
                        <a:lnTo>
                          <a:pt x="5677" y="462"/>
                        </a:lnTo>
                        <a:cubicBezTo>
                          <a:pt x="5603" y="418"/>
                          <a:pt x="5521" y="397"/>
                          <a:pt x="5441" y="397"/>
                        </a:cubicBezTo>
                        <a:cubicBezTo>
                          <a:pt x="5284" y="397"/>
                          <a:pt x="5132" y="478"/>
                          <a:pt x="5045" y="625"/>
                        </a:cubicBezTo>
                        <a:cubicBezTo>
                          <a:pt x="5045" y="632"/>
                          <a:pt x="5039" y="638"/>
                          <a:pt x="5032" y="651"/>
                        </a:cubicBezTo>
                        <a:cubicBezTo>
                          <a:pt x="4977" y="629"/>
                          <a:pt x="4920" y="619"/>
                          <a:pt x="4865" y="619"/>
                        </a:cubicBezTo>
                        <a:cubicBezTo>
                          <a:pt x="4660" y="619"/>
                          <a:pt x="4472" y="761"/>
                          <a:pt x="4426" y="977"/>
                        </a:cubicBezTo>
                        <a:cubicBezTo>
                          <a:pt x="4361" y="938"/>
                          <a:pt x="4283" y="912"/>
                          <a:pt x="4204" y="912"/>
                        </a:cubicBezTo>
                        <a:cubicBezTo>
                          <a:pt x="4146" y="1057"/>
                          <a:pt x="4012" y="1133"/>
                          <a:pt x="3876" y="1133"/>
                        </a:cubicBezTo>
                        <a:cubicBezTo>
                          <a:pt x="3767" y="1133"/>
                          <a:pt x="3658" y="1085"/>
                          <a:pt x="3585" y="984"/>
                        </a:cubicBezTo>
                        <a:cubicBezTo>
                          <a:pt x="3547" y="973"/>
                          <a:pt x="3507" y="968"/>
                          <a:pt x="3468" y="968"/>
                        </a:cubicBezTo>
                        <a:cubicBezTo>
                          <a:pt x="3309" y="968"/>
                          <a:pt x="3153" y="1050"/>
                          <a:pt x="3064" y="1186"/>
                        </a:cubicBezTo>
                        <a:cubicBezTo>
                          <a:pt x="3005" y="1114"/>
                          <a:pt x="2921" y="1055"/>
                          <a:pt x="2829" y="1029"/>
                        </a:cubicBezTo>
                        <a:cubicBezTo>
                          <a:pt x="2790" y="1020"/>
                          <a:pt x="2750" y="1016"/>
                          <a:pt x="2711" y="1016"/>
                        </a:cubicBezTo>
                        <a:cubicBezTo>
                          <a:pt x="2581" y="1016"/>
                          <a:pt x="2457" y="1065"/>
                          <a:pt x="2367" y="1160"/>
                        </a:cubicBezTo>
                        <a:cubicBezTo>
                          <a:pt x="2280" y="1020"/>
                          <a:pt x="2132" y="940"/>
                          <a:pt x="1977" y="940"/>
                        </a:cubicBezTo>
                        <a:cubicBezTo>
                          <a:pt x="1922" y="940"/>
                          <a:pt x="1867" y="950"/>
                          <a:pt x="1813" y="970"/>
                        </a:cubicBezTo>
                        <a:cubicBezTo>
                          <a:pt x="1767" y="788"/>
                          <a:pt x="1656" y="638"/>
                          <a:pt x="1500" y="534"/>
                        </a:cubicBezTo>
                        <a:cubicBezTo>
                          <a:pt x="1417" y="486"/>
                          <a:pt x="1329" y="465"/>
                          <a:pt x="1242" y="465"/>
                        </a:cubicBezTo>
                        <a:cubicBezTo>
                          <a:pt x="1020" y="465"/>
                          <a:pt x="802" y="603"/>
                          <a:pt x="685" y="795"/>
                        </a:cubicBezTo>
                        <a:cubicBezTo>
                          <a:pt x="581" y="997"/>
                          <a:pt x="542" y="1225"/>
                          <a:pt x="581" y="1453"/>
                        </a:cubicBezTo>
                        <a:cubicBezTo>
                          <a:pt x="561" y="1453"/>
                          <a:pt x="542" y="1466"/>
                          <a:pt x="529" y="1472"/>
                        </a:cubicBezTo>
                        <a:cubicBezTo>
                          <a:pt x="385" y="1557"/>
                          <a:pt x="294" y="1707"/>
                          <a:pt x="294" y="1876"/>
                        </a:cubicBezTo>
                        <a:cubicBezTo>
                          <a:pt x="307" y="1981"/>
                          <a:pt x="333" y="2085"/>
                          <a:pt x="379" y="2183"/>
                        </a:cubicBezTo>
                        <a:cubicBezTo>
                          <a:pt x="164" y="2228"/>
                          <a:pt x="7" y="2417"/>
                          <a:pt x="7" y="2639"/>
                        </a:cubicBezTo>
                        <a:cubicBezTo>
                          <a:pt x="1" y="2841"/>
                          <a:pt x="138" y="3024"/>
                          <a:pt x="340" y="3076"/>
                        </a:cubicBezTo>
                        <a:cubicBezTo>
                          <a:pt x="177" y="3160"/>
                          <a:pt x="79" y="3323"/>
                          <a:pt x="79" y="3506"/>
                        </a:cubicBezTo>
                        <a:cubicBezTo>
                          <a:pt x="79" y="3701"/>
                          <a:pt x="196" y="3871"/>
                          <a:pt x="372" y="3949"/>
                        </a:cubicBezTo>
                        <a:cubicBezTo>
                          <a:pt x="216" y="4060"/>
                          <a:pt x="144" y="4255"/>
                          <a:pt x="196" y="4444"/>
                        </a:cubicBezTo>
                        <a:cubicBezTo>
                          <a:pt x="248" y="4620"/>
                          <a:pt x="398" y="4757"/>
                          <a:pt x="581" y="4783"/>
                        </a:cubicBezTo>
                        <a:cubicBezTo>
                          <a:pt x="418" y="4933"/>
                          <a:pt x="379" y="5181"/>
                          <a:pt x="489" y="5370"/>
                        </a:cubicBezTo>
                        <a:cubicBezTo>
                          <a:pt x="568" y="5510"/>
                          <a:pt x="716" y="5593"/>
                          <a:pt x="872" y="5593"/>
                        </a:cubicBezTo>
                        <a:cubicBezTo>
                          <a:pt x="884" y="5593"/>
                          <a:pt x="895" y="5592"/>
                          <a:pt x="907" y="5591"/>
                        </a:cubicBezTo>
                        <a:lnTo>
                          <a:pt x="907" y="5591"/>
                        </a:lnTo>
                        <a:cubicBezTo>
                          <a:pt x="887" y="5702"/>
                          <a:pt x="900" y="5820"/>
                          <a:pt x="959" y="5917"/>
                        </a:cubicBezTo>
                        <a:cubicBezTo>
                          <a:pt x="1017" y="6022"/>
                          <a:pt x="1115" y="6100"/>
                          <a:pt x="1232" y="6132"/>
                        </a:cubicBezTo>
                        <a:cubicBezTo>
                          <a:pt x="1272" y="6141"/>
                          <a:pt x="1311" y="6145"/>
                          <a:pt x="1350" y="6145"/>
                        </a:cubicBezTo>
                        <a:cubicBezTo>
                          <a:pt x="1433" y="6145"/>
                          <a:pt x="1515" y="6125"/>
                          <a:pt x="1591" y="6080"/>
                        </a:cubicBezTo>
                        <a:cubicBezTo>
                          <a:pt x="1734" y="6022"/>
                          <a:pt x="1865" y="5937"/>
                          <a:pt x="1982" y="5839"/>
                        </a:cubicBezTo>
                        <a:cubicBezTo>
                          <a:pt x="2164" y="5657"/>
                          <a:pt x="2164" y="5363"/>
                          <a:pt x="1982" y="5181"/>
                        </a:cubicBezTo>
                        <a:cubicBezTo>
                          <a:pt x="1923" y="5122"/>
                          <a:pt x="1852" y="5083"/>
                          <a:pt x="1773" y="5064"/>
                        </a:cubicBezTo>
                        <a:cubicBezTo>
                          <a:pt x="1845" y="4927"/>
                          <a:pt x="1839" y="4764"/>
                          <a:pt x="1760" y="4633"/>
                        </a:cubicBezTo>
                        <a:cubicBezTo>
                          <a:pt x="1708" y="4549"/>
                          <a:pt x="1630" y="4483"/>
                          <a:pt x="1539" y="4444"/>
                        </a:cubicBezTo>
                        <a:cubicBezTo>
                          <a:pt x="1597" y="4340"/>
                          <a:pt x="1610" y="4216"/>
                          <a:pt x="1584" y="4099"/>
                        </a:cubicBezTo>
                        <a:cubicBezTo>
                          <a:pt x="1545" y="3962"/>
                          <a:pt x="1441" y="3851"/>
                          <a:pt x="1311" y="3806"/>
                        </a:cubicBezTo>
                        <a:cubicBezTo>
                          <a:pt x="1552" y="3630"/>
                          <a:pt x="1565" y="3271"/>
                          <a:pt x="1337" y="3082"/>
                        </a:cubicBezTo>
                        <a:cubicBezTo>
                          <a:pt x="1637" y="2939"/>
                          <a:pt x="1689" y="2535"/>
                          <a:pt x="1441" y="2320"/>
                        </a:cubicBezTo>
                        <a:cubicBezTo>
                          <a:pt x="1487" y="2281"/>
                          <a:pt x="1526" y="2235"/>
                          <a:pt x="1558" y="2183"/>
                        </a:cubicBezTo>
                        <a:cubicBezTo>
                          <a:pt x="1591" y="2124"/>
                          <a:pt x="1610" y="2059"/>
                          <a:pt x="1617" y="1994"/>
                        </a:cubicBezTo>
                        <a:cubicBezTo>
                          <a:pt x="1630" y="1994"/>
                          <a:pt x="1643" y="1987"/>
                          <a:pt x="1650" y="1981"/>
                        </a:cubicBezTo>
                        <a:cubicBezTo>
                          <a:pt x="1689" y="2020"/>
                          <a:pt x="1721" y="2052"/>
                          <a:pt x="1767" y="2078"/>
                        </a:cubicBezTo>
                        <a:cubicBezTo>
                          <a:pt x="1839" y="2120"/>
                          <a:pt x="1919" y="2141"/>
                          <a:pt x="1998" y="2141"/>
                        </a:cubicBezTo>
                        <a:cubicBezTo>
                          <a:pt x="2104" y="2141"/>
                          <a:pt x="2209" y="2104"/>
                          <a:pt x="2295" y="2033"/>
                        </a:cubicBezTo>
                        <a:cubicBezTo>
                          <a:pt x="2301" y="2065"/>
                          <a:pt x="2314" y="2098"/>
                          <a:pt x="2334" y="2131"/>
                        </a:cubicBezTo>
                        <a:cubicBezTo>
                          <a:pt x="2402" y="2283"/>
                          <a:pt x="2563" y="2359"/>
                          <a:pt x="2724" y="2359"/>
                        </a:cubicBezTo>
                        <a:cubicBezTo>
                          <a:pt x="2810" y="2359"/>
                          <a:pt x="2896" y="2337"/>
                          <a:pt x="2966" y="2294"/>
                        </a:cubicBezTo>
                        <a:cubicBezTo>
                          <a:pt x="3057" y="2241"/>
                          <a:pt x="3129" y="2157"/>
                          <a:pt x="3162" y="2059"/>
                        </a:cubicBezTo>
                        <a:cubicBezTo>
                          <a:pt x="3261" y="2184"/>
                          <a:pt x="3402" y="2260"/>
                          <a:pt x="3549" y="2260"/>
                        </a:cubicBezTo>
                        <a:cubicBezTo>
                          <a:pt x="3625" y="2260"/>
                          <a:pt x="3701" y="2240"/>
                          <a:pt x="3774" y="2196"/>
                        </a:cubicBezTo>
                        <a:cubicBezTo>
                          <a:pt x="3866" y="2144"/>
                          <a:pt x="3931" y="2059"/>
                          <a:pt x="3970" y="1961"/>
                        </a:cubicBezTo>
                        <a:cubicBezTo>
                          <a:pt x="3976" y="1968"/>
                          <a:pt x="3976" y="1974"/>
                          <a:pt x="3983" y="1974"/>
                        </a:cubicBezTo>
                        <a:cubicBezTo>
                          <a:pt x="4074" y="2062"/>
                          <a:pt x="4191" y="2106"/>
                          <a:pt x="4309" y="2106"/>
                        </a:cubicBezTo>
                        <a:cubicBezTo>
                          <a:pt x="4426" y="2106"/>
                          <a:pt x="4543" y="2062"/>
                          <a:pt x="4635" y="1974"/>
                        </a:cubicBezTo>
                        <a:cubicBezTo>
                          <a:pt x="4680" y="1935"/>
                          <a:pt x="4713" y="1876"/>
                          <a:pt x="4732" y="1818"/>
                        </a:cubicBezTo>
                        <a:cubicBezTo>
                          <a:pt x="4739" y="1824"/>
                          <a:pt x="4739" y="1824"/>
                          <a:pt x="4745" y="1831"/>
                        </a:cubicBezTo>
                        <a:cubicBezTo>
                          <a:pt x="4847" y="1915"/>
                          <a:pt x="4967" y="1963"/>
                          <a:pt x="5086" y="1963"/>
                        </a:cubicBezTo>
                        <a:cubicBezTo>
                          <a:pt x="5197" y="1963"/>
                          <a:pt x="5306" y="1922"/>
                          <a:pt x="5397" y="1831"/>
                        </a:cubicBezTo>
                        <a:cubicBezTo>
                          <a:pt x="5449" y="1772"/>
                          <a:pt x="5488" y="1707"/>
                          <a:pt x="5508" y="1635"/>
                        </a:cubicBezTo>
                        <a:cubicBezTo>
                          <a:pt x="5554" y="1655"/>
                          <a:pt x="5606" y="1668"/>
                          <a:pt x="5664" y="1668"/>
                        </a:cubicBezTo>
                        <a:cubicBezTo>
                          <a:pt x="5782" y="1668"/>
                          <a:pt x="5899" y="1616"/>
                          <a:pt x="5990" y="1531"/>
                        </a:cubicBezTo>
                        <a:cubicBezTo>
                          <a:pt x="6023" y="1492"/>
                          <a:pt x="6055" y="1453"/>
                          <a:pt x="6075" y="1407"/>
                        </a:cubicBezTo>
                        <a:cubicBezTo>
                          <a:pt x="6158" y="1462"/>
                          <a:pt x="6252" y="1491"/>
                          <a:pt x="6347" y="1491"/>
                        </a:cubicBezTo>
                        <a:cubicBezTo>
                          <a:pt x="6409" y="1491"/>
                          <a:pt x="6472" y="1479"/>
                          <a:pt x="6531" y="1453"/>
                        </a:cubicBezTo>
                        <a:lnTo>
                          <a:pt x="6531" y="1453"/>
                        </a:lnTo>
                        <a:cubicBezTo>
                          <a:pt x="6473" y="1518"/>
                          <a:pt x="6427" y="1590"/>
                          <a:pt x="6407" y="1674"/>
                        </a:cubicBezTo>
                        <a:cubicBezTo>
                          <a:pt x="6368" y="1818"/>
                          <a:pt x="6388" y="1968"/>
                          <a:pt x="6460" y="2092"/>
                        </a:cubicBezTo>
                        <a:cubicBezTo>
                          <a:pt x="6486" y="2137"/>
                          <a:pt x="6525" y="2183"/>
                          <a:pt x="6564" y="2215"/>
                        </a:cubicBezTo>
                        <a:cubicBezTo>
                          <a:pt x="6460" y="2274"/>
                          <a:pt x="6381" y="2372"/>
                          <a:pt x="6349" y="2489"/>
                        </a:cubicBezTo>
                        <a:cubicBezTo>
                          <a:pt x="6323" y="2613"/>
                          <a:pt x="6342" y="2743"/>
                          <a:pt x="6407" y="2854"/>
                        </a:cubicBezTo>
                        <a:cubicBezTo>
                          <a:pt x="6394" y="2867"/>
                          <a:pt x="6381" y="2880"/>
                          <a:pt x="6375" y="2900"/>
                        </a:cubicBezTo>
                        <a:cubicBezTo>
                          <a:pt x="6310" y="3004"/>
                          <a:pt x="6290" y="3134"/>
                          <a:pt x="6329" y="3258"/>
                        </a:cubicBezTo>
                        <a:cubicBezTo>
                          <a:pt x="6336" y="3278"/>
                          <a:pt x="6342" y="3304"/>
                          <a:pt x="6355" y="3323"/>
                        </a:cubicBezTo>
                        <a:cubicBezTo>
                          <a:pt x="6316" y="3349"/>
                          <a:pt x="6277" y="3375"/>
                          <a:pt x="6244" y="3408"/>
                        </a:cubicBezTo>
                        <a:cubicBezTo>
                          <a:pt x="6121" y="3538"/>
                          <a:pt x="6082" y="3734"/>
                          <a:pt x="6147" y="3903"/>
                        </a:cubicBezTo>
                        <a:cubicBezTo>
                          <a:pt x="6075" y="3942"/>
                          <a:pt x="6016" y="4001"/>
                          <a:pt x="5977" y="4066"/>
                        </a:cubicBezTo>
                        <a:cubicBezTo>
                          <a:pt x="5925" y="4158"/>
                          <a:pt x="5906" y="4262"/>
                          <a:pt x="5919" y="4366"/>
                        </a:cubicBezTo>
                        <a:cubicBezTo>
                          <a:pt x="5749" y="4405"/>
                          <a:pt x="5612" y="4536"/>
                          <a:pt x="5560" y="4699"/>
                        </a:cubicBezTo>
                        <a:cubicBezTo>
                          <a:pt x="5528" y="4803"/>
                          <a:pt x="5541" y="4914"/>
                          <a:pt x="5586" y="5005"/>
                        </a:cubicBezTo>
                        <a:cubicBezTo>
                          <a:pt x="5574" y="5004"/>
                          <a:pt x="5562" y="5004"/>
                          <a:pt x="5550" y="5004"/>
                        </a:cubicBezTo>
                        <a:cubicBezTo>
                          <a:pt x="5464" y="5004"/>
                          <a:pt x="5380" y="5024"/>
                          <a:pt x="5306" y="5064"/>
                        </a:cubicBezTo>
                        <a:cubicBezTo>
                          <a:pt x="5221" y="5116"/>
                          <a:pt x="5150" y="5194"/>
                          <a:pt x="5117" y="5285"/>
                        </a:cubicBezTo>
                        <a:cubicBezTo>
                          <a:pt x="5082" y="5277"/>
                          <a:pt x="5048" y="5274"/>
                          <a:pt x="5014" y="5274"/>
                        </a:cubicBezTo>
                        <a:cubicBezTo>
                          <a:pt x="4935" y="5274"/>
                          <a:pt x="4860" y="5294"/>
                          <a:pt x="4791" y="5331"/>
                        </a:cubicBezTo>
                        <a:cubicBezTo>
                          <a:pt x="4752" y="5350"/>
                          <a:pt x="4719" y="5376"/>
                          <a:pt x="4693" y="5409"/>
                        </a:cubicBezTo>
                        <a:cubicBezTo>
                          <a:pt x="4624" y="5374"/>
                          <a:pt x="4546" y="5357"/>
                          <a:pt x="4468" y="5357"/>
                        </a:cubicBezTo>
                        <a:cubicBezTo>
                          <a:pt x="4430" y="5357"/>
                          <a:pt x="4391" y="5361"/>
                          <a:pt x="4354" y="5370"/>
                        </a:cubicBezTo>
                        <a:lnTo>
                          <a:pt x="4335" y="5376"/>
                        </a:lnTo>
                        <a:cubicBezTo>
                          <a:pt x="4270" y="5344"/>
                          <a:pt x="4204" y="5331"/>
                          <a:pt x="4133" y="5331"/>
                        </a:cubicBezTo>
                        <a:cubicBezTo>
                          <a:pt x="3853" y="5344"/>
                          <a:pt x="3559" y="5442"/>
                          <a:pt x="3416" y="5702"/>
                        </a:cubicBezTo>
                        <a:cubicBezTo>
                          <a:pt x="3299" y="5924"/>
                          <a:pt x="3312" y="6191"/>
                          <a:pt x="3448" y="6406"/>
                        </a:cubicBezTo>
                        <a:cubicBezTo>
                          <a:pt x="3540" y="6569"/>
                          <a:pt x="3729" y="6745"/>
                          <a:pt x="3924" y="6771"/>
                        </a:cubicBezTo>
                        <a:cubicBezTo>
                          <a:pt x="3975" y="6778"/>
                          <a:pt x="4028" y="6783"/>
                          <a:pt x="4081" y="6783"/>
                        </a:cubicBezTo>
                        <a:cubicBezTo>
                          <a:pt x="4182" y="6783"/>
                          <a:pt x="4282" y="6764"/>
                          <a:pt x="4367" y="6699"/>
                        </a:cubicBezTo>
                        <a:cubicBezTo>
                          <a:pt x="4380" y="6693"/>
                          <a:pt x="4387" y="6686"/>
                          <a:pt x="4393" y="6680"/>
                        </a:cubicBezTo>
                        <a:cubicBezTo>
                          <a:pt x="4439" y="6693"/>
                          <a:pt x="4485" y="6699"/>
                          <a:pt x="4524" y="6699"/>
                        </a:cubicBezTo>
                        <a:cubicBezTo>
                          <a:pt x="4661" y="6699"/>
                          <a:pt x="4791" y="6641"/>
                          <a:pt x="4876" y="6536"/>
                        </a:cubicBezTo>
                        <a:cubicBezTo>
                          <a:pt x="4908" y="6576"/>
                          <a:pt x="4947" y="6608"/>
                          <a:pt x="4987" y="6628"/>
                        </a:cubicBezTo>
                        <a:cubicBezTo>
                          <a:pt x="5058" y="6672"/>
                          <a:pt x="5141" y="6695"/>
                          <a:pt x="5226" y="6695"/>
                        </a:cubicBezTo>
                        <a:cubicBezTo>
                          <a:pt x="5265" y="6695"/>
                          <a:pt x="5306" y="6690"/>
                          <a:pt x="5345" y="6680"/>
                        </a:cubicBezTo>
                        <a:cubicBezTo>
                          <a:pt x="5508" y="6621"/>
                          <a:pt x="5638" y="6491"/>
                          <a:pt x="5677" y="6315"/>
                        </a:cubicBezTo>
                        <a:cubicBezTo>
                          <a:pt x="5743" y="6354"/>
                          <a:pt x="5814" y="6374"/>
                          <a:pt x="5886" y="6374"/>
                        </a:cubicBezTo>
                        <a:cubicBezTo>
                          <a:pt x="6010" y="6374"/>
                          <a:pt x="6127" y="6321"/>
                          <a:pt x="6212" y="6237"/>
                        </a:cubicBezTo>
                        <a:cubicBezTo>
                          <a:pt x="6349" y="6093"/>
                          <a:pt x="6388" y="5878"/>
                          <a:pt x="6303" y="5689"/>
                        </a:cubicBezTo>
                        <a:lnTo>
                          <a:pt x="6303" y="5689"/>
                        </a:lnTo>
                        <a:cubicBezTo>
                          <a:pt x="6366" y="5717"/>
                          <a:pt x="6433" y="5731"/>
                          <a:pt x="6499" y="5731"/>
                        </a:cubicBezTo>
                        <a:cubicBezTo>
                          <a:pt x="6620" y="5731"/>
                          <a:pt x="6739" y="5686"/>
                          <a:pt x="6831" y="5598"/>
                        </a:cubicBezTo>
                        <a:cubicBezTo>
                          <a:pt x="6968" y="5461"/>
                          <a:pt x="7007" y="5259"/>
                          <a:pt x="6916" y="5083"/>
                        </a:cubicBezTo>
                        <a:cubicBezTo>
                          <a:pt x="7059" y="5057"/>
                          <a:pt x="7176" y="4979"/>
                          <a:pt x="7248" y="4861"/>
                        </a:cubicBezTo>
                        <a:cubicBezTo>
                          <a:pt x="7339" y="4705"/>
                          <a:pt x="7333" y="4516"/>
                          <a:pt x="7229" y="4373"/>
                        </a:cubicBezTo>
                        <a:cubicBezTo>
                          <a:pt x="7281" y="4334"/>
                          <a:pt x="7320" y="4288"/>
                          <a:pt x="7352" y="4236"/>
                        </a:cubicBezTo>
                        <a:cubicBezTo>
                          <a:pt x="7437" y="4092"/>
                          <a:pt x="7431" y="3910"/>
                          <a:pt x="7339" y="3760"/>
                        </a:cubicBezTo>
                        <a:cubicBezTo>
                          <a:pt x="7346" y="3760"/>
                          <a:pt x="7352" y="3760"/>
                          <a:pt x="7359" y="3753"/>
                        </a:cubicBezTo>
                        <a:cubicBezTo>
                          <a:pt x="7574" y="3623"/>
                          <a:pt x="7652" y="3343"/>
                          <a:pt x="7522" y="3121"/>
                        </a:cubicBezTo>
                        <a:cubicBezTo>
                          <a:pt x="7515" y="3108"/>
                          <a:pt x="7502" y="3095"/>
                          <a:pt x="7496" y="3089"/>
                        </a:cubicBezTo>
                        <a:cubicBezTo>
                          <a:pt x="7522" y="3063"/>
                          <a:pt x="7548" y="3030"/>
                          <a:pt x="7568" y="3004"/>
                        </a:cubicBezTo>
                        <a:cubicBezTo>
                          <a:pt x="7633" y="2893"/>
                          <a:pt x="7652" y="2763"/>
                          <a:pt x="7620" y="2645"/>
                        </a:cubicBezTo>
                        <a:cubicBezTo>
                          <a:pt x="7581" y="2528"/>
                          <a:pt x="7509" y="2430"/>
                          <a:pt x="7405" y="2365"/>
                        </a:cubicBezTo>
                        <a:cubicBezTo>
                          <a:pt x="7398" y="2359"/>
                          <a:pt x="7385" y="2352"/>
                          <a:pt x="7379" y="2352"/>
                        </a:cubicBezTo>
                        <a:cubicBezTo>
                          <a:pt x="7815" y="2163"/>
                          <a:pt x="7815" y="1551"/>
                          <a:pt x="7385" y="1362"/>
                        </a:cubicBezTo>
                        <a:cubicBezTo>
                          <a:pt x="7431" y="1166"/>
                          <a:pt x="7346" y="964"/>
                          <a:pt x="7170" y="860"/>
                        </a:cubicBezTo>
                        <a:cubicBezTo>
                          <a:pt x="7190" y="847"/>
                          <a:pt x="7209" y="834"/>
                          <a:pt x="7229" y="821"/>
                        </a:cubicBezTo>
                        <a:cubicBezTo>
                          <a:pt x="7405" y="638"/>
                          <a:pt x="7405" y="345"/>
                          <a:pt x="7229" y="162"/>
                        </a:cubicBezTo>
                        <a:lnTo>
                          <a:pt x="7203" y="136"/>
                        </a:lnTo>
                        <a:cubicBezTo>
                          <a:pt x="7111" y="45"/>
                          <a:pt x="6994" y="1"/>
                          <a:pt x="6878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9" name="Google Shape;119;p16"/>
                  <p:cNvSpPr/>
                  <p:nvPr/>
                </p:nvSpPr>
                <p:spPr>
                  <a:xfrm>
                    <a:off x="4181933" y="2108074"/>
                    <a:ext cx="132322" cy="113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41" h="4506" extrusionOk="0">
                        <a:moveTo>
                          <a:pt x="3079" y="1"/>
                        </a:moveTo>
                        <a:cubicBezTo>
                          <a:pt x="2809" y="1"/>
                          <a:pt x="2497" y="160"/>
                          <a:pt x="2497" y="160"/>
                        </a:cubicBezTo>
                        <a:cubicBezTo>
                          <a:pt x="2451" y="1281"/>
                          <a:pt x="3416" y="1561"/>
                          <a:pt x="2934" y="2786"/>
                        </a:cubicBezTo>
                        <a:cubicBezTo>
                          <a:pt x="2867" y="2954"/>
                          <a:pt x="2770" y="3019"/>
                          <a:pt x="2657" y="3019"/>
                        </a:cubicBezTo>
                        <a:cubicBezTo>
                          <a:pt x="2495" y="3019"/>
                          <a:pt x="2300" y="2884"/>
                          <a:pt x="2119" y="2734"/>
                        </a:cubicBezTo>
                        <a:cubicBezTo>
                          <a:pt x="2015" y="2647"/>
                          <a:pt x="1892" y="2618"/>
                          <a:pt x="1775" y="2618"/>
                        </a:cubicBezTo>
                        <a:cubicBezTo>
                          <a:pt x="1611" y="2618"/>
                          <a:pt x="1458" y="2674"/>
                          <a:pt x="1383" y="2708"/>
                        </a:cubicBezTo>
                        <a:cubicBezTo>
                          <a:pt x="1350" y="2747"/>
                          <a:pt x="1324" y="2786"/>
                          <a:pt x="1311" y="2832"/>
                        </a:cubicBezTo>
                        <a:cubicBezTo>
                          <a:pt x="1304" y="2864"/>
                          <a:pt x="1272" y="2890"/>
                          <a:pt x="1239" y="2890"/>
                        </a:cubicBezTo>
                        <a:lnTo>
                          <a:pt x="1220" y="2890"/>
                        </a:lnTo>
                        <a:cubicBezTo>
                          <a:pt x="1174" y="2877"/>
                          <a:pt x="1154" y="2832"/>
                          <a:pt x="1161" y="2793"/>
                        </a:cubicBezTo>
                        <a:cubicBezTo>
                          <a:pt x="1187" y="2721"/>
                          <a:pt x="1226" y="2649"/>
                          <a:pt x="1278" y="2591"/>
                        </a:cubicBezTo>
                        <a:cubicBezTo>
                          <a:pt x="1232" y="2495"/>
                          <a:pt x="1145" y="2386"/>
                          <a:pt x="975" y="2386"/>
                        </a:cubicBezTo>
                        <a:cubicBezTo>
                          <a:pt x="903" y="2386"/>
                          <a:pt x="816" y="2405"/>
                          <a:pt x="711" y="2454"/>
                        </a:cubicBezTo>
                        <a:cubicBezTo>
                          <a:pt x="1" y="2793"/>
                          <a:pt x="151" y="4057"/>
                          <a:pt x="151" y="4057"/>
                        </a:cubicBezTo>
                        <a:cubicBezTo>
                          <a:pt x="221" y="4154"/>
                          <a:pt x="326" y="4202"/>
                          <a:pt x="431" y="4202"/>
                        </a:cubicBezTo>
                        <a:cubicBezTo>
                          <a:pt x="551" y="4202"/>
                          <a:pt x="671" y="4140"/>
                          <a:pt x="737" y="4018"/>
                        </a:cubicBezTo>
                        <a:lnTo>
                          <a:pt x="1011" y="3190"/>
                        </a:lnTo>
                        <a:cubicBezTo>
                          <a:pt x="1011" y="3190"/>
                          <a:pt x="1018" y="3184"/>
                          <a:pt x="1018" y="3184"/>
                        </a:cubicBezTo>
                        <a:cubicBezTo>
                          <a:pt x="1018" y="3184"/>
                          <a:pt x="1018" y="3177"/>
                          <a:pt x="1024" y="3177"/>
                        </a:cubicBezTo>
                        <a:lnTo>
                          <a:pt x="1024" y="3171"/>
                        </a:lnTo>
                        <a:cubicBezTo>
                          <a:pt x="1024" y="3164"/>
                          <a:pt x="1024" y="3164"/>
                          <a:pt x="1024" y="3164"/>
                        </a:cubicBezTo>
                        <a:lnTo>
                          <a:pt x="1024" y="3158"/>
                        </a:lnTo>
                        <a:lnTo>
                          <a:pt x="1024" y="3151"/>
                        </a:lnTo>
                        <a:lnTo>
                          <a:pt x="1031" y="3145"/>
                        </a:lnTo>
                        <a:lnTo>
                          <a:pt x="1037" y="3138"/>
                        </a:lnTo>
                        <a:lnTo>
                          <a:pt x="1050" y="3138"/>
                        </a:lnTo>
                        <a:lnTo>
                          <a:pt x="1057" y="3132"/>
                        </a:lnTo>
                        <a:lnTo>
                          <a:pt x="1076" y="3132"/>
                        </a:lnTo>
                        <a:cubicBezTo>
                          <a:pt x="1076" y="3132"/>
                          <a:pt x="1128" y="3171"/>
                          <a:pt x="1128" y="3171"/>
                        </a:cubicBezTo>
                        <a:cubicBezTo>
                          <a:pt x="1128" y="3172"/>
                          <a:pt x="1129" y="3173"/>
                          <a:pt x="1129" y="3173"/>
                        </a:cubicBezTo>
                        <a:cubicBezTo>
                          <a:pt x="1131" y="3173"/>
                          <a:pt x="1135" y="3164"/>
                          <a:pt x="1135" y="3164"/>
                        </a:cubicBezTo>
                        <a:cubicBezTo>
                          <a:pt x="1137" y="3166"/>
                          <a:pt x="1138" y="3167"/>
                          <a:pt x="1139" y="3167"/>
                        </a:cubicBezTo>
                        <a:cubicBezTo>
                          <a:pt x="1141" y="3167"/>
                          <a:pt x="1141" y="3164"/>
                          <a:pt x="1141" y="3164"/>
                        </a:cubicBezTo>
                        <a:cubicBezTo>
                          <a:pt x="1148" y="3171"/>
                          <a:pt x="1148" y="3171"/>
                          <a:pt x="1148" y="3177"/>
                        </a:cubicBezTo>
                        <a:lnTo>
                          <a:pt x="1148" y="3184"/>
                        </a:lnTo>
                        <a:cubicBezTo>
                          <a:pt x="1148" y="3184"/>
                          <a:pt x="1148" y="3190"/>
                          <a:pt x="1148" y="3190"/>
                        </a:cubicBezTo>
                        <a:cubicBezTo>
                          <a:pt x="1187" y="3347"/>
                          <a:pt x="1239" y="3503"/>
                          <a:pt x="1311" y="3653"/>
                        </a:cubicBezTo>
                        <a:cubicBezTo>
                          <a:pt x="1487" y="3907"/>
                          <a:pt x="1728" y="4279"/>
                          <a:pt x="2399" y="4442"/>
                        </a:cubicBezTo>
                        <a:cubicBezTo>
                          <a:pt x="2578" y="4485"/>
                          <a:pt x="2751" y="4506"/>
                          <a:pt x="2917" y="4506"/>
                        </a:cubicBezTo>
                        <a:cubicBezTo>
                          <a:pt x="3821" y="4506"/>
                          <a:pt x="4537" y="3895"/>
                          <a:pt x="4928" y="3014"/>
                        </a:cubicBezTo>
                        <a:cubicBezTo>
                          <a:pt x="5241" y="2350"/>
                          <a:pt x="5137" y="1163"/>
                          <a:pt x="4550" y="909"/>
                        </a:cubicBezTo>
                        <a:cubicBezTo>
                          <a:pt x="4425" y="855"/>
                          <a:pt x="4319" y="834"/>
                          <a:pt x="4227" y="834"/>
                        </a:cubicBezTo>
                        <a:cubicBezTo>
                          <a:pt x="3927" y="834"/>
                          <a:pt x="3773" y="1053"/>
                          <a:pt x="3591" y="1053"/>
                        </a:cubicBezTo>
                        <a:cubicBezTo>
                          <a:pt x="3566" y="1053"/>
                          <a:pt x="3540" y="1049"/>
                          <a:pt x="3514" y="1040"/>
                        </a:cubicBezTo>
                        <a:cubicBezTo>
                          <a:pt x="3234" y="935"/>
                          <a:pt x="3136" y="3"/>
                          <a:pt x="3136" y="3"/>
                        </a:cubicBezTo>
                        <a:cubicBezTo>
                          <a:pt x="3117" y="1"/>
                          <a:pt x="3098" y="1"/>
                          <a:pt x="3079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grpSp>
                <p:nvGrpSpPr>
                  <p:cNvPr id="120" name="Google Shape;120;p16"/>
                  <p:cNvGrpSpPr/>
                  <p:nvPr/>
                </p:nvGrpSpPr>
                <p:grpSpPr>
                  <a:xfrm>
                    <a:off x="4162846" y="1813763"/>
                    <a:ext cx="96622" cy="297542"/>
                    <a:chOff x="4162846" y="1813763"/>
                    <a:chExt cx="96622" cy="297542"/>
                  </a:xfrm>
                </p:grpSpPr>
                <p:sp>
                  <p:nvSpPr>
                    <p:cNvPr id="121" name="Google Shape;121;p16"/>
                    <p:cNvSpPr/>
                    <p:nvPr/>
                  </p:nvSpPr>
                  <p:spPr>
                    <a:xfrm>
                      <a:off x="4198899" y="1837951"/>
                      <a:ext cx="24692" cy="273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8" h="10827" extrusionOk="0">
                          <a:moveTo>
                            <a:pt x="0" y="0"/>
                          </a:moveTo>
                          <a:lnTo>
                            <a:pt x="0" y="10826"/>
                          </a:lnTo>
                          <a:lnTo>
                            <a:pt x="978" y="10826"/>
                          </a:lnTo>
                          <a:lnTo>
                            <a:pt x="978" y="0"/>
                          </a:lnTo>
                          <a:close/>
                        </a:path>
                      </a:pathLst>
                    </a:custGeom>
                    <a:solidFill>
                      <a:srgbClr val="D4DBE0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2" name="Google Shape;122;p16"/>
                    <p:cNvSpPr/>
                    <p:nvPr/>
                  </p:nvSpPr>
                  <p:spPr>
                    <a:xfrm>
                      <a:off x="4162846" y="1813763"/>
                      <a:ext cx="96622" cy="600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27" h="2380" extrusionOk="0">
                          <a:moveTo>
                            <a:pt x="1917" y="0"/>
                          </a:moveTo>
                          <a:cubicBezTo>
                            <a:pt x="861" y="0"/>
                            <a:pt x="1" y="535"/>
                            <a:pt x="1" y="1187"/>
                          </a:cubicBezTo>
                          <a:cubicBezTo>
                            <a:pt x="1" y="1845"/>
                            <a:pt x="861" y="2379"/>
                            <a:pt x="1917" y="2379"/>
                          </a:cubicBezTo>
                          <a:cubicBezTo>
                            <a:pt x="2973" y="2379"/>
                            <a:pt x="3827" y="1845"/>
                            <a:pt x="3827" y="1187"/>
                          </a:cubicBezTo>
                          <a:cubicBezTo>
                            <a:pt x="3827" y="535"/>
                            <a:pt x="2973" y="0"/>
                            <a:pt x="1917" y="0"/>
                          </a:cubicBezTo>
                          <a:close/>
                        </a:path>
                      </a:pathLst>
                    </a:custGeom>
                    <a:solidFill>
                      <a:srgbClr val="D4DBE0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23" name="Google Shape;123;p16"/>
                  <p:cNvSpPr/>
                  <p:nvPr/>
                </p:nvSpPr>
                <p:spPr>
                  <a:xfrm>
                    <a:off x="4110861" y="2098530"/>
                    <a:ext cx="171153" cy="103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9" h="4110" extrusionOk="0">
                        <a:moveTo>
                          <a:pt x="4991" y="0"/>
                        </a:moveTo>
                        <a:cubicBezTo>
                          <a:pt x="4793" y="0"/>
                          <a:pt x="4464" y="33"/>
                          <a:pt x="4328" y="75"/>
                        </a:cubicBezTo>
                        <a:lnTo>
                          <a:pt x="3702" y="88"/>
                        </a:lnTo>
                        <a:cubicBezTo>
                          <a:pt x="3455" y="88"/>
                          <a:pt x="3200" y="81"/>
                          <a:pt x="2953" y="75"/>
                        </a:cubicBezTo>
                        <a:cubicBezTo>
                          <a:pt x="2705" y="62"/>
                          <a:pt x="2470" y="55"/>
                          <a:pt x="2242" y="55"/>
                        </a:cubicBezTo>
                        <a:cubicBezTo>
                          <a:pt x="1525" y="55"/>
                          <a:pt x="815" y="127"/>
                          <a:pt x="476" y="661"/>
                        </a:cubicBezTo>
                        <a:cubicBezTo>
                          <a:pt x="0" y="1418"/>
                          <a:pt x="104" y="2193"/>
                          <a:pt x="189" y="2871"/>
                        </a:cubicBezTo>
                        <a:cubicBezTo>
                          <a:pt x="209" y="3021"/>
                          <a:pt x="228" y="3158"/>
                          <a:pt x="241" y="3295"/>
                        </a:cubicBezTo>
                        <a:cubicBezTo>
                          <a:pt x="287" y="3783"/>
                          <a:pt x="365" y="4109"/>
                          <a:pt x="587" y="4109"/>
                        </a:cubicBezTo>
                        <a:cubicBezTo>
                          <a:pt x="769" y="4109"/>
                          <a:pt x="1050" y="3933"/>
                          <a:pt x="1428" y="3588"/>
                        </a:cubicBezTo>
                        <a:cubicBezTo>
                          <a:pt x="1441" y="3581"/>
                          <a:pt x="1447" y="3575"/>
                          <a:pt x="1467" y="3568"/>
                        </a:cubicBezTo>
                        <a:cubicBezTo>
                          <a:pt x="1486" y="3562"/>
                          <a:pt x="3422" y="2975"/>
                          <a:pt x="4100" y="2454"/>
                        </a:cubicBezTo>
                        <a:cubicBezTo>
                          <a:pt x="4302" y="2389"/>
                          <a:pt x="4497" y="2317"/>
                          <a:pt x="4686" y="2239"/>
                        </a:cubicBezTo>
                        <a:cubicBezTo>
                          <a:pt x="5110" y="2161"/>
                          <a:pt x="5775" y="1945"/>
                          <a:pt x="6179" y="1385"/>
                        </a:cubicBezTo>
                        <a:lnTo>
                          <a:pt x="6296" y="1222"/>
                        </a:lnTo>
                        <a:cubicBezTo>
                          <a:pt x="6544" y="883"/>
                          <a:pt x="6778" y="544"/>
                          <a:pt x="6687" y="362"/>
                        </a:cubicBezTo>
                        <a:cubicBezTo>
                          <a:pt x="6583" y="153"/>
                          <a:pt x="6062" y="29"/>
                          <a:pt x="5143" y="16"/>
                        </a:cubicBezTo>
                        <a:cubicBezTo>
                          <a:pt x="5124" y="5"/>
                          <a:pt x="5068" y="0"/>
                          <a:pt x="4991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24" name="Google Shape;124;p16"/>
              <p:cNvSpPr/>
              <p:nvPr/>
            </p:nvSpPr>
            <p:spPr>
              <a:xfrm>
                <a:off x="4006210" y="1542757"/>
                <a:ext cx="406939" cy="325163"/>
              </a:xfrm>
              <a:custGeom>
                <a:avLst/>
                <a:gdLst/>
                <a:ahLst/>
                <a:cxnLst/>
                <a:rect l="l" t="t" r="r" b="b"/>
                <a:pathLst>
                  <a:path w="16118" h="12879" extrusionOk="0">
                    <a:moveTo>
                      <a:pt x="1004" y="8740"/>
                    </a:moveTo>
                    <a:lnTo>
                      <a:pt x="1004" y="8740"/>
                    </a:lnTo>
                    <a:cubicBezTo>
                      <a:pt x="1006" y="8824"/>
                      <a:pt x="1024" y="8949"/>
                      <a:pt x="1054" y="9103"/>
                    </a:cubicBezTo>
                    <a:lnTo>
                      <a:pt x="1054" y="9103"/>
                    </a:lnTo>
                    <a:cubicBezTo>
                      <a:pt x="1030" y="8968"/>
                      <a:pt x="1013" y="8846"/>
                      <a:pt x="1004" y="8740"/>
                    </a:cubicBezTo>
                    <a:close/>
                    <a:moveTo>
                      <a:pt x="8530" y="0"/>
                    </a:moveTo>
                    <a:cubicBezTo>
                      <a:pt x="7378" y="0"/>
                      <a:pt x="6098" y="274"/>
                      <a:pt x="4699" y="906"/>
                    </a:cubicBezTo>
                    <a:cubicBezTo>
                      <a:pt x="0" y="3031"/>
                      <a:pt x="1004" y="8740"/>
                      <a:pt x="1004" y="8740"/>
                    </a:cubicBezTo>
                    <a:cubicBezTo>
                      <a:pt x="952" y="6113"/>
                      <a:pt x="4047" y="3448"/>
                      <a:pt x="4047" y="3448"/>
                    </a:cubicBezTo>
                    <a:cubicBezTo>
                      <a:pt x="6224" y="4790"/>
                      <a:pt x="13544" y="6504"/>
                      <a:pt x="14215" y="6726"/>
                    </a:cubicBezTo>
                    <a:cubicBezTo>
                      <a:pt x="14557" y="6840"/>
                      <a:pt x="14772" y="11921"/>
                      <a:pt x="14748" y="12624"/>
                    </a:cubicBezTo>
                    <a:lnTo>
                      <a:pt x="14748" y="12624"/>
                    </a:lnTo>
                    <a:lnTo>
                      <a:pt x="15206" y="9548"/>
                    </a:lnTo>
                    <a:cubicBezTo>
                      <a:pt x="15206" y="9548"/>
                      <a:pt x="16118" y="6166"/>
                      <a:pt x="14436" y="3441"/>
                    </a:cubicBezTo>
                    <a:cubicBezTo>
                      <a:pt x="13260" y="1523"/>
                      <a:pt x="11250" y="0"/>
                      <a:pt x="8530" y="0"/>
                    </a:cubicBezTo>
                    <a:close/>
                    <a:moveTo>
                      <a:pt x="14748" y="12624"/>
                    </a:moveTo>
                    <a:lnTo>
                      <a:pt x="14736" y="12703"/>
                    </a:lnTo>
                    <a:cubicBezTo>
                      <a:pt x="14737" y="12704"/>
                      <a:pt x="14738" y="12705"/>
                      <a:pt x="14739" y="12705"/>
                    </a:cubicBezTo>
                    <a:cubicBezTo>
                      <a:pt x="14743" y="12705"/>
                      <a:pt x="14746" y="12677"/>
                      <a:pt x="14748" y="12624"/>
                    </a:cubicBezTo>
                    <a:close/>
                    <a:moveTo>
                      <a:pt x="1054" y="9103"/>
                    </a:moveTo>
                    <a:lnTo>
                      <a:pt x="1054" y="9103"/>
                    </a:lnTo>
                    <a:cubicBezTo>
                      <a:pt x="1283" y="10402"/>
                      <a:pt x="2112" y="12879"/>
                      <a:pt x="2112" y="12879"/>
                    </a:cubicBezTo>
                    <a:cubicBezTo>
                      <a:pt x="2112" y="12879"/>
                      <a:pt x="1271" y="10220"/>
                      <a:pt x="1054" y="9103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25" name="Google Shape;125;p16"/>
          <p:cNvSpPr txBox="1"/>
          <p:nvPr/>
        </p:nvSpPr>
        <p:spPr>
          <a:xfrm>
            <a:off x="8986333" y="2604908"/>
            <a:ext cx="19020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Neptune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947012" y="2900617"/>
            <a:ext cx="2257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1302148" y="2604908"/>
            <a:ext cx="19020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947012" y="4241867"/>
            <a:ext cx="2257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1302148" y="3946159"/>
            <a:ext cx="19020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946999" y="5628284"/>
            <a:ext cx="2257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1302132" y="5332575"/>
            <a:ext cx="19020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8986345" y="4241867"/>
            <a:ext cx="2257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8986333" y="3946159"/>
            <a:ext cx="19020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8986331" y="5628284"/>
            <a:ext cx="2257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8986317" y="5332575"/>
            <a:ext cx="19020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8986345" y="2900617"/>
            <a:ext cx="2257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Neptune is the farthest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2539433" y="17268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1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8109033" y="17268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2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39" name="Google Shape;139;p16"/>
          <p:cNvGrpSpPr/>
          <p:nvPr/>
        </p:nvGrpSpPr>
        <p:grpSpPr>
          <a:xfrm>
            <a:off x="3362203" y="4013385"/>
            <a:ext cx="853444" cy="725409"/>
            <a:chOff x="6202705" y="1525453"/>
            <a:chExt cx="364180" cy="312461"/>
          </a:xfrm>
        </p:grpSpPr>
        <p:sp>
          <p:nvSpPr>
            <p:cNvPr id="140" name="Google Shape;140;p16"/>
            <p:cNvSpPr/>
            <p:nvPr/>
          </p:nvSpPr>
          <p:spPr>
            <a:xfrm>
              <a:off x="6407615" y="1616891"/>
              <a:ext cx="159270" cy="221023"/>
            </a:xfrm>
            <a:custGeom>
              <a:avLst/>
              <a:gdLst/>
              <a:ahLst/>
              <a:cxnLst/>
              <a:rect l="l" t="t" r="r" b="b"/>
              <a:pathLst>
                <a:path w="6079" h="8436" extrusionOk="0">
                  <a:moveTo>
                    <a:pt x="2455" y="0"/>
                  </a:moveTo>
                  <a:cubicBezTo>
                    <a:pt x="1707" y="0"/>
                    <a:pt x="528" y="575"/>
                    <a:pt x="471" y="1313"/>
                  </a:cubicBezTo>
                  <a:lnTo>
                    <a:pt x="375" y="2406"/>
                  </a:lnTo>
                  <a:cubicBezTo>
                    <a:pt x="816" y="2914"/>
                    <a:pt x="1458" y="3412"/>
                    <a:pt x="2273" y="3422"/>
                  </a:cubicBezTo>
                  <a:lnTo>
                    <a:pt x="2254" y="4649"/>
                  </a:lnTo>
                  <a:cubicBezTo>
                    <a:pt x="1535" y="4639"/>
                    <a:pt x="825" y="4409"/>
                    <a:pt x="250" y="3988"/>
                  </a:cubicBezTo>
                  <a:lnTo>
                    <a:pt x="97" y="6393"/>
                  </a:lnTo>
                  <a:cubicBezTo>
                    <a:pt x="1" y="7486"/>
                    <a:pt x="873" y="8435"/>
                    <a:pt x="1976" y="8435"/>
                  </a:cubicBezTo>
                  <a:lnTo>
                    <a:pt x="5493" y="8435"/>
                  </a:lnTo>
                  <a:cubicBezTo>
                    <a:pt x="5819" y="8435"/>
                    <a:pt x="6078" y="8148"/>
                    <a:pt x="6030" y="7822"/>
                  </a:cubicBezTo>
                  <a:cubicBezTo>
                    <a:pt x="5599" y="4620"/>
                    <a:pt x="5196" y="1534"/>
                    <a:pt x="3241" y="240"/>
                  </a:cubicBezTo>
                  <a:cubicBezTo>
                    <a:pt x="3011" y="86"/>
                    <a:pt x="2733" y="0"/>
                    <a:pt x="2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6454592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662" y="0"/>
                  </a:moveTo>
                  <a:cubicBezTo>
                    <a:pt x="432" y="10"/>
                    <a:pt x="211" y="48"/>
                    <a:pt x="0" y="125"/>
                  </a:cubicBezTo>
                  <a:cubicBezTo>
                    <a:pt x="77" y="153"/>
                    <a:pt x="154" y="192"/>
                    <a:pt x="231" y="240"/>
                  </a:cubicBezTo>
                  <a:cubicBezTo>
                    <a:pt x="2186" y="1534"/>
                    <a:pt x="2589" y="4630"/>
                    <a:pt x="3020" y="7822"/>
                  </a:cubicBezTo>
                  <a:cubicBezTo>
                    <a:pt x="3058" y="8148"/>
                    <a:pt x="2809" y="8435"/>
                    <a:pt x="2483" y="8435"/>
                  </a:cubicBezTo>
                  <a:lnTo>
                    <a:pt x="3700" y="8435"/>
                  </a:lnTo>
                  <a:cubicBezTo>
                    <a:pt x="4026" y="8435"/>
                    <a:pt x="4276" y="8148"/>
                    <a:pt x="4237" y="7822"/>
                  </a:cubicBezTo>
                  <a:cubicBezTo>
                    <a:pt x="3806" y="4630"/>
                    <a:pt x="3403" y="1534"/>
                    <a:pt x="1448" y="240"/>
                  </a:cubicBezTo>
                  <a:cubicBezTo>
                    <a:pt x="1218" y="86"/>
                    <a:pt x="940" y="0"/>
                    <a:pt x="6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6202705" y="1616891"/>
              <a:ext cx="158982" cy="221023"/>
            </a:xfrm>
            <a:custGeom>
              <a:avLst/>
              <a:gdLst/>
              <a:ahLst/>
              <a:cxnLst/>
              <a:rect l="l" t="t" r="r" b="b"/>
              <a:pathLst>
                <a:path w="6068" h="8436" extrusionOk="0">
                  <a:moveTo>
                    <a:pt x="3614" y="0"/>
                  </a:moveTo>
                  <a:cubicBezTo>
                    <a:pt x="3336" y="0"/>
                    <a:pt x="305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4093" y="8435"/>
                  </a:lnTo>
                  <a:cubicBezTo>
                    <a:pt x="5196" y="8435"/>
                    <a:pt x="6068" y="7486"/>
                    <a:pt x="5982" y="6393"/>
                  </a:cubicBezTo>
                  <a:lnTo>
                    <a:pt x="5828" y="3901"/>
                  </a:lnTo>
                  <a:cubicBezTo>
                    <a:pt x="5291" y="4294"/>
                    <a:pt x="4620" y="4668"/>
                    <a:pt x="3825" y="4678"/>
                  </a:cubicBezTo>
                  <a:lnTo>
                    <a:pt x="3806" y="3422"/>
                  </a:lnTo>
                  <a:cubicBezTo>
                    <a:pt x="4611" y="3412"/>
                    <a:pt x="5253" y="2914"/>
                    <a:pt x="5694" y="2406"/>
                  </a:cubicBezTo>
                  <a:lnTo>
                    <a:pt x="5598" y="1323"/>
                  </a:lnTo>
                  <a:cubicBezTo>
                    <a:pt x="5541" y="575"/>
                    <a:pt x="4362" y="0"/>
                    <a:pt x="3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6202705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3624" y="0"/>
                  </a:moveTo>
                  <a:cubicBezTo>
                    <a:pt x="3336" y="0"/>
                    <a:pt x="306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1793" y="8435"/>
                  </a:lnTo>
                  <a:cubicBezTo>
                    <a:pt x="1467" y="8435"/>
                    <a:pt x="1218" y="8148"/>
                    <a:pt x="1266" y="7822"/>
                  </a:cubicBezTo>
                  <a:cubicBezTo>
                    <a:pt x="1687" y="4630"/>
                    <a:pt x="2100" y="1534"/>
                    <a:pt x="4045" y="240"/>
                  </a:cubicBezTo>
                  <a:cubicBezTo>
                    <a:pt x="4122" y="192"/>
                    <a:pt x="4199" y="153"/>
                    <a:pt x="4275" y="125"/>
                  </a:cubicBezTo>
                  <a:cubicBezTo>
                    <a:pt x="4065" y="48"/>
                    <a:pt x="3844" y="10"/>
                    <a:pt x="3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6288327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4" y="1899"/>
                    <a:pt x="1074" y="1228"/>
                  </a:cubicBezTo>
                  <a:cubicBezTo>
                    <a:pt x="1074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6453072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5" y="1899"/>
                    <a:pt x="1075" y="1228"/>
                  </a:cubicBezTo>
                  <a:cubicBezTo>
                    <a:pt x="1075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6295086" y="1525453"/>
              <a:ext cx="177924" cy="246411"/>
            </a:xfrm>
            <a:custGeom>
              <a:avLst/>
              <a:gdLst/>
              <a:ahLst/>
              <a:cxnLst/>
              <a:rect l="l" t="t" r="r" b="b"/>
              <a:pathLst>
                <a:path w="6791" h="9405" extrusionOk="0">
                  <a:moveTo>
                    <a:pt x="3378" y="1"/>
                  </a:moveTo>
                  <a:cubicBezTo>
                    <a:pt x="3041" y="1"/>
                    <a:pt x="2772" y="275"/>
                    <a:pt x="2772" y="614"/>
                  </a:cubicBezTo>
                  <a:lnTo>
                    <a:pt x="2772" y="4698"/>
                  </a:lnTo>
                  <a:cubicBezTo>
                    <a:pt x="2772" y="4889"/>
                    <a:pt x="2724" y="5072"/>
                    <a:pt x="2619" y="5235"/>
                  </a:cubicBezTo>
                  <a:cubicBezTo>
                    <a:pt x="2475" y="5474"/>
                    <a:pt x="2312" y="5695"/>
                    <a:pt x="2130" y="5906"/>
                  </a:cubicBezTo>
                  <a:cubicBezTo>
                    <a:pt x="1967" y="6097"/>
                    <a:pt x="1785" y="6260"/>
                    <a:pt x="1583" y="6414"/>
                  </a:cubicBezTo>
                  <a:cubicBezTo>
                    <a:pt x="1468" y="6509"/>
                    <a:pt x="1325" y="6557"/>
                    <a:pt x="1171" y="6567"/>
                  </a:cubicBezTo>
                  <a:lnTo>
                    <a:pt x="1085" y="6567"/>
                  </a:lnTo>
                  <a:cubicBezTo>
                    <a:pt x="769" y="6509"/>
                    <a:pt x="519" y="6279"/>
                    <a:pt x="443" y="5973"/>
                  </a:cubicBezTo>
                  <a:cubicBezTo>
                    <a:pt x="415" y="5864"/>
                    <a:pt x="333" y="5816"/>
                    <a:pt x="249" y="5816"/>
                  </a:cubicBezTo>
                  <a:cubicBezTo>
                    <a:pt x="126" y="5816"/>
                    <a:pt x="0" y="5918"/>
                    <a:pt x="40" y="6078"/>
                  </a:cubicBezTo>
                  <a:cubicBezTo>
                    <a:pt x="126" y="6423"/>
                    <a:pt x="356" y="6711"/>
                    <a:pt x="663" y="6874"/>
                  </a:cubicBezTo>
                  <a:cubicBezTo>
                    <a:pt x="606" y="6883"/>
                    <a:pt x="548" y="6893"/>
                    <a:pt x="491" y="6902"/>
                  </a:cubicBezTo>
                  <a:cubicBezTo>
                    <a:pt x="347" y="6922"/>
                    <a:pt x="241" y="7037"/>
                    <a:pt x="241" y="7180"/>
                  </a:cubicBezTo>
                  <a:lnTo>
                    <a:pt x="241" y="7679"/>
                  </a:lnTo>
                  <a:cubicBezTo>
                    <a:pt x="241" y="7930"/>
                    <a:pt x="445" y="8127"/>
                    <a:pt x="689" y="8127"/>
                  </a:cubicBezTo>
                  <a:cubicBezTo>
                    <a:pt x="715" y="8127"/>
                    <a:pt x="742" y="8124"/>
                    <a:pt x="769" y="8120"/>
                  </a:cubicBezTo>
                  <a:lnTo>
                    <a:pt x="769" y="8120"/>
                  </a:lnTo>
                  <a:cubicBezTo>
                    <a:pt x="769" y="8264"/>
                    <a:pt x="759" y="8877"/>
                    <a:pt x="270" y="8992"/>
                  </a:cubicBezTo>
                  <a:cubicBezTo>
                    <a:pt x="165" y="9021"/>
                    <a:pt x="88" y="9117"/>
                    <a:pt x="107" y="9232"/>
                  </a:cubicBezTo>
                  <a:cubicBezTo>
                    <a:pt x="126" y="9327"/>
                    <a:pt x="213" y="9404"/>
                    <a:pt x="308" y="9404"/>
                  </a:cubicBezTo>
                  <a:lnTo>
                    <a:pt x="356" y="9404"/>
                  </a:lnTo>
                  <a:cubicBezTo>
                    <a:pt x="1066" y="9241"/>
                    <a:pt x="1200" y="8465"/>
                    <a:pt x="1181" y="8072"/>
                  </a:cubicBezTo>
                  <a:cubicBezTo>
                    <a:pt x="1171" y="8043"/>
                    <a:pt x="1190" y="8024"/>
                    <a:pt x="1209" y="8014"/>
                  </a:cubicBezTo>
                  <a:cubicBezTo>
                    <a:pt x="1861" y="7794"/>
                    <a:pt x="2456" y="7401"/>
                    <a:pt x="2916" y="6893"/>
                  </a:cubicBezTo>
                  <a:cubicBezTo>
                    <a:pt x="3045" y="6759"/>
                    <a:pt x="3215" y="6692"/>
                    <a:pt x="3385" y="6692"/>
                  </a:cubicBezTo>
                  <a:cubicBezTo>
                    <a:pt x="3556" y="6692"/>
                    <a:pt x="3726" y="6759"/>
                    <a:pt x="3855" y="6893"/>
                  </a:cubicBezTo>
                  <a:cubicBezTo>
                    <a:pt x="4315" y="7401"/>
                    <a:pt x="4900" y="7784"/>
                    <a:pt x="5542" y="8014"/>
                  </a:cubicBezTo>
                  <a:cubicBezTo>
                    <a:pt x="5561" y="8014"/>
                    <a:pt x="5580" y="8043"/>
                    <a:pt x="5580" y="8062"/>
                  </a:cubicBezTo>
                  <a:cubicBezTo>
                    <a:pt x="5552" y="8455"/>
                    <a:pt x="5695" y="9232"/>
                    <a:pt x="6395" y="9395"/>
                  </a:cubicBezTo>
                  <a:cubicBezTo>
                    <a:pt x="6405" y="9399"/>
                    <a:pt x="6412" y="9402"/>
                    <a:pt x="6419" y="9402"/>
                  </a:cubicBezTo>
                  <a:cubicBezTo>
                    <a:pt x="6426" y="9402"/>
                    <a:pt x="6434" y="9399"/>
                    <a:pt x="6443" y="9395"/>
                  </a:cubicBezTo>
                  <a:cubicBezTo>
                    <a:pt x="6549" y="9395"/>
                    <a:pt x="6635" y="9327"/>
                    <a:pt x="6644" y="9222"/>
                  </a:cubicBezTo>
                  <a:cubicBezTo>
                    <a:pt x="6664" y="9117"/>
                    <a:pt x="6596" y="9011"/>
                    <a:pt x="6481" y="8982"/>
                  </a:cubicBezTo>
                  <a:cubicBezTo>
                    <a:pt x="6002" y="8867"/>
                    <a:pt x="5983" y="8254"/>
                    <a:pt x="5993" y="8120"/>
                  </a:cubicBezTo>
                  <a:lnTo>
                    <a:pt x="6012" y="8120"/>
                  </a:lnTo>
                  <a:cubicBezTo>
                    <a:pt x="6034" y="8123"/>
                    <a:pt x="6056" y="8124"/>
                    <a:pt x="6077" y="8124"/>
                  </a:cubicBezTo>
                  <a:cubicBezTo>
                    <a:pt x="6326" y="8124"/>
                    <a:pt x="6529" y="7926"/>
                    <a:pt x="6529" y="7679"/>
                  </a:cubicBezTo>
                  <a:lnTo>
                    <a:pt x="6529" y="7171"/>
                  </a:lnTo>
                  <a:cubicBezTo>
                    <a:pt x="6539" y="7037"/>
                    <a:pt x="6434" y="6912"/>
                    <a:pt x="6290" y="6893"/>
                  </a:cubicBezTo>
                  <a:cubicBezTo>
                    <a:pt x="6232" y="6883"/>
                    <a:pt x="6165" y="6874"/>
                    <a:pt x="6108" y="6864"/>
                  </a:cubicBezTo>
                  <a:cubicBezTo>
                    <a:pt x="6424" y="6701"/>
                    <a:pt x="6664" y="6414"/>
                    <a:pt x="6750" y="6078"/>
                  </a:cubicBezTo>
                  <a:cubicBezTo>
                    <a:pt x="6790" y="5916"/>
                    <a:pt x="6660" y="5810"/>
                    <a:pt x="6536" y="5810"/>
                  </a:cubicBezTo>
                  <a:cubicBezTo>
                    <a:pt x="6454" y="5810"/>
                    <a:pt x="6374" y="5856"/>
                    <a:pt x="6347" y="5963"/>
                  </a:cubicBezTo>
                  <a:cubicBezTo>
                    <a:pt x="6271" y="6289"/>
                    <a:pt x="6002" y="6538"/>
                    <a:pt x="5667" y="6577"/>
                  </a:cubicBezTo>
                  <a:lnTo>
                    <a:pt x="5590" y="6577"/>
                  </a:lnTo>
                  <a:cubicBezTo>
                    <a:pt x="5456" y="6557"/>
                    <a:pt x="5331" y="6500"/>
                    <a:pt x="5216" y="6423"/>
                  </a:cubicBezTo>
                  <a:cubicBezTo>
                    <a:pt x="4804" y="6088"/>
                    <a:pt x="4459" y="5695"/>
                    <a:pt x="4181" y="5244"/>
                  </a:cubicBezTo>
                  <a:cubicBezTo>
                    <a:pt x="4085" y="5081"/>
                    <a:pt x="4028" y="4889"/>
                    <a:pt x="4028" y="4698"/>
                  </a:cubicBezTo>
                  <a:lnTo>
                    <a:pt x="4028" y="614"/>
                  </a:lnTo>
                  <a:cubicBezTo>
                    <a:pt x="4028" y="269"/>
                    <a:pt x="3759" y="1"/>
                    <a:pt x="3414" y="1"/>
                  </a:cubicBezTo>
                  <a:lnTo>
                    <a:pt x="3395" y="1"/>
                  </a:lnTo>
                  <a:cubicBezTo>
                    <a:pt x="3389" y="1"/>
                    <a:pt x="3383" y="1"/>
                    <a:pt x="3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3362208" y="2692992"/>
            <a:ext cx="853448" cy="661411"/>
            <a:chOff x="2439481" y="2019744"/>
            <a:chExt cx="640086" cy="496058"/>
          </a:xfrm>
        </p:grpSpPr>
        <p:sp>
          <p:nvSpPr>
            <p:cNvPr id="148" name="Google Shape;148;p16"/>
            <p:cNvSpPr/>
            <p:nvPr/>
          </p:nvSpPr>
          <p:spPr>
            <a:xfrm>
              <a:off x="2632576" y="2129065"/>
              <a:ext cx="113218" cy="386737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1735" y="1"/>
                  </a:moveTo>
                  <a:cubicBezTo>
                    <a:pt x="1630" y="1"/>
                    <a:pt x="1525" y="70"/>
                    <a:pt x="1525" y="209"/>
                  </a:cubicBezTo>
                  <a:lnTo>
                    <a:pt x="1525" y="487"/>
                  </a:lnTo>
                  <a:cubicBezTo>
                    <a:pt x="1525" y="1043"/>
                    <a:pt x="1170" y="1494"/>
                    <a:pt x="710" y="1494"/>
                  </a:cubicBezTo>
                  <a:lnTo>
                    <a:pt x="288" y="1494"/>
                  </a:lnTo>
                  <a:cubicBezTo>
                    <a:pt x="87" y="1494"/>
                    <a:pt x="0" y="1753"/>
                    <a:pt x="163" y="1877"/>
                  </a:cubicBezTo>
                  <a:cubicBezTo>
                    <a:pt x="29" y="2002"/>
                    <a:pt x="125" y="2232"/>
                    <a:pt x="307" y="2232"/>
                  </a:cubicBezTo>
                  <a:lnTo>
                    <a:pt x="739" y="2232"/>
                  </a:lnTo>
                  <a:cubicBezTo>
                    <a:pt x="1448" y="2232"/>
                    <a:pt x="2023" y="2807"/>
                    <a:pt x="2033" y="3516"/>
                  </a:cubicBezTo>
                  <a:lnTo>
                    <a:pt x="2033" y="8108"/>
                  </a:lnTo>
                  <a:cubicBezTo>
                    <a:pt x="2028" y="8251"/>
                    <a:pt x="2131" y="8323"/>
                    <a:pt x="2235" y="8323"/>
                  </a:cubicBezTo>
                  <a:cubicBezTo>
                    <a:pt x="2339" y="8323"/>
                    <a:pt x="2445" y="8251"/>
                    <a:pt x="2445" y="8108"/>
                  </a:cubicBezTo>
                  <a:lnTo>
                    <a:pt x="2445" y="3526"/>
                  </a:lnTo>
                  <a:cubicBezTo>
                    <a:pt x="2445" y="2711"/>
                    <a:pt x="1870" y="2002"/>
                    <a:pt x="1074" y="1848"/>
                  </a:cubicBezTo>
                  <a:cubicBezTo>
                    <a:pt x="1582" y="1666"/>
                    <a:pt x="1946" y="1129"/>
                    <a:pt x="1946" y="487"/>
                  </a:cubicBezTo>
                  <a:lnTo>
                    <a:pt x="1946" y="209"/>
                  </a:lnTo>
                  <a:cubicBezTo>
                    <a:pt x="1946" y="70"/>
                    <a:pt x="1841" y="1"/>
                    <a:pt x="17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2439481" y="2019744"/>
              <a:ext cx="246671" cy="395797"/>
            </a:xfrm>
            <a:custGeom>
              <a:avLst/>
              <a:gdLst/>
              <a:ahLst/>
              <a:cxnLst/>
              <a:rect l="l" t="t" r="r" b="b"/>
              <a:pathLst>
                <a:path w="5327" h="8519" extrusionOk="0">
                  <a:moveTo>
                    <a:pt x="2761" y="0"/>
                  </a:moveTo>
                  <a:cubicBezTo>
                    <a:pt x="2473" y="0"/>
                    <a:pt x="2171" y="66"/>
                    <a:pt x="1870" y="214"/>
                  </a:cubicBezTo>
                  <a:cubicBezTo>
                    <a:pt x="1611" y="338"/>
                    <a:pt x="1391" y="521"/>
                    <a:pt x="1199" y="741"/>
                  </a:cubicBezTo>
                  <a:cubicBezTo>
                    <a:pt x="1161" y="789"/>
                    <a:pt x="1132" y="837"/>
                    <a:pt x="1094" y="885"/>
                  </a:cubicBezTo>
                  <a:cubicBezTo>
                    <a:pt x="365" y="1978"/>
                    <a:pt x="1" y="3109"/>
                    <a:pt x="1" y="4259"/>
                  </a:cubicBezTo>
                  <a:cubicBezTo>
                    <a:pt x="1" y="5409"/>
                    <a:pt x="375" y="6550"/>
                    <a:pt x="1094" y="7633"/>
                  </a:cubicBezTo>
                  <a:cubicBezTo>
                    <a:pt x="1477" y="8205"/>
                    <a:pt x="2104" y="8519"/>
                    <a:pt x="2744" y="8519"/>
                  </a:cubicBezTo>
                  <a:cubicBezTo>
                    <a:pt x="3112" y="8519"/>
                    <a:pt x="3484" y="8415"/>
                    <a:pt x="3816" y="8198"/>
                  </a:cubicBezTo>
                  <a:cubicBezTo>
                    <a:pt x="4736" y="7585"/>
                    <a:pt x="4985" y="6339"/>
                    <a:pt x="4372" y="5419"/>
                  </a:cubicBezTo>
                  <a:lnTo>
                    <a:pt x="4353" y="5390"/>
                  </a:lnTo>
                  <a:cubicBezTo>
                    <a:pt x="4228" y="5189"/>
                    <a:pt x="4228" y="4939"/>
                    <a:pt x="4353" y="4738"/>
                  </a:cubicBezTo>
                  <a:cubicBezTo>
                    <a:pt x="4525" y="4451"/>
                    <a:pt x="4525" y="4086"/>
                    <a:pt x="4353" y="3789"/>
                  </a:cubicBezTo>
                  <a:cubicBezTo>
                    <a:pt x="4228" y="3598"/>
                    <a:pt x="4228" y="3339"/>
                    <a:pt x="4353" y="3147"/>
                  </a:cubicBezTo>
                  <a:cubicBezTo>
                    <a:pt x="4362" y="3118"/>
                    <a:pt x="4372" y="3109"/>
                    <a:pt x="4391" y="3089"/>
                  </a:cubicBezTo>
                  <a:cubicBezTo>
                    <a:pt x="5327" y="1682"/>
                    <a:pt x="4213" y="0"/>
                    <a:pt x="2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439944" y="2019976"/>
              <a:ext cx="146975" cy="395379"/>
            </a:xfrm>
            <a:custGeom>
              <a:avLst/>
              <a:gdLst/>
              <a:ahLst/>
              <a:cxnLst/>
              <a:rect l="l" t="t" r="r" b="b"/>
              <a:pathLst>
                <a:path w="3174" h="8510" extrusionOk="0">
                  <a:moveTo>
                    <a:pt x="2750" y="1"/>
                  </a:moveTo>
                  <a:cubicBezTo>
                    <a:pt x="2442" y="1"/>
                    <a:pt x="2135" y="71"/>
                    <a:pt x="1860" y="209"/>
                  </a:cubicBezTo>
                  <a:cubicBezTo>
                    <a:pt x="1601" y="333"/>
                    <a:pt x="1381" y="516"/>
                    <a:pt x="1199" y="736"/>
                  </a:cubicBezTo>
                  <a:cubicBezTo>
                    <a:pt x="1160" y="784"/>
                    <a:pt x="1122" y="832"/>
                    <a:pt x="1093" y="880"/>
                  </a:cubicBezTo>
                  <a:cubicBezTo>
                    <a:pt x="374" y="1973"/>
                    <a:pt x="0" y="3104"/>
                    <a:pt x="0" y="4254"/>
                  </a:cubicBezTo>
                  <a:cubicBezTo>
                    <a:pt x="0" y="5404"/>
                    <a:pt x="355" y="6545"/>
                    <a:pt x="1093" y="7628"/>
                  </a:cubicBezTo>
                  <a:cubicBezTo>
                    <a:pt x="1457" y="8184"/>
                    <a:pt x="2071" y="8510"/>
                    <a:pt x="2742" y="8510"/>
                  </a:cubicBezTo>
                  <a:cubicBezTo>
                    <a:pt x="2886" y="8510"/>
                    <a:pt x="3029" y="8500"/>
                    <a:pt x="3164" y="8471"/>
                  </a:cubicBezTo>
                  <a:cubicBezTo>
                    <a:pt x="2665" y="8356"/>
                    <a:pt x="2234" y="8059"/>
                    <a:pt x="1946" y="7628"/>
                  </a:cubicBezTo>
                  <a:cubicBezTo>
                    <a:pt x="1227" y="6545"/>
                    <a:pt x="863" y="5404"/>
                    <a:pt x="863" y="4254"/>
                  </a:cubicBezTo>
                  <a:cubicBezTo>
                    <a:pt x="863" y="3104"/>
                    <a:pt x="1218" y="1973"/>
                    <a:pt x="1946" y="880"/>
                  </a:cubicBezTo>
                  <a:cubicBezTo>
                    <a:pt x="1985" y="832"/>
                    <a:pt x="2023" y="784"/>
                    <a:pt x="2061" y="736"/>
                  </a:cubicBezTo>
                  <a:lnTo>
                    <a:pt x="2723" y="209"/>
                  </a:lnTo>
                  <a:cubicBezTo>
                    <a:pt x="2866" y="132"/>
                    <a:pt x="3020" y="84"/>
                    <a:pt x="3173" y="46"/>
                  </a:cubicBezTo>
                  <a:cubicBezTo>
                    <a:pt x="3034" y="16"/>
                    <a:pt x="2892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2772837" y="2129065"/>
              <a:ext cx="113218" cy="386737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719" y="1"/>
                  </a:moveTo>
                  <a:cubicBezTo>
                    <a:pt x="614" y="1"/>
                    <a:pt x="508" y="70"/>
                    <a:pt x="508" y="209"/>
                  </a:cubicBezTo>
                  <a:lnTo>
                    <a:pt x="508" y="487"/>
                  </a:lnTo>
                  <a:cubicBezTo>
                    <a:pt x="508" y="1129"/>
                    <a:pt x="873" y="1666"/>
                    <a:pt x="1381" y="1848"/>
                  </a:cubicBezTo>
                  <a:cubicBezTo>
                    <a:pt x="585" y="2002"/>
                    <a:pt x="0" y="2701"/>
                    <a:pt x="0" y="3526"/>
                  </a:cubicBezTo>
                  <a:lnTo>
                    <a:pt x="0" y="8108"/>
                  </a:lnTo>
                  <a:cubicBezTo>
                    <a:pt x="0" y="8251"/>
                    <a:pt x="106" y="8323"/>
                    <a:pt x="211" y="8323"/>
                  </a:cubicBezTo>
                  <a:cubicBezTo>
                    <a:pt x="317" y="8323"/>
                    <a:pt x="422" y="8251"/>
                    <a:pt x="422" y="8108"/>
                  </a:cubicBezTo>
                  <a:lnTo>
                    <a:pt x="422" y="3516"/>
                  </a:lnTo>
                  <a:cubicBezTo>
                    <a:pt x="422" y="2807"/>
                    <a:pt x="997" y="2232"/>
                    <a:pt x="1707" y="2232"/>
                  </a:cubicBezTo>
                  <a:lnTo>
                    <a:pt x="2138" y="2232"/>
                  </a:lnTo>
                  <a:cubicBezTo>
                    <a:pt x="2320" y="2232"/>
                    <a:pt x="2416" y="2002"/>
                    <a:pt x="2282" y="1877"/>
                  </a:cubicBezTo>
                  <a:cubicBezTo>
                    <a:pt x="2445" y="1753"/>
                    <a:pt x="2368" y="1494"/>
                    <a:pt x="2167" y="1494"/>
                  </a:cubicBezTo>
                  <a:lnTo>
                    <a:pt x="1745" y="1494"/>
                  </a:lnTo>
                  <a:cubicBezTo>
                    <a:pt x="1285" y="1494"/>
                    <a:pt x="930" y="1043"/>
                    <a:pt x="930" y="487"/>
                  </a:cubicBezTo>
                  <a:lnTo>
                    <a:pt x="930" y="209"/>
                  </a:lnTo>
                  <a:cubicBezTo>
                    <a:pt x="930" y="70"/>
                    <a:pt x="825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2832895" y="2019744"/>
              <a:ext cx="246671" cy="395890"/>
            </a:xfrm>
            <a:custGeom>
              <a:avLst/>
              <a:gdLst/>
              <a:ahLst/>
              <a:cxnLst/>
              <a:rect l="l" t="t" r="r" b="b"/>
              <a:pathLst>
                <a:path w="5327" h="8521" extrusionOk="0">
                  <a:moveTo>
                    <a:pt x="2567" y="0"/>
                  </a:moveTo>
                  <a:cubicBezTo>
                    <a:pt x="1114" y="0"/>
                    <a:pt x="1" y="1682"/>
                    <a:pt x="937" y="3089"/>
                  </a:cubicBezTo>
                  <a:cubicBezTo>
                    <a:pt x="946" y="3109"/>
                    <a:pt x="966" y="3128"/>
                    <a:pt x="975" y="3137"/>
                  </a:cubicBezTo>
                  <a:cubicBezTo>
                    <a:pt x="1100" y="3339"/>
                    <a:pt x="1100" y="3588"/>
                    <a:pt x="975" y="3789"/>
                  </a:cubicBezTo>
                  <a:cubicBezTo>
                    <a:pt x="793" y="4077"/>
                    <a:pt x="793" y="4451"/>
                    <a:pt x="975" y="4738"/>
                  </a:cubicBezTo>
                  <a:cubicBezTo>
                    <a:pt x="1100" y="4939"/>
                    <a:pt x="1100" y="5189"/>
                    <a:pt x="975" y="5390"/>
                  </a:cubicBezTo>
                  <a:lnTo>
                    <a:pt x="956" y="5419"/>
                  </a:lnTo>
                  <a:cubicBezTo>
                    <a:pt x="343" y="6339"/>
                    <a:pt x="592" y="7575"/>
                    <a:pt x="1502" y="8198"/>
                  </a:cubicBezTo>
                  <a:cubicBezTo>
                    <a:pt x="1836" y="8416"/>
                    <a:pt x="2212" y="8521"/>
                    <a:pt x="2583" y="8521"/>
                  </a:cubicBezTo>
                  <a:cubicBezTo>
                    <a:pt x="3223" y="8521"/>
                    <a:pt x="3852" y="8210"/>
                    <a:pt x="4234" y="7633"/>
                  </a:cubicBezTo>
                  <a:cubicBezTo>
                    <a:pt x="4972" y="6550"/>
                    <a:pt x="5327" y="5419"/>
                    <a:pt x="5327" y="4259"/>
                  </a:cubicBezTo>
                  <a:cubicBezTo>
                    <a:pt x="5327" y="3109"/>
                    <a:pt x="4953" y="1978"/>
                    <a:pt x="4234" y="894"/>
                  </a:cubicBezTo>
                  <a:cubicBezTo>
                    <a:pt x="4205" y="837"/>
                    <a:pt x="4167" y="799"/>
                    <a:pt x="4129" y="741"/>
                  </a:cubicBezTo>
                  <a:cubicBezTo>
                    <a:pt x="3947" y="492"/>
                    <a:pt x="3458" y="214"/>
                    <a:pt x="3458" y="214"/>
                  </a:cubicBezTo>
                  <a:cubicBezTo>
                    <a:pt x="3156" y="66"/>
                    <a:pt x="2855" y="0"/>
                    <a:pt x="2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2929952" y="2020162"/>
              <a:ext cx="149614" cy="395657"/>
            </a:xfrm>
            <a:custGeom>
              <a:avLst/>
              <a:gdLst/>
              <a:ahLst/>
              <a:cxnLst/>
              <a:rect l="l" t="t" r="r" b="b"/>
              <a:pathLst>
                <a:path w="3231" h="8516" extrusionOk="0">
                  <a:moveTo>
                    <a:pt x="494" y="0"/>
                  </a:moveTo>
                  <a:cubicBezTo>
                    <a:pt x="329" y="0"/>
                    <a:pt x="163" y="21"/>
                    <a:pt x="1" y="61"/>
                  </a:cubicBezTo>
                  <a:cubicBezTo>
                    <a:pt x="135" y="99"/>
                    <a:pt x="269" y="147"/>
                    <a:pt x="394" y="205"/>
                  </a:cubicBezTo>
                  <a:lnTo>
                    <a:pt x="1055" y="732"/>
                  </a:lnTo>
                  <a:cubicBezTo>
                    <a:pt x="1093" y="780"/>
                    <a:pt x="1122" y="828"/>
                    <a:pt x="1160" y="885"/>
                  </a:cubicBezTo>
                  <a:cubicBezTo>
                    <a:pt x="1879" y="1969"/>
                    <a:pt x="2253" y="3100"/>
                    <a:pt x="2253" y="4259"/>
                  </a:cubicBezTo>
                  <a:cubicBezTo>
                    <a:pt x="2253" y="5410"/>
                    <a:pt x="1889" y="6541"/>
                    <a:pt x="1160" y="7624"/>
                  </a:cubicBezTo>
                  <a:cubicBezTo>
                    <a:pt x="892" y="8036"/>
                    <a:pt x="480" y="8324"/>
                    <a:pt x="1" y="8448"/>
                  </a:cubicBezTo>
                  <a:cubicBezTo>
                    <a:pt x="164" y="8487"/>
                    <a:pt x="327" y="8506"/>
                    <a:pt x="499" y="8515"/>
                  </a:cubicBezTo>
                  <a:cubicBezTo>
                    <a:pt x="1160" y="8515"/>
                    <a:pt x="1784" y="8180"/>
                    <a:pt x="2148" y="7624"/>
                  </a:cubicBezTo>
                  <a:cubicBezTo>
                    <a:pt x="2867" y="6541"/>
                    <a:pt x="3231" y="5410"/>
                    <a:pt x="3231" y="4259"/>
                  </a:cubicBezTo>
                  <a:cubicBezTo>
                    <a:pt x="3231" y="3100"/>
                    <a:pt x="2867" y="1969"/>
                    <a:pt x="2148" y="885"/>
                  </a:cubicBezTo>
                  <a:cubicBezTo>
                    <a:pt x="2109" y="838"/>
                    <a:pt x="2071" y="780"/>
                    <a:pt x="2042" y="732"/>
                  </a:cubicBezTo>
                  <a:cubicBezTo>
                    <a:pt x="1851" y="521"/>
                    <a:pt x="1621" y="339"/>
                    <a:pt x="1371" y="205"/>
                  </a:cubicBezTo>
                  <a:cubicBezTo>
                    <a:pt x="1098" y="68"/>
                    <a:pt x="797" y="0"/>
                    <a:pt x="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54" name="Google Shape;154;p16"/>
          <p:cNvGrpSpPr/>
          <p:nvPr/>
        </p:nvGrpSpPr>
        <p:grpSpPr>
          <a:xfrm>
            <a:off x="8109024" y="2754307"/>
            <a:ext cx="699517" cy="527821"/>
            <a:chOff x="4870671" y="2017200"/>
            <a:chExt cx="364180" cy="274812"/>
          </a:xfrm>
        </p:grpSpPr>
        <p:sp>
          <p:nvSpPr>
            <p:cNvPr id="155" name="Google Shape;155;p16"/>
            <p:cNvSpPr/>
            <p:nvPr/>
          </p:nvSpPr>
          <p:spPr>
            <a:xfrm>
              <a:off x="5143151" y="2097294"/>
              <a:ext cx="91700" cy="115044"/>
            </a:xfrm>
            <a:custGeom>
              <a:avLst/>
              <a:gdLst/>
              <a:ahLst/>
              <a:cxnLst/>
              <a:rect l="l" t="t" r="r" b="b"/>
              <a:pathLst>
                <a:path w="3500" h="4391" extrusionOk="0">
                  <a:moveTo>
                    <a:pt x="1" y="1"/>
                  </a:moveTo>
                  <a:lnTo>
                    <a:pt x="1" y="4391"/>
                  </a:lnTo>
                  <a:cubicBezTo>
                    <a:pt x="1" y="4391"/>
                    <a:pt x="1457" y="3070"/>
                    <a:pt x="2833" y="3070"/>
                  </a:cubicBezTo>
                  <a:cubicBezTo>
                    <a:pt x="2922" y="3070"/>
                    <a:pt x="3009" y="3076"/>
                    <a:pt x="3097" y="3087"/>
                  </a:cubicBezTo>
                  <a:cubicBezTo>
                    <a:pt x="3113" y="3089"/>
                    <a:pt x="3129" y="3091"/>
                    <a:pt x="3145" y="3091"/>
                  </a:cubicBezTo>
                  <a:cubicBezTo>
                    <a:pt x="3336" y="3091"/>
                    <a:pt x="3499" y="2936"/>
                    <a:pt x="3499" y="2733"/>
                  </a:cubicBezTo>
                  <a:lnTo>
                    <a:pt x="3499" y="1659"/>
                  </a:lnTo>
                  <a:cubicBezTo>
                    <a:pt x="3499" y="1456"/>
                    <a:pt x="3336" y="1301"/>
                    <a:pt x="3145" y="1301"/>
                  </a:cubicBezTo>
                  <a:cubicBezTo>
                    <a:pt x="3129" y="1301"/>
                    <a:pt x="3113" y="1302"/>
                    <a:pt x="3097" y="1304"/>
                  </a:cubicBezTo>
                  <a:cubicBezTo>
                    <a:pt x="3009" y="1316"/>
                    <a:pt x="2922" y="1321"/>
                    <a:pt x="2833" y="1321"/>
                  </a:cubicBezTo>
                  <a:cubicBezTo>
                    <a:pt x="1457" y="13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143151" y="2097058"/>
              <a:ext cx="33667" cy="115280"/>
            </a:xfrm>
            <a:custGeom>
              <a:avLst/>
              <a:gdLst/>
              <a:ahLst/>
              <a:cxnLst/>
              <a:rect l="l" t="t" r="r" b="b"/>
              <a:pathLst>
                <a:path w="1285" h="4400" extrusionOk="0">
                  <a:moveTo>
                    <a:pt x="1" y="0"/>
                  </a:moveTo>
                  <a:lnTo>
                    <a:pt x="1" y="4400"/>
                  </a:lnTo>
                  <a:cubicBezTo>
                    <a:pt x="336" y="4112"/>
                    <a:pt x="691" y="3854"/>
                    <a:pt x="1074" y="3633"/>
                  </a:cubicBezTo>
                  <a:cubicBezTo>
                    <a:pt x="1218" y="3173"/>
                    <a:pt x="1285" y="2684"/>
                    <a:pt x="1285" y="2195"/>
                  </a:cubicBezTo>
                  <a:cubicBezTo>
                    <a:pt x="1285" y="1706"/>
                    <a:pt x="1218" y="1227"/>
                    <a:pt x="1074" y="757"/>
                  </a:cubicBezTo>
                  <a:cubicBezTo>
                    <a:pt x="691" y="547"/>
                    <a:pt x="336" y="288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4870671" y="2017200"/>
              <a:ext cx="290584" cy="274471"/>
            </a:xfrm>
            <a:custGeom>
              <a:avLst/>
              <a:gdLst/>
              <a:ahLst/>
              <a:cxnLst/>
              <a:rect l="l" t="t" r="r" b="b"/>
              <a:pathLst>
                <a:path w="11091" h="10476" extrusionOk="0">
                  <a:moveTo>
                    <a:pt x="5694" y="0"/>
                  </a:moveTo>
                  <a:cubicBezTo>
                    <a:pt x="5474" y="0"/>
                    <a:pt x="5253" y="10"/>
                    <a:pt x="5042" y="38"/>
                  </a:cubicBezTo>
                  <a:cubicBezTo>
                    <a:pt x="4793" y="48"/>
                    <a:pt x="4553" y="96"/>
                    <a:pt x="4323" y="182"/>
                  </a:cubicBezTo>
                  <a:cubicBezTo>
                    <a:pt x="1649" y="901"/>
                    <a:pt x="0" y="3566"/>
                    <a:pt x="547" y="6269"/>
                  </a:cubicBezTo>
                  <a:cubicBezTo>
                    <a:pt x="1038" y="8741"/>
                    <a:pt x="3212" y="10475"/>
                    <a:pt x="5669" y="10475"/>
                  </a:cubicBezTo>
                  <a:cubicBezTo>
                    <a:pt x="5899" y="10475"/>
                    <a:pt x="6131" y="10460"/>
                    <a:pt x="6365" y="10429"/>
                  </a:cubicBezTo>
                  <a:cubicBezTo>
                    <a:pt x="9107" y="10074"/>
                    <a:pt x="11091" y="7659"/>
                    <a:pt x="10918" y="4898"/>
                  </a:cubicBezTo>
                  <a:cubicBezTo>
                    <a:pt x="10736" y="2147"/>
                    <a:pt x="8455" y="0"/>
                    <a:pt x="5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4911595" y="2046309"/>
              <a:ext cx="263729" cy="245704"/>
            </a:xfrm>
            <a:custGeom>
              <a:avLst/>
              <a:gdLst/>
              <a:ahLst/>
              <a:cxnLst/>
              <a:rect l="l" t="t" r="r" b="b"/>
              <a:pathLst>
                <a:path w="10066" h="9378" extrusionOk="0">
                  <a:moveTo>
                    <a:pt x="7362" y="1"/>
                  </a:moveTo>
                  <a:lnTo>
                    <a:pt x="7362" y="1"/>
                  </a:lnTo>
                  <a:cubicBezTo>
                    <a:pt x="9002" y="2091"/>
                    <a:pt x="8819" y="5072"/>
                    <a:pt x="6941" y="6950"/>
                  </a:cubicBezTo>
                  <a:cubicBezTo>
                    <a:pt x="5927" y="7969"/>
                    <a:pt x="4586" y="8486"/>
                    <a:pt x="3238" y="8486"/>
                  </a:cubicBezTo>
                  <a:cubicBezTo>
                    <a:pt x="2100" y="8486"/>
                    <a:pt x="957" y="8118"/>
                    <a:pt x="1" y="7372"/>
                  </a:cubicBezTo>
                  <a:lnTo>
                    <a:pt x="1" y="7372"/>
                  </a:lnTo>
                  <a:cubicBezTo>
                    <a:pt x="1040" y="8699"/>
                    <a:pt x="2579" y="9378"/>
                    <a:pt x="4125" y="9378"/>
                  </a:cubicBezTo>
                  <a:cubicBezTo>
                    <a:pt x="5461" y="9378"/>
                    <a:pt x="6802" y="8872"/>
                    <a:pt x="7832" y="7842"/>
                  </a:cubicBezTo>
                  <a:cubicBezTo>
                    <a:pt x="10065" y="5618"/>
                    <a:pt x="9845" y="1947"/>
                    <a:pt x="7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4872688" y="2101774"/>
              <a:ext cx="28899" cy="103045"/>
            </a:xfrm>
            <a:custGeom>
              <a:avLst/>
              <a:gdLst/>
              <a:ahLst/>
              <a:cxnLst/>
              <a:rect l="l" t="t" r="r" b="b"/>
              <a:pathLst>
                <a:path w="1103" h="3933" extrusionOk="0">
                  <a:moveTo>
                    <a:pt x="864" y="0"/>
                  </a:moveTo>
                  <a:cubicBezTo>
                    <a:pt x="827" y="0"/>
                    <a:pt x="790" y="10"/>
                    <a:pt x="757" y="31"/>
                  </a:cubicBezTo>
                  <a:cubicBezTo>
                    <a:pt x="297" y="328"/>
                    <a:pt x="0" y="1085"/>
                    <a:pt x="0" y="1967"/>
                  </a:cubicBezTo>
                  <a:cubicBezTo>
                    <a:pt x="0" y="2840"/>
                    <a:pt x="297" y="3606"/>
                    <a:pt x="757" y="3894"/>
                  </a:cubicBezTo>
                  <a:cubicBezTo>
                    <a:pt x="786" y="3913"/>
                    <a:pt x="824" y="3932"/>
                    <a:pt x="872" y="3932"/>
                  </a:cubicBezTo>
                  <a:cubicBezTo>
                    <a:pt x="920" y="3932"/>
                    <a:pt x="959" y="3913"/>
                    <a:pt x="1007" y="3884"/>
                  </a:cubicBezTo>
                  <a:cubicBezTo>
                    <a:pt x="1074" y="3836"/>
                    <a:pt x="1102" y="3741"/>
                    <a:pt x="1074" y="3654"/>
                  </a:cubicBezTo>
                  <a:cubicBezTo>
                    <a:pt x="872" y="3118"/>
                    <a:pt x="777" y="2542"/>
                    <a:pt x="777" y="1967"/>
                  </a:cubicBezTo>
                  <a:cubicBezTo>
                    <a:pt x="777" y="1392"/>
                    <a:pt x="872" y="817"/>
                    <a:pt x="1064" y="280"/>
                  </a:cubicBezTo>
                  <a:cubicBezTo>
                    <a:pt x="1093" y="194"/>
                    <a:pt x="1064" y="98"/>
                    <a:pt x="997" y="50"/>
                  </a:cubicBezTo>
                  <a:cubicBezTo>
                    <a:pt x="959" y="18"/>
                    <a:pt x="912" y="0"/>
                    <a:pt x="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4873946" y="2075024"/>
              <a:ext cx="73858" cy="159427"/>
            </a:xfrm>
            <a:custGeom>
              <a:avLst/>
              <a:gdLst/>
              <a:ahLst/>
              <a:cxnLst/>
              <a:rect l="l" t="t" r="r" b="b"/>
              <a:pathLst>
                <a:path w="2819" h="6085" extrusionOk="0">
                  <a:moveTo>
                    <a:pt x="1342" y="0"/>
                  </a:moveTo>
                  <a:cubicBezTo>
                    <a:pt x="1325" y="0"/>
                    <a:pt x="1308" y="2"/>
                    <a:pt x="1294" y="7"/>
                  </a:cubicBezTo>
                  <a:cubicBezTo>
                    <a:pt x="0" y="1829"/>
                    <a:pt x="0" y="4263"/>
                    <a:pt x="1294" y="6084"/>
                  </a:cubicBezTo>
                  <a:lnTo>
                    <a:pt x="1390" y="6084"/>
                  </a:lnTo>
                  <a:cubicBezTo>
                    <a:pt x="1572" y="6084"/>
                    <a:pt x="1812" y="5883"/>
                    <a:pt x="2003" y="5691"/>
                  </a:cubicBezTo>
                  <a:cubicBezTo>
                    <a:pt x="2291" y="5394"/>
                    <a:pt x="2502" y="5020"/>
                    <a:pt x="2598" y="4618"/>
                  </a:cubicBezTo>
                  <a:cubicBezTo>
                    <a:pt x="2607" y="4589"/>
                    <a:pt x="2617" y="4589"/>
                    <a:pt x="2617" y="4589"/>
                  </a:cubicBezTo>
                  <a:cubicBezTo>
                    <a:pt x="2751" y="4091"/>
                    <a:pt x="2818" y="3573"/>
                    <a:pt x="2818" y="3055"/>
                  </a:cubicBezTo>
                  <a:cubicBezTo>
                    <a:pt x="2818" y="1397"/>
                    <a:pt x="2176" y="17"/>
                    <a:pt x="1390" y="7"/>
                  </a:cubicBezTo>
                  <a:cubicBezTo>
                    <a:pt x="1376" y="2"/>
                    <a:pt x="1359" y="0"/>
                    <a:pt x="1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4904312" y="2074945"/>
              <a:ext cx="43492" cy="159244"/>
            </a:xfrm>
            <a:custGeom>
              <a:avLst/>
              <a:gdLst/>
              <a:ahLst/>
              <a:cxnLst/>
              <a:rect l="l" t="t" r="r" b="b"/>
              <a:pathLst>
                <a:path w="1660" h="6078" extrusionOk="0">
                  <a:moveTo>
                    <a:pt x="125" y="1"/>
                  </a:moveTo>
                  <a:cubicBezTo>
                    <a:pt x="97" y="39"/>
                    <a:pt x="58" y="87"/>
                    <a:pt x="30" y="135"/>
                  </a:cubicBezTo>
                  <a:cubicBezTo>
                    <a:pt x="605" y="547"/>
                    <a:pt x="1026" y="1697"/>
                    <a:pt x="1017" y="3030"/>
                  </a:cubicBezTo>
                  <a:cubicBezTo>
                    <a:pt x="1017" y="3547"/>
                    <a:pt x="950" y="4065"/>
                    <a:pt x="825" y="4573"/>
                  </a:cubicBezTo>
                  <a:cubicBezTo>
                    <a:pt x="816" y="4582"/>
                    <a:pt x="816" y="4602"/>
                    <a:pt x="806" y="4611"/>
                  </a:cubicBezTo>
                  <a:cubicBezTo>
                    <a:pt x="710" y="5023"/>
                    <a:pt x="499" y="5397"/>
                    <a:pt x="212" y="5694"/>
                  </a:cubicBezTo>
                  <a:cubicBezTo>
                    <a:pt x="145" y="5761"/>
                    <a:pt x="78" y="5819"/>
                    <a:pt x="1" y="5886"/>
                  </a:cubicBezTo>
                  <a:cubicBezTo>
                    <a:pt x="39" y="5944"/>
                    <a:pt x="87" y="6011"/>
                    <a:pt x="135" y="6078"/>
                  </a:cubicBezTo>
                  <a:lnTo>
                    <a:pt x="231" y="6078"/>
                  </a:lnTo>
                  <a:cubicBezTo>
                    <a:pt x="413" y="6078"/>
                    <a:pt x="653" y="5877"/>
                    <a:pt x="844" y="5685"/>
                  </a:cubicBezTo>
                  <a:cubicBezTo>
                    <a:pt x="1132" y="5388"/>
                    <a:pt x="1343" y="5014"/>
                    <a:pt x="1439" y="4602"/>
                  </a:cubicBezTo>
                  <a:cubicBezTo>
                    <a:pt x="1448" y="4592"/>
                    <a:pt x="1448" y="4573"/>
                    <a:pt x="1448" y="4563"/>
                  </a:cubicBezTo>
                  <a:cubicBezTo>
                    <a:pt x="1582" y="4065"/>
                    <a:pt x="1650" y="3547"/>
                    <a:pt x="1650" y="3030"/>
                  </a:cubicBezTo>
                  <a:cubicBezTo>
                    <a:pt x="1659" y="1391"/>
                    <a:pt x="1017" y="10"/>
                    <a:pt x="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877693" y="2119407"/>
              <a:ext cx="36706" cy="70583"/>
            </a:xfrm>
            <a:custGeom>
              <a:avLst/>
              <a:gdLst/>
              <a:ahLst/>
              <a:cxnLst/>
              <a:rect l="l" t="t" r="r" b="b"/>
              <a:pathLst>
                <a:path w="1401" h="2694" extrusionOk="0">
                  <a:moveTo>
                    <a:pt x="701" y="0"/>
                  </a:moveTo>
                  <a:cubicBezTo>
                    <a:pt x="308" y="0"/>
                    <a:pt x="1" y="595"/>
                    <a:pt x="1" y="1342"/>
                  </a:cubicBezTo>
                  <a:cubicBezTo>
                    <a:pt x="1" y="2099"/>
                    <a:pt x="308" y="2694"/>
                    <a:pt x="701" y="2694"/>
                  </a:cubicBezTo>
                  <a:cubicBezTo>
                    <a:pt x="1084" y="2694"/>
                    <a:pt x="1400" y="2090"/>
                    <a:pt x="1400" y="1342"/>
                  </a:cubicBezTo>
                  <a:cubicBezTo>
                    <a:pt x="1400" y="604"/>
                    <a:pt x="1084" y="0"/>
                    <a:pt x="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047888" y="2085504"/>
              <a:ext cx="106346" cy="54024"/>
            </a:xfrm>
            <a:custGeom>
              <a:avLst/>
              <a:gdLst/>
              <a:ahLst/>
              <a:cxnLst/>
              <a:rect l="l" t="t" r="r" b="b"/>
              <a:pathLst>
                <a:path w="4059" h="2062" extrusionOk="0">
                  <a:moveTo>
                    <a:pt x="2031" y="0"/>
                  </a:moveTo>
                  <a:cubicBezTo>
                    <a:pt x="1978" y="0"/>
                    <a:pt x="1926" y="19"/>
                    <a:pt x="1882" y="58"/>
                  </a:cubicBezTo>
                  <a:cubicBezTo>
                    <a:pt x="1652" y="317"/>
                    <a:pt x="1537" y="652"/>
                    <a:pt x="1576" y="988"/>
                  </a:cubicBezTo>
                  <a:cubicBezTo>
                    <a:pt x="1326" y="838"/>
                    <a:pt x="1039" y="731"/>
                    <a:pt x="521" y="731"/>
                  </a:cubicBezTo>
                  <a:cubicBezTo>
                    <a:pt x="444" y="731"/>
                    <a:pt x="361" y="733"/>
                    <a:pt x="272" y="738"/>
                  </a:cubicBezTo>
                  <a:cubicBezTo>
                    <a:pt x="0" y="757"/>
                    <a:pt x="22" y="1161"/>
                    <a:pt x="283" y="1161"/>
                  </a:cubicBezTo>
                  <a:cubicBezTo>
                    <a:pt x="289" y="1161"/>
                    <a:pt x="295" y="1161"/>
                    <a:pt x="301" y="1160"/>
                  </a:cubicBezTo>
                  <a:cubicBezTo>
                    <a:pt x="390" y="1154"/>
                    <a:pt x="472" y="1151"/>
                    <a:pt x="547" y="1151"/>
                  </a:cubicBezTo>
                  <a:cubicBezTo>
                    <a:pt x="1076" y="1151"/>
                    <a:pt x="1282" y="1293"/>
                    <a:pt x="1576" y="1486"/>
                  </a:cubicBezTo>
                  <a:cubicBezTo>
                    <a:pt x="1643" y="1534"/>
                    <a:pt x="1729" y="1591"/>
                    <a:pt x="1825" y="1649"/>
                  </a:cubicBezTo>
                  <a:cubicBezTo>
                    <a:pt x="2017" y="1774"/>
                    <a:pt x="2218" y="1869"/>
                    <a:pt x="2429" y="1956"/>
                  </a:cubicBezTo>
                  <a:cubicBezTo>
                    <a:pt x="2611" y="2023"/>
                    <a:pt x="2812" y="2061"/>
                    <a:pt x="3004" y="2061"/>
                  </a:cubicBezTo>
                  <a:cubicBezTo>
                    <a:pt x="3282" y="2061"/>
                    <a:pt x="3550" y="1975"/>
                    <a:pt x="3771" y="1812"/>
                  </a:cubicBezTo>
                  <a:cubicBezTo>
                    <a:pt x="3876" y="1735"/>
                    <a:pt x="3982" y="1639"/>
                    <a:pt x="4058" y="1524"/>
                  </a:cubicBezTo>
                  <a:cubicBezTo>
                    <a:pt x="4020" y="1361"/>
                    <a:pt x="3982" y="1198"/>
                    <a:pt x="3924" y="1045"/>
                  </a:cubicBezTo>
                  <a:cubicBezTo>
                    <a:pt x="3876" y="1055"/>
                    <a:pt x="3838" y="1093"/>
                    <a:pt x="3819" y="1141"/>
                  </a:cubicBezTo>
                  <a:cubicBezTo>
                    <a:pt x="3732" y="1275"/>
                    <a:pt x="3627" y="1390"/>
                    <a:pt x="3502" y="1486"/>
                  </a:cubicBezTo>
                  <a:cubicBezTo>
                    <a:pt x="3354" y="1596"/>
                    <a:pt x="3190" y="1649"/>
                    <a:pt x="3009" y="1649"/>
                  </a:cubicBezTo>
                  <a:cubicBezTo>
                    <a:pt x="2876" y="1649"/>
                    <a:pt x="2733" y="1620"/>
                    <a:pt x="2582" y="1563"/>
                  </a:cubicBezTo>
                  <a:cubicBezTo>
                    <a:pt x="2410" y="1496"/>
                    <a:pt x="2247" y="1419"/>
                    <a:pt x="2093" y="1323"/>
                  </a:cubicBezTo>
                  <a:cubicBezTo>
                    <a:pt x="1825" y="729"/>
                    <a:pt x="2160" y="374"/>
                    <a:pt x="2180" y="355"/>
                  </a:cubicBezTo>
                  <a:cubicBezTo>
                    <a:pt x="2256" y="278"/>
                    <a:pt x="2256" y="144"/>
                    <a:pt x="2180" y="58"/>
                  </a:cubicBezTo>
                  <a:cubicBezTo>
                    <a:pt x="2136" y="19"/>
                    <a:pt x="2084" y="0"/>
                    <a:pt x="2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056508" y="2170313"/>
              <a:ext cx="99717" cy="68644"/>
            </a:xfrm>
            <a:custGeom>
              <a:avLst/>
              <a:gdLst/>
              <a:ahLst/>
              <a:cxnLst/>
              <a:rect l="l" t="t" r="r" b="b"/>
              <a:pathLst>
                <a:path w="3806" h="2620" extrusionOk="0">
                  <a:moveTo>
                    <a:pt x="3681" y="1"/>
                  </a:moveTo>
                  <a:cubicBezTo>
                    <a:pt x="3672" y="1"/>
                    <a:pt x="3662" y="2"/>
                    <a:pt x="3653" y="3"/>
                  </a:cubicBezTo>
                  <a:cubicBezTo>
                    <a:pt x="3202" y="61"/>
                    <a:pt x="2771" y="176"/>
                    <a:pt x="2349" y="339"/>
                  </a:cubicBezTo>
                  <a:cubicBezTo>
                    <a:pt x="2100" y="434"/>
                    <a:pt x="1851" y="559"/>
                    <a:pt x="1611" y="693"/>
                  </a:cubicBezTo>
                  <a:cubicBezTo>
                    <a:pt x="1601" y="703"/>
                    <a:pt x="1582" y="712"/>
                    <a:pt x="1573" y="722"/>
                  </a:cubicBezTo>
                  <a:cubicBezTo>
                    <a:pt x="1314" y="875"/>
                    <a:pt x="1065" y="1048"/>
                    <a:pt x="835" y="1259"/>
                  </a:cubicBezTo>
                  <a:cubicBezTo>
                    <a:pt x="451" y="942"/>
                    <a:pt x="528" y="415"/>
                    <a:pt x="537" y="387"/>
                  </a:cubicBezTo>
                  <a:cubicBezTo>
                    <a:pt x="548" y="241"/>
                    <a:pt x="435" y="160"/>
                    <a:pt x="324" y="160"/>
                  </a:cubicBezTo>
                  <a:cubicBezTo>
                    <a:pt x="237" y="160"/>
                    <a:pt x="150" y="210"/>
                    <a:pt x="125" y="319"/>
                  </a:cubicBezTo>
                  <a:cubicBezTo>
                    <a:pt x="125" y="358"/>
                    <a:pt x="1" y="1086"/>
                    <a:pt x="528" y="1556"/>
                  </a:cubicBezTo>
                  <a:cubicBezTo>
                    <a:pt x="394" y="1700"/>
                    <a:pt x="269" y="1863"/>
                    <a:pt x="154" y="2035"/>
                  </a:cubicBezTo>
                  <a:cubicBezTo>
                    <a:pt x="87" y="2131"/>
                    <a:pt x="116" y="2256"/>
                    <a:pt x="211" y="2323"/>
                  </a:cubicBezTo>
                  <a:cubicBezTo>
                    <a:pt x="250" y="2342"/>
                    <a:pt x="288" y="2361"/>
                    <a:pt x="336" y="2361"/>
                  </a:cubicBezTo>
                  <a:cubicBezTo>
                    <a:pt x="403" y="2361"/>
                    <a:pt x="470" y="2323"/>
                    <a:pt x="509" y="2265"/>
                  </a:cubicBezTo>
                  <a:cubicBezTo>
                    <a:pt x="720" y="1949"/>
                    <a:pt x="978" y="1671"/>
                    <a:pt x="1285" y="1431"/>
                  </a:cubicBezTo>
                  <a:lnTo>
                    <a:pt x="1285" y="1431"/>
                  </a:lnTo>
                  <a:cubicBezTo>
                    <a:pt x="1237" y="1815"/>
                    <a:pt x="1323" y="2189"/>
                    <a:pt x="1525" y="2524"/>
                  </a:cubicBezTo>
                  <a:cubicBezTo>
                    <a:pt x="1553" y="2582"/>
                    <a:pt x="1621" y="2620"/>
                    <a:pt x="1697" y="2620"/>
                  </a:cubicBezTo>
                  <a:cubicBezTo>
                    <a:pt x="1736" y="2610"/>
                    <a:pt x="1774" y="2601"/>
                    <a:pt x="1812" y="2582"/>
                  </a:cubicBezTo>
                  <a:cubicBezTo>
                    <a:pt x="1908" y="2524"/>
                    <a:pt x="1937" y="2390"/>
                    <a:pt x="1870" y="2294"/>
                  </a:cubicBezTo>
                  <a:cubicBezTo>
                    <a:pt x="1851" y="2275"/>
                    <a:pt x="1477" y="1652"/>
                    <a:pt x="1841" y="1058"/>
                  </a:cubicBezTo>
                  <a:cubicBezTo>
                    <a:pt x="2416" y="732"/>
                    <a:pt x="3039" y="521"/>
                    <a:pt x="3691" y="425"/>
                  </a:cubicBezTo>
                  <a:cubicBezTo>
                    <a:pt x="3710" y="425"/>
                    <a:pt x="3729" y="415"/>
                    <a:pt x="3748" y="406"/>
                  </a:cubicBezTo>
                  <a:cubicBezTo>
                    <a:pt x="3768" y="291"/>
                    <a:pt x="3787" y="176"/>
                    <a:pt x="3806" y="61"/>
                  </a:cubicBezTo>
                  <a:cubicBezTo>
                    <a:pt x="3774" y="21"/>
                    <a:pt x="3729" y="1"/>
                    <a:pt x="36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5064368" y="2140995"/>
              <a:ext cx="45405" cy="20567"/>
            </a:xfrm>
            <a:custGeom>
              <a:avLst/>
              <a:gdLst/>
              <a:ahLst/>
              <a:cxnLst/>
              <a:rect l="l" t="t" r="r" b="b"/>
              <a:pathLst>
                <a:path w="1733" h="785" extrusionOk="0">
                  <a:moveTo>
                    <a:pt x="706" y="1"/>
                  </a:moveTo>
                  <a:cubicBezTo>
                    <a:pt x="527" y="1"/>
                    <a:pt x="341" y="49"/>
                    <a:pt x="161" y="173"/>
                  </a:cubicBezTo>
                  <a:cubicBezTo>
                    <a:pt x="1" y="317"/>
                    <a:pt x="121" y="548"/>
                    <a:pt x="293" y="548"/>
                  </a:cubicBezTo>
                  <a:cubicBezTo>
                    <a:pt x="328" y="548"/>
                    <a:pt x="364" y="539"/>
                    <a:pt x="400" y="518"/>
                  </a:cubicBezTo>
                  <a:cubicBezTo>
                    <a:pt x="503" y="445"/>
                    <a:pt x="610" y="417"/>
                    <a:pt x="713" y="417"/>
                  </a:cubicBezTo>
                  <a:cubicBezTo>
                    <a:pt x="1046" y="417"/>
                    <a:pt x="1344" y="705"/>
                    <a:pt x="1359" y="720"/>
                  </a:cubicBezTo>
                  <a:cubicBezTo>
                    <a:pt x="1397" y="763"/>
                    <a:pt x="1450" y="784"/>
                    <a:pt x="1504" y="784"/>
                  </a:cubicBezTo>
                  <a:cubicBezTo>
                    <a:pt x="1558" y="784"/>
                    <a:pt x="1613" y="763"/>
                    <a:pt x="1656" y="720"/>
                  </a:cubicBezTo>
                  <a:cubicBezTo>
                    <a:pt x="1733" y="643"/>
                    <a:pt x="1733" y="509"/>
                    <a:pt x="1656" y="432"/>
                  </a:cubicBezTo>
                  <a:cubicBezTo>
                    <a:pt x="1477" y="246"/>
                    <a:pt x="1109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5039556" y="2037479"/>
              <a:ext cx="75482" cy="44016"/>
            </a:xfrm>
            <a:custGeom>
              <a:avLst/>
              <a:gdLst/>
              <a:ahLst/>
              <a:cxnLst/>
              <a:rect l="l" t="t" r="r" b="b"/>
              <a:pathLst>
                <a:path w="2881" h="1680" extrusionOk="0">
                  <a:moveTo>
                    <a:pt x="282" y="0"/>
                  </a:moveTo>
                  <a:cubicBezTo>
                    <a:pt x="140" y="0"/>
                    <a:pt x="0" y="146"/>
                    <a:pt x="92" y="309"/>
                  </a:cubicBezTo>
                  <a:cubicBezTo>
                    <a:pt x="379" y="769"/>
                    <a:pt x="868" y="1066"/>
                    <a:pt x="1405" y="1105"/>
                  </a:cubicBezTo>
                  <a:cubicBezTo>
                    <a:pt x="1817" y="1124"/>
                    <a:pt x="2200" y="1306"/>
                    <a:pt x="2488" y="1613"/>
                  </a:cubicBezTo>
                  <a:cubicBezTo>
                    <a:pt x="2526" y="1651"/>
                    <a:pt x="2584" y="1680"/>
                    <a:pt x="2651" y="1680"/>
                  </a:cubicBezTo>
                  <a:cubicBezTo>
                    <a:pt x="2699" y="1680"/>
                    <a:pt x="2737" y="1661"/>
                    <a:pt x="2776" y="1632"/>
                  </a:cubicBezTo>
                  <a:cubicBezTo>
                    <a:pt x="2862" y="1555"/>
                    <a:pt x="2881" y="1431"/>
                    <a:pt x="2804" y="1344"/>
                  </a:cubicBezTo>
                  <a:cubicBezTo>
                    <a:pt x="2450" y="951"/>
                    <a:pt x="1961" y="721"/>
                    <a:pt x="1434" y="693"/>
                  </a:cubicBezTo>
                  <a:cubicBezTo>
                    <a:pt x="1041" y="664"/>
                    <a:pt x="676" y="443"/>
                    <a:pt x="456" y="108"/>
                  </a:cubicBezTo>
                  <a:cubicBezTo>
                    <a:pt x="413" y="32"/>
                    <a:pt x="347" y="0"/>
                    <a:pt x="2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5016002" y="2240634"/>
              <a:ext cx="61884" cy="30995"/>
            </a:xfrm>
            <a:custGeom>
              <a:avLst/>
              <a:gdLst/>
              <a:ahLst/>
              <a:cxnLst/>
              <a:rect l="l" t="t" r="r" b="b"/>
              <a:pathLst>
                <a:path w="2362" h="1183" extrusionOk="0">
                  <a:moveTo>
                    <a:pt x="2136" y="1"/>
                  </a:moveTo>
                  <a:cubicBezTo>
                    <a:pt x="2048" y="1"/>
                    <a:pt x="1970" y="54"/>
                    <a:pt x="1940" y="137"/>
                  </a:cubicBezTo>
                  <a:cubicBezTo>
                    <a:pt x="1921" y="164"/>
                    <a:pt x="1646" y="776"/>
                    <a:pt x="502" y="776"/>
                  </a:cubicBezTo>
                  <a:cubicBezTo>
                    <a:pt x="438" y="776"/>
                    <a:pt x="370" y="774"/>
                    <a:pt x="300" y="770"/>
                  </a:cubicBezTo>
                  <a:cubicBezTo>
                    <a:pt x="294" y="769"/>
                    <a:pt x="288" y="769"/>
                    <a:pt x="282" y="769"/>
                  </a:cubicBezTo>
                  <a:cubicBezTo>
                    <a:pt x="21" y="769"/>
                    <a:pt x="0" y="1163"/>
                    <a:pt x="272" y="1182"/>
                  </a:cubicBezTo>
                  <a:lnTo>
                    <a:pt x="511" y="1182"/>
                  </a:lnTo>
                  <a:cubicBezTo>
                    <a:pt x="1949" y="1182"/>
                    <a:pt x="2313" y="319"/>
                    <a:pt x="2323" y="281"/>
                  </a:cubicBezTo>
                  <a:cubicBezTo>
                    <a:pt x="2361" y="176"/>
                    <a:pt x="2313" y="61"/>
                    <a:pt x="2208" y="13"/>
                  </a:cubicBezTo>
                  <a:cubicBezTo>
                    <a:pt x="2184" y="5"/>
                    <a:pt x="2159" y="1"/>
                    <a:pt x="2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oogle Shape;168;p16"/>
          <p:cNvGrpSpPr/>
          <p:nvPr/>
        </p:nvGrpSpPr>
        <p:grpSpPr>
          <a:xfrm>
            <a:off x="8197135" y="4010366"/>
            <a:ext cx="523296" cy="732433"/>
            <a:chOff x="5777767" y="3804826"/>
            <a:chExt cx="258699" cy="362136"/>
          </a:xfrm>
        </p:grpSpPr>
        <p:sp>
          <p:nvSpPr>
            <p:cNvPr id="169" name="Google Shape;169;p16"/>
            <p:cNvSpPr/>
            <p:nvPr/>
          </p:nvSpPr>
          <p:spPr>
            <a:xfrm>
              <a:off x="5777767" y="3804826"/>
              <a:ext cx="258699" cy="362136"/>
            </a:xfrm>
            <a:custGeom>
              <a:avLst/>
              <a:gdLst/>
              <a:ahLst/>
              <a:cxnLst/>
              <a:rect l="l" t="t" r="r" b="b"/>
              <a:pathLst>
                <a:path w="9874" h="13822" extrusionOk="0">
                  <a:moveTo>
                    <a:pt x="5867" y="0"/>
                  </a:moveTo>
                  <a:cubicBezTo>
                    <a:pt x="5620" y="0"/>
                    <a:pt x="5369" y="28"/>
                    <a:pt x="5119" y="85"/>
                  </a:cubicBezTo>
                  <a:cubicBezTo>
                    <a:pt x="4669" y="200"/>
                    <a:pt x="4238" y="382"/>
                    <a:pt x="3835" y="622"/>
                  </a:cubicBezTo>
                  <a:cubicBezTo>
                    <a:pt x="3528" y="804"/>
                    <a:pt x="3260" y="1043"/>
                    <a:pt x="3039" y="1312"/>
                  </a:cubicBezTo>
                  <a:cubicBezTo>
                    <a:pt x="2685" y="1743"/>
                    <a:pt x="2196" y="2031"/>
                    <a:pt x="1659" y="2136"/>
                  </a:cubicBezTo>
                  <a:cubicBezTo>
                    <a:pt x="1448" y="2174"/>
                    <a:pt x="1266" y="2318"/>
                    <a:pt x="1180" y="2520"/>
                  </a:cubicBezTo>
                  <a:cubicBezTo>
                    <a:pt x="979" y="2980"/>
                    <a:pt x="739" y="3814"/>
                    <a:pt x="1266" y="4427"/>
                  </a:cubicBezTo>
                  <a:cubicBezTo>
                    <a:pt x="2033" y="5328"/>
                    <a:pt x="1" y="6833"/>
                    <a:pt x="1266" y="9095"/>
                  </a:cubicBezTo>
                  <a:cubicBezTo>
                    <a:pt x="1669" y="9804"/>
                    <a:pt x="1410" y="10677"/>
                    <a:pt x="1324" y="11434"/>
                  </a:cubicBezTo>
                  <a:cubicBezTo>
                    <a:pt x="1218" y="12162"/>
                    <a:pt x="1496" y="12891"/>
                    <a:pt x="2062" y="13361"/>
                  </a:cubicBezTo>
                  <a:cubicBezTo>
                    <a:pt x="2416" y="13659"/>
                    <a:pt x="2870" y="13821"/>
                    <a:pt x="3344" y="13821"/>
                  </a:cubicBezTo>
                  <a:cubicBezTo>
                    <a:pt x="3357" y="13821"/>
                    <a:pt x="3371" y="13821"/>
                    <a:pt x="3384" y="13821"/>
                  </a:cubicBezTo>
                  <a:cubicBezTo>
                    <a:pt x="4103" y="13802"/>
                    <a:pt x="4774" y="13437"/>
                    <a:pt x="5196" y="12853"/>
                  </a:cubicBezTo>
                  <a:lnTo>
                    <a:pt x="5963" y="11769"/>
                  </a:lnTo>
                  <a:lnTo>
                    <a:pt x="5944" y="11769"/>
                  </a:lnTo>
                  <a:lnTo>
                    <a:pt x="6509" y="11012"/>
                  </a:lnTo>
                  <a:lnTo>
                    <a:pt x="7497" y="9622"/>
                  </a:lnTo>
                  <a:cubicBezTo>
                    <a:pt x="9471" y="6574"/>
                    <a:pt x="9874" y="4053"/>
                    <a:pt x="8925" y="1973"/>
                  </a:cubicBezTo>
                  <a:cubicBezTo>
                    <a:pt x="8370" y="750"/>
                    <a:pt x="7160" y="0"/>
                    <a:pt x="5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820211" y="3822852"/>
              <a:ext cx="216255" cy="344085"/>
            </a:xfrm>
            <a:custGeom>
              <a:avLst/>
              <a:gdLst/>
              <a:ahLst/>
              <a:cxnLst/>
              <a:rect l="l" t="t" r="r" b="b"/>
              <a:pathLst>
                <a:path w="8254" h="13133" extrusionOk="0">
                  <a:moveTo>
                    <a:pt x="6270" y="1"/>
                  </a:moveTo>
                  <a:cubicBezTo>
                    <a:pt x="6433" y="202"/>
                    <a:pt x="6567" y="432"/>
                    <a:pt x="6672" y="672"/>
                  </a:cubicBezTo>
                  <a:cubicBezTo>
                    <a:pt x="7612" y="2742"/>
                    <a:pt x="7199" y="5263"/>
                    <a:pt x="5234" y="8292"/>
                  </a:cubicBezTo>
                  <a:lnTo>
                    <a:pt x="4247" y="9682"/>
                  </a:lnTo>
                  <a:lnTo>
                    <a:pt x="3682" y="10449"/>
                  </a:lnTo>
                  <a:lnTo>
                    <a:pt x="3701" y="10449"/>
                  </a:lnTo>
                  <a:lnTo>
                    <a:pt x="2934" y="11513"/>
                  </a:lnTo>
                  <a:cubicBezTo>
                    <a:pt x="2512" y="12117"/>
                    <a:pt x="1822" y="12481"/>
                    <a:pt x="1074" y="12490"/>
                  </a:cubicBezTo>
                  <a:cubicBezTo>
                    <a:pt x="700" y="12490"/>
                    <a:pt x="317" y="12385"/>
                    <a:pt x="1" y="12184"/>
                  </a:cubicBezTo>
                  <a:lnTo>
                    <a:pt x="1" y="12184"/>
                  </a:lnTo>
                  <a:cubicBezTo>
                    <a:pt x="116" y="12366"/>
                    <a:pt x="260" y="12529"/>
                    <a:pt x="432" y="12673"/>
                  </a:cubicBezTo>
                  <a:cubicBezTo>
                    <a:pt x="796" y="12970"/>
                    <a:pt x="1247" y="13133"/>
                    <a:pt x="1717" y="13133"/>
                  </a:cubicBezTo>
                  <a:cubicBezTo>
                    <a:pt x="2455" y="13123"/>
                    <a:pt x="3145" y="12759"/>
                    <a:pt x="3576" y="12155"/>
                  </a:cubicBezTo>
                  <a:lnTo>
                    <a:pt x="4333" y="11091"/>
                  </a:lnTo>
                  <a:lnTo>
                    <a:pt x="4314" y="11091"/>
                  </a:lnTo>
                  <a:lnTo>
                    <a:pt x="4880" y="10324"/>
                  </a:lnTo>
                  <a:lnTo>
                    <a:pt x="5877" y="8944"/>
                  </a:lnTo>
                  <a:cubicBezTo>
                    <a:pt x="7842" y="5905"/>
                    <a:pt x="8254" y="3384"/>
                    <a:pt x="7314" y="1314"/>
                  </a:cubicBezTo>
                  <a:cubicBezTo>
                    <a:pt x="7084" y="796"/>
                    <a:pt x="6720" y="346"/>
                    <a:pt x="6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841067" y="3853427"/>
              <a:ext cx="154973" cy="205775"/>
            </a:xfrm>
            <a:custGeom>
              <a:avLst/>
              <a:gdLst/>
              <a:ahLst/>
              <a:cxnLst/>
              <a:rect l="l" t="t" r="r" b="b"/>
              <a:pathLst>
                <a:path w="5915" h="7854" extrusionOk="0">
                  <a:moveTo>
                    <a:pt x="2982" y="0"/>
                  </a:moveTo>
                  <a:cubicBezTo>
                    <a:pt x="2860" y="0"/>
                    <a:pt x="2738" y="7"/>
                    <a:pt x="2617" y="22"/>
                  </a:cubicBezTo>
                  <a:cubicBezTo>
                    <a:pt x="2128" y="32"/>
                    <a:pt x="1965" y="224"/>
                    <a:pt x="1965" y="224"/>
                  </a:cubicBezTo>
                  <a:cubicBezTo>
                    <a:pt x="1515" y="463"/>
                    <a:pt x="1199" y="895"/>
                    <a:pt x="1103" y="1383"/>
                  </a:cubicBezTo>
                  <a:cubicBezTo>
                    <a:pt x="1064" y="1585"/>
                    <a:pt x="1045" y="1786"/>
                    <a:pt x="1036" y="1987"/>
                  </a:cubicBezTo>
                  <a:cubicBezTo>
                    <a:pt x="1026" y="2831"/>
                    <a:pt x="1429" y="3636"/>
                    <a:pt x="2119" y="4125"/>
                  </a:cubicBezTo>
                  <a:lnTo>
                    <a:pt x="2560" y="4432"/>
                  </a:lnTo>
                  <a:cubicBezTo>
                    <a:pt x="2646" y="4489"/>
                    <a:pt x="2713" y="4585"/>
                    <a:pt x="2732" y="4700"/>
                  </a:cubicBezTo>
                  <a:cubicBezTo>
                    <a:pt x="2771" y="4834"/>
                    <a:pt x="2742" y="4988"/>
                    <a:pt x="2656" y="5103"/>
                  </a:cubicBezTo>
                  <a:cubicBezTo>
                    <a:pt x="2566" y="5209"/>
                    <a:pt x="2441" y="5263"/>
                    <a:pt x="2314" y="5263"/>
                  </a:cubicBezTo>
                  <a:cubicBezTo>
                    <a:pt x="2223" y="5263"/>
                    <a:pt x="2132" y="5235"/>
                    <a:pt x="2052" y="5179"/>
                  </a:cubicBezTo>
                  <a:lnTo>
                    <a:pt x="882" y="4355"/>
                  </a:lnTo>
                  <a:cubicBezTo>
                    <a:pt x="852" y="4332"/>
                    <a:pt x="819" y="4322"/>
                    <a:pt x="786" y="4322"/>
                  </a:cubicBezTo>
                  <a:cubicBezTo>
                    <a:pt x="694" y="4322"/>
                    <a:pt x="609" y="4402"/>
                    <a:pt x="623" y="4508"/>
                  </a:cubicBezTo>
                  <a:cubicBezTo>
                    <a:pt x="729" y="5333"/>
                    <a:pt x="671" y="6061"/>
                    <a:pt x="413" y="6684"/>
                  </a:cubicBezTo>
                  <a:lnTo>
                    <a:pt x="115" y="7326"/>
                  </a:lnTo>
                  <a:cubicBezTo>
                    <a:pt x="0" y="7566"/>
                    <a:pt x="182" y="7844"/>
                    <a:pt x="451" y="7854"/>
                  </a:cubicBezTo>
                  <a:cubicBezTo>
                    <a:pt x="681" y="7834"/>
                    <a:pt x="901" y="7719"/>
                    <a:pt x="1036" y="7537"/>
                  </a:cubicBezTo>
                  <a:lnTo>
                    <a:pt x="1361" y="7048"/>
                  </a:lnTo>
                  <a:cubicBezTo>
                    <a:pt x="3911" y="6358"/>
                    <a:pt x="4390" y="4441"/>
                    <a:pt x="3633" y="1805"/>
                  </a:cubicBezTo>
                  <a:cubicBezTo>
                    <a:pt x="3585" y="1652"/>
                    <a:pt x="3643" y="1489"/>
                    <a:pt x="3777" y="1412"/>
                  </a:cubicBezTo>
                  <a:cubicBezTo>
                    <a:pt x="3832" y="1385"/>
                    <a:pt x="3891" y="1372"/>
                    <a:pt x="3950" y="1372"/>
                  </a:cubicBezTo>
                  <a:cubicBezTo>
                    <a:pt x="4036" y="1372"/>
                    <a:pt x="4121" y="1399"/>
                    <a:pt x="4189" y="1451"/>
                  </a:cubicBezTo>
                  <a:cubicBezTo>
                    <a:pt x="4208" y="1470"/>
                    <a:pt x="4228" y="1479"/>
                    <a:pt x="4247" y="1498"/>
                  </a:cubicBezTo>
                  <a:cubicBezTo>
                    <a:pt x="4946" y="2936"/>
                    <a:pt x="5071" y="4259"/>
                    <a:pt x="4429" y="5793"/>
                  </a:cubicBezTo>
                  <a:cubicBezTo>
                    <a:pt x="4390" y="5902"/>
                    <a:pt x="4476" y="5989"/>
                    <a:pt x="4566" y="5989"/>
                  </a:cubicBezTo>
                  <a:cubicBezTo>
                    <a:pt x="4611" y="5989"/>
                    <a:pt x="4656" y="5968"/>
                    <a:pt x="4688" y="5917"/>
                  </a:cubicBezTo>
                  <a:cubicBezTo>
                    <a:pt x="5608" y="4422"/>
                    <a:pt x="5915" y="2975"/>
                    <a:pt x="5454" y="1604"/>
                  </a:cubicBezTo>
                  <a:cubicBezTo>
                    <a:pt x="5253" y="1010"/>
                    <a:pt x="4803" y="521"/>
                    <a:pt x="4228" y="262"/>
                  </a:cubicBezTo>
                  <a:cubicBezTo>
                    <a:pt x="3832" y="90"/>
                    <a:pt x="3408" y="0"/>
                    <a:pt x="2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72" name="Google Shape;172;p16"/>
          <p:cNvGrpSpPr/>
          <p:nvPr/>
        </p:nvGrpSpPr>
        <p:grpSpPr>
          <a:xfrm>
            <a:off x="8211198" y="5436465"/>
            <a:ext cx="495172" cy="687523"/>
            <a:chOff x="7144726" y="3355496"/>
            <a:chExt cx="260690" cy="362032"/>
          </a:xfrm>
        </p:grpSpPr>
        <p:sp>
          <p:nvSpPr>
            <p:cNvPr id="173" name="Google Shape;173;p16"/>
            <p:cNvSpPr/>
            <p:nvPr/>
          </p:nvSpPr>
          <p:spPr>
            <a:xfrm>
              <a:off x="7144726" y="3355496"/>
              <a:ext cx="260690" cy="362032"/>
            </a:xfrm>
            <a:custGeom>
              <a:avLst/>
              <a:gdLst/>
              <a:ahLst/>
              <a:cxnLst/>
              <a:rect l="l" t="t" r="r" b="b"/>
              <a:pathLst>
                <a:path w="9950" h="13818" extrusionOk="0">
                  <a:moveTo>
                    <a:pt x="4975" y="0"/>
                  </a:moveTo>
                  <a:cubicBezTo>
                    <a:pt x="3940" y="20"/>
                    <a:pt x="3087" y="796"/>
                    <a:pt x="2972" y="1812"/>
                  </a:cubicBezTo>
                  <a:lnTo>
                    <a:pt x="2329" y="7391"/>
                  </a:lnTo>
                  <a:cubicBezTo>
                    <a:pt x="2301" y="7669"/>
                    <a:pt x="2118" y="7899"/>
                    <a:pt x="1860" y="8004"/>
                  </a:cubicBezTo>
                  <a:cubicBezTo>
                    <a:pt x="1294" y="8225"/>
                    <a:pt x="815" y="8627"/>
                    <a:pt x="508" y="9145"/>
                  </a:cubicBezTo>
                  <a:cubicBezTo>
                    <a:pt x="19" y="9931"/>
                    <a:pt x="0" y="10909"/>
                    <a:pt x="460" y="11704"/>
                  </a:cubicBezTo>
                  <a:cubicBezTo>
                    <a:pt x="844" y="12366"/>
                    <a:pt x="1476" y="12711"/>
                    <a:pt x="2291" y="12806"/>
                  </a:cubicBezTo>
                  <a:cubicBezTo>
                    <a:pt x="2521" y="12835"/>
                    <a:pt x="2742" y="12941"/>
                    <a:pt x="2895" y="13113"/>
                  </a:cubicBezTo>
                  <a:cubicBezTo>
                    <a:pt x="3331" y="13583"/>
                    <a:pt x="4153" y="13818"/>
                    <a:pt x="4975" y="13818"/>
                  </a:cubicBezTo>
                  <a:cubicBezTo>
                    <a:pt x="5797" y="13818"/>
                    <a:pt x="6619" y="13583"/>
                    <a:pt x="7055" y="13113"/>
                  </a:cubicBezTo>
                  <a:cubicBezTo>
                    <a:pt x="7218" y="12941"/>
                    <a:pt x="7429" y="12835"/>
                    <a:pt x="7668" y="12806"/>
                  </a:cubicBezTo>
                  <a:cubicBezTo>
                    <a:pt x="8483" y="12711"/>
                    <a:pt x="9106" y="12366"/>
                    <a:pt x="9490" y="11704"/>
                  </a:cubicBezTo>
                  <a:cubicBezTo>
                    <a:pt x="9950" y="10909"/>
                    <a:pt x="9931" y="9931"/>
                    <a:pt x="9442" y="9145"/>
                  </a:cubicBezTo>
                  <a:cubicBezTo>
                    <a:pt x="9135" y="8627"/>
                    <a:pt x="8656" y="8225"/>
                    <a:pt x="8090" y="8004"/>
                  </a:cubicBezTo>
                  <a:cubicBezTo>
                    <a:pt x="7831" y="7899"/>
                    <a:pt x="7649" y="7669"/>
                    <a:pt x="7630" y="7391"/>
                  </a:cubicBezTo>
                  <a:lnTo>
                    <a:pt x="6997" y="1822"/>
                  </a:lnTo>
                  <a:cubicBezTo>
                    <a:pt x="6882" y="825"/>
                    <a:pt x="6068" y="48"/>
                    <a:pt x="5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7232601" y="3355496"/>
              <a:ext cx="172579" cy="330277"/>
            </a:xfrm>
            <a:custGeom>
              <a:avLst/>
              <a:gdLst/>
              <a:ahLst/>
              <a:cxnLst/>
              <a:rect l="l" t="t" r="r" b="b"/>
              <a:pathLst>
                <a:path w="6587" h="12606" extrusionOk="0">
                  <a:moveTo>
                    <a:pt x="1611" y="0"/>
                  </a:moveTo>
                  <a:cubicBezTo>
                    <a:pt x="979" y="0"/>
                    <a:pt x="375" y="307"/>
                    <a:pt x="1" y="825"/>
                  </a:cubicBezTo>
                  <a:cubicBezTo>
                    <a:pt x="231" y="729"/>
                    <a:pt x="480" y="681"/>
                    <a:pt x="720" y="681"/>
                  </a:cubicBezTo>
                  <a:lnTo>
                    <a:pt x="816" y="681"/>
                  </a:lnTo>
                  <a:cubicBezTo>
                    <a:pt x="1813" y="729"/>
                    <a:pt x="2637" y="1496"/>
                    <a:pt x="2742" y="2502"/>
                  </a:cubicBezTo>
                  <a:lnTo>
                    <a:pt x="3375" y="8071"/>
                  </a:lnTo>
                  <a:cubicBezTo>
                    <a:pt x="3404" y="8340"/>
                    <a:pt x="3586" y="8579"/>
                    <a:pt x="3845" y="8685"/>
                  </a:cubicBezTo>
                  <a:cubicBezTo>
                    <a:pt x="4410" y="8896"/>
                    <a:pt x="4890" y="9308"/>
                    <a:pt x="5196" y="9825"/>
                  </a:cubicBezTo>
                  <a:cubicBezTo>
                    <a:pt x="5685" y="10602"/>
                    <a:pt x="5704" y="11589"/>
                    <a:pt x="5244" y="12385"/>
                  </a:cubicBezTo>
                  <a:cubicBezTo>
                    <a:pt x="5206" y="12461"/>
                    <a:pt x="5148" y="12528"/>
                    <a:pt x="5100" y="12605"/>
                  </a:cubicBezTo>
                  <a:cubicBezTo>
                    <a:pt x="5532" y="12423"/>
                    <a:pt x="5896" y="12107"/>
                    <a:pt x="6136" y="11695"/>
                  </a:cubicBezTo>
                  <a:cubicBezTo>
                    <a:pt x="6586" y="10909"/>
                    <a:pt x="6577" y="9921"/>
                    <a:pt x="6088" y="9145"/>
                  </a:cubicBezTo>
                  <a:cubicBezTo>
                    <a:pt x="5771" y="8627"/>
                    <a:pt x="5302" y="8215"/>
                    <a:pt x="4727" y="8004"/>
                  </a:cubicBezTo>
                  <a:cubicBezTo>
                    <a:pt x="4477" y="7899"/>
                    <a:pt x="4295" y="7659"/>
                    <a:pt x="4266" y="7391"/>
                  </a:cubicBezTo>
                  <a:lnTo>
                    <a:pt x="3634" y="1812"/>
                  </a:lnTo>
                  <a:cubicBezTo>
                    <a:pt x="3528" y="815"/>
                    <a:pt x="2704" y="39"/>
                    <a:pt x="1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7302424" y="3660936"/>
              <a:ext cx="85910" cy="52950"/>
            </a:xfrm>
            <a:custGeom>
              <a:avLst/>
              <a:gdLst/>
              <a:ahLst/>
              <a:cxnLst/>
              <a:rect l="l" t="t" r="r" b="b"/>
              <a:pathLst>
                <a:path w="3279" h="2021" extrusionOk="0">
                  <a:moveTo>
                    <a:pt x="1951" y="1"/>
                  </a:moveTo>
                  <a:cubicBezTo>
                    <a:pt x="1467" y="1"/>
                    <a:pt x="757" y="177"/>
                    <a:pt x="269" y="1072"/>
                  </a:cubicBezTo>
                  <a:lnTo>
                    <a:pt x="1" y="2021"/>
                  </a:lnTo>
                  <a:cubicBezTo>
                    <a:pt x="394" y="1925"/>
                    <a:pt x="748" y="1733"/>
                    <a:pt x="1026" y="1455"/>
                  </a:cubicBezTo>
                  <a:cubicBezTo>
                    <a:pt x="1189" y="1283"/>
                    <a:pt x="1410" y="1168"/>
                    <a:pt x="1640" y="1148"/>
                  </a:cubicBezTo>
                  <a:cubicBezTo>
                    <a:pt x="2340" y="1072"/>
                    <a:pt x="2896" y="803"/>
                    <a:pt x="3279" y="315"/>
                  </a:cubicBezTo>
                  <a:lnTo>
                    <a:pt x="2483" y="75"/>
                  </a:lnTo>
                  <a:cubicBezTo>
                    <a:pt x="2483" y="75"/>
                    <a:pt x="2265" y="1"/>
                    <a:pt x="1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7161285" y="3661198"/>
              <a:ext cx="84652" cy="52452"/>
            </a:xfrm>
            <a:custGeom>
              <a:avLst/>
              <a:gdLst/>
              <a:ahLst/>
              <a:cxnLst/>
              <a:rect l="l" t="t" r="r" b="b"/>
              <a:pathLst>
                <a:path w="3231" h="2002" extrusionOk="0">
                  <a:moveTo>
                    <a:pt x="1290" y="0"/>
                  </a:moveTo>
                  <a:cubicBezTo>
                    <a:pt x="976" y="0"/>
                    <a:pt x="758" y="74"/>
                    <a:pt x="758" y="74"/>
                  </a:cubicBezTo>
                  <a:lnTo>
                    <a:pt x="1" y="295"/>
                  </a:lnTo>
                  <a:cubicBezTo>
                    <a:pt x="394" y="793"/>
                    <a:pt x="950" y="1062"/>
                    <a:pt x="1649" y="1148"/>
                  </a:cubicBezTo>
                  <a:cubicBezTo>
                    <a:pt x="1889" y="1167"/>
                    <a:pt x="2100" y="1282"/>
                    <a:pt x="2263" y="1445"/>
                  </a:cubicBezTo>
                  <a:cubicBezTo>
                    <a:pt x="2531" y="1714"/>
                    <a:pt x="2867" y="1905"/>
                    <a:pt x="3231" y="2001"/>
                  </a:cubicBezTo>
                  <a:lnTo>
                    <a:pt x="2972" y="1071"/>
                  </a:lnTo>
                  <a:cubicBezTo>
                    <a:pt x="2484" y="176"/>
                    <a:pt x="1774" y="0"/>
                    <a:pt x="12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7175066" y="3655617"/>
              <a:ext cx="71631" cy="39195"/>
            </a:xfrm>
            <a:custGeom>
              <a:avLst/>
              <a:gdLst/>
              <a:ahLst/>
              <a:cxnLst/>
              <a:rect l="l" t="t" r="r" b="b"/>
              <a:pathLst>
                <a:path w="2734" h="1496" extrusionOk="0">
                  <a:moveTo>
                    <a:pt x="825" y="0"/>
                  </a:moveTo>
                  <a:cubicBezTo>
                    <a:pt x="620" y="0"/>
                    <a:pt x="417" y="28"/>
                    <a:pt x="222" y="86"/>
                  </a:cubicBezTo>
                  <a:cubicBezTo>
                    <a:pt x="1" y="175"/>
                    <a:pt x="83" y="485"/>
                    <a:pt x="294" y="485"/>
                  </a:cubicBezTo>
                  <a:cubicBezTo>
                    <a:pt x="311" y="485"/>
                    <a:pt x="328" y="483"/>
                    <a:pt x="347" y="479"/>
                  </a:cubicBezTo>
                  <a:cubicBezTo>
                    <a:pt x="365" y="476"/>
                    <a:pt x="547" y="419"/>
                    <a:pt x="804" y="419"/>
                  </a:cubicBezTo>
                  <a:cubicBezTo>
                    <a:pt x="1230" y="419"/>
                    <a:pt x="1864" y="574"/>
                    <a:pt x="2312" y="1380"/>
                  </a:cubicBezTo>
                  <a:cubicBezTo>
                    <a:pt x="2350" y="1447"/>
                    <a:pt x="2417" y="1495"/>
                    <a:pt x="2494" y="1495"/>
                  </a:cubicBezTo>
                  <a:cubicBezTo>
                    <a:pt x="2532" y="1495"/>
                    <a:pt x="2561" y="1486"/>
                    <a:pt x="2590" y="1466"/>
                  </a:cubicBezTo>
                  <a:cubicBezTo>
                    <a:pt x="2695" y="1409"/>
                    <a:pt x="2734" y="1284"/>
                    <a:pt x="2676" y="1179"/>
                  </a:cubicBezTo>
                  <a:cubicBezTo>
                    <a:pt x="2226" y="345"/>
                    <a:pt x="1584" y="86"/>
                    <a:pt x="1123" y="19"/>
                  </a:cubicBezTo>
                  <a:cubicBezTo>
                    <a:pt x="1024" y="7"/>
                    <a:pt x="924" y="0"/>
                    <a:pt x="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7302686" y="3655670"/>
              <a:ext cx="72784" cy="39143"/>
            </a:xfrm>
            <a:custGeom>
              <a:avLst/>
              <a:gdLst/>
              <a:ahLst/>
              <a:cxnLst/>
              <a:rect l="l" t="t" r="r" b="b"/>
              <a:pathLst>
                <a:path w="2778" h="1494" extrusionOk="0">
                  <a:moveTo>
                    <a:pt x="1958" y="1"/>
                  </a:moveTo>
                  <a:cubicBezTo>
                    <a:pt x="1849" y="1"/>
                    <a:pt x="1739" y="10"/>
                    <a:pt x="1630" y="27"/>
                  </a:cubicBezTo>
                  <a:cubicBezTo>
                    <a:pt x="1179" y="84"/>
                    <a:pt x="537" y="343"/>
                    <a:pt x="77" y="1177"/>
                  </a:cubicBezTo>
                  <a:cubicBezTo>
                    <a:pt x="0" y="1321"/>
                    <a:pt x="96" y="1493"/>
                    <a:pt x="259" y="1493"/>
                  </a:cubicBezTo>
                  <a:cubicBezTo>
                    <a:pt x="336" y="1484"/>
                    <a:pt x="403" y="1445"/>
                    <a:pt x="432" y="1378"/>
                  </a:cubicBezTo>
                  <a:cubicBezTo>
                    <a:pt x="880" y="571"/>
                    <a:pt x="1516" y="413"/>
                    <a:pt x="1942" y="413"/>
                  </a:cubicBezTo>
                  <a:cubicBezTo>
                    <a:pt x="2198" y="413"/>
                    <a:pt x="2379" y="470"/>
                    <a:pt x="2397" y="477"/>
                  </a:cubicBezTo>
                  <a:cubicBezTo>
                    <a:pt x="2427" y="489"/>
                    <a:pt x="2455" y="494"/>
                    <a:pt x="2482" y="494"/>
                  </a:cubicBezTo>
                  <a:cubicBezTo>
                    <a:pt x="2692" y="494"/>
                    <a:pt x="2778" y="161"/>
                    <a:pt x="2531" y="84"/>
                  </a:cubicBezTo>
                  <a:cubicBezTo>
                    <a:pt x="2346" y="29"/>
                    <a:pt x="2153" y="1"/>
                    <a:pt x="19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79" name="Google Shape;179;p16"/>
          <p:cNvGrpSpPr/>
          <p:nvPr/>
        </p:nvGrpSpPr>
        <p:grpSpPr>
          <a:xfrm>
            <a:off x="3398856" y="5490750"/>
            <a:ext cx="780112" cy="578956"/>
            <a:chOff x="7955145" y="2019192"/>
            <a:chExt cx="365176" cy="271013"/>
          </a:xfrm>
        </p:grpSpPr>
        <p:sp>
          <p:nvSpPr>
            <p:cNvPr id="180" name="Google Shape;180;p16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43"/>
          <p:cNvSpPr/>
          <p:nvPr/>
        </p:nvSpPr>
        <p:spPr>
          <a:xfrm>
            <a:off x="2671784" y="2762467"/>
            <a:ext cx="2645600" cy="2645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29" name="Google Shape;2029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30" name="Google Shape;2030;p43"/>
          <p:cNvGrpSpPr/>
          <p:nvPr/>
        </p:nvGrpSpPr>
        <p:grpSpPr>
          <a:xfrm>
            <a:off x="3842554" y="2967362"/>
            <a:ext cx="304060" cy="469173"/>
            <a:chOff x="-28032075" y="3916450"/>
            <a:chExt cx="191425" cy="295375"/>
          </a:xfrm>
        </p:grpSpPr>
        <p:sp>
          <p:nvSpPr>
            <p:cNvPr id="2031" name="Google Shape;2031;p43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32" name="Google Shape;2032;p43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33" name="Google Shape;2033;p43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034" name="Google Shape;2034;p43"/>
          <p:cNvGrpSpPr/>
          <p:nvPr/>
        </p:nvGrpSpPr>
        <p:grpSpPr>
          <a:xfrm>
            <a:off x="3758746" y="4409575"/>
            <a:ext cx="471676" cy="470087"/>
            <a:chOff x="-26980600" y="3175500"/>
            <a:chExt cx="296950" cy="295950"/>
          </a:xfrm>
        </p:grpSpPr>
        <p:sp>
          <p:nvSpPr>
            <p:cNvPr id="2035" name="Google Shape;2035;p43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36" name="Google Shape;2036;p43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37" name="Google Shape;2037;p43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038" name="Google Shape;2038;p43"/>
          <p:cNvSpPr txBox="1"/>
          <p:nvPr/>
        </p:nvSpPr>
        <p:spPr>
          <a:xfrm>
            <a:off x="609600" y="22320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39" name="Google Shape;2039;p43"/>
          <p:cNvSpPr txBox="1"/>
          <p:nvPr/>
        </p:nvSpPr>
        <p:spPr>
          <a:xfrm>
            <a:off x="609600" y="19363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40" name="Google Shape;2040;p43"/>
          <p:cNvSpPr/>
          <p:nvPr/>
        </p:nvSpPr>
        <p:spPr>
          <a:xfrm>
            <a:off x="686333" y="1317116"/>
            <a:ext cx="471200" cy="46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41" name="Google Shape;2041;p43"/>
          <p:cNvSpPr txBox="1"/>
          <p:nvPr/>
        </p:nvSpPr>
        <p:spPr>
          <a:xfrm>
            <a:off x="609599" y="1449984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42" name="Google Shape;2042;p43"/>
          <p:cNvSpPr/>
          <p:nvPr/>
        </p:nvSpPr>
        <p:spPr>
          <a:xfrm flipH="1">
            <a:off x="6874632" y="2762467"/>
            <a:ext cx="2645600" cy="2645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43" name="Google Shape;2043;p43"/>
          <p:cNvSpPr txBox="1"/>
          <p:nvPr/>
        </p:nvSpPr>
        <p:spPr>
          <a:xfrm flipH="1">
            <a:off x="9329200" y="22320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44" name="Google Shape;2044;p43"/>
          <p:cNvSpPr txBox="1"/>
          <p:nvPr/>
        </p:nvSpPr>
        <p:spPr>
          <a:xfrm flipH="1">
            <a:off x="10012000" y="19363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45" name="Google Shape;2045;p43"/>
          <p:cNvSpPr/>
          <p:nvPr/>
        </p:nvSpPr>
        <p:spPr>
          <a:xfrm flipH="1">
            <a:off x="11034449" y="1317200"/>
            <a:ext cx="471200" cy="46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46" name="Google Shape;2046;p43"/>
          <p:cNvSpPr txBox="1"/>
          <p:nvPr/>
        </p:nvSpPr>
        <p:spPr>
          <a:xfrm flipH="1">
            <a:off x="10956784" y="1450067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47" name="Google Shape;2047;p43"/>
          <p:cNvSpPr txBox="1"/>
          <p:nvPr/>
        </p:nvSpPr>
        <p:spPr>
          <a:xfrm flipH="1">
            <a:off x="9324017" y="5786333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2048" name="Google Shape;2048;p43"/>
          <p:cNvGrpSpPr/>
          <p:nvPr/>
        </p:nvGrpSpPr>
        <p:grpSpPr>
          <a:xfrm>
            <a:off x="7967214" y="4409394"/>
            <a:ext cx="460437" cy="470444"/>
            <a:chOff x="-24353875" y="3147725"/>
            <a:chExt cx="289875" cy="296175"/>
          </a:xfrm>
        </p:grpSpPr>
        <p:sp>
          <p:nvSpPr>
            <p:cNvPr id="2049" name="Google Shape;2049;p43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50" name="Google Shape;2050;p43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051" name="Google Shape;2051;p43"/>
          <p:cNvGrpSpPr/>
          <p:nvPr/>
        </p:nvGrpSpPr>
        <p:grpSpPr>
          <a:xfrm>
            <a:off x="7959719" y="2967759"/>
            <a:ext cx="475408" cy="468380"/>
            <a:chOff x="-25465200" y="3916150"/>
            <a:chExt cx="299300" cy="294875"/>
          </a:xfrm>
        </p:grpSpPr>
        <p:sp>
          <p:nvSpPr>
            <p:cNvPr id="2052" name="Google Shape;2052;p43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53" name="Google Shape;2053;p43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054" name="Google Shape;2054;p43"/>
          <p:cNvSpPr txBox="1"/>
          <p:nvPr/>
        </p:nvSpPr>
        <p:spPr>
          <a:xfrm>
            <a:off x="609600" y="3631784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1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55" name="Google Shape;2055;p43"/>
          <p:cNvSpPr txBox="1"/>
          <p:nvPr/>
        </p:nvSpPr>
        <p:spPr>
          <a:xfrm>
            <a:off x="10012000" y="3631784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2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56" name="Google Shape;2056;p43"/>
          <p:cNvSpPr txBox="1"/>
          <p:nvPr/>
        </p:nvSpPr>
        <p:spPr>
          <a:xfrm>
            <a:off x="609600" y="56547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57" name="Google Shape;2057;p43"/>
          <p:cNvSpPr txBox="1"/>
          <p:nvPr/>
        </p:nvSpPr>
        <p:spPr>
          <a:xfrm>
            <a:off x="609600" y="53590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58" name="Google Shape;2058;p43"/>
          <p:cNvSpPr/>
          <p:nvPr/>
        </p:nvSpPr>
        <p:spPr>
          <a:xfrm>
            <a:off x="686333" y="4739816"/>
            <a:ext cx="471200" cy="46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59" name="Google Shape;2059;p43"/>
          <p:cNvSpPr txBox="1"/>
          <p:nvPr/>
        </p:nvSpPr>
        <p:spPr>
          <a:xfrm>
            <a:off x="609599" y="4872684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60" name="Google Shape;2060;p43"/>
          <p:cNvSpPr txBox="1"/>
          <p:nvPr/>
        </p:nvSpPr>
        <p:spPr>
          <a:xfrm flipH="1">
            <a:off x="9329200" y="56547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61" name="Google Shape;2061;p43"/>
          <p:cNvSpPr txBox="1"/>
          <p:nvPr/>
        </p:nvSpPr>
        <p:spPr>
          <a:xfrm flipH="1">
            <a:off x="10012000" y="53590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62" name="Google Shape;2062;p43"/>
          <p:cNvSpPr/>
          <p:nvPr/>
        </p:nvSpPr>
        <p:spPr>
          <a:xfrm flipH="1">
            <a:off x="11034449" y="4739900"/>
            <a:ext cx="471200" cy="46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63" name="Google Shape;2063;p43"/>
          <p:cNvSpPr txBox="1"/>
          <p:nvPr/>
        </p:nvSpPr>
        <p:spPr>
          <a:xfrm flipH="1">
            <a:off x="10956784" y="4872767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44"/>
          <p:cNvSpPr/>
          <p:nvPr/>
        </p:nvSpPr>
        <p:spPr>
          <a:xfrm rot="10800000" flipH="1">
            <a:off x="7036200" y="2438167"/>
            <a:ext cx="3468400" cy="3871200"/>
          </a:xfrm>
          <a:prstGeom prst="round1Rect">
            <a:avLst>
              <a:gd name="adj" fmla="val 12288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69" name="Google Shape;2069;p44"/>
          <p:cNvSpPr/>
          <p:nvPr/>
        </p:nvSpPr>
        <p:spPr>
          <a:xfrm>
            <a:off x="6098467" y="1796167"/>
            <a:ext cx="4406000" cy="6420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70" name="Google Shape;2070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71" name="Google Shape;2071;p44"/>
          <p:cNvGrpSpPr/>
          <p:nvPr/>
        </p:nvGrpSpPr>
        <p:grpSpPr>
          <a:xfrm>
            <a:off x="-187953" y="5788511"/>
            <a:ext cx="460437" cy="470444"/>
            <a:chOff x="-24353875" y="3147725"/>
            <a:chExt cx="289875" cy="296175"/>
          </a:xfrm>
        </p:grpSpPr>
        <p:sp>
          <p:nvSpPr>
            <p:cNvPr id="2072" name="Google Shape;2072;p44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074" name="Google Shape;2074;p44"/>
          <p:cNvGrpSpPr/>
          <p:nvPr/>
        </p:nvGrpSpPr>
        <p:grpSpPr>
          <a:xfrm>
            <a:off x="-663381" y="5660210"/>
            <a:ext cx="475408" cy="468380"/>
            <a:chOff x="-25465200" y="3916150"/>
            <a:chExt cx="299300" cy="294875"/>
          </a:xfrm>
        </p:grpSpPr>
        <p:sp>
          <p:nvSpPr>
            <p:cNvPr id="2075" name="Google Shape;2075;p44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76" name="Google Shape;2076;p44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077" name="Google Shape;2077;p44"/>
          <p:cNvSpPr txBox="1"/>
          <p:nvPr/>
        </p:nvSpPr>
        <p:spPr>
          <a:xfrm flipH="1">
            <a:off x="7855848" y="2961084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78" name="Google Shape;2078;p44"/>
          <p:cNvSpPr txBox="1"/>
          <p:nvPr/>
        </p:nvSpPr>
        <p:spPr>
          <a:xfrm flipH="1">
            <a:off x="7855848" y="2665384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79" name="Google Shape;2079;p44"/>
          <p:cNvSpPr/>
          <p:nvPr/>
        </p:nvSpPr>
        <p:spPr>
          <a:xfrm flipH="1">
            <a:off x="7307883" y="2680449"/>
            <a:ext cx="471200" cy="46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80" name="Google Shape;2080;p44"/>
          <p:cNvSpPr txBox="1"/>
          <p:nvPr/>
        </p:nvSpPr>
        <p:spPr>
          <a:xfrm flipH="1">
            <a:off x="7230217" y="2813317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81" name="Google Shape;2081;p44"/>
          <p:cNvSpPr txBox="1"/>
          <p:nvPr/>
        </p:nvSpPr>
        <p:spPr>
          <a:xfrm>
            <a:off x="7985267" y="19675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2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82" name="Google Shape;2082;p44"/>
          <p:cNvSpPr txBox="1"/>
          <p:nvPr/>
        </p:nvSpPr>
        <p:spPr>
          <a:xfrm flipH="1">
            <a:off x="7855848" y="42586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83" name="Google Shape;2083;p44"/>
          <p:cNvSpPr txBox="1"/>
          <p:nvPr/>
        </p:nvSpPr>
        <p:spPr>
          <a:xfrm flipH="1">
            <a:off x="7855848" y="39629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84" name="Google Shape;2084;p44"/>
          <p:cNvSpPr/>
          <p:nvPr/>
        </p:nvSpPr>
        <p:spPr>
          <a:xfrm flipH="1">
            <a:off x="7307883" y="3978000"/>
            <a:ext cx="471200" cy="46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85" name="Google Shape;2085;p44"/>
          <p:cNvSpPr txBox="1"/>
          <p:nvPr/>
        </p:nvSpPr>
        <p:spPr>
          <a:xfrm flipH="1">
            <a:off x="7230217" y="4110867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86" name="Google Shape;2086;p44"/>
          <p:cNvSpPr txBox="1"/>
          <p:nvPr/>
        </p:nvSpPr>
        <p:spPr>
          <a:xfrm flipH="1">
            <a:off x="7855848" y="549731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87" name="Google Shape;2087;p44"/>
          <p:cNvSpPr txBox="1"/>
          <p:nvPr/>
        </p:nvSpPr>
        <p:spPr>
          <a:xfrm flipH="1">
            <a:off x="7855848" y="520161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88" name="Google Shape;2088;p44"/>
          <p:cNvSpPr/>
          <p:nvPr/>
        </p:nvSpPr>
        <p:spPr>
          <a:xfrm flipH="1">
            <a:off x="7307883" y="5216683"/>
            <a:ext cx="471200" cy="46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89" name="Google Shape;2089;p44"/>
          <p:cNvSpPr txBox="1"/>
          <p:nvPr/>
        </p:nvSpPr>
        <p:spPr>
          <a:xfrm flipH="1">
            <a:off x="7230217" y="5349551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90" name="Google Shape;2090;p44"/>
          <p:cNvSpPr/>
          <p:nvPr/>
        </p:nvSpPr>
        <p:spPr>
          <a:xfrm flipH="1">
            <a:off x="5632185" y="1650772"/>
            <a:ext cx="936000" cy="932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2091" name="Google Shape;2091;p44"/>
          <p:cNvGrpSpPr/>
          <p:nvPr/>
        </p:nvGrpSpPr>
        <p:grpSpPr>
          <a:xfrm>
            <a:off x="5855423" y="1925490"/>
            <a:ext cx="489548" cy="383364"/>
            <a:chOff x="4878379" y="2473892"/>
            <a:chExt cx="367161" cy="287523"/>
          </a:xfrm>
        </p:grpSpPr>
        <p:sp>
          <p:nvSpPr>
            <p:cNvPr id="2092" name="Google Shape;2092;p44"/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93" name="Google Shape;2093;p44"/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94" name="Google Shape;2094;p44"/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95" name="Google Shape;2095;p44"/>
            <p:cNvSpPr/>
            <p:nvPr/>
          </p:nvSpPr>
          <p:spPr>
            <a:xfrm>
              <a:off x="4930717" y="2523586"/>
              <a:ext cx="100917" cy="100534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96" name="Google Shape;2096;p44"/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097" name="Google Shape;2097;p44"/>
          <p:cNvSpPr/>
          <p:nvPr/>
        </p:nvSpPr>
        <p:spPr>
          <a:xfrm flipH="1">
            <a:off x="1687384" y="1796167"/>
            <a:ext cx="3468400" cy="3871200"/>
          </a:xfrm>
          <a:prstGeom prst="round1Rect">
            <a:avLst>
              <a:gd name="adj" fmla="val 12288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98" name="Google Shape;2098;p44"/>
          <p:cNvSpPr/>
          <p:nvPr/>
        </p:nvSpPr>
        <p:spPr>
          <a:xfrm rot="10800000">
            <a:off x="1687517" y="5667367"/>
            <a:ext cx="4406000" cy="642000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99" name="Google Shape;2099;p44"/>
          <p:cNvSpPr/>
          <p:nvPr/>
        </p:nvSpPr>
        <p:spPr>
          <a:xfrm flipH="1">
            <a:off x="5632185" y="5521972"/>
            <a:ext cx="936000" cy="932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2100" name="Google Shape;2100;p44"/>
          <p:cNvGrpSpPr/>
          <p:nvPr/>
        </p:nvGrpSpPr>
        <p:grpSpPr>
          <a:xfrm>
            <a:off x="5854915" y="5800568"/>
            <a:ext cx="490567" cy="375592"/>
            <a:chOff x="5306224" y="2012313"/>
            <a:chExt cx="367925" cy="281694"/>
          </a:xfrm>
        </p:grpSpPr>
        <p:sp>
          <p:nvSpPr>
            <p:cNvPr id="2101" name="Google Shape;2101;p44"/>
            <p:cNvSpPr/>
            <p:nvPr/>
          </p:nvSpPr>
          <p:spPr>
            <a:xfrm>
              <a:off x="5483720" y="2123073"/>
              <a:ext cx="47814" cy="73617"/>
            </a:xfrm>
            <a:custGeom>
              <a:avLst/>
              <a:gdLst/>
              <a:ahLst/>
              <a:cxnLst/>
              <a:rect l="l" t="t" r="r" b="b"/>
              <a:pathLst>
                <a:path w="1501" h="2311" extrusionOk="0">
                  <a:moveTo>
                    <a:pt x="1179" y="334"/>
                  </a:moveTo>
                  <a:lnTo>
                    <a:pt x="1179" y="1965"/>
                  </a:lnTo>
                  <a:lnTo>
                    <a:pt x="345" y="1965"/>
                  </a:lnTo>
                  <a:lnTo>
                    <a:pt x="345" y="334"/>
                  </a:ln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2144"/>
                  </a:lnTo>
                  <a:cubicBezTo>
                    <a:pt x="0" y="2239"/>
                    <a:pt x="83" y="2310"/>
                    <a:pt x="167" y="2310"/>
                  </a:cubicBezTo>
                  <a:lnTo>
                    <a:pt x="1346" y="2310"/>
                  </a:lnTo>
                  <a:cubicBezTo>
                    <a:pt x="1429" y="2310"/>
                    <a:pt x="1500" y="2239"/>
                    <a:pt x="1500" y="2144"/>
                  </a:cubicBezTo>
                  <a:lnTo>
                    <a:pt x="1500" y="167"/>
                  </a:lnTo>
                  <a:cubicBezTo>
                    <a:pt x="1500" y="72"/>
                    <a:pt x="1429" y="0"/>
                    <a:pt x="1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02" name="Google Shape;2102;p44"/>
            <p:cNvSpPr/>
            <p:nvPr/>
          </p:nvSpPr>
          <p:spPr>
            <a:xfrm>
              <a:off x="5306224" y="2012313"/>
              <a:ext cx="367925" cy="281694"/>
            </a:xfrm>
            <a:custGeom>
              <a:avLst/>
              <a:gdLst/>
              <a:ahLst/>
              <a:cxnLst/>
              <a:rect l="l" t="t" r="r" b="b"/>
              <a:pathLst>
                <a:path w="11550" h="8843" extrusionOk="0">
                  <a:moveTo>
                    <a:pt x="2084" y="394"/>
                  </a:moveTo>
                  <a:lnTo>
                    <a:pt x="5274" y="620"/>
                  </a:lnTo>
                  <a:lnTo>
                    <a:pt x="5274" y="906"/>
                  </a:lnTo>
                  <a:lnTo>
                    <a:pt x="2084" y="1144"/>
                  </a:lnTo>
                  <a:cubicBezTo>
                    <a:pt x="2074" y="1144"/>
                    <a:pt x="2065" y="1145"/>
                    <a:pt x="2056" y="1145"/>
                  </a:cubicBezTo>
                  <a:cubicBezTo>
                    <a:pt x="1728" y="1145"/>
                    <a:pt x="1555" y="733"/>
                    <a:pt x="1798" y="501"/>
                  </a:cubicBezTo>
                  <a:cubicBezTo>
                    <a:pt x="1869" y="429"/>
                    <a:pt x="1976" y="394"/>
                    <a:pt x="2084" y="394"/>
                  </a:cubicBezTo>
                  <a:close/>
                  <a:moveTo>
                    <a:pt x="5929" y="322"/>
                  </a:moveTo>
                  <a:cubicBezTo>
                    <a:pt x="6108" y="322"/>
                    <a:pt x="6239" y="453"/>
                    <a:pt x="6239" y="632"/>
                  </a:cubicBezTo>
                  <a:lnTo>
                    <a:pt x="6239" y="1370"/>
                  </a:lnTo>
                  <a:lnTo>
                    <a:pt x="5620" y="1370"/>
                  </a:lnTo>
                  <a:lnTo>
                    <a:pt x="5620" y="632"/>
                  </a:lnTo>
                  <a:cubicBezTo>
                    <a:pt x="5620" y="453"/>
                    <a:pt x="5751" y="322"/>
                    <a:pt x="5929" y="322"/>
                  </a:cubicBezTo>
                  <a:close/>
                  <a:moveTo>
                    <a:pt x="6441" y="1691"/>
                  </a:moveTo>
                  <a:lnTo>
                    <a:pt x="6441" y="1918"/>
                  </a:lnTo>
                  <a:lnTo>
                    <a:pt x="5417" y="1918"/>
                  </a:lnTo>
                  <a:lnTo>
                    <a:pt x="5417" y="1691"/>
                  </a:lnTo>
                  <a:close/>
                  <a:moveTo>
                    <a:pt x="6036" y="2263"/>
                  </a:moveTo>
                  <a:lnTo>
                    <a:pt x="6036" y="2465"/>
                  </a:lnTo>
                  <a:lnTo>
                    <a:pt x="5834" y="2465"/>
                  </a:lnTo>
                  <a:lnTo>
                    <a:pt x="5834" y="2263"/>
                  </a:lnTo>
                  <a:close/>
                  <a:moveTo>
                    <a:pt x="8596" y="3632"/>
                  </a:moveTo>
                  <a:cubicBezTo>
                    <a:pt x="8727" y="3632"/>
                    <a:pt x="8834" y="3727"/>
                    <a:pt x="8834" y="3870"/>
                  </a:cubicBezTo>
                  <a:lnTo>
                    <a:pt x="8834" y="4787"/>
                  </a:lnTo>
                  <a:cubicBezTo>
                    <a:pt x="8763" y="4775"/>
                    <a:pt x="8727" y="4739"/>
                    <a:pt x="8692" y="4716"/>
                  </a:cubicBezTo>
                  <a:cubicBezTo>
                    <a:pt x="8394" y="4537"/>
                    <a:pt x="8394" y="4501"/>
                    <a:pt x="8358" y="4466"/>
                  </a:cubicBezTo>
                  <a:lnTo>
                    <a:pt x="8358" y="3870"/>
                  </a:lnTo>
                  <a:cubicBezTo>
                    <a:pt x="8358" y="3727"/>
                    <a:pt x="8465" y="3632"/>
                    <a:pt x="8596" y="3632"/>
                  </a:cubicBezTo>
                  <a:close/>
                  <a:moveTo>
                    <a:pt x="7930" y="2977"/>
                  </a:moveTo>
                  <a:cubicBezTo>
                    <a:pt x="9477" y="2977"/>
                    <a:pt x="10739" y="4168"/>
                    <a:pt x="10870" y="5680"/>
                  </a:cubicBezTo>
                  <a:lnTo>
                    <a:pt x="9144" y="4954"/>
                  </a:lnTo>
                  <a:lnTo>
                    <a:pt x="9144" y="3882"/>
                  </a:lnTo>
                  <a:cubicBezTo>
                    <a:pt x="9144" y="3573"/>
                    <a:pt x="8894" y="3311"/>
                    <a:pt x="8584" y="3311"/>
                  </a:cubicBezTo>
                  <a:cubicBezTo>
                    <a:pt x="8275" y="3311"/>
                    <a:pt x="8013" y="3573"/>
                    <a:pt x="8013" y="3882"/>
                  </a:cubicBezTo>
                  <a:lnTo>
                    <a:pt x="8013" y="4001"/>
                  </a:lnTo>
                  <a:cubicBezTo>
                    <a:pt x="7763" y="3465"/>
                    <a:pt x="7834" y="3168"/>
                    <a:pt x="7822" y="2977"/>
                  </a:cubicBezTo>
                  <a:close/>
                  <a:moveTo>
                    <a:pt x="9168" y="7287"/>
                  </a:moveTo>
                  <a:lnTo>
                    <a:pt x="9537" y="7692"/>
                  </a:lnTo>
                  <a:cubicBezTo>
                    <a:pt x="9835" y="8002"/>
                    <a:pt x="9739" y="8347"/>
                    <a:pt x="9763" y="8466"/>
                  </a:cubicBezTo>
                  <a:lnTo>
                    <a:pt x="6513" y="8466"/>
                  </a:lnTo>
                  <a:cubicBezTo>
                    <a:pt x="6513" y="8347"/>
                    <a:pt x="6429" y="8002"/>
                    <a:pt x="6727" y="7692"/>
                  </a:cubicBezTo>
                  <a:lnTo>
                    <a:pt x="7096" y="7287"/>
                  </a:lnTo>
                  <a:close/>
                  <a:moveTo>
                    <a:pt x="5941" y="1"/>
                  </a:moveTo>
                  <a:cubicBezTo>
                    <a:pt x="5733" y="1"/>
                    <a:pt x="5525" y="108"/>
                    <a:pt x="5394" y="322"/>
                  </a:cubicBezTo>
                  <a:lnTo>
                    <a:pt x="2107" y="96"/>
                  </a:lnTo>
                  <a:cubicBezTo>
                    <a:pt x="2094" y="95"/>
                    <a:pt x="2080" y="95"/>
                    <a:pt x="2066" y="95"/>
                  </a:cubicBezTo>
                  <a:cubicBezTo>
                    <a:pt x="1890" y="95"/>
                    <a:pt x="1715" y="166"/>
                    <a:pt x="1572" y="298"/>
                  </a:cubicBezTo>
                  <a:cubicBezTo>
                    <a:pt x="1107" y="727"/>
                    <a:pt x="1429" y="1513"/>
                    <a:pt x="2060" y="1513"/>
                  </a:cubicBezTo>
                  <a:cubicBezTo>
                    <a:pt x="2064" y="1513"/>
                    <a:pt x="2066" y="1513"/>
                    <a:pt x="2069" y="1513"/>
                  </a:cubicBezTo>
                  <a:cubicBezTo>
                    <a:pt x="2100" y="1513"/>
                    <a:pt x="2213" y="1503"/>
                    <a:pt x="5298" y="1287"/>
                  </a:cubicBezTo>
                  <a:lnTo>
                    <a:pt x="5298" y="1394"/>
                  </a:lnTo>
                  <a:lnTo>
                    <a:pt x="5263" y="1394"/>
                  </a:lnTo>
                  <a:cubicBezTo>
                    <a:pt x="5179" y="1394"/>
                    <a:pt x="5096" y="1465"/>
                    <a:pt x="5096" y="1560"/>
                  </a:cubicBezTo>
                  <a:lnTo>
                    <a:pt x="5096" y="2108"/>
                  </a:lnTo>
                  <a:cubicBezTo>
                    <a:pt x="5096" y="2203"/>
                    <a:pt x="5179" y="2275"/>
                    <a:pt x="5263" y="2275"/>
                  </a:cubicBezTo>
                  <a:lnTo>
                    <a:pt x="5513" y="2275"/>
                  </a:lnTo>
                  <a:lnTo>
                    <a:pt x="5513" y="2477"/>
                  </a:lnTo>
                  <a:lnTo>
                    <a:pt x="1679" y="2477"/>
                  </a:lnTo>
                  <a:lnTo>
                    <a:pt x="1381" y="1608"/>
                  </a:lnTo>
                  <a:cubicBezTo>
                    <a:pt x="1345" y="1525"/>
                    <a:pt x="1286" y="1489"/>
                    <a:pt x="1214" y="1489"/>
                  </a:cubicBezTo>
                  <a:lnTo>
                    <a:pt x="179" y="1489"/>
                  </a:lnTo>
                  <a:cubicBezTo>
                    <a:pt x="71" y="1489"/>
                    <a:pt x="0" y="1572"/>
                    <a:pt x="12" y="1680"/>
                  </a:cubicBezTo>
                  <a:lnTo>
                    <a:pt x="298" y="4430"/>
                  </a:lnTo>
                  <a:cubicBezTo>
                    <a:pt x="310" y="4525"/>
                    <a:pt x="381" y="4585"/>
                    <a:pt x="452" y="4585"/>
                  </a:cubicBezTo>
                  <a:lnTo>
                    <a:pt x="1214" y="4585"/>
                  </a:lnTo>
                  <a:cubicBezTo>
                    <a:pt x="1286" y="4585"/>
                    <a:pt x="1334" y="4537"/>
                    <a:pt x="1369" y="4478"/>
                  </a:cubicBezTo>
                  <a:lnTo>
                    <a:pt x="1750" y="3656"/>
                  </a:lnTo>
                  <a:lnTo>
                    <a:pt x="4536" y="3656"/>
                  </a:lnTo>
                  <a:cubicBezTo>
                    <a:pt x="4655" y="3656"/>
                    <a:pt x="4739" y="3751"/>
                    <a:pt x="4739" y="3870"/>
                  </a:cubicBezTo>
                  <a:cubicBezTo>
                    <a:pt x="4763" y="5311"/>
                    <a:pt x="4715" y="5430"/>
                    <a:pt x="4786" y="5787"/>
                  </a:cubicBezTo>
                  <a:cubicBezTo>
                    <a:pt x="4797" y="5863"/>
                    <a:pt x="4888" y="5920"/>
                    <a:pt x="4976" y="5920"/>
                  </a:cubicBezTo>
                  <a:cubicBezTo>
                    <a:pt x="4984" y="5920"/>
                    <a:pt x="4992" y="5919"/>
                    <a:pt x="5001" y="5918"/>
                  </a:cubicBezTo>
                  <a:cubicBezTo>
                    <a:pt x="5084" y="5906"/>
                    <a:pt x="5144" y="5799"/>
                    <a:pt x="5132" y="5716"/>
                  </a:cubicBezTo>
                  <a:cubicBezTo>
                    <a:pt x="5072" y="5418"/>
                    <a:pt x="5096" y="5299"/>
                    <a:pt x="5084" y="3870"/>
                  </a:cubicBezTo>
                  <a:cubicBezTo>
                    <a:pt x="5084" y="3573"/>
                    <a:pt x="4834" y="3311"/>
                    <a:pt x="4536" y="3311"/>
                  </a:cubicBezTo>
                  <a:lnTo>
                    <a:pt x="1643" y="3311"/>
                  </a:lnTo>
                  <a:cubicBezTo>
                    <a:pt x="1572" y="3311"/>
                    <a:pt x="1524" y="3358"/>
                    <a:pt x="1500" y="3418"/>
                  </a:cubicBezTo>
                  <a:lnTo>
                    <a:pt x="1107" y="4239"/>
                  </a:lnTo>
                  <a:lnTo>
                    <a:pt x="607" y="4239"/>
                  </a:lnTo>
                  <a:lnTo>
                    <a:pt x="357" y="1822"/>
                  </a:lnTo>
                  <a:lnTo>
                    <a:pt x="1095" y="1822"/>
                  </a:lnTo>
                  <a:lnTo>
                    <a:pt x="1393" y="2703"/>
                  </a:lnTo>
                  <a:cubicBezTo>
                    <a:pt x="1429" y="2775"/>
                    <a:pt x="1488" y="2823"/>
                    <a:pt x="1560" y="2823"/>
                  </a:cubicBezTo>
                  <a:lnTo>
                    <a:pt x="7382" y="2823"/>
                  </a:lnTo>
                  <a:cubicBezTo>
                    <a:pt x="7453" y="2823"/>
                    <a:pt x="7525" y="2882"/>
                    <a:pt x="7525" y="2977"/>
                  </a:cubicBezTo>
                  <a:lnTo>
                    <a:pt x="7525" y="3287"/>
                  </a:lnTo>
                  <a:cubicBezTo>
                    <a:pt x="7525" y="4144"/>
                    <a:pt x="8061" y="4882"/>
                    <a:pt x="8787" y="5192"/>
                  </a:cubicBezTo>
                  <a:lnTo>
                    <a:pt x="11216" y="6216"/>
                  </a:lnTo>
                  <a:cubicBezTo>
                    <a:pt x="11156" y="6644"/>
                    <a:pt x="10787" y="6990"/>
                    <a:pt x="10335" y="6990"/>
                  </a:cubicBezTo>
                  <a:lnTo>
                    <a:pt x="6703" y="6990"/>
                  </a:lnTo>
                  <a:cubicBezTo>
                    <a:pt x="6215" y="6990"/>
                    <a:pt x="5751" y="6764"/>
                    <a:pt x="5453" y="6383"/>
                  </a:cubicBezTo>
                  <a:cubicBezTo>
                    <a:pt x="5417" y="6339"/>
                    <a:pt x="5367" y="6313"/>
                    <a:pt x="5315" y="6313"/>
                  </a:cubicBezTo>
                  <a:cubicBezTo>
                    <a:pt x="5282" y="6313"/>
                    <a:pt x="5247" y="6324"/>
                    <a:pt x="5215" y="6347"/>
                  </a:cubicBezTo>
                  <a:cubicBezTo>
                    <a:pt x="5144" y="6406"/>
                    <a:pt x="5132" y="6513"/>
                    <a:pt x="5191" y="6585"/>
                  </a:cubicBezTo>
                  <a:cubicBezTo>
                    <a:pt x="5560" y="7049"/>
                    <a:pt x="6096" y="7323"/>
                    <a:pt x="6679" y="7323"/>
                  </a:cubicBezTo>
                  <a:lnTo>
                    <a:pt x="6513" y="7502"/>
                  </a:lnTo>
                  <a:cubicBezTo>
                    <a:pt x="6132" y="7930"/>
                    <a:pt x="6215" y="8407"/>
                    <a:pt x="6203" y="8514"/>
                  </a:cubicBezTo>
                  <a:lnTo>
                    <a:pt x="5632" y="8514"/>
                  </a:lnTo>
                  <a:lnTo>
                    <a:pt x="5084" y="8002"/>
                  </a:lnTo>
                  <a:cubicBezTo>
                    <a:pt x="5050" y="7973"/>
                    <a:pt x="5008" y="7958"/>
                    <a:pt x="4966" y="7958"/>
                  </a:cubicBezTo>
                  <a:cubicBezTo>
                    <a:pt x="4921" y="7958"/>
                    <a:pt x="4877" y="7976"/>
                    <a:pt x="4846" y="8014"/>
                  </a:cubicBezTo>
                  <a:cubicBezTo>
                    <a:pt x="4786" y="8097"/>
                    <a:pt x="4786" y="8192"/>
                    <a:pt x="4858" y="8252"/>
                  </a:cubicBezTo>
                  <a:cubicBezTo>
                    <a:pt x="5453" y="8776"/>
                    <a:pt x="5453" y="8835"/>
                    <a:pt x="5572" y="8835"/>
                  </a:cubicBezTo>
                  <a:cubicBezTo>
                    <a:pt x="6112" y="8834"/>
                    <a:pt x="6596" y="8834"/>
                    <a:pt x="7031" y="8834"/>
                  </a:cubicBezTo>
                  <a:cubicBezTo>
                    <a:pt x="8939" y="8834"/>
                    <a:pt x="9885" y="8843"/>
                    <a:pt x="10363" y="8843"/>
                  </a:cubicBezTo>
                  <a:cubicBezTo>
                    <a:pt x="10878" y="8843"/>
                    <a:pt x="10850" y="8832"/>
                    <a:pt x="10894" y="8788"/>
                  </a:cubicBezTo>
                  <a:lnTo>
                    <a:pt x="11466" y="8276"/>
                  </a:lnTo>
                  <a:cubicBezTo>
                    <a:pt x="11549" y="8216"/>
                    <a:pt x="11549" y="8109"/>
                    <a:pt x="11490" y="8037"/>
                  </a:cubicBezTo>
                  <a:cubicBezTo>
                    <a:pt x="11421" y="7976"/>
                    <a:pt x="11357" y="7950"/>
                    <a:pt x="11301" y="7950"/>
                  </a:cubicBezTo>
                  <a:cubicBezTo>
                    <a:pt x="11259" y="7950"/>
                    <a:pt x="11222" y="7964"/>
                    <a:pt x="11192" y="7990"/>
                  </a:cubicBezTo>
                  <a:lnTo>
                    <a:pt x="10668" y="8466"/>
                  </a:lnTo>
                  <a:lnTo>
                    <a:pt x="10085" y="8466"/>
                  </a:lnTo>
                  <a:lnTo>
                    <a:pt x="10085" y="8240"/>
                  </a:lnTo>
                  <a:cubicBezTo>
                    <a:pt x="10085" y="7656"/>
                    <a:pt x="9680" y="7371"/>
                    <a:pt x="9620" y="7287"/>
                  </a:cubicBezTo>
                  <a:lnTo>
                    <a:pt x="10299" y="7287"/>
                  </a:lnTo>
                  <a:cubicBezTo>
                    <a:pt x="10966" y="7287"/>
                    <a:pt x="11513" y="6740"/>
                    <a:pt x="11513" y="6073"/>
                  </a:cubicBezTo>
                  <a:cubicBezTo>
                    <a:pt x="11513" y="5990"/>
                    <a:pt x="11466" y="5930"/>
                    <a:pt x="11406" y="5906"/>
                  </a:cubicBezTo>
                  <a:lnTo>
                    <a:pt x="11228" y="5835"/>
                  </a:lnTo>
                  <a:cubicBezTo>
                    <a:pt x="11168" y="4061"/>
                    <a:pt x="9716" y="2632"/>
                    <a:pt x="7930" y="2632"/>
                  </a:cubicBezTo>
                  <a:lnTo>
                    <a:pt x="7703" y="2632"/>
                  </a:lnTo>
                  <a:cubicBezTo>
                    <a:pt x="7620" y="2525"/>
                    <a:pt x="7477" y="2453"/>
                    <a:pt x="7346" y="2453"/>
                  </a:cubicBezTo>
                  <a:lnTo>
                    <a:pt x="6370" y="2453"/>
                  </a:lnTo>
                  <a:lnTo>
                    <a:pt x="6370" y="2239"/>
                  </a:lnTo>
                  <a:lnTo>
                    <a:pt x="6620" y="2239"/>
                  </a:lnTo>
                  <a:cubicBezTo>
                    <a:pt x="6703" y="2239"/>
                    <a:pt x="6775" y="2168"/>
                    <a:pt x="6775" y="2084"/>
                  </a:cubicBezTo>
                  <a:lnTo>
                    <a:pt x="6775" y="1525"/>
                  </a:lnTo>
                  <a:cubicBezTo>
                    <a:pt x="6775" y="1441"/>
                    <a:pt x="6703" y="1370"/>
                    <a:pt x="6620" y="1370"/>
                  </a:cubicBezTo>
                  <a:lnTo>
                    <a:pt x="6584" y="1370"/>
                  </a:lnTo>
                  <a:lnTo>
                    <a:pt x="6584" y="1263"/>
                  </a:lnTo>
                  <a:cubicBezTo>
                    <a:pt x="9701" y="1479"/>
                    <a:pt x="9808" y="1489"/>
                    <a:pt x="9837" y="1489"/>
                  </a:cubicBezTo>
                  <a:cubicBezTo>
                    <a:pt x="9840" y="1489"/>
                    <a:pt x="9842" y="1489"/>
                    <a:pt x="9846" y="1489"/>
                  </a:cubicBezTo>
                  <a:cubicBezTo>
                    <a:pt x="10489" y="1489"/>
                    <a:pt x="10799" y="691"/>
                    <a:pt x="10335" y="263"/>
                  </a:cubicBezTo>
                  <a:cubicBezTo>
                    <a:pt x="10202" y="141"/>
                    <a:pt x="10029" y="71"/>
                    <a:pt x="9842" y="71"/>
                  </a:cubicBezTo>
                  <a:cubicBezTo>
                    <a:pt x="9828" y="71"/>
                    <a:pt x="9813" y="71"/>
                    <a:pt x="9799" y="72"/>
                  </a:cubicBezTo>
                  <a:lnTo>
                    <a:pt x="8989" y="132"/>
                  </a:lnTo>
                  <a:cubicBezTo>
                    <a:pt x="8894" y="132"/>
                    <a:pt x="8823" y="215"/>
                    <a:pt x="8823" y="310"/>
                  </a:cubicBezTo>
                  <a:cubicBezTo>
                    <a:pt x="8823" y="394"/>
                    <a:pt x="8906" y="477"/>
                    <a:pt x="9001" y="477"/>
                  </a:cubicBezTo>
                  <a:lnTo>
                    <a:pt x="9823" y="417"/>
                  </a:lnTo>
                  <a:cubicBezTo>
                    <a:pt x="9836" y="416"/>
                    <a:pt x="9849" y="415"/>
                    <a:pt x="9861" y="415"/>
                  </a:cubicBezTo>
                  <a:cubicBezTo>
                    <a:pt x="10170" y="415"/>
                    <a:pt x="10325" y="820"/>
                    <a:pt x="10097" y="1049"/>
                  </a:cubicBezTo>
                  <a:cubicBezTo>
                    <a:pt x="10025" y="1132"/>
                    <a:pt x="9918" y="1156"/>
                    <a:pt x="9823" y="1156"/>
                  </a:cubicBezTo>
                  <a:lnTo>
                    <a:pt x="6620" y="929"/>
                  </a:lnTo>
                  <a:lnTo>
                    <a:pt x="6620" y="656"/>
                  </a:lnTo>
                  <a:lnTo>
                    <a:pt x="8132" y="548"/>
                  </a:lnTo>
                  <a:cubicBezTo>
                    <a:pt x="8227" y="548"/>
                    <a:pt x="8299" y="453"/>
                    <a:pt x="8299" y="370"/>
                  </a:cubicBezTo>
                  <a:cubicBezTo>
                    <a:pt x="8299" y="275"/>
                    <a:pt x="8215" y="203"/>
                    <a:pt x="8120" y="203"/>
                  </a:cubicBezTo>
                  <a:lnTo>
                    <a:pt x="6489" y="322"/>
                  </a:lnTo>
                  <a:cubicBezTo>
                    <a:pt x="6358" y="108"/>
                    <a:pt x="6150" y="1"/>
                    <a:pt x="5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103" name="Google Shape;2103;p44"/>
          <p:cNvSpPr txBox="1"/>
          <p:nvPr/>
        </p:nvSpPr>
        <p:spPr>
          <a:xfrm>
            <a:off x="2636384" y="58387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1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04" name="Google Shape;2104;p44"/>
          <p:cNvSpPr txBox="1"/>
          <p:nvPr/>
        </p:nvSpPr>
        <p:spPr>
          <a:xfrm flipH="1">
            <a:off x="2607815" y="2307084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05" name="Google Shape;2105;p44"/>
          <p:cNvSpPr txBox="1"/>
          <p:nvPr/>
        </p:nvSpPr>
        <p:spPr>
          <a:xfrm flipH="1">
            <a:off x="2607815" y="2011384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06" name="Google Shape;2106;p44"/>
          <p:cNvSpPr/>
          <p:nvPr/>
        </p:nvSpPr>
        <p:spPr>
          <a:xfrm flipH="1">
            <a:off x="2059849" y="2026449"/>
            <a:ext cx="471200" cy="46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07" name="Google Shape;2107;p44"/>
          <p:cNvSpPr txBox="1"/>
          <p:nvPr/>
        </p:nvSpPr>
        <p:spPr>
          <a:xfrm flipH="1">
            <a:off x="1982184" y="2159317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08" name="Google Shape;2108;p44"/>
          <p:cNvSpPr txBox="1"/>
          <p:nvPr/>
        </p:nvSpPr>
        <p:spPr>
          <a:xfrm flipH="1">
            <a:off x="2607815" y="36046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09" name="Google Shape;2109;p44"/>
          <p:cNvSpPr txBox="1"/>
          <p:nvPr/>
        </p:nvSpPr>
        <p:spPr>
          <a:xfrm flipH="1">
            <a:off x="2607815" y="33089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10" name="Google Shape;2110;p44"/>
          <p:cNvSpPr/>
          <p:nvPr/>
        </p:nvSpPr>
        <p:spPr>
          <a:xfrm flipH="1">
            <a:off x="2059849" y="3324000"/>
            <a:ext cx="471200" cy="46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11" name="Google Shape;2111;p44"/>
          <p:cNvSpPr txBox="1"/>
          <p:nvPr/>
        </p:nvSpPr>
        <p:spPr>
          <a:xfrm flipH="1">
            <a:off x="1982184" y="3456867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12" name="Google Shape;2112;p44"/>
          <p:cNvSpPr txBox="1"/>
          <p:nvPr/>
        </p:nvSpPr>
        <p:spPr>
          <a:xfrm flipH="1">
            <a:off x="2607815" y="484331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13" name="Google Shape;2113;p44"/>
          <p:cNvSpPr txBox="1"/>
          <p:nvPr/>
        </p:nvSpPr>
        <p:spPr>
          <a:xfrm flipH="1">
            <a:off x="2607815" y="454761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14" name="Google Shape;2114;p44"/>
          <p:cNvSpPr/>
          <p:nvPr/>
        </p:nvSpPr>
        <p:spPr>
          <a:xfrm flipH="1">
            <a:off x="2059849" y="4562683"/>
            <a:ext cx="471200" cy="46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15" name="Google Shape;2115;p44"/>
          <p:cNvSpPr txBox="1"/>
          <p:nvPr/>
        </p:nvSpPr>
        <p:spPr>
          <a:xfrm flipH="1">
            <a:off x="1982184" y="4695551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0" name="Google Shape;2120;p45"/>
          <p:cNvCxnSpPr>
            <a:stCxn id="2121" idx="4"/>
          </p:cNvCxnSpPr>
          <p:nvPr/>
        </p:nvCxnSpPr>
        <p:spPr>
          <a:xfrm>
            <a:off x="2291567" y="2628367"/>
            <a:ext cx="0" cy="3688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2" name="Google Shape;2122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23" name="Google Shape;2123;p45"/>
          <p:cNvGrpSpPr/>
          <p:nvPr/>
        </p:nvGrpSpPr>
        <p:grpSpPr>
          <a:xfrm>
            <a:off x="-187953" y="5788511"/>
            <a:ext cx="460437" cy="470444"/>
            <a:chOff x="-24353875" y="3147725"/>
            <a:chExt cx="289875" cy="296175"/>
          </a:xfrm>
        </p:grpSpPr>
        <p:sp>
          <p:nvSpPr>
            <p:cNvPr id="2124" name="Google Shape;2124;p45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126" name="Google Shape;2126;p45"/>
          <p:cNvGrpSpPr/>
          <p:nvPr/>
        </p:nvGrpSpPr>
        <p:grpSpPr>
          <a:xfrm>
            <a:off x="-663381" y="5660210"/>
            <a:ext cx="475408" cy="468380"/>
            <a:chOff x="-25465200" y="3916150"/>
            <a:chExt cx="299300" cy="294875"/>
          </a:xfrm>
        </p:grpSpPr>
        <p:sp>
          <p:nvSpPr>
            <p:cNvPr id="2127" name="Google Shape;2127;p45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129" name="Google Shape;2129;p45"/>
          <p:cNvSpPr txBox="1"/>
          <p:nvPr/>
        </p:nvSpPr>
        <p:spPr>
          <a:xfrm flipH="1">
            <a:off x="2554915" y="316431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30" name="Google Shape;2130;p45"/>
          <p:cNvSpPr txBox="1"/>
          <p:nvPr/>
        </p:nvSpPr>
        <p:spPr>
          <a:xfrm flipH="1">
            <a:off x="2554915" y="286861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31" name="Google Shape;2131;p45"/>
          <p:cNvSpPr/>
          <p:nvPr/>
        </p:nvSpPr>
        <p:spPr>
          <a:xfrm flipH="1">
            <a:off x="2056416" y="2883683"/>
            <a:ext cx="471200" cy="469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32" name="Google Shape;2132;p45"/>
          <p:cNvSpPr txBox="1"/>
          <p:nvPr/>
        </p:nvSpPr>
        <p:spPr>
          <a:xfrm flipH="1">
            <a:off x="1978751" y="3016551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33" name="Google Shape;2133;p45"/>
          <p:cNvSpPr txBox="1"/>
          <p:nvPr/>
        </p:nvSpPr>
        <p:spPr>
          <a:xfrm flipH="1">
            <a:off x="2554915" y="43602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34" name="Google Shape;2134;p45"/>
          <p:cNvSpPr txBox="1"/>
          <p:nvPr/>
        </p:nvSpPr>
        <p:spPr>
          <a:xfrm flipH="1">
            <a:off x="2554915" y="40645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35" name="Google Shape;2135;p45"/>
          <p:cNvSpPr/>
          <p:nvPr/>
        </p:nvSpPr>
        <p:spPr>
          <a:xfrm flipH="1">
            <a:off x="2056416" y="4079633"/>
            <a:ext cx="471200" cy="469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36" name="Google Shape;2136;p45"/>
          <p:cNvSpPr txBox="1"/>
          <p:nvPr/>
        </p:nvSpPr>
        <p:spPr>
          <a:xfrm flipH="1">
            <a:off x="1978751" y="4212500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37" name="Google Shape;2137;p45"/>
          <p:cNvSpPr txBox="1"/>
          <p:nvPr/>
        </p:nvSpPr>
        <p:spPr>
          <a:xfrm flipH="1">
            <a:off x="2554915" y="5497351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38" name="Google Shape;2138;p45"/>
          <p:cNvSpPr txBox="1"/>
          <p:nvPr/>
        </p:nvSpPr>
        <p:spPr>
          <a:xfrm flipH="1">
            <a:off x="2554915" y="52016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39" name="Google Shape;2139;p45"/>
          <p:cNvSpPr/>
          <p:nvPr/>
        </p:nvSpPr>
        <p:spPr>
          <a:xfrm flipH="1">
            <a:off x="2056416" y="5216716"/>
            <a:ext cx="471200" cy="469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40" name="Google Shape;2140;p45"/>
          <p:cNvSpPr txBox="1"/>
          <p:nvPr/>
        </p:nvSpPr>
        <p:spPr>
          <a:xfrm flipH="1">
            <a:off x="1978751" y="5349584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41" name="Google Shape;2141;p45"/>
          <p:cNvSpPr/>
          <p:nvPr/>
        </p:nvSpPr>
        <p:spPr>
          <a:xfrm>
            <a:off x="1292167" y="1822200"/>
            <a:ext cx="4061200" cy="608800"/>
          </a:xfrm>
          <a:prstGeom prst="chevron">
            <a:avLst>
              <a:gd name="adj" fmla="val 30786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42" name="Google Shape;2142;p45"/>
          <p:cNvSpPr txBox="1"/>
          <p:nvPr/>
        </p:nvSpPr>
        <p:spPr>
          <a:xfrm>
            <a:off x="2932500" y="1977000"/>
            <a:ext cx="19756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1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21" name="Google Shape;2121;p45"/>
          <p:cNvSpPr/>
          <p:nvPr/>
        </p:nvSpPr>
        <p:spPr>
          <a:xfrm flipH="1">
            <a:off x="1787967" y="1624767"/>
            <a:ext cx="1007200" cy="1003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2143" name="Google Shape;2143;p45"/>
          <p:cNvGrpSpPr/>
          <p:nvPr/>
        </p:nvGrpSpPr>
        <p:grpSpPr>
          <a:xfrm>
            <a:off x="2028192" y="1920203"/>
            <a:ext cx="526704" cy="412461"/>
            <a:chOff x="4878379" y="2473892"/>
            <a:chExt cx="367161" cy="287523"/>
          </a:xfrm>
        </p:grpSpPr>
        <p:sp>
          <p:nvSpPr>
            <p:cNvPr id="2144" name="Google Shape;2144;p45"/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4930717" y="2523586"/>
              <a:ext cx="100917" cy="100534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cxnSp>
        <p:nvCxnSpPr>
          <p:cNvPr id="2149" name="Google Shape;2149;p45"/>
          <p:cNvCxnSpPr>
            <a:stCxn id="2150" idx="4"/>
          </p:cNvCxnSpPr>
          <p:nvPr/>
        </p:nvCxnSpPr>
        <p:spPr>
          <a:xfrm>
            <a:off x="9895300" y="2628367"/>
            <a:ext cx="0" cy="36884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1" name="Google Shape;2151;p45"/>
          <p:cNvSpPr txBox="1"/>
          <p:nvPr/>
        </p:nvSpPr>
        <p:spPr>
          <a:xfrm flipH="1">
            <a:off x="7396848" y="316431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52" name="Google Shape;2152;p45"/>
          <p:cNvSpPr txBox="1"/>
          <p:nvPr/>
        </p:nvSpPr>
        <p:spPr>
          <a:xfrm flipH="1">
            <a:off x="8079648" y="286861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53" name="Google Shape;2153;p45"/>
          <p:cNvSpPr/>
          <p:nvPr/>
        </p:nvSpPr>
        <p:spPr>
          <a:xfrm flipH="1">
            <a:off x="9660149" y="2883683"/>
            <a:ext cx="471200" cy="469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54" name="Google Shape;2154;p45"/>
          <p:cNvSpPr txBox="1"/>
          <p:nvPr/>
        </p:nvSpPr>
        <p:spPr>
          <a:xfrm flipH="1">
            <a:off x="9582484" y="3016551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01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55" name="Google Shape;2155;p45"/>
          <p:cNvSpPr txBox="1"/>
          <p:nvPr/>
        </p:nvSpPr>
        <p:spPr>
          <a:xfrm flipH="1">
            <a:off x="7396848" y="43602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56" name="Google Shape;2156;p45"/>
          <p:cNvSpPr txBox="1"/>
          <p:nvPr/>
        </p:nvSpPr>
        <p:spPr>
          <a:xfrm flipH="1">
            <a:off x="8079648" y="40645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57" name="Google Shape;2157;p45"/>
          <p:cNvSpPr/>
          <p:nvPr/>
        </p:nvSpPr>
        <p:spPr>
          <a:xfrm flipH="1">
            <a:off x="9660149" y="4079633"/>
            <a:ext cx="471200" cy="469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58" name="Google Shape;2158;p45"/>
          <p:cNvSpPr txBox="1"/>
          <p:nvPr/>
        </p:nvSpPr>
        <p:spPr>
          <a:xfrm flipH="1">
            <a:off x="9582484" y="4212500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02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59" name="Google Shape;2159;p45"/>
          <p:cNvSpPr txBox="1"/>
          <p:nvPr/>
        </p:nvSpPr>
        <p:spPr>
          <a:xfrm flipH="1">
            <a:off x="7396848" y="5497351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60" name="Google Shape;2160;p45"/>
          <p:cNvSpPr txBox="1"/>
          <p:nvPr/>
        </p:nvSpPr>
        <p:spPr>
          <a:xfrm flipH="1">
            <a:off x="8079648" y="52016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61" name="Google Shape;2161;p45"/>
          <p:cNvSpPr/>
          <p:nvPr/>
        </p:nvSpPr>
        <p:spPr>
          <a:xfrm flipH="1">
            <a:off x="9660149" y="5216716"/>
            <a:ext cx="471200" cy="469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62" name="Google Shape;2162;p45"/>
          <p:cNvSpPr txBox="1"/>
          <p:nvPr/>
        </p:nvSpPr>
        <p:spPr>
          <a:xfrm flipH="1">
            <a:off x="9582484" y="5349584"/>
            <a:ext cx="6256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03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63" name="Google Shape;2163;p45"/>
          <p:cNvSpPr/>
          <p:nvPr/>
        </p:nvSpPr>
        <p:spPr>
          <a:xfrm rot="10800000">
            <a:off x="6833500" y="1822200"/>
            <a:ext cx="4061200" cy="608800"/>
          </a:xfrm>
          <a:prstGeom prst="chevron">
            <a:avLst>
              <a:gd name="adj" fmla="val 30786"/>
            </a:avLst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64" name="Google Shape;2164;p45"/>
          <p:cNvSpPr txBox="1"/>
          <p:nvPr/>
        </p:nvSpPr>
        <p:spPr>
          <a:xfrm>
            <a:off x="7226767" y="1977000"/>
            <a:ext cx="19756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2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50" name="Google Shape;2150;p45"/>
          <p:cNvSpPr/>
          <p:nvPr/>
        </p:nvSpPr>
        <p:spPr>
          <a:xfrm flipH="1">
            <a:off x="9391700" y="1624767"/>
            <a:ext cx="1007200" cy="1003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2165" name="Google Shape;2165;p45"/>
          <p:cNvGrpSpPr/>
          <p:nvPr/>
        </p:nvGrpSpPr>
        <p:grpSpPr>
          <a:xfrm>
            <a:off x="9650033" y="1938801"/>
            <a:ext cx="490567" cy="375592"/>
            <a:chOff x="5306224" y="2012313"/>
            <a:chExt cx="367925" cy="281694"/>
          </a:xfrm>
        </p:grpSpPr>
        <p:sp>
          <p:nvSpPr>
            <p:cNvPr id="2166" name="Google Shape;2166;p45"/>
            <p:cNvSpPr/>
            <p:nvPr/>
          </p:nvSpPr>
          <p:spPr>
            <a:xfrm>
              <a:off x="5483720" y="2123073"/>
              <a:ext cx="47814" cy="73617"/>
            </a:xfrm>
            <a:custGeom>
              <a:avLst/>
              <a:gdLst/>
              <a:ahLst/>
              <a:cxnLst/>
              <a:rect l="l" t="t" r="r" b="b"/>
              <a:pathLst>
                <a:path w="1501" h="2311" extrusionOk="0">
                  <a:moveTo>
                    <a:pt x="1179" y="334"/>
                  </a:moveTo>
                  <a:lnTo>
                    <a:pt x="1179" y="1965"/>
                  </a:lnTo>
                  <a:lnTo>
                    <a:pt x="345" y="1965"/>
                  </a:lnTo>
                  <a:lnTo>
                    <a:pt x="345" y="334"/>
                  </a:ln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2144"/>
                  </a:lnTo>
                  <a:cubicBezTo>
                    <a:pt x="0" y="2239"/>
                    <a:pt x="83" y="2310"/>
                    <a:pt x="167" y="2310"/>
                  </a:cubicBezTo>
                  <a:lnTo>
                    <a:pt x="1346" y="2310"/>
                  </a:lnTo>
                  <a:cubicBezTo>
                    <a:pt x="1429" y="2310"/>
                    <a:pt x="1500" y="2239"/>
                    <a:pt x="1500" y="2144"/>
                  </a:cubicBezTo>
                  <a:lnTo>
                    <a:pt x="1500" y="167"/>
                  </a:lnTo>
                  <a:cubicBezTo>
                    <a:pt x="1500" y="72"/>
                    <a:pt x="1429" y="0"/>
                    <a:pt x="1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67" name="Google Shape;2167;p45"/>
            <p:cNvSpPr/>
            <p:nvPr/>
          </p:nvSpPr>
          <p:spPr>
            <a:xfrm>
              <a:off x="5306224" y="2012313"/>
              <a:ext cx="367925" cy="281694"/>
            </a:xfrm>
            <a:custGeom>
              <a:avLst/>
              <a:gdLst/>
              <a:ahLst/>
              <a:cxnLst/>
              <a:rect l="l" t="t" r="r" b="b"/>
              <a:pathLst>
                <a:path w="11550" h="8843" extrusionOk="0">
                  <a:moveTo>
                    <a:pt x="2084" y="394"/>
                  </a:moveTo>
                  <a:lnTo>
                    <a:pt x="5274" y="620"/>
                  </a:lnTo>
                  <a:lnTo>
                    <a:pt x="5274" y="906"/>
                  </a:lnTo>
                  <a:lnTo>
                    <a:pt x="2084" y="1144"/>
                  </a:lnTo>
                  <a:cubicBezTo>
                    <a:pt x="2074" y="1144"/>
                    <a:pt x="2065" y="1145"/>
                    <a:pt x="2056" y="1145"/>
                  </a:cubicBezTo>
                  <a:cubicBezTo>
                    <a:pt x="1728" y="1145"/>
                    <a:pt x="1555" y="733"/>
                    <a:pt x="1798" y="501"/>
                  </a:cubicBezTo>
                  <a:cubicBezTo>
                    <a:pt x="1869" y="429"/>
                    <a:pt x="1976" y="394"/>
                    <a:pt x="2084" y="394"/>
                  </a:cubicBezTo>
                  <a:close/>
                  <a:moveTo>
                    <a:pt x="5929" y="322"/>
                  </a:moveTo>
                  <a:cubicBezTo>
                    <a:pt x="6108" y="322"/>
                    <a:pt x="6239" y="453"/>
                    <a:pt x="6239" y="632"/>
                  </a:cubicBezTo>
                  <a:lnTo>
                    <a:pt x="6239" y="1370"/>
                  </a:lnTo>
                  <a:lnTo>
                    <a:pt x="5620" y="1370"/>
                  </a:lnTo>
                  <a:lnTo>
                    <a:pt x="5620" y="632"/>
                  </a:lnTo>
                  <a:cubicBezTo>
                    <a:pt x="5620" y="453"/>
                    <a:pt x="5751" y="322"/>
                    <a:pt x="5929" y="322"/>
                  </a:cubicBezTo>
                  <a:close/>
                  <a:moveTo>
                    <a:pt x="6441" y="1691"/>
                  </a:moveTo>
                  <a:lnTo>
                    <a:pt x="6441" y="1918"/>
                  </a:lnTo>
                  <a:lnTo>
                    <a:pt x="5417" y="1918"/>
                  </a:lnTo>
                  <a:lnTo>
                    <a:pt x="5417" y="1691"/>
                  </a:lnTo>
                  <a:close/>
                  <a:moveTo>
                    <a:pt x="6036" y="2263"/>
                  </a:moveTo>
                  <a:lnTo>
                    <a:pt x="6036" y="2465"/>
                  </a:lnTo>
                  <a:lnTo>
                    <a:pt x="5834" y="2465"/>
                  </a:lnTo>
                  <a:lnTo>
                    <a:pt x="5834" y="2263"/>
                  </a:lnTo>
                  <a:close/>
                  <a:moveTo>
                    <a:pt x="8596" y="3632"/>
                  </a:moveTo>
                  <a:cubicBezTo>
                    <a:pt x="8727" y="3632"/>
                    <a:pt x="8834" y="3727"/>
                    <a:pt x="8834" y="3870"/>
                  </a:cubicBezTo>
                  <a:lnTo>
                    <a:pt x="8834" y="4787"/>
                  </a:lnTo>
                  <a:cubicBezTo>
                    <a:pt x="8763" y="4775"/>
                    <a:pt x="8727" y="4739"/>
                    <a:pt x="8692" y="4716"/>
                  </a:cubicBezTo>
                  <a:cubicBezTo>
                    <a:pt x="8394" y="4537"/>
                    <a:pt x="8394" y="4501"/>
                    <a:pt x="8358" y="4466"/>
                  </a:cubicBezTo>
                  <a:lnTo>
                    <a:pt x="8358" y="3870"/>
                  </a:lnTo>
                  <a:cubicBezTo>
                    <a:pt x="8358" y="3727"/>
                    <a:pt x="8465" y="3632"/>
                    <a:pt x="8596" y="3632"/>
                  </a:cubicBezTo>
                  <a:close/>
                  <a:moveTo>
                    <a:pt x="7930" y="2977"/>
                  </a:moveTo>
                  <a:cubicBezTo>
                    <a:pt x="9477" y="2977"/>
                    <a:pt x="10739" y="4168"/>
                    <a:pt x="10870" y="5680"/>
                  </a:cubicBezTo>
                  <a:lnTo>
                    <a:pt x="9144" y="4954"/>
                  </a:lnTo>
                  <a:lnTo>
                    <a:pt x="9144" y="3882"/>
                  </a:lnTo>
                  <a:cubicBezTo>
                    <a:pt x="9144" y="3573"/>
                    <a:pt x="8894" y="3311"/>
                    <a:pt x="8584" y="3311"/>
                  </a:cubicBezTo>
                  <a:cubicBezTo>
                    <a:pt x="8275" y="3311"/>
                    <a:pt x="8013" y="3573"/>
                    <a:pt x="8013" y="3882"/>
                  </a:cubicBezTo>
                  <a:lnTo>
                    <a:pt x="8013" y="4001"/>
                  </a:lnTo>
                  <a:cubicBezTo>
                    <a:pt x="7763" y="3465"/>
                    <a:pt x="7834" y="3168"/>
                    <a:pt x="7822" y="2977"/>
                  </a:cubicBezTo>
                  <a:close/>
                  <a:moveTo>
                    <a:pt x="9168" y="7287"/>
                  </a:moveTo>
                  <a:lnTo>
                    <a:pt x="9537" y="7692"/>
                  </a:lnTo>
                  <a:cubicBezTo>
                    <a:pt x="9835" y="8002"/>
                    <a:pt x="9739" y="8347"/>
                    <a:pt x="9763" y="8466"/>
                  </a:cubicBezTo>
                  <a:lnTo>
                    <a:pt x="6513" y="8466"/>
                  </a:lnTo>
                  <a:cubicBezTo>
                    <a:pt x="6513" y="8347"/>
                    <a:pt x="6429" y="8002"/>
                    <a:pt x="6727" y="7692"/>
                  </a:cubicBezTo>
                  <a:lnTo>
                    <a:pt x="7096" y="7287"/>
                  </a:lnTo>
                  <a:close/>
                  <a:moveTo>
                    <a:pt x="5941" y="1"/>
                  </a:moveTo>
                  <a:cubicBezTo>
                    <a:pt x="5733" y="1"/>
                    <a:pt x="5525" y="108"/>
                    <a:pt x="5394" y="322"/>
                  </a:cubicBezTo>
                  <a:lnTo>
                    <a:pt x="2107" y="96"/>
                  </a:lnTo>
                  <a:cubicBezTo>
                    <a:pt x="2094" y="95"/>
                    <a:pt x="2080" y="95"/>
                    <a:pt x="2066" y="95"/>
                  </a:cubicBezTo>
                  <a:cubicBezTo>
                    <a:pt x="1890" y="95"/>
                    <a:pt x="1715" y="166"/>
                    <a:pt x="1572" y="298"/>
                  </a:cubicBezTo>
                  <a:cubicBezTo>
                    <a:pt x="1107" y="727"/>
                    <a:pt x="1429" y="1513"/>
                    <a:pt x="2060" y="1513"/>
                  </a:cubicBezTo>
                  <a:cubicBezTo>
                    <a:pt x="2064" y="1513"/>
                    <a:pt x="2066" y="1513"/>
                    <a:pt x="2069" y="1513"/>
                  </a:cubicBezTo>
                  <a:cubicBezTo>
                    <a:pt x="2100" y="1513"/>
                    <a:pt x="2213" y="1503"/>
                    <a:pt x="5298" y="1287"/>
                  </a:cubicBezTo>
                  <a:lnTo>
                    <a:pt x="5298" y="1394"/>
                  </a:lnTo>
                  <a:lnTo>
                    <a:pt x="5263" y="1394"/>
                  </a:lnTo>
                  <a:cubicBezTo>
                    <a:pt x="5179" y="1394"/>
                    <a:pt x="5096" y="1465"/>
                    <a:pt x="5096" y="1560"/>
                  </a:cubicBezTo>
                  <a:lnTo>
                    <a:pt x="5096" y="2108"/>
                  </a:lnTo>
                  <a:cubicBezTo>
                    <a:pt x="5096" y="2203"/>
                    <a:pt x="5179" y="2275"/>
                    <a:pt x="5263" y="2275"/>
                  </a:cubicBezTo>
                  <a:lnTo>
                    <a:pt x="5513" y="2275"/>
                  </a:lnTo>
                  <a:lnTo>
                    <a:pt x="5513" y="2477"/>
                  </a:lnTo>
                  <a:lnTo>
                    <a:pt x="1679" y="2477"/>
                  </a:lnTo>
                  <a:lnTo>
                    <a:pt x="1381" y="1608"/>
                  </a:lnTo>
                  <a:cubicBezTo>
                    <a:pt x="1345" y="1525"/>
                    <a:pt x="1286" y="1489"/>
                    <a:pt x="1214" y="1489"/>
                  </a:cubicBezTo>
                  <a:lnTo>
                    <a:pt x="179" y="1489"/>
                  </a:lnTo>
                  <a:cubicBezTo>
                    <a:pt x="71" y="1489"/>
                    <a:pt x="0" y="1572"/>
                    <a:pt x="12" y="1680"/>
                  </a:cubicBezTo>
                  <a:lnTo>
                    <a:pt x="298" y="4430"/>
                  </a:lnTo>
                  <a:cubicBezTo>
                    <a:pt x="310" y="4525"/>
                    <a:pt x="381" y="4585"/>
                    <a:pt x="452" y="4585"/>
                  </a:cubicBezTo>
                  <a:lnTo>
                    <a:pt x="1214" y="4585"/>
                  </a:lnTo>
                  <a:cubicBezTo>
                    <a:pt x="1286" y="4585"/>
                    <a:pt x="1334" y="4537"/>
                    <a:pt x="1369" y="4478"/>
                  </a:cubicBezTo>
                  <a:lnTo>
                    <a:pt x="1750" y="3656"/>
                  </a:lnTo>
                  <a:lnTo>
                    <a:pt x="4536" y="3656"/>
                  </a:lnTo>
                  <a:cubicBezTo>
                    <a:pt x="4655" y="3656"/>
                    <a:pt x="4739" y="3751"/>
                    <a:pt x="4739" y="3870"/>
                  </a:cubicBezTo>
                  <a:cubicBezTo>
                    <a:pt x="4763" y="5311"/>
                    <a:pt x="4715" y="5430"/>
                    <a:pt x="4786" y="5787"/>
                  </a:cubicBezTo>
                  <a:cubicBezTo>
                    <a:pt x="4797" y="5863"/>
                    <a:pt x="4888" y="5920"/>
                    <a:pt x="4976" y="5920"/>
                  </a:cubicBezTo>
                  <a:cubicBezTo>
                    <a:pt x="4984" y="5920"/>
                    <a:pt x="4992" y="5919"/>
                    <a:pt x="5001" y="5918"/>
                  </a:cubicBezTo>
                  <a:cubicBezTo>
                    <a:pt x="5084" y="5906"/>
                    <a:pt x="5144" y="5799"/>
                    <a:pt x="5132" y="5716"/>
                  </a:cubicBezTo>
                  <a:cubicBezTo>
                    <a:pt x="5072" y="5418"/>
                    <a:pt x="5096" y="5299"/>
                    <a:pt x="5084" y="3870"/>
                  </a:cubicBezTo>
                  <a:cubicBezTo>
                    <a:pt x="5084" y="3573"/>
                    <a:pt x="4834" y="3311"/>
                    <a:pt x="4536" y="3311"/>
                  </a:cubicBezTo>
                  <a:lnTo>
                    <a:pt x="1643" y="3311"/>
                  </a:lnTo>
                  <a:cubicBezTo>
                    <a:pt x="1572" y="3311"/>
                    <a:pt x="1524" y="3358"/>
                    <a:pt x="1500" y="3418"/>
                  </a:cubicBezTo>
                  <a:lnTo>
                    <a:pt x="1107" y="4239"/>
                  </a:lnTo>
                  <a:lnTo>
                    <a:pt x="607" y="4239"/>
                  </a:lnTo>
                  <a:lnTo>
                    <a:pt x="357" y="1822"/>
                  </a:lnTo>
                  <a:lnTo>
                    <a:pt x="1095" y="1822"/>
                  </a:lnTo>
                  <a:lnTo>
                    <a:pt x="1393" y="2703"/>
                  </a:lnTo>
                  <a:cubicBezTo>
                    <a:pt x="1429" y="2775"/>
                    <a:pt x="1488" y="2823"/>
                    <a:pt x="1560" y="2823"/>
                  </a:cubicBezTo>
                  <a:lnTo>
                    <a:pt x="7382" y="2823"/>
                  </a:lnTo>
                  <a:cubicBezTo>
                    <a:pt x="7453" y="2823"/>
                    <a:pt x="7525" y="2882"/>
                    <a:pt x="7525" y="2977"/>
                  </a:cubicBezTo>
                  <a:lnTo>
                    <a:pt x="7525" y="3287"/>
                  </a:lnTo>
                  <a:cubicBezTo>
                    <a:pt x="7525" y="4144"/>
                    <a:pt x="8061" y="4882"/>
                    <a:pt x="8787" y="5192"/>
                  </a:cubicBezTo>
                  <a:lnTo>
                    <a:pt x="11216" y="6216"/>
                  </a:lnTo>
                  <a:cubicBezTo>
                    <a:pt x="11156" y="6644"/>
                    <a:pt x="10787" y="6990"/>
                    <a:pt x="10335" y="6990"/>
                  </a:cubicBezTo>
                  <a:lnTo>
                    <a:pt x="6703" y="6990"/>
                  </a:lnTo>
                  <a:cubicBezTo>
                    <a:pt x="6215" y="6990"/>
                    <a:pt x="5751" y="6764"/>
                    <a:pt x="5453" y="6383"/>
                  </a:cubicBezTo>
                  <a:cubicBezTo>
                    <a:pt x="5417" y="6339"/>
                    <a:pt x="5367" y="6313"/>
                    <a:pt x="5315" y="6313"/>
                  </a:cubicBezTo>
                  <a:cubicBezTo>
                    <a:pt x="5282" y="6313"/>
                    <a:pt x="5247" y="6324"/>
                    <a:pt x="5215" y="6347"/>
                  </a:cubicBezTo>
                  <a:cubicBezTo>
                    <a:pt x="5144" y="6406"/>
                    <a:pt x="5132" y="6513"/>
                    <a:pt x="5191" y="6585"/>
                  </a:cubicBezTo>
                  <a:cubicBezTo>
                    <a:pt x="5560" y="7049"/>
                    <a:pt x="6096" y="7323"/>
                    <a:pt x="6679" y="7323"/>
                  </a:cubicBezTo>
                  <a:lnTo>
                    <a:pt x="6513" y="7502"/>
                  </a:lnTo>
                  <a:cubicBezTo>
                    <a:pt x="6132" y="7930"/>
                    <a:pt x="6215" y="8407"/>
                    <a:pt x="6203" y="8514"/>
                  </a:cubicBezTo>
                  <a:lnTo>
                    <a:pt x="5632" y="8514"/>
                  </a:lnTo>
                  <a:lnTo>
                    <a:pt x="5084" y="8002"/>
                  </a:lnTo>
                  <a:cubicBezTo>
                    <a:pt x="5050" y="7973"/>
                    <a:pt x="5008" y="7958"/>
                    <a:pt x="4966" y="7958"/>
                  </a:cubicBezTo>
                  <a:cubicBezTo>
                    <a:pt x="4921" y="7958"/>
                    <a:pt x="4877" y="7976"/>
                    <a:pt x="4846" y="8014"/>
                  </a:cubicBezTo>
                  <a:cubicBezTo>
                    <a:pt x="4786" y="8097"/>
                    <a:pt x="4786" y="8192"/>
                    <a:pt x="4858" y="8252"/>
                  </a:cubicBezTo>
                  <a:cubicBezTo>
                    <a:pt x="5453" y="8776"/>
                    <a:pt x="5453" y="8835"/>
                    <a:pt x="5572" y="8835"/>
                  </a:cubicBezTo>
                  <a:cubicBezTo>
                    <a:pt x="6112" y="8834"/>
                    <a:pt x="6596" y="8834"/>
                    <a:pt x="7031" y="8834"/>
                  </a:cubicBezTo>
                  <a:cubicBezTo>
                    <a:pt x="8939" y="8834"/>
                    <a:pt x="9885" y="8843"/>
                    <a:pt x="10363" y="8843"/>
                  </a:cubicBezTo>
                  <a:cubicBezTo>
                    <a:pt x="10878" y="8843"/>
                    <a:pt x="10850" y="8832"/>
                    <a:pt x="10894" y="8788"/>
                  </a:cubicBezTo>
                  <a:lnTo>
                    <a:pt x="11466" y="8276"/>
                  </a:lnTo>
                  <a:cubicBezTo>
                    <a:pt x="11549" y="8216"/>
                    <a:pt x="11549" y="8109"/>
                    <a:pt x="11490" y="8037"/>
                  </a:cubicBezTo>
                  <a:cubicBezTo>
                    <a:pt x="11421" y="7976"/>
                    <a:pt x="11357" y="7950"/>
                    <a:pt x="11301" y="7950"/>
                  </a:cubicBezTo>
                  <a:cubicBezTo>
                    <a:pt x="11259" y="7950"/>
                    <a:pt x="11222" y="7964"/>
                    <a:pt x="11192" y="7990"/>
                  </a:cubicBezTo>
                  <a:lnTo>
                    <a:pt x="10668" y="8466"/>
                  </a:lnTo>
                  <a:lnTo>
                    <a:pt x="10085" y="8466"/>
                  </a:lnTo>
                  <a:lnTo>
                    <a:pt x="10085" y="8240"/>
                  </a:lnTo>
                  <a:cubicBezTo>
                    <a:pt x="10085" y="7656"/>
                    <a:pt x="9680" y="7371"/>
                    <a:pt x="9620" y="7287"/>
                  </a:cubicBezTo>
                  <a:lnTo>
                    <a:pt x="10299" y="7287"/>
                  </a:lnTo>
                  <a:cubicBezTo>
                    <a:pt x="10966" y="7287"/>
                    <a:pt x="11513" y="6740"/>
                    <a:pt x="11513" y="6073"/>
                  </a:cubicBezTo>
                  <a:cubicBezTo>
                    <a:pt x="11513" y="5990"/>
                    <a:pt x="11466" y="5930"/>
                    <a:pt x="11406" y="5906"/>
                  </a:cubicBezTo>
                  <a:lnTo>
                    <a:pt x="11228" y="5835"/>
                  </a:lnTo>
                  <a:cubicBezTo>
                    <a:pt x="11168" y="4061"/>
                    <a:pt x="9716" y="2632"/>
                    <a:pt x="7930" y="2632"/>
                  </a:cubicBezTo>
                  <a:lnTo>
                    <a:pt x="7703" y="2632"/>
                  </a:lnTo>
                  <a:cubicBezTo>
                    <a:pt x="7620" y="2525"/>
                    <a:pt x="7477" y="2453"/>
                    <a:pt x="7346" y="2453"/>
                  </a:cubicBezTo>
                  <a:lnTo>
                    <a:pt x="6370" y="2453"/>
                  </a:lnTo>
                  <a:lnTo>
                    <a:pt x="6370" y="2239"/>
                  </a:lnTo>
                  <a:lnTo>
                    <a:pt x="6620" y="2239"/>
                  </a:lnTo>
                  <a:cubicBezTo>
                    <a:pt x="6703" y="2239"/>
                    <a:pt x="6775" y="2168"/>
                    <a:pt x="6775" y="2084"/>
                  </a:cubicBezTo>
                  <a:lnTo>
                    <a:pt x="6775" y="1525"/>
                  </a:lnTo>
                  <a:cubicBezTo>
                    <a:pt x="6775" y="1441"/>
                    <a:pt x="6703" y="1370"/>
                    <a:pt x="6620" y="1370"/>
                  </a:cubicBezTo>
                  <a:lnTo>
                    <a:pt x="6584" y="1370"/>
                  </a:lnTo>
                  <a:lnTo>
                    <a:pt x="6584" y="1263"/>
                  </a:lnTo>
                  <a:cubicBezTo>
                    <a:pt x="9701" y="1479"/>
                    <a:pt x="9808" y="1489"/>
                    <a:pt x="9837" y="1489"/>
                  </a:cubicBezTo>
                  <a:cubicBezTo>
                    <a:pt x="9840" y="1489"/>
                    <a:pt x="9842" y="1489"/>
                    <a:pt x="9846" y="1489"/>
                  </a:cubicBezTo>
                  <a:cubicBezTo>
                    <a:pt x="10489" y="1489"/>
                    <a:pt x="10799" y="691"/>
                    <a:pt x="10335" y="263"/>
                  </a:cubicBezTo>
                  <a:cubicBezTo>
                    <a:pt x="10202" y="141"/>
                    <a:pt x="10029" y="71"/>
                    <a:pt x="9842" y="71"/>
                  </a:cubicBezTo>
                  <a:cubicBezTo>
                    <a:pt x="9828" y="71"/>
                    <a:pt x="9813" y="71"/>
                    <a:pt x="9799" y="72"/>
                  </a:cubicBezTo>
                  <a:lnTo>
                    <a:pt x="8989" y="132"/>
                  </a:lnTo>
                  <a:cubicBezTo>
                    <a:pt x="8894" y="132"/>
                    <a:pt x="8823" y="215"/>
                    <a:pt x="8823" y="310"/>
                  </a:cubicBezTo>
                  <a:cubicBezTo>
                    <a:pt x="8823" y="394"/>
                    <a:pt x="8906" y="477"/>
                    <a:pt x="9001" y="477"/>
                  </a:cubicBezTo>
                  <a:lnTo>
                    <a:pt x="9823" y="417"/>
                  </a:lnTo>
                  <a:cubicBezTo>
                    <a:pt x="9836" y="416"/>
                    <a:pt x="9849" y="415"/>
                    <a:pt x="9861" y="415"/>
                  </a:cubicBezTo>
                  <a:cubicBezTo>
                    <a:pt x="10170" y="415"/>
                    <a:pt x="10325" y="820"/>
                    <a:pt x="10097" y="1049"/>
                  </a:cubicBezTo>
                  <a:cubicBezTo>
                    <a:pt x="10025" y="1132"/>
                    <a:pt x="9918" y="1156"/>
                    <a:pt x="9823" y="1156"/>
                  </a:cubicBezTo>
                  <a:lnTo>
                    <a:pt x="6620" y="929"/>
                  </a:lnTo>
                  <a:lnTo>
                    <a:pt x="6620" y="656"/>
                  </a:lnTo>
                  <a:lnTo>
                    <a:pt x="8132" y="548"/>
                  </a:lnTo>
                  <a:cubicBezTo>
                    <a:pt x="8227" y="548"/>
                    <a:pt x="8299" y="453"/>
                    <a:pt x="8299" y="370"/>
                  </a:cubicBezTo>
                  <a:cubicBezTo>
                    <a:pt x="8299" y="275"/>
                    <a:pt x="8215" y="203"/>
                    <a:pt x="8120" y="203"/>
                  </a:cubicBezTo>
                  <a:lnTo>
                    <a:pt x="6489" y="322"/>
                  </a:lnTo>
                  <a:cubicBezTo>
                    <a:pt x="6358" y="108"/>
                    <a:pt x="6150" y="1"/>
                    <a:pt x="5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/>
          <p:nvPr/>
        </p:nvSpPr>
        <p:spPr>
          <a:xfrm>
            <a:off x="6249856" y="4180960"/>
            <a:ext cx="2002985" cy="2103984"/>
          </a:xfrm>
          <a:custGeom>
            <a:avLst/>
            <a:gdLst/>
            <a:ahLst/>
            <a:cxnLst/>
            <a:rect l="l" t="t" r="r" b="b"/>
            <a:pathLst>
              <a:path w="9774" h="10250" extrusionOk="0">
                <a:moveTo>
                  <a:pt x="0" y="1"/>
                </a:moveTo>
                <a:lnTo>
                  <a:pt x="0" y="10249"/>
                </a:lnTo>
                <a:cubicBezTo>
                  <a:pt x="5200" y="9514"/>
                  <a:pt x="9280" y="5280"/>
                  <a:pt x="9773" y="1"/>
                </a:cubicBez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6" name="Google Shape;156;p29"/>
          <p:cNvSpPr/>
          <p:nvPr/>
        </p:nvSpPr>
        <p:spPr>
          <a:xfrm>
            <a:off x="4058017" y="4180961"/>
            <a:ext cx="1900931" cy="1917807"/>
          </a:xfrm>
          <a:custGeom>
            <a:avLst/>
            <a:gdLst/>
            <a:ahLst/>
            <a:cxnLst/>
            <a:rect l="l" t="t" r="r" b="b"/>
            <a:pathLst>
              <a:path w="9276" h="9343" extrusionOk="0">
                <a:moveTo>
                  <a:pt x="0" y="1"/>
                </a:moveTo>
                <a:cubicBezTo>
                  <a:pt x="465" y="4930"/>
                  <a:pt x="4350" y="8842"/>
                  <a:pt x="9275" y="9343"/>
                </a:cubicBezTo>
                <a:lnTo>
                  <a:pt x="9275" y="1"/>
                </a:ln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4267662" y="2236265"/>
            <a:ext cx="1691287" cy="1718287"/>
          </a:xfrm>
          <a:custGeom>
            <a:avLst/>
            <a:gdLst/>
            <a:ahLst/>
            <a:cxnLst/>
            <a:rect l="l" t="t" r="r" b="b"/>
            <a:pathLst>
              <a:path w="8253" h="8371" extrusionOk="0">
                <a:moveTo>
                  <a:pt x="8252" y="1"/>
                </a:moveTo>
                <a:cubicBezTo>
                  <a:pt x="3865" y="441"/>
                  <a:pt x="383" y="3959"/>
                  <a:pt x="1" y="8371"/>
                </a:cubicBezTo>
                <a:lnTo>
                  <a:pt x="8252" y="8371"/>
                </a:lnTo>
                <a:lnTo>
                  <a:pt x="8252" y="1"/>
                </a:ln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8" name="Google Shape;158;p29"/>
          <p:cNvSpPr/>
          <p:nvPr/>
        </p:nvSpPr>
        <p:spPr>
          <a:xfrm>
            <a:off x="6237988" y="1590290"/>
            <a:ext cx="2234557" cy="2364261"/>
          </a:xfrm>
          <a:custGeom>
            <a:avLst/>
            <a:gdLst/>
            <a:ahLst/>
            <a:cxnLst/>
            <a:rect l="l" t="t" r="r" b="b"/>
            <a:pathLst>
              <a:path w="10904" h="11518" extrusionOk="0">
                <a:moveTo>
                  <a:pt x="2" y="1"/>
                </a:moveTo>
                <a:lnTo>
                  <a:pt x="0" y="11518"/>
                </a:lnTo>
                <a:lnTo>
                  <a:pt x="10904" y="11518"/>
                </a:lnTo>
                <a:cubicBezTo>
                  <a:pt x="10391" y="5596"/>
                  <a:pt x="5836" y="826"/>
                  <a:pt x="2" y="1"/>
                </a:cubicBez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 Share Infographics</a:t>
            </a: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609600" y="1973084"/>
            <a:ext cx="28308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kumimoji="0" sz="1865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8751600" y="1973084"/>
            <a:ext cx="28308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kumimoji="0" sz="1865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609600" y="2355888"/>
            <a:ext cx="2253200" cy="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actually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9329200" y="2355867"/>
            <a:ext cx="2253200" cy="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 in the Solar System</a:t>
            </a:r>
            <a:endParaRPr kumimoji="0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609600" y="4959751"/>
            <a:ext cx="28308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kumimoji="0" sz="1865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8751600" y="4959751"/>
            <a:ext cx="28308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kumimoji="0" sz="1865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609600" y="5342555"/>
            <a:ext cx="2253200" cy="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/>
        </p:txBody>
      </p:sp>
      <p:sp>
        <p:nvSpPr>
          <p:cNvPr id="167" name="Google Shape;167;p29"/>
          <p:cNvSpPr txBox="1"/>
          <p:nvPr/>
        </p:nvSpPr>
        <p:spPr>
          <a:xfrm>
            <a:off x="9329200" y="5342533"/>
            <a:ext cx="2253200" cy="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 and the smallest one</a:t>
            </a:r>
            <a:endParaRPr kumimoji="0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168" name="Google Shape;168;p29"/>
          <p:cNvGrpSpPr/>
          <p:nvPr/>
        </p:nvGrpSpPr>
        <p:grpSpPr>
          <a:xfrm>
            <a:off x="4952073" y="2942756"/>
            <a:ext cx="489681" cy="486248"/>
            <a:chOff x="-64781025" y="3361050"/>
            <a:chExt cx="317425" cy="315200"/>
          </a:xfrm>
        </p:grpSpPr>
        <p:sp>
          <p:nvSpPr>
            <p:cNvPr id="169" name="Google Shape;169;p29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Google Shape;173;p29"/>
          <p:cNvGrpSpPr/>
          <p:nvPr/>
        </p:nvGrpSpPr>
        <p:grpSpPr>
          <a:xfrm>
            <a:off x="6852136" y="4704854"/>
            <a:ext cx="488485" cy="486943"/>
            <a:chOff x="-60987850" y="4100950"/>
            <a:chExt cx="316650" cy="315650"/>
          </a:xfrm>
        </p:grpSpPr>
        <p:sp>
          <p:nvSpPr>
            <p:cNvPr id="174" name="Google Shape;174;p29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79" name="Google Shape;179;p29"/>
          <p:cNvGrpSpPr/>
          <p:nvPr/>
        </p:nvGrpSpPr>
        <p:grpSpPr>
          <a:xfrm>
            <a:off x="6862159" y="2730221"/>
            <a:ext cx="469048" cy="435032"/>
            <a:chOff x="-62511900" y="4129100"/>
            <a:chExt cx="304050" cy="282000"/>
          </a:xfrm>
        </p:grpSpPr>
        <p:sp>
          <p:nvSpPr>
            <p:cNvPr id="180" name="Google Shape;180;p29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oogle Shape;185;p29"/>
          <p:cNvGrpSpPr/>
          <p:nvPr/>
        </p:nvGrpSpPr>
        <p:grpSpPr>
          <a:xfrm>
            <a:off x="4952675" y="4722073"/>
            <a:ext cx="488485" cy="489720"/>
            <a:chOff x="-61784125" y="3377700"/>
            <a:chExt cx="316650" cy="317450"/>
          </a:xfrm>
        </p:grpSpPr>
        <p:sp>
          <p:nvSpPr>
            <p:cNvPr id="186" name="Google Shape;186;p29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93" name="Google Shape;193;p29"/>
          <p:cNvSpPr txBox="1"/>
          <p:nvPr/>
        </p:nvSpPr>
        <p:spPr>
          <a:xfrm>
            <a:off x="609600" y="1590300"/>
            <a:ext cx="10620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10%</a:t>
            </a:r>
            <a:endParaRPr kumimoji="0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10520400" y="1590300"/>
            <a:ext cx="10620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40%</a:t>
            </a:r>
            <a:endParaRPr kumimoji="0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609600" y="4575033"/>
            <a:ext cx="10620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20%</a:t>
            </a:r>
            <a:endParaRPr kumimoji="0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10520400" y="4575033"/>
            <a:ext cx="10620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30%</a:t>
            </a:r>
            <a:endParaRPr kumimoji="0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/>
          <p:nvPr/>
        </p:nvSpPr>
        <p:spPr>
          <a:xfrm flipH="1">
            <a:off x="10892354" y="5139036"/>
            <a:ext cx="663845" cy="1170232"/>
          </a:xfrm>
          <a:custGeom>
            <a:avLst/>
            <a:gdLst/>
            <a:ahLst/>
            <a:cxnLst/>
            <a:rect l="l" t="t" r="r" b="b"/>
            <a:pathLst>
              <a:path w="14992" h="26428" extrusionOk="0">
                <a:moveTo>
                  <a:pt x="31" y="0"/>
                </a:moveTo>
                <a:cubicBezTo>
                  <a:pt x="25" y="0"/>
                  <a:pt x="19" y="0"/>
                  <a:pt x="13" y="0"/>
                </a:cubicBezTo>
                <a:lnTo>
                  <a:pt x="0" y="0"/>
                </a:lnTo>
                <a:lnTo>
                  <a:pt x="0" y="26407"/>
                </a:lnTo>
                <a:lnTo>
                  <a:pt x="13" y="26427"/>
                </a:lnTo>
                <a:lnTo>
                  <a:pt x="14992" y="1860"/>
                </a:lnTo>
                <a:cubicBezTo>
                  <a:pt x="10391" y="663"/>
                  <a:pt x="5335" y="0"/>
                  <a:pt x="31" y="0"/>
                </a:cubicBez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2" name="Google Shape;202;p30"/>
          <p:cNvSpPr/>
          <p:nvPr/>
        </p:nvSpPr>
        <p:spPr>
          <a:xfrm flipH="1">
            <a:off x="10229880" y="3920389"/>
            <a:ext cx="1326275" cy="1167708"/>
          </a:xfrm>
          <a:custGeom>
            <a:avLst/>
            <a:gdLst/>
            <a:ahLst/>
            <a:cxnLst/>
            <a:rect l="l" t="t" r="r" b="b"/>
            <a:pathLst>
              <a:path w="29952" h="26371" extrusionOk="0">
                <a:moveTo>
                  <a:pt x="1" y="0"/>
                </a:moveTo>
                <a:lnTo>
                  <a:pt x="1" y="24234"/>
                </a:lnTo>
                <a:lnTo>
                  <a:pt x="14" y="24234"/>
                </a:lnTo>
                <a:cubicBezTo>
                  <a:pt x="14" y="24234"/>
                  <a:pt x="203" y="24229"/>
                  <a:pt x="558" y="24229"/>
                </a:cubicBezTo>
                <a:cubicBezTo>
                  <a:pt x="2473" y="24229"/>
                  <a:pt x="9215" y="24384"/>
                  <a:pt x="17213" y="26370"/>
                </a:cubicBezTo>
                <a:lnTo>
                  <a:pt x="29952" y="5713"/>
                </a:lnTo>
                <a:cubicBezTo>
                  <a:pt x="29952" y="5713"/>
                  <a:pt x="20827" y="0"/>
                  <a:pt x="14" y="0"/>
                </a:cubicBez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3" name="Google Shape;203;p30"/>
          <p:cNvSpPr/>
          <p:nvPr/>
        </p:nvSpPr>
        <p:spPr>
          <a:xfrm flipH="1">
            <a:off x="9574094" y="2667864"/>
            <a:ext cx="1982061" cy="1356517"/>
          </a:xfrm>
          <a:custGeom>
            <a:avLst/>
            <a:gdLst/>
            <a:ahLst/>
            <a:cxnLst/>
            <a:rect l="l" t="t" r="r" b="b"/>
            <a:pathLst>
              <a:path w="44762" h="30635" extrusionOk="0">
                <a:moveTo>
                  <a:pt x="1" y="1"/>
                </a:moveTo>
                <a:lnTo>
                  <a:pt x="1" y="24648"/>
                </a:lnTo>
                <a:lnTo>
                  <a:pt x="14" y="24648"/>
                </a:lnTo>
                <a:cubicBezTo>
                  <a:pt x="5607" y="24648"/>
                  <a:pt x="18560" y="25130"/>
                  <a:pt x="31390" y="30635"/>
                </a:cubicBezTo>
                <a:lnTo>
                  <a:pt x="44761" y="10327"/>
                </a:lnTo>
                <a:cubicBezTo>
                  <a:pt x="44761" y="10327"/>
                  <a:pt x="27304" y="1"/>
                  <a:pt x="14" y="1"/>
                </a:cubicBez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4" name="Google Shape;204;p30"/>
          <p:cNvSpPr/>
          <p:nvPr/>
        </p:nvSpPr>
        <p:spPr>
          <a:xfrm flipH="1">
            <a:off x="8778604" y="1334034"/>
            <a:ext cx="2777552" cy="1629017"/>
          </a:xfrm>
          <a:custGeom>
            <a:avLst/>
            <a:gdLst/>
            <a:ahLst/>
            <a:cxnLst/>
            <a:rect l="l" t="t" r="r" b="b"/>
            <a:pathLst>
              <a:path w="62727" h="36789" extrusionOk="0">
                <a:moveTo>
                  <a:pt x="1" y="1"/>
                </a:moveTo>
                <a:lnTo>
                  <a:pt x="1" y="25976"/>
                </a:lnTo>
                <a:lnTo>
                  <a:pt x="17" y="25976"/>
                </a:lnTo>
                <a:cubicBezTo>
                  <a:pt x="74" y="25976"/>
                  <a:pt x="588" y="25960"/>
                  <a:pt x="1487" y="25960"/>
                </a:cubicBezTo>
                <a:cubicBezTo>
                  <a:pt x="7235" y="25960"/>
                  <a:pt x="28709" y="26646"/>
                  <a:pt x="46867" y="36789"/>
                </a:cubicBezTo>
                <a:lnTo>
                  <a:pt x="62726" y="12728"/>
                </a:lnTo>
                <a:cubicBezTo>
                  <a:pt x="62726" y="12728"/>
                  <a:pt x="39312" y="2"/>
                  <a:pt x="17" y="1"/>
                </a:cubicBez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5" name="Google Shape;205;p30"/>
          <p:cNvSpPr/>
          <p:nvPr/>
        </p:nvSpPr>
        <p:spPr>
          <a:xfrm flipH="1">
            <a:off x="2977188" y="1902434"/>
            <a:ext cx="768045" cy="762369"/>
          </a:xfrm>
          <a:custGeom>
            <a:avLst/>
            <a:gdLst/>
            <a:ahLst/>
            <a:cxnLst/>
            <a:rect l="l" t="t" r="r" b="b"/>
            <a:pathLst>
              <a:path w="35124" h="7846" extrusionOk="0">
                <a:moveTo>
                  <a:pt x="0" y="1"/>
                </a:moveTo>
                <a:lnTo>
                  <a:pt x="0" y="7845"/>
                </a:lnTo>
                <a:lnTo>
                  <a:pt x="35123" y="7845"/>
                </a:lnTo>
                <a:lnTo>
                  <a:pt x="35123" y="1"/>
                </a:ln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cxnSp>
        <p:nvCxnSpPr>
          <p:cNvPr id="206" name="Google Shape;206;p30"/>
          <p:cNvCxnSpPr/>
          <p:nvPr/>
        </p:nvCxnSpPr>
        <p:spPr>
          <a:xfrm rot="10800000">
            <a:off x="3888767" y="2283733"/>
            <a:ext cx="53544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 Share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2641217" y="1519733"/>
            <a:ext cx="14400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609600" y="1902517"/>
            <a:ext cx="2253200" cy="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0" name="Google Shape;210;p30"/>
          <p:cNvSpPr/>
          <p:nvPr/>
        </p:nvSpPr>
        <p:spPr>
          <a:xfrm flipH="1">
            <a:off x="4179422" y="3117268"/>
            <a:ext cx="768045" cy="762369"/>
          </a:xfrm>
          <a:custGeom>
            <a:avLst/>
            <a:gdLst/>
            <a:ahLst/>
            <a:cxnLst/>
            <a:rect l="l" t="t" r="r" b="b"/>
            <a:pathLst>
              <a:path w="35124" h="7846" extrusionOk="0">
                <a:moveTo>
                  <a:pt x="0" y="1"/>
                </a:moveTo>
                <a:lnTo>
                  <a:pt x="0" y="7845"/>
                </a:lnTo>
                <a:lnTo>
                  <a:pt x="35123" y="7845"/>
                </a:lnTo>
                <a:lnTo>
                  <a:pt x="35123" y="1"/>
                </a:ln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cxnSp>
        <p:nvCxnSpPr>
          <p:cNvPr id="211" name="Google Shape;211;p30"/>
          <p:cNvCxnSpPr/>
          <p:nvPr/>
        </p:nvCxnSpPr>
        <p:spPr>
          <a:xfrm rot="10800000">
            <a:off x="5091019" y="3498556"/>
            <a:ext cx="4744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2" name="Google Shape;212;p30"/>
          <p:cNvSpPr txBox="1"/>
          <p:nvPr/>
        </p:nvSpPr>
        <p:spPr>
          <a:xfrm>
            <a:off x="3843451" y="2734567"/>
            <a:ext cx="14400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1811833" y="3117351"/>
            <a:ext cx="2253200" cy="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4" name="Google Shape;214;p30"/>
          <p:cNvSpPr/>
          <p:nvPr/>
        </p:nvSpPr>
        <p:spPr>
          <a:xfrm flipH="1">
            <a:off x="5271655" y="4332101"/>
            <a:ext cx="768045" cy="762369"/>
          </a:xfrm>
          <a:custGeom>
            <a:avLst/>
            <a:gdLst/>
            <a:ahLst/>
            <a:cxnLst/>
            <a:rect l="l" t="t" r="r" b="b"/>
            <a:pathLst>
              <a:path w="35124" h="7846" extrusionOk="0">
                <a:moveTo>
                  <a:pt x="0" y="1"/>
                </a:moveTo>
                <a:lnTo>
                  <a:pt x="0" y="7845"/>
                </a:lnTo>
                <a:lnTo>
                  <a:pt x="35123" y="7845"/>
                </a:lnTo>
                <a:lnTo>
                  <a:pt x="35123" y="1"/>
                </a:ln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cxnSp>
        <p:nvCxnSpPr>
          <p:cNvPr id="215" name="Google Shape;215;p30"/>
          <p:cNvCxnSpPr/>
          <p:nvPr/>
        </p:nvCxnSpPr>
        <p:spPr>
          <a:xfrm rot="10800000">
            <a:off x="6183233" y="4713400"/>
            <a:ext cx="44740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6" name="Google Shape;216;p30"/>
          <p:cNvSpPr txBox="1"/>
          <p:nvPr/>
        </p:nvSpPr>
        <p:spPr>
          <a:xfrm>
            <a:off x="4935684" y="3949400"/>
            <a:ext cx="14400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2904067" y="4332184"/>
            <a:ext cx="2253200" cy="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/>
        </p:txBody>
      </p:sp>
      <p:sp>
        <p:nvSpPr>
          <p:cNvPr id="218" name="Google Shape;218;p30"/>
          <p:cNvSpPr/>
          <p:nvPr/>
        </p:nvSpPr>
        <p:spPr>
          <a:xfrm flipH="1">
            <a:off x="6514855" y="5546934"/>
            <a:ext cx="768045" cy="762369"/>
          </a:xfrm>
          <a:custGeom>
            <a:avLst/>
            <a:gdLst/>
            <a:ahLst/>
            <a:cxnLst/>
            <a:rect l="l" t="t" r="r" b="b"/>
            <a:pathLst>
              <a:path w="35124" h="7846" extrusionOk="0">
                <a:moveTo>
                  <a:pt x="0" y="1"/>
                </a:moveTo>
                <a:lnTo>
                  <a:pt x="0" y="7845"/>
                </a:lnTo>
                <a:lnTo>
                  <a:pt x="35123" y="7845"/>
                </a:lnTo>
                <a:lnTo>
                  <a:pt x="35123" y="1"/>
                </a:ln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cxnSp>
        <p:nvCxnSpPr>
          <p:cNvPr id="219" name="Google Shape;219;p30"/>
          <p:cNvCxnSpPr/>
          <p:nvPr/>
        </p:nvCxnSpPr>
        <p:spPr>
          <a:xfrm rot="10800000">
            <a:off x="7426700" y="5928233"/>
            <a:ext cx="3954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0" name="Google Shape;220;p30"/>
          <p:cNvSpPr txBox="1"/>
          <p:nvPr/>
        </p:nvSpPr>
        <p:spPr>
          <a:xfrm>
            <a:off x="6178884" y="5164233"/>
            <a:ext cx="14400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4147267" y="5547017"/>
            <a:ext cx="2253200" cy="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222" name="Google Shape;222;p30"/>
          <p:cNvGrpSpPr/>
          <p:nvPr/>
        </p:nvGrpSpPr>
        <p:grpSpPr>
          <a:xfrm>
            <a:off x="3120635" y="2038778"/>
            <a:ext cx="481157" cy="489681"/>
            <a:chOff x="-65144125" y="4094450"/>
            <a:chExt cx="311900" cy="317425"/>
          </a:xfrm>
        </p:grpSpPr>
        <p:sp>
          <p:nvSpPr>
            <p:cNvPr id="223" name="Google Shape;223;p30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26" name="Google Shape;226;p30"/>
          <p:cNvGrpSpPr/>
          <p:nvPr/>
        </p:nvGrpSpPr>
        <p:grpSpPr>
          <a:xfrm>
            <a:off x="5423144" y="4467920"/>
            <a:ext cx="494193" cy="490723"/>
            <a:chOff x="-63250675" y="3744075"/>
            <a:chExt cx="320350" cy="318100"/>
          </a:xfrm>
        </p:grpSpPr>
        <p:sp>
          <p:nvSpPr>
            <p:cNvPr id="227" name="Google Shape;227;p30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30" name="Google Shape;230;p30"/>
          <p:cNvGrpSpPr/>
          <p:nvPr/>
        </p:nvGrpSpPr>
        <p:grpSpPr>
          <a:xfrm>
            <a:off x="6664353" y="5710601"/>
            <a:ext cx="469048" cy="435032"/>
            <a:chOff x="-62511900" y="4129100"/>
            <a:chExt cx="304050" cy="282000"/>
          </a:xfrm>
        </p:grpSpPr>
        <p:sp>
          <p:nvSpPr>
            <p:cNvPr id="231" name="Google Shape;231;p30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36" name="Google Shape;236;p30"/>
          <p:cNvGrpSpPr/>
          <p:nvPr/>
        </p:nvGrpSpPr>
        <p:grpSpPr>
          <a:xfrm>
            <a:off x="4323463" y="3254132"/>
            <a:ext cx="479963" cy="488640"/>
            <a:chOff x="-62148800" y="3377700"/>
            <a:chExt cx="311125" cy="316750"/>
          </a:xfrm>
        </p:grpSpPr>
        <p:sp>
          <p:nvSpPr>
            <p:cNvPr id="237" name="Google Shape;237;p30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 Share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609600" y="5309200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Asia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609833" y="5667400"/>
            <a:ext cx="23184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3494489" y="5667233"/>
            <a:ext cx="23184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6379144" y="5667233"/>
            <a:ext cx="23184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9263800" y="5667233"/>
            <a:ext cx="23184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3494395" y="5309200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America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6379189" y="5309200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Africa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9263984" y="5309200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Europe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609600" y="1602717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90%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3494395" y="1602717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70%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6379189" y="1602717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60%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9263984" y="1602717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80%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1295800" y="4716360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1295800" y="4423416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1295800" y="4130472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59" name="Google Shape;259;p31"/>
          <p:cNvSpPr/>
          <p:nvPr/>
        </p:nvSpPr>
        <p:spPr>
          <a:xfrm>
            <a:off x="1295800" y="3837528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60" name="Google Shape;260;p31"/>
          <p:cNvSpPr/>
          <p:nvPr/>
        </p:nvSpPr>
        <p:spPr>
          <a:xfrm>
            <a:off x="1295800" y="3544584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1295800" y="3251640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62" name="Google Shape;262;p31"/>
          <p:cNvSpPr/>
          <p:nvPr/>
        </p:nvSpPr>
        <p:spPr>
          <a:xfrm>
            <a:off x="1295800" y="2958696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63" name="Google Shape;263;p31"/>
          <p:cNvSpPr/>
          <p:nvPr/>
        </p:nvSpPr>
        <p:spPr>
          <a:xfrm>
            <a:off x="1295800" y="2665753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64" name="Google Shape;264;p31"/>
          <p:cNvSpPr/>
          <p:nvPr/>
        </p:nvSpPr>
        <p:spPr>
          <a:xfrm>
            <a:off x="1295800" y="2372809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1295800" y="2079865"/>
            <a:ext cx="946000" cy="526400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4180700" y="4716360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4180700" y="4423416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4180700" y="4130472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4180700" y="3837528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70" name="Google Shape;270;p31"/>
          <p:cNvSpPr/>
          <p:nvPr/>
        </p:nvSpPr>
        <p:spPr>
          <a:xfrm>
            <a:off x="4180700" y="3544584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4180700" y="3251640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72" name="Google Shape;272;p31"/>
          <p:cNvSpPr/>
          <p:nvPr/>
        </p:nvSpPr>
        <p:spPr>
          <a:xfrm>
            <a:off x="4180700" y="2958696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4180700" y="2665753"/>
            <a:ext cx="946000" cy="526400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4180700" y="2372809"/>
            <a:ext cx="946000" cy="526400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75" name="Google Shape;275;p31"/>
          <p:cNvSpPr/>
          <p:nvPr/>
        </p:nvSpPr>
        <p:spPr>
          <a:xfrm>
            <a:off x="4180700" y="2079865"/>
            <a:ext cx="946000" cy="526400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76" name="Google Shape;276;p31"/>
          <p:cNvSpPr/>
          <p:nvPr/>
        </p:nvSpPr>
        <p:spPr>
          <a:xfrm>
            <a:off x="7065600" y="4716360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7065600" y="4423416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78" name="Google Shape;278;p31"/>
          <p:cNvSpPr/>
          <p:nvPr/>
        </p:nvSpPr>
        <p:spPr>
          <a:xfrm>
            <a:off x="7065600" y="4130472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7065600" y="3837528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7065600" y="3544584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7065600" y="3251640"/>
            <a:ext cx="946000" cy="526400"/>
          </a:xfrm>
          <a:prstGeom prst="can">
            <a:avLst>
              <a:gd name="adj" fmla="val 5000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82" name="Google Shape;282;p31"/>
          <p:cNvSpPr/>
          <p:nvPr/>
        </p:nvSpPr>
        <p:spPr>
          <a:xfrm>
            <a:off x="7065600" y="2958696"/>
            <a:ext cx="946000" cy="526400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7065600" y="2665753"/>
            <a:ext cx="946000" cy="526400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84" name="Google Shape;284;p31"/>
          <p:cNvSpPr/>
          <p:nvPr/>
        </p:nvSpPr>
        <p:spPr>
          <a:xfrm>
            <a:off x="7065600" y="2372809"/>
            <a:ext cx="946000" cy="526400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7065600" y="2079865"/>
            <a:ext cx="946000" cy="526400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9950500" y="4716360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9950500" y="4423416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9950500" y="4130472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9950500" y="3837528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90" name="Google Shape;290;p31"/>
          <p:cNvSpPr/>
          <p:nvPr/>
        </p:nvSpPr>
        <p:spPr>
          <a:xfrm>
            <a:off x="9950500" y="3544584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9950500" y="3251640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92" name="Google Shape;292;p31"/>
          <p:cNvSpPr/>
          <p:nvPr/>
        </p:nvSpPr>
        <p:spPr>
          <a:xfrm>
            <a:off x="9950500" y="2958696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93" name="Google Shape;293;p31"/>
          <p:cNvSpPr/>
          <p:nvPr/>
        </p:nvSpPr>
        <p:spPr>
          <a:xfrm>
            <a:off x="9950500" y="2665753"/>
            <a:ext cx="946000" cy="526400"/>
          </a:xfrm>
          <a:prstGeom prst="can">
            <a:avLst>
              <a:gd name="adj" fmla="val 5000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94" name="Google Shape;294;p31"/>
          <p:cNvSpPr/>
          <p:nvPr/>
        </p:nvSpPr>
        <p:spPr>
          <a:xfrm>
            <a:off x="9950500" y="2372809"/>
            <a:ext cx="946000" cy="526400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95" name="Google Shape;295;p31"/>
          <p:cNvSpPr/>
          <p:nvPr/>
        </p:nvSpPr>
        <p:spPr>
          <a:xfrm>
            <a:off x="9950500" y="2079865"/>
            <a:ext cx="946000" cy="526400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 Share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9" name="Google Shape;709;p36"/>
          <p:cNvSpPr txBox="1"/>
          <p:nvPr/>
        </p:nvSpPr>
        <p:spPr>
          <a:xfrm>
            <a:off x="2165033" y="5965284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10" name="Google Shape;710;p36"/>
          <p:cNvSpPr txBox="1"/>
          <p:nvPr/>
        </p:nvSpPr>
        <p:spPr>
          <a:xfrm>
            <a:off x="6442533" y="3346151"/>
            <a:ext cx="23184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711" name="Google Shape;711;p36"/>
          <p:cNvGrpSpPr/>
          <p:nvPr/>
        </p:nvGrpSpPr>
        <p:grpSpPr>
          <a:xfrm>
            <a:off x="609555" y="2142029"/>
            <a:ext cx="8577919" cy="3230780"/>
            <a:chOff x="3820100" y="3023072"/>
            <a:chExt cx="1303926" cy="491139"/>
          </a:xfrm>
          <a:solidFill>
            <a:srgbClr val="03DAC4"/>
          </a:solidFill>
        </p:grpSpPr>
        <p:sp>
          <p:nvSpPr>
            <p:cNvPr id="712" name="Google Shape;712;p36"/>
            <p:cNvSpPr/>
            <p:nvPr/>
          </p:nvSpPr>
          <p:spPr>
            <a:xfrm>
              <a:off x="3820100" y="3023072"/>
              <a:ext cx="505424" cy="491139"/>
            </a:xfrm>
            <a:custGeom>
              <a:avLst/>
              <a:gdLst/>
              <a:ahLst/>
              <a:cxnLst/>
              <a:rect l="l" t="t" r="r" b="b"/>
              <a:pathLst>
                <a:path w="45218" h="43940" extrusionOk="0">
                  <a:moveTo>
                    <a:pt x="0" y="0"/>
                  </a:moveTo>
                  <a:cubicBezTo>
                    <a:pt x="0" y="24200"/>
                    <a:pt x="19796" y="43939"/>
                    <a:pt x="44111" y="43939"/>
                  </a:cubicBezTo>
                  <a:lnTo>
                    <a:pt x="45218" y="43939"/>
                  </a:lnTo>
                  <a:lnTo>
                    <a:pt x="45218" y="34795"/>
                  </a:lnTo>
                  <a:lnTo>
                    <a:pt x="44111" y="34795"/>
                  </a:lnTo>
                  <a:cubicBezTo>
                    <a:pt x="24972" y="34795"/>
                    <a:pt x="9345" y="19439"/>
                    <a:pt x="9103" y="450"/>
                  </a:cubicBezTo>
                  <a:cubicBezTo>
                    <a:pt x="9103" y="301"/>
                    <a:pt x="9100" y="150"/>
                    <a:pt x="91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4323828" y="3411976"/>
              <a:ext cx="800197" cy="102229"/>
            </a:xfrm>
            <a:custGeom>
              <a:avLst/>
              <a:gdLst/>
              <a:ahLst/>
              <a:cxnLst/>
              <a:rect l="l" t="t" r="r" b="b"/>
              <a:pathLst>
                <a:path w="71590" h="9146" extrusionOk="0">
                  <a:moveTo>
                    <a:pt x="1" y="1"/>
                  </a:moveTo>
                  <a:lnTo>
                    <a:pt x="1" y="9145"/>
                  </a:lnTo>
                  <a:lnTo>
                    <a:pt x="71589" y="9145"/>
                  </a:lnTo>
                  <a:lnTo>
                    <a:pt x="71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714" name="Google Shape;714;p36"/>
          <p:cNvGrpSpPr/>
          <p:nvPr/>
        </p:nvGrpSpPr>
        <p:grpSpPr>
          <a:xfrm>
            <a:off x="1278665" y="2141882"/>
            <a:ext cx="6594300" cy="2558521"/>
            <a:chOff x="3921811" y="3023049"/>
            <a:chExt cx="1002397" cy="388943"/>
          </a:xfrm>
          <a:solidFill>
            <a:srgbClr val="5A54FF"/>
          </a:solidFill>
        </p:grpSpPr>
        <p:sp>
          <p:nvSpPr>
            <p:cNvPr id="715" name="Google Shape;715;p36"/>
            <p:cNvSpPr/>
            <p:nvPr/>
          </p:nvSpPr>
          <p:spPr>
            <a:xfrm>
              <a:off x="3921811" y="3023049"/>
              <a:ext cx="403709" cy="388943"/>
            </a:xfrm>
            <a:custGeom>
              <a:avLst/>
              <a:gdLst/>
              <a:ahLst/>
              <a:cxnLst/>
              <a:rect l="l" t="t" r="r" b="b"/>
              <a:pathLst>
                <a:path w="36118" h="34797" extrusionOk="0">
                  <a:moveTo>
                    <a:pt x="0" y="1"/>
                  </a:moveTo>
                  <a:cubicBezTo>
                    <a:pt x="0" y="152"/>
                    <a:pt x="3" y="301"/>
                    <a:pt x="3" y="452"/>
                  </a:cubicBezTo>
                  <a:cubicBezTo>
                    <a:pt x="245" y="19441"/>
                    <a:pt x="15879" y="34797"/>
                    <a:pt x="35018" y="34797"/>
                  </a:cubicBezTo>
                  <a:lnTo>
                    <a:pt x="36118" y="34797"/>
                  </a:lnTo>
                  <a:lnTo>
                    <a:pt x="36118" y="25652"/>
                  </a:lnTo>
                  <a:lnTo>
                    <a:pt x="34843" y="25652"/>
                  </a:lnTo>
                  <a:lnTo>
                    <a:pt x="34798" y="25632"/>
                  </a:lnTo>
                  <a:cubicBezTo>
                    <a:pt x="20649" y="25575"/>
                    <a:pt x="9181" y="14193"/>
                    <a:pt x="9115" y="123"/>
                  </a:cubicBezTo>
                  <a:cubicBezTo>
                    <a:pt x="9115" y="81"/>
                    <a:pt x="9108" y="42"/>
                    <a:pt x="9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4322109" y="3309770"/>
              <a:ext cx="602098" cy="102218"/>
            </a:xfrm>
            <a:custGeom>
              <a:avLst/>
              <a:gdLst/>
              <a:ahLst/>
              <a:cxnLst/>
              <a:rect l="l" t="t" r="r" b="b"/>
              <a:pathLst>
                <a:path w="53867" h="9145" extrusionOk="0">
                  <a:moveTo>
                    <a:pt x="1" y="0"/>
                  </a:moveTo>
                  <a:lnTo>
                    <a:pt x="1" y="9145"/>
                  </a:lnTo>
                  <a:lnTo>
                    <a:pt x="53867" y="9145"/>
                  </a:lnTo>
                  <a:lnTo>
                    <a:pt x="538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717" name="Google Shape;717;p36"/>
          <p:cNvSpPr/>
          <p:nvPr/>
        </p:nvSpPr>
        <p:spPr>
          <a:xfrm>
            <a:off x="1948628" y="2141715"/>
            <a:ext cx="1977973" cy="1884783"/>
          </a:xfrm>
          <a:custGeom>
            <a:avLst/>
            <a:gdLst/>
            <a:ahLst/>
            <a:cxnLst/>
            <a:rect l="l" t="t" r="r" b="b"/>
            <a:pathLst>
              <a:path w="26899" h="25634" extrusionOk="0">
                <a:moveTo>
                  <a:pt x="1" y="1"/>
                </a:moveTo>
                <a:cubicBezTo>
                  <a:pt x="1" y="42"/>
                  <a:pt x="4" y="81"/>
                  <a:pt x="4" y="121"/>
                </a:cubicBezTo>
                <a:cubicBezTo>
                  <a:pt x="70" y="14193"/>
                  <a:pt x="11538" y="25575"/>
                  <a:pt x="25687" y="25630"/>
                </a:cubicBezTo>
                <a:cubicBezTo>
                  <a:pt x="25723" y="25630"/>
                  <a:pt x="25757" y="25634"/>
                  <a:pt x="25792" y="25634"/>
                </a:cubicBezTo>
                <a:lnTo>
                  <a:pt x="26899" y="25634"/>
                </a:lnTo>
                <a:lnTo>
                  <a:pt x="26899" y="15842"/>
                </a:lnTo>
                <a:lnTo>
                  <a:pt x="25768" y="15842"/>
                </a:lnTo>
                <a:cubicBezTo>
                  <a:pt x="22191" y="15842"/>
                  <a:pt x="18719" y="14637"/>
                  <a:pt x="15911" y="12423"/>
                </a:cubicBezTo>
                <a:cubicBezTo>
                  <a:pt x="12192" y="9521"/>
                  <a:pt x="9787" y="5035"/>
                  <a:pt x="9787" y="1"/>
                </a:cubicBez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18" name="Google Shape;718;p36"/>
          <p:cNvSpPr/>
          <p:nvPr/>
        </p:nvSpPr>
        <p:spPr>
          <a:xfrm>
            <a:off x="3864335" y="3306533"/>
            <a:ext cx="2577711" cy="721247"/>
          </a:xfrm>
          <a:custGeom>
            <a:avLst/>
            <a:gdLst/>
            <a:ahLst/>
            <a:cxnLst/>
            <a:rect l="l" t="t" r="r" b="b"/>
            <a:pathLst>
              <a:path w="35055" h="9792" extrusionOk="0">
                <a:moveTo>
                  <a:pt x="1" y="0"/>
                </a:moveTo>
                <a:lnTo>
                  <a:pt x="1" y="88"/>
                </a:lnTo>
                <a:lnTo>
                  <a:pt x="1" y="9792"/>
                </a:lnTo>
                <a:lnTo>
                  <a:pt x="35054" y="9792"/>
                </a:lnTo>
                <a:lnTo>
                  <a:pt x="35054" y="0"/>
                </a:ln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19" name="Google Shape;719;p36"/>
          <p:cNvSpPr txBox="1"/>
          <p:nvPr/>
        </p:nvSpPr>
        <p:spPr>
          <a:xfrm>
            <a:off x="6928133" y="4804551"/>
            <a:ext cx="1347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50%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20" name="Google Shape;720;p36"/>
          <p:cNvSpPr txBox="1"/>
          <p:nvPr/>
        </p:nvSpPr>
        <p:spPr>
          <a:xfrm>
            <a:off x="5604181" y="4146817"/>
            <a:ext cx="1347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40%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21" name="Google Shape;721;p36"/>
          <p:cNvSpPr txBox="1"/>
          <p:nvPr/>
        </p:nvSpPr>
        <p:spPr>
          <a:xfrm>
            <a:off x="4224963" y="3447084"/>
            <a:ext cx="1347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20%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722" name="Google Shape;722;p36"/>
          <p:cNvGrpSpPr/>
          <p:nvPr/>
        </p:nvGrpSpPr>
        <p:grpSpPr>
          <a:xfrm>
            <a:off x="1348220" y="1486180"/>
            <a:ext cx="488485" cy="488331"/>
            <a:chOff x="-60255350" y="3733825"/>
            <a:chExt cx="316650" cy="316550"/>
          </a:xfrm>
          <a:solidFill>
            <a:srgbClr val="5A54FF"/>
          </a:solidFill>
        </p:grpSpPr>
        <p:sp>
          <p:nvSpPr>
            <p:cNvPr id="723" name="Google Shape;723;p36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730" name="Google Shape;730;p36"/>
          <p:cNvGrpSpPr/>
          <p:nvPr/>
        </p:nvGrpSpPr>
        <p:grpSpPr>
          <a:xfrm>
            <a:off x="2081783" y="1486702"/>
            <a:ext cx="414360" cy="487289"/>
            <a:chOff x="-60232500" y="4101525"/>
            <a:chExt cx="268600" cy="315875"/>
          </a:xfrm>
        </p:grpSpPr>
        <p:sp>
          <p:nvSpPr>
            <p:cNvPr id="731" name="Google Shape;731;p36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03DA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03DA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733" name="Google Shape;733;p36"/>
          <p:cNvSpPr/>
          <p:nvPr/>
        </p:nvSpPr>
        <p:spPr>
          <a:xfrm>
            <a:off x="609840" y="1485197"/>
            <a:ext cx="493345" cy="490299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34" name="Google Shape;734;p36"/>
          <p:cNvSpPr txBox="1"/>
          <p:nvPr/>
        </p:nvSpPr>
        <p:spPr>
          <a:xfrm>
            <a:off x="7872967" y="4045817"/>
            <a:ext cx="23184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35" name="Google Shape;735;p36"/>
          <p:cNvSpPr txBox="1"/>
          <p:nvPr/>
        </p:nvSpPr>
        <p:spPr>
          <a:xfrm>
            <a:off x="9187467" y="4703551"/>
            <a:ext cx="23184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/>
        </p:txBody>
      </p:sp>
      <p:sp>
        <p:nvSpPr>
          <p:cNvPr id="736" name="Google Shape;736;p36"/>
          <p:cNvSpPr/>
          <p:nvPr/>
        </p:nvSpPr>
        <p:spPr>
          <a:xfrm>
            <a:off x="1807033" y="5953567"/>
            <a:ext cx="358000" cy="358000"/>
          </a:xfrm>
          <a:prstGeom prst="rect">
            <a:avLst/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37" name="Google Shape;737;p36"/>
          <p:cNvSpPr txBox="1"/>
          <p:nvPr/>
        </p:nvSpPr>
        <p:spPr>
          <a:xfrm>
            <a:off x="5115784" y="5965284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38" name="Google Shape;738;p36"/>
          <p:cNvSpPr/>
          <p:nvPr/>
        </p:nvSpPr>
        <p:spPr>
          <a:xfrm>
            <a:off x="4757784" y="5953567"/>
            <a:ext cx="358000" cy="358000"/>
          </a:xfrm>
          <a:prstGeom prst="rect">
            <a:avLst/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39" name="Google Shape;739;p36"/>
          <p:cNvSpPr txBox="1"/>
          <p:nvPr/>
        </p:nvSpPr>
        <p:spPr>
          <a:xfrm>
            <a:off x="8066551" y="5965284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40" name="Google Shape;740;p36"/>
          <p:cNvSpPr/>
          <p:nvPr/>
        </p:nvSpPr>
        <p:spPr>
          <a:xfrm>
            <a:off x="7708551" y="5953567"/>
            <a:ext cx="358000" cy="358000"/>
          </a:xfrm>
          <a:prstGeom prst="rect">
            <a:avLst/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5" name="Google Shape;745;p37"/>
          <p:cNvCxnSpPr/>
          <p:nvPr/>
        </p:nvCxnSpPr>
        <p:spPr>
          <a:xfrm rot="10800000">
            <a:off x="3815028" y="2431767"/>
            <a:ext cx="3798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46" name="Google Shape;746;p37"/>
          <p:cNvCxnSpPr/>
          <p:nvPr/>
        </p:nvCxnSpPr>
        <p:spPr>
          <a:xfrm rot="10800000">
            <a:off x="3815028" y="3644500"/>
            <a:ext cx="37980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47" name="Google Shape;747;p37"/>
          <p:cNvCxnSpPr/>
          <p:nvPr/>
        </p:nvCxnSpPr>
        <p:spPr>
          <a:xfrm rot="10800000">
            <a:off x="4719851" y="4833917"/>
            <a:ext cx="28932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48" name="Google Shape;748;p37"/>
          <p:cNvCxnSpPr/>
          <p:nvPr/>
        </p:nvCxnSpPr>
        <p:spPr>
          <a:xfrm rot="10800000">
            <a:off x="4719851" y="5957451"/>
            <a:ext cx="28932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49" name="Google Shape;74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 Share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1" name="Google Shape;751;p37"/>
          <p:cNvSpPr/>
          <p:nvPr/>
        </p:nvSpPr>
        <p:spPr>
          <a:xfrm>
            <a:off x="1896755" y="3344773"/>
            <a:ext cx="2812230" cy="907471"/>
          </a:xfrm>
          <a:custGeom>
            <a:avLst/>
            <a:gdLst/>
            <a:ahLst/>
            <a:cxnLst/>
            <a:rect l="l" t="t" r="r" b="b"/>
            <a:pathLst>
              <a:path w="125546" h="40494" extrusionOk="0">
                <a:moveTo>
                  <a:pt x="22196" y="1"/>
                </a:moveTo>
                <a:lnTo>
                  <a:pt x="8133" y="25661"/>
                </a:lnTo>
                <a:lnTo>
                  <a:pt x="1" y="40494"/>
                </a:lnTo>
                <a:lnTo>
                  <a:pt x="125545" y="40494"/>
                </a:lnTo>
                <a:lnTo>
                  <a:pt x="117413" y="25661"/>
                </a:lnTo>
                <a:lnTo>
                  <a:pt x="103351" y="1"/>
                </a:ln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52" name="Google Shape;752;p37"/>
          <p:cNvSpPr/>
          <p:nvPr/>
        </p:nvSpPr>
        <p:spPr>
          <a:xfrm>
            <a:off x="2425663" y="1621018"/>
            <a:ext cx="1757862" cy="1658542"/>
          </a:xfrm>
          <a:custGeom>
            <a:avLst/>
            <a:gdLst/>
            <a:ahLst/>
            <a:cxnLst/>
            <a:rect l="l" t="t" r="r" b="b"/>
            <a:pathLst>
              <a:path w="78476" h="74009" extrusionOk="0">
                <a:moveTo>
                  <a:pt x="39246" y="0"/>
                </a:moveTo>
                <a:lnTo>
                  <a:pt x="1" y="74009"/>
                </a:lnTo>
                <a:lnTo>
                  <a:pt x="78476" y="74009"/>
                </a:lnTo>
                <a:lnTo>
                  <a:pt x="392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53" name="Google Shape;753;p37"/>
          <p:cNvSpPr/>
          <p:nvPr/>
        </p:nvSpPr>
        <p:spPr>
          <a:xfrm>
            <a:off x="724070" y="5313267"/>
            <a:ext cx="5156569" cy="998590"/>
          </a:xfrm>
          <a:custGeom>
            <a:avLst/>
            <a:gdLst/>
            <a:ahLst/>
            <a:cxnLst/>
            <a:rect l="l" t="t" r="r" b="b"/>
            <a:pathLst>
              <a:path w="230204" h="44560" extrusionOk="0">
                <a:moveTo>
                  <a:pt x="25737" y="1"/>
                </a:moveTo>
                <a:lnTo>
                  <a:pt x="0" y="44560"/>
                </a:lnTo>
                <a:lnTo>
                  <a:pt x="230204" y="44560"/>
                </a:lnTo>
                <a:lnTo>
                  <a:pt x="204467" y="1"/>
                </a:ln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54" name="Google Shape;754;p37"/>
          <p:cNvSpPr/>
          <p:nvPr/>
        </p:nvSpPr>
        <p:spPr>
          <a:xfrm>
            <a:off x="1346812" y="4326779"/>
            <a:ext cx="3915564" cy="902630"/>
          </a:xfrm>
          <a:custGeom>
            <a:avLst/>
            <a:gdLst/>
            <a:ahLst/>
            <a:cxnLst/>
            <a:rect l="l" t="t" r="r" b="b"/>
            <a:pathLst>
              <a:path w="174802" h="40278" extrusionOk="0">
                <a:moveTo>
                  <a:pt x="22750" y="1"/>
                </a:moveTo>
                <a:lnTo>
                  <a:pt x="0" y="40278"/>
                </a:lnTo>
                <a:lnTo>
                  <a:pt x="174802" y="40278"/>
                </a:lnTo>
                <a:lnTo>
                  <a:pt x="152053" y="1"/>
                </a:ln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56" name="Google Shape;756;p37"/>
          <p:cNvSpPr/>
          <p:nvPr/>
        </p:nvSpPr>
        <p:spPr>
          <a:xfrm>
            <a:off x="3051327" y="2760755"/>
            <a:ext cx="502093" cy="173940"/>
          </a:xfrm>
          <a:custGeom>
            <a:avLst/>
            <a:gdLst/>
            <a:ahLst/>
            <a:cxnLst/>
            <a:rect l="l" t="t" r="r" b="b"/>
            <a:pathLst>
              <a:path w="10461" h="3624" extrusionOk="0">
                <a:moveTo>
                  <a:pt x="3498" y="0"/>
                </a:moveTo>
                <a:lnTo>
                  <a:pt x="1" y="3529"/>
                </a:lnTo>
                <a:cubicBezTo>
                  <a:pt x="127" y="3623"/>
                  <a:pt x="284" y="3623"/>
                  <a:pt x="442" y="3623"/>
                </a:cubicBezTo>
                <a:lnTo>
                  <a:pt x="10051" y="3623"/>
                </a:lnTo>
                <a:cubicBezTo>
                  <a:pt x="10208" y="3623"/>
                  <a:pt x="10366" y="3560"/>
                  <a:pt x="10460" y="3529"/>
                </a:cubicBezTo>
                <a:lnTo>
                  <a:pt x="6963" y="0"/>
                </a:lnTo>
                <a:lnTo>
                  <a:pt x="5986" y="977"/>
                </a:lnTo>
                <a:cubicBezTo>
                  <a:pt x="5797" y="1166"/>
                  <a:pt x="5522" y="1260"/>
                  <a:pt x="5242" y="1260"/>
                </a:cubicBezTo>
                <a:cubicBezTo>
                  <a:pt x="4963" y="1260"/>
                  <a:pt x="4679" y="1166"/>
                  <a:pt x="4474" y="977"/>
                </a:cubicBezTo>
                <a:lnTo>
                  <a:pt x="349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57" name="Google Shape;757;p37"/>
          <p:cNvSpPr/>
          <p:nvPr/>
        </p:nvSpPr>
        <p:spPr>
          <a:xfrm>
            <a:off x="3049839" y="2538435"/>
            <a:ext cx="502045" cy="248430"/>
          </a:xfrm>
          <a:custGeom>
            <a:avLst/>
            <a:gdLst/>
            <a:ahLst/>
            <a:cxnLst/>
            <a:rect l="l" t="t" r="r" b="b"/>
            <a:pathLst>
              <a:path w="10460" h="5176" extrusionOk="0">
                <a:moveTo>
                  <a:pt x="410" y="1"/>
                </a:moveTo>
                <a:cubicBezTo>
                  <a:pt x="252" y="1"/>
                  <a:pt x="95" y="64"/>
                  <a:pt x="0" y="95"/>
                </a:cubicBezTo>
                <a:lnTo>
                  <a:pt x="3781" y="3876"/>
                </a:lnTo>
                <a:lnTo>
                  <a:pt x="4978" y="5105"/>
                </a:lnTo>
                <a:cubicBezTo>
                  <a:pt x="5041" y="5152"/>
                  <a:pt x="5143" y="5175"/>
                  <a:pt x="5246" y="5175"/>
                </a:cubicBezTo>
                <a:cubicBezTo>
                  <a:pt x="5348" y="5175"/>
                  <a:pt x="5450" y="5152"/>
                  <a:pt x="5513" y="5105"/>
                </a:cubicBezTo>
                <a:lnTo>
                  <a:pt x="6711" y="3876"/>
                </a:lnTo>
                <a:lnTo>
                  <a:pt x="10460" y="95"/>
                </a:lnTo>
                <a:cubicBezTo>
                  <a:pt x="10334" y="1"/>
                  <a:pt x="10176" y="1"/>
                  <a:pt x="100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58" name="Google Shape;758;p37"/>
          <p:cNvSpPr/>
          <p:nvPr/>
        </p:nvSpPr>
        <p:spPr>
          <a:xfrm>
            <a:off x="3021089" y="2567185"/>
            <a:ext cx="173940" cy="337224"/>
          </a:xfrm>
          <a:custGeom>
            <a:avLst/>
            <a:gdLst/>
            <a:ahLst/>
            <a:cxnLst/>
            <a:rect l="l" t="t" r="r" b="b"/>
            <a:pathLst>
              <a:path w="3624" h="7026" extrusionOk="0">
                <a:moveTo>
                  <a:pt x="126" y="0"/>
                </a:moveTo>
                <a:cubicBezTo>
                  <a:pt x="32" y="126"/>
                  <a:pt x="0" y="284"/>
                  <a:pt x="0" y="441"/>
                </a:cubicBezTo>
                <a:lnTo>
                  <a:pt x="0" y="6585"/>
                </a:lnTo>
                <a:cubicBezTo>
                  <a:pt x="0" y="6742"/>
                  <a:pt x="32" y="6900"/>
                  <a:pt x="126" y="7026"/>
                </a:cubicBezTo>
                <a:lnTo>
                  <a:pt x="3624" y="3466"/>
                </a:lnTo>
                <a:lnTo>
                  <a:pt x="1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59" name="Google Shape;759;p37"/>
          <p:cNvSpPr/>
          <p:nvPr/>
        </p:nvSpPr>
        <p:spPr>
          <a:xfrm>
            <a:off x="3409718" y="2567185"/>
            <a:ext cx="173940" cy="340248"/>
          </a:xfrm>
          <a:custGeom>
            <a:avLst/>
            <a:gdLst/>
            <a:ahLst/>
            <a:cxnLst/>
            <a:rect l="l" t="t" r="r" b="b"/>
            <a:pathLst>
              <a:path w="3624" h="7089" extrusionOk="0">
                <a:moveTo>
                  <a:pt x="3529" y="0"/>
                </a:moveTo>
                <a:lnTo>
                  <a:pt x="0" y="3529"/>
                </a:lnTo>
                <a:lnTo>
                  <a:pt x="3529" y="7089"/>
                </a:lnTo>
                <a:cubicBezTo>
                  <a:pt x="3592" y="6963"/>
                  <a:pt x="3623" y="6805"/>
                  <a:pt x="3623" y="6648"/>
                </a:cubicBezTo>
                <a:lnTo>
                  <a:pt x="3623" y="504"/>
                </a:lnTo>
                <a:cubicBezTo>
                  <a:pt x="3592" y="284"/>
                  <a:pt x="3560" y="126"/>
                  <a:pt x="35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61" name="Google Shape;761;p37"/>
          <p:cNvSpPr/>
          <p:nvPr/>
        </p:nvSpPr>
        <p:spPr>
          <a:xfrm>
            <a:off x="3269845" y="3666079"/>
            <a:ext cx="196595" cy="65035"/>
          </a:xfrm>
          <a:custGeom>
            <a:avLst/>
            <a:gdLst/>
            <a:ahLst/>
            <a:cxnLst/>
            <a:rect l="l" t="t" r="r" b="b"/>
            <a:pathLst>
              <a:path w="4096" h="1355" extrusionOk="0">
                <a:moveTo>
                  <a:pt x="0" y="0"/>
                </a:moveTo>
                <a:lnTo>
                  <a:pt x="0" y="1355"/>
                </a:lnTo>
                <a:lnTo>
                  <a:pt x="4096" y="1355"/>
                </a:lnTo>
                <a:lnTo>
                  <a:pt x="40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62" name="Google Shape;762;p37"/>
          <p:cNvSpPr/>
          <p:nvPr/>
        </p:nvSpPr>
        <p:spPr>
          <a:xfrm>
            <a:off x="3038453" y="3529960"/>
            <a:ext cx="133143" cy="529307"/>
          </a:xfrm>
          <a:custGeom>
            <a:avLst/>
            <a:gdLst/>
            <a:ahLst/>
            <a:cxnLst/>
            <a:rect l="l" t="t" r="r" b="b"/>
            <a:pathLst>
              <a:path w="2774" h="11028" extrusionOk="0">
                <a:moveTo>
                  <a:pt x="1041" y="1"/>
                </a:moveTo>
                <a:lnTo>
                  <a:pt x="1041" y="32"/>
                </a:lnTo>
                <a:cubicBezTo>
                  <a:pt x="473" y="32"/>
                  <a:pt x="1" y="505"/>
                  <a:pt x="1" y="1072"/>
                </a:cubicBezTo>
                <a:lnTo>
                  <a:pt x="1" y="9988"/>
                </a:lnTo>
                <a:cubicBezTo>
                  <a:pt x="1" y="10555"/>
                  <a:pt x="473" y="11027"/>
                  <a:pt x="1041" y="11027"/>
                </a:cubicBezTo>
                <a:lnTo>
                  <a:pt x="2395" y="11027"/>
                </a:lnTo>
                <a:cubicBezTo>
                  <a:pt x="2521" y="11027"/>
                  <a:pt x="2647" y="10996"/>
                  <a:pt x="2773" y="10933"/>
                </a:cubicBezTo>
                <a:lnTo>
                  <a:pt x="2773" y="64"/>
                </a:lnTo>
                <a:cubicBezTo>
                  <a:pt x="2647" y="32"/>
                  <a:pt x="2521" y="1"/>
                  <a:pt x="2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63" name="Google Shape;763;p37"/>
          <p:cNvSpPr/>
          <p:nvPr/>
        </p:nvSpPr>
        <p:spPr>
          <a:xfrm>
            <a:off x="3269845" y="3960922"/>
            <a:ext cx="198130" cy="131607"/>
          </a:xfrm>
          <a:custGeom>
            <a:avLst/>
            <a:gdLst/>
            <a:ahLst/>
            <a:cxnLst/>
            <a:rect l="l" t="t" r="r" b="b"/>
            <a:pathLst>
              <a:path w="4128" h="2742" extrusionOk="0">
                <a:moveTo>
                  <a:pt x="3056" y="694"/>
                </a:moveTo>
                <a:cubicBezTo>
                  <a:pt x="3277" y="694"/>
                  <a:pt x="3434" y="851"/>
                  <a:pt x="3434" y="1072"/>
                </a:cubicBezTo>
                <a:cubicBezTo>
                  <a:pt x="3434" y="1261"/>
                  <a:pt x="3277" y="1418"/>
                  <a:pt x="3056" y="1418"/>
                </a:cubicBezTo>
                <a:lnTo>
                  <a:pt x="1008" y="1418"/>
                </a:lnTo>
                <a:cubicBezTo>
                  <a:pt x="819" y="1418"/>
                  <a:pt x="662" y="1261"/>
                  <a:pt x="662" y="1072"/>
                </a:cubicBezTo>
                <a:cubicBezTo>
                  <a:pt x="662" y="851"/>
                  <a:pt x="819" y="694"/>
                  <a:pt x="1008" y="694"/>
                </a:cubicBezTo>
                <a:close/>
                <a:moveTo>
                  <a:pt x="32" y="1"/>
                </a:moveTo>
                <a:lnTo>
                  <a:pt x="32" y="2395"/>
                </a:lnTo>
                <a:lnTo>
                  <a:pt x="0" y="2395"/>
                </a:lnTo>
                <a:cubicBezTo>
                  <a:pt x="0" y="2584"/>
                  <a:pt x="158" y="2741"/>
                  <a:pt x="347" y="2741"/>
                </a:cubicBezTo>
                <a:lnTo>
                  <a:pt x="3781" y="2741"/>
                </a:lnTo>
                <a:cubicBezTo>
                  <a:pt x="3970" y="2741"/>
                  <a:pt x="4127" y="2584"/>
                  <a:pt x="4127" y="2395"/>
                </a:cubicBezTo>
                <a:lnTo>
                  <a:pt x="412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64" name="Google Shape;764;p37"/>
          <p:cNvSpPr/>
          <p:nvPr/>
        </p:nvSpPr>
        <p:spPr>
          <a:xfrm>
            <a:off x="3203274" y="3567781"/>
            <a:ext cx="362999" cy="459712"/>
          </a:xfrm>
          <a:custGeom>
            <a:avLst/>
            <a:gdLst/>
            <a:ahLst/>
            <a:cxnLst/>
            <a:rect l="l" t="t" r="r" b="b"/>
            <a:pathLst>
              <a:path w="7563" h="9578" extrusionOk="0">
                <a:moveTo>
                  <a:pt x="5829" y="1323"/>
                </a:moveTo>
                <a:cubicBezTo>
                  <a:pt x="6018" y="1323"/>
                  <a:pt x="6176" y="1481"/>
                  <a:pt x="6176" y="1702"/>
                </a:cubicBezTo>
                <a:lnTo>
                  <a:pt x="6176" y="3749"/>
                </a:lnTo>
                <a:cubicBezTo>
                  <a:pt x="6176" y="3938"/>
                  <a:pt x="6018" y="4096"/>
                  <a:pt x="5829" y="4096"/>
                </a:cubicBezTo>
                <a:lnTo>
                  <a:pt x="1009" y="4096"/>
                </a:lnTo>
                <a:cubicBezTo>
                  <a:pt x="820" y="4096"/>
                  <a:pt x="663" y="3938"/>
                  <a:pt x="663" y="3749"/>
                </a:cubicBezTo>
                <a:lnTo>
                  <a:pt x="663" y="1702"/>
                </a:lnTo>
                <a:cubicBezTo>
                  <a:pt x="663" y="1481"/>
                  <a:pt x="820" y="1323"/>
                  <a:pt x="1009" y="1323"/>
                </a:cubicBezTo>
                <a:close/>
                <a:moveTo>
                  <a:pt x="1734" y="4789"/>
                </a:moveTo>
                <a:cubicBezTo>
                  <a:pt x="2175" y="4789"/>
                  <a:pt x="2175" y="5482"/>
                  <a:pt x="1734" y="5482"/>
                </a:cubicBezTo>
                <a:lnTo>
                  <a:pt x="1072" y="5482"/>
                </a:lnTo>
                <a:cubicBezTo>
                  <a:pt x="631" y="5482"/>
                  <a:pt x="600" y="4789"/>
                  <a:pt x="1072" y="4789"/>
                </a:cubicBezTo>
                <a:close/>
                <a:moveTo>
                  <a:pt x="3782" y="4758"/>
                </a:moveTo>
                <a:cubicBezTo>
                  <a:pt x="4223" y="4789"/>
                  <a:pt x="4223" y="5482"/>
                  <a:pt x="3782" y="5482"/>
                </a:cubicBezTo>
                <a:lnTo>
                  <a:pt x="3120" y="5482"/>
                </a:lnTo>
                <a:cubicBezTo>
                  <a:pt x="2899" y="5482"/>
                  <a:pt x="2742" y="5325"/>
                  <a:pt x="2742" y="5104"/>
                </a:cubicBezTo>
                <a:cubicBezTo>
                  <a:pt x="2742" y="4915"/>
                  <a:pt x="2899" y="4758"/>
                  <a:pt x="3120" y="4758"/>
                </a:cubicBezTo>
                <a:close/>
                <a:moveTo>
                  <a:pt x="5829" y="4789"/>
                </a:moveTo>
                <a:cubicBezTo>
                  <a:pt x="6270" y="4789"/>
                  <a:pt x="6302" y="5482"/>
                  <a:pt x="5829" y="5482"/>
                </a:cubicBezTo>
                <a:lnTo>
                  <a:pt x="5168" y="5482"/>
                </a:lnTo>
                <a:cubicBezTo>
                  <a:pt x="4727" y="5482"/>
                  <a:pt x="4695" y="4789"/>
                  <a:pt x="5168" y="4789"/>
                </a:cubicBezTo>
                <a:close/>
                <a:moveTo>
                  <a:pt x="1762" y="6174"/>
                </a:moveTo>
                <a:cubicBezTo>
                  <a:pt x="2175" y="6174"/>
                  <a:pt x="2165" y="6837"/>
                  <a:pt x="1734" y="6837"/>
                </a:cubicBezTo>
                <a:lnTo>
                  <a:pt x="1072" y="6837"/>
                </a:lnTo>
                <a:cubicBezTo>
                  <a:pt x="631" y="6837"/>
                  <a:pt x="600" y="6175"/>
                  <a:pt x="1072" y="6175"/>
                </a:cubicBezTo>
                <a:lnTo>
                  <a:pt x="1734" y="6175"/>
                </a:lnTo>
                <a:cubicBezTo>
                  <a:pt x="1744" y="6175"/>
                  <a:pt x="1753" y="6174"/>
                  <a:pt x="1762" y="6174"/>
                </a:cubicBezTo>
                <a:close/>
                <a:moveTo>
                  <a:pt x="3782" y="6144"/>
                </a:moveTo>
                <a:cubicBezTo>
                  <a:pt x="4223" y="6144"/>
                  <a:pt x="4223" y="6837"/>
                  <a:pt x="3782" y="6837"/>
                </a:cubicBezTo>
                <a:lnTo>
                  <a:pt x="3120" y="6837"/>
                </a:lnTo>
                <a:cubicBezTo>
                  <a:pt x="2899" y="6837"/>
                  <a:pt x="2742" y="6679"/>
                  <a:pt x="2742" y="6490"/>
                </a:cubicBezTo>
                <a:cubicBezTo>
                  <a:pt x="2742" y="6301"/>
                  <a:pt x="2899" y="6144"/>
                  <a:pt x="3120" y="6144"/>
                </a:cubicBezTo>
                <a:close/>
                <a:moveTo>
                  <a:pt x="5858" y="6174"/>
                </a:moveTo>
                <a:cubicBezTo>
                  <a:pt x="6272" y="6174"/>
                  <a:pt x="6291" y="6837"/>
                  <a:pt x="5829" y="6837"/>
                </a:cubicBezTo>
                <a:lnTo>
                  <a:pt x="5168" y="6837"/>
                </a:lnTo>
                <a:cubicBezTo>
                  <a:pt x="4727" y="6837"/>
                  <a:pt x="4695" y="6175"/>
                  <a:pt x="5168" y="6175"/>
                </a:cubicBezTo>
                <a:lnTo>
                  <a:pt x="5829" y="6175"/>
                </a:lnTo>
                <a:cubicBezTo>
                  <a:pt x="5839" y="6175"/>
                  <a:pt x="5849" y="6174"/>
                  <a:pt x="5858" y="6174"/>
                </a:cubicBezTo>
                <a:close/>
                <a:moveTo>
                  <a:pt x="1" y="0"/>
                </a:moveTo>
                <a:lnTo>
                  <a:pt x="1" y="9578"/>
                </a:lnTo>
                <a:lnTo>
                  <a:pt x="663" y="9578"/>
                </a:lnTo>
                <a:lnTo>
                  <a:pt x="663" y="7876"/>
                </a:lnTo>
                <a:cubicBezTo>
                  <a:pt x="663" y="7687"/>
                  <a:pt x="820" y="7530"/>
                  <a:pt x="1009" y="7530"/>
                </a:cubicBezTo>
                <a:lnTo>
                  <a:pt x="5829" y="7530"/>
                </a:lnTo>
                <a:cubicBezTo>
                  <a:pt x="6018" y="7530"/>
                  <a:pt x="6176" y="7687"/>
                  <a:pt x="6176" y="7876"/>
                </a:cubicBezTo>
                <a:lnTo>
                  <a:pt x="6176" y="9578"/>
                </a:lnTo>
                <a:lnTo>
                  <a:pt x="6522" y="9578"/>
                </a:lnTo>
                <a:cubicBezTo>
                  <a:pt x="7090" y="9578"/>
                  <a:pt x="7562" y="9105"/>
                  <a:pt x="7562" y="8538"/>
                </a:cubicBezTo>
                <a:lnTo>
                  <a:pt x="7562" y="1008"/>
                </a:lnTo>
                <a:cubicBezTo>
                  <a:pt x="7531" y="473"/>
                  <a:pt x="7090" y="0"/>
                  <a:pt x="64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66" name="Google Shape;766;p37"/>
          <p:cNvSpPr/>
          <p:nvPr/>
        </p:nvSpPr>
        <p:spPr>
          <a:xfrm>
            <a:off x="3220674" y="4610317"/>
            <a:ext cx="33310" cy="33310"/>
          </a:xfrm>
          <a:custGeom>
            <a:avLst/>
            <a:gdLst/>
            <a:ahLst/>
            <a:cxnLst/>
            <a:rect l="l" t="t" r="r" b="b"/>
            <a:pathLst>
              <a:path w="694" h="694" extrusionOk="0"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cubicBezTo>
                  <a:pt x="0" y="536"/>
                  <a:pt x="158" y="694"/>
                  <a:pt x="347" y="694"/>
                </a:cubicBezTo>
                <a:cubicBezTo>
                  <a:pt x="536" y="694"/>
                  <a:pt x="693" y="536"/>
                  <a:pt x="693" y="347"/>
                </a:cubicBezTo>
                <a:cubicBezTo>
                  <a:pt x="693" y="158"/>
                  <a:pt x="536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67" name="Google Shape;767;p37"/>
          <p:cNvSpPr/>
          <p:nvPr/>
        </p:nvSpPr>
        <p:spPr>
          <a:xfrm>
            <a:off x="3122377" y="4743364"/>
            <a:ext cx="33310" cy="33310"/>
          </a:xfrm>
          <a:custGeom>
            <a:avLst/>
            <a:gdLst/>
            <a:ahLst/>
            <a:cxnLst/>
            <a:rect l="l" t="t" r="r" b="b"/>
            <a:pathLst>
              <a:path w="694" h="694" extrusionOk="0">
                <a:moveTo>
                  <a:pt x="347" y="1"/>
                </a:moveTo>
                <a:cubicBezTo>
                  <a:pt x="158" y="1"/>
                  <a:pt x="0" y="158"/>
                  <a:pt x="0" y="347"/>
                </a:cubicBezTo>
                <a:cubicBezTo>
                  <a:pt x="0" y="536"/>
                  <a:pt x="158" y="694"/>
                  <a:pt x="347" y="694"/>
                </a:cubicBezTo>
                <a:cubicBezTo>
                  <a:pt x="536" y="694"/>
                  <a:pt x="693" y="536"/>
                  <a:pt x="693" y="347"/>
                </a:cubicBezTo>
                <a:cubicBezTo>
                  <a:pt x="693" y="158"/>
                  <a:pt x="536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68" name="Google Shape;768;p37"/>
          <p:cNvSpPr/>
          <p:nvPr/>
        </p:nvSpPr>
        <p:spPr>
          <a:xfrm>
            <a:off x="3352233" y="4708614"/>
            <a:ext cx="34798" cy="33310"/>
          </a:xfrm>
          <a:custGeom>
            <a:avLst/>
            <a:gdLst/>
            <a:ahLst/>
            <a:cxnLst/>
            <a:rect l="l" t="t" r="r" b="b"/>
            <a:pathLst>
              <a:path w="725" h="694" extrusionOk="0"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cubicBezTo>
                  <a:pt x="0" y="536"/>
                  <a:pt x="158" y="693"/>
                  <a:pt x="347" y="693"/>
                </a:cubicBezTo>
                <a:cubicBezTo>
                  <a:pt x="567" y="693"/>
                  <a:pt x="725" y="536"/>
                  <a:pt x="725" y="347"/>
                </a:cubicBezTo>
                <a:cubicBezTo>
                  <a:pt x="725" y="158"/>
                  <a:pt x="567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69" name="Google Shape;769;p37"/>
          <p:cNvSpPr/>
          <p:nvPr/>
        </p:nvSpPr>
        <p:spPr>
          <a:xfrm>
            <a:off x="3019568" y="4874922"/>
            <a:ext cx="561033" cy="66571"/>
          </a:xfrm>
          <a:custGeom>
            <a:avLst/>
            <a:gdLst/>
            <a:ahLst/>
            <a:cxnLst/>
            <a:rect l="l" t="t" r="r" b="b"/>
            <a:pathLst>
              <a:path w="11689" h="1387" extrusionOk="0">
                <a:moveTo>
                  <a:pt x="0" y="1"/>
                </a:moveTo>
                <a:lnTo>
                  <a:pt x="0" y="347"/>
                </a:lnTo>
                <a:lnTo>
                  <a:pt x="63" y="347"/>
                </a:lnTo>
                <a:cubicBezTo>
                  <a:pt x="63" y="914"/>
                  <a:pt x="504" y="1387"/>
                  <a:pt x="1071" y="1387"/>
                </a:cubicBezTo>
                <a:lnTo>
                  <a:pt x="10680" y="1387"/>
                </a:lnTo>
                <a:cubicBezTo>
                  <a:pt x="11247" y="1387"/>
                  <a:pt x="11688" y="914"/>
                  <a:pt x="11688" y="347"/>
                </a:cubicBezTo>
                <a:lnTo>
                  <a:pt x="1168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70" name="Google Shape;770;p37"/>
          <p:cNvSpPr/>
          <p:nvPr/>
        </p:nvSpPr>
        <p:spPr>
          <a:xfrm>
            <a:off x="3145031" y="4974756"/>
            <a:ext cx="310059" cy="65035"/>
          </a:xfrm>
          <a:custGeom>
            <a:avLst/>
            <a:gdLst/>
            <a:ahLst/>
            <a:cxnLst/>
            <a:rect l="l" t="t" r="r" b="b"/>
            <a:pathLst>
              <a:path w="6460" h="1355" extrusionOk="0">
                <a:moveTo>
                  <a:pt x="1513" y="0"/>
                </a:moveTo>
                <a:lnTo>
                  <a:pt x="1356" y="693"/>
                </a:lnTo>
                <a:lnTo>
                  <a:pt x="474" y="693"/>
                </a:lnTo>
                <a:cubicBezTo>
                  <a:pt x="32" y="693"/>
                  <a:pt x="1" y="1355"/>
                  <a:pt x="474" y="1355"/>
                </a:cubicBezTo>
                <a:lnTo>
                  <a:pt x="5924" y="1355"/>
                </a:lnTo>
                <a:cubicBezTo>
                  <a:pt x="6459" y="1355"/>
                  <a:pt x="6459" y="693"/>
                  <a:pt x="5987" y="693"/>
                </a:cubicBezTo>
                <a:lnTo>
                  <a:pt x="5073" y="693"/>
                </a:lnTo>
                <a:lnTo>
                  <a:pt x="49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71" name="Google Shape;771;p37"/>
          <p:cNvSpPr/>
          <p:nvPr/>
        </p:nvSpPr>
        <p:spPr>
          <a:xfrm>
            <a:off x="3450482" y="4578543"/>
            <a:ext cx="34846" cy="33310"/>
          </a:xfrm>
          <a:custGeom>
            <a:avLst/>
            <a:gdLst/>
            <a:ahLst/>
            <a:cxnLst/>
            <a:rect l="l" t="t" r="r" b="b"/>
            <a:pathLst>
              <a:path w="726" h="694" extrusionOk="0">
                <a:moveTo>
                  <a:pt x="348" y="1"/>
                </a:moveTo>
                <a:cubicBezTo>
                  <a:pt x="158" y="1"/>
                  <a:pt x="1" y="158"/>
                  <a:pt x="1" y="347"/>
                </a:cubicBezTo>
                <a:cubicBezTo>
                  <a:pt x="1" y="536"/>
                  <a:pt x="158" y="694"/>
                  <a:pt x="348" y="694"/>
                </a:cubicBezTo>
                <a:cubicBezTo>
                  <a:pt x="568" y="694"/>
                  <a:pt x="726" y="536"/>
                  <a:pt x="726" y="347"/>
                </a:cubicBezTo>
                <a:cubicBezTo>
                  <a:pt x="726" y="158"/>
                  <a:pt x="568" y="1"/>
                  <a:pt x="3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72" name="Google Shape;772;p37"/>
          <p:cNvSpPr/>
          <p:nvPr/>
        </p:nvSpPr>
        <p:spPr>
          <a:xfrm>
            <a:off x="3024080" y="4480246"/>
            <a:ext cx="561033" cy="361463"/>
          </a:xfrm>
          <a:custGeom>
            <a:avLst/>
            <a:gdLst/>
            <a:ahLst/>
            <a:cxnLst/>
            <a:rect l="l" t="t" r="r" b="b"/>
            <a:pathLst>
              <a:path w="11689" h="7531" extrusionOk="0">
                <a:moveTo>
                  <a:pt x="9232" y="1324"/>
                </a:moveTo>
                <a:cubicBezTo>
                  <a:pt x="9799" y="1324"/>
                  <a:pt x="10271" y="1797"/>
                  <a:pt x="10271" y="2364"/>
                </a:cubicBezTo>
                <a:cubicBezTo>
                  <a:pt x="10271" y="2922"/>
                  <a:pt x="9822" y="3391"/>
                  <a:pt x="9247" y="3391"/>
                </a:cubicBezTo>
                <a:cubicBezTo>
                  <a:pt x="9140" y="3391"/>
                  <a:pt x="9029" y="3375"/>
                  <a:pt x="8916" y="3341"/>
                </a:cubicBezTo>
                <a:lnTo>
                  <a:pt x="8034" y="4538"/>
                </a:lnTo>
                <a:cubicBezTo>
                  <a:pt x="8507" y="5199"/>
                  <a:pt x="7971" y="6144"/>
                  <a:pt x="7152" y="6144"/>
                </a:cubicBezTo>
                <a:cubicBezTo>
                  <a:pt x="6491" y="6144"/>
                  <a:pt x="5987" y="5514"/>
                  <a:pt x="6176" y="4790"/>
                </a:cubicBezTo>
                <a:lnTo>
                  <a:pt x="4978" y="3908"/>
                </a:lnTo>
                <a:cubicBezTo>
                  <a:pt x="4839" y="4007"/>
                  <a:pt x="4661" y="4069"/>
                  <a:pt x="4470" y="4069"/>
                </a:cubicBezTo>
                <a:cubicBezTo>
                  <a:pt x="4359" y="4069"/>
                  <a:pt x="4243" y="4048"/>
                  <a:pt x="4128" y="4002"/>
                </a:cubicBezTo>
                <a:lnTo>
                  <a:pt x="3214" y="5199"/>
                </a:lnTo>
                <a:cubicBezTo>
                  <a:pt x="3340" y="5357"/>
                  <a:pt x="3372" y="5546"/>
                  <a:pt x="3372" y="5735"/>
                </a:cubicBezTo>
                <a:cubicBezTo>
                  <a:pt x="3372" y="6302"/>
                  <a:pt x="2899" y="6775"/>
                  <a:pt x="2363" y="6775"/>
                </a:cubicBezTo>
                <a:cubicBezTo>
                  <a:pt x="1796" y="6775"/>
                  <a:pt x="1324" y="6302"/>
                  <a:pt x="1324" y="5735"/>
                </a:cubicBezTo>
                <a:cubicBezTo>
                  <a:pt x="1324" y="5199"/>
                  <a:pt x="1796" y="4727"/>
                  <a:pt x="2363" y="4727"/>
                </a:cubicBezTo>
                <a:cubicBezTo>
                  <a:pt x="2489" y="4727"/>
                  <a:pt x="2552" y="4758"/>
                  <a:pt x="2678" y="4758"/>
                </a:cubicBezTo>
                <a:lnTo>
                  <a:pt x="3592" y="3593"/>
                </a:lnTo>
                <a:cubicBezTo>
                  <a:pt x="3120" y="2899"/>
                  <a:pt x="3624" y="1954"/>
                  <a:pt x="4443" y="1954"/>
                </a:cubicBezTo>
                <a:cubicBezTo>
                  <a:pt x="5104" y="1954"/>
                  <a:pt x="5640" y="2584"/>
                  <a:pt x="5419" y="3309"/>
                </a:cubicBezTo>
                <a:lnTo>
                  <a:pt x="6617" y="4223"/>
                </a:lnTo>
                <a:cubicBezTo>
                  <a:pt x="6766" y="4116"/>
                  <a:pt x="6959" y="4038"/>
                  <a:pt x="7165" y="4038"/>
                </a:cubicBezTo>
                <a:cubicBezTo>
                  <a:pt x="7264" y="4038"/>
                  <a:pt x="7365" y="4056"/>
                  <a:pt x="7467" y="4097"/>
                </a:cubicBezTo>
                <a:lnTo>
                  <a:pt x="8381" y="2899"/>
                </a:lnTo>
                <a:cubicBezTo>
                  <a:pt x="8255" y="2742"/>
                  <a:pt x="8223" y="2553"/>
                  <a:pt x="8223" y="2364"/>
                </a:cubicBezTo>
                <a:cubicBezTo>
                  <a:pt x="8223" y="1797"/>
                  <a:pt x="8696" y="1324"/>
                  <a:pt x="9232" y="1324"/>
                </a:cubicBezTo>
                <a:close/>
                <a:moveTo>
                  <a:pt x="1009" y="1"/>
                </a:moveTo>
                <a:cubicBezTo>
                  <a:pt x="473" y="1"/>
                  <a:pt x="1" y="474"/>
                  <a:pt x="1" y="1009"/>
                </a:cubicBezTo>
                <a:lnTo>
                  <a:pt x="1" y="7531"/>
                </a:lnTo>
                <a:lnTo>
                  <a:pt x="11689" y="7531"/>
                </a:lnTo>
                <a:lnTo>
                  <a:pt x="11689" y="1009"/>
                </a:lnTo>
                <a:cubicBezTo>
                  <a:pt x="11657" y="411"/>
                  <a:pt x="11185" y="1"/>
                  <a:pt x="106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74" name="Google Shape;774;p37"/>
          <p:cNvSpPr/>
          <p:nvPr/>
        </p:nvSpPr>
        <p:spPr>
          <a:xfrm>
            <a:off x="3018821" y="5504340"/>
            <a:ext cx="328153" cy="66571"/>
          </a:xfrm>
          <a:custGeom>
            <a:avLst/>
            <a:gdLst/>
            <a:ahLst/>
            <a:cxnLst/>
            <a:rect l="l" t="t" r="r" b="b"/>
            <a:pathLst>
              <a:path w="6837" h="1387" extrusionOk="0">
                <a:moveTo>
                  <a:pt x="1008" y="1"/>
                </a:moveTo>
                <a:cubicBezTo>
                  <a:pt x="473" y="1"/>
                  <a:pt x="0" y="473"/>
                  <a:pt x="0" y="1040"/>
                </a:cubicBezTo>
                <a:lnTo>
                  <a:pt x="0" y="1387"/>
                </a:lnTo>
                <a:lnTo>
                  <a:pt x="6837" y="1387"/>
                </a:lnTo>
                <a:lnTo>
                  <a:pt x="6837" y="1040"/>
                </a:lnTo>
                <a:cubicBezTo>
                  <a:pt x="6837" y="473"/>
                  <a:pt x="6364" y="1"/>
                  <a:pt x="58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75" name="Google Shape;775;p37"/>
          <p:cNvSpPr/>
          <p:nvPr/>
        </p:nvSpPr>
        <p:spPr>
          <a:xfrm>
            <a:off x="3021845" y="5602637"/>
            <a:ext cx="329689" cy="332713"/>
          </a:xfrm>
          <a:custGeom>
            <a:avLst/>
            <a:gdLst/>
            <a:ahLst/>
            <a:cxnLst/>
            <a:rect l="l" t="t" r="r" b="b"/>
            <a:pathLst>
              <a:path w="6869" h="6932" extrusionOk="0">
                <a:moveTo>
                  <a:pt x="0" y="1"/>
                </a:moveTo>
                <a:lnTo>
                  <a:pt x="0" y="6932"/>
                </a:lnTo>
                <a:lnTo>
                  <a:pt x="2426" y="6932"/>
                </a:lnTo>
                <a:cubicBezTo>
                  <a:pt x="2521" y="6585"/>
                  <a:pt x="2836" y="6333"/>
                  <a:pt x="3245" y="6270"/>
                </a:cubicBezTo>
                <a:lnTo>
                  <a:pt x="1166" y="4191"/>
                </a:lnTo>
                <a:cubicBezTo>
                  <a:pt x="693" y="3718"/>
                  <a:pt x="693" y="2962"/>
                  <a:pt x="1166" y="2489"/>
                </a:cubicBezTo>
                <a:cubicBezTo>
                  <a:pt x="1386" y="2237"/>
                  <a:pt x="1670" y="2143"/>
                  <a:pt x="2017" y="2143"/>
                </a:cubicBezTo>
                <a:cubicBezTo>
                  <a:pt x="2363" y="2143"/>
                  <a:pt x="2647" y="2237"/>
                  <a:pt x="2899" y="2489"/>
                </a:cubicBezTo>
                <a:lnTo>
                  <a:pt x="3560" y="3151"/>
                </a:lnTo>
                <a:cubicBezTo>
                  <a:pt x="3592" y="2994"/>
                  <a:pt x="3718" y="2836"/>
                  <a:pt x="3844" y="2710"/>
                </a:cubicBezTo>
                <a:cubicBezTo>
                  <a:pt x="4064" y="2489"/>
                  <a:pt x="4348" y="2363"/>
                  <a:pt x="4694" y="2363"/>
                </a:cubicBezTo>
                <a:cubicBezTo>
                  <a:pt x="4694" y="2048"/>
                  <a:pt x="4820" y="1733"/>
                  <a:pt x="5041" y="1513"/>
                </a:cubicBezTo>
                <a:cubicBezTo>
                  <a:pt x="5293" y="1261"/>
                  <a:pt x="5577" y="1135"/>
                  <a:pt x="5923" y="1135"/>
                </a:cubicBezTo>
                <a:cubicBezTo>
                  <a:pt x="6112" y="1135"/>
                  <a:pt x="6301" y="1198"/>
                  <a:pt x="6459" y="1261"/>
                </a:cubicBezTo>
                <a:cubicBezTo>
                  <a:pt x="6522" y="1072"/>
                  <a:pt x="6616" y="914"/>
                  <a:pt x="6774" y="757"/>
                </a:cubicBezTo>
                <a:lnTo>
                  <a:pt x="6868" y="662"/>
                </a:lnTo>
                <a:lnTo>
                  <a:pt x="68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76" name="Google Shape;776;p37"/>
          <p:cNvSpPr/>
          <p:nvPr/>
        </p:nvSpPr>
        <p:spPr>
          <a:xfrm>
            <a:off x="3018821" y="5967076"/>
            <a:ext cx="328153" cy="96809"/>
          </a:xfrm>
          <a:custGeom>
            <a:avLst/>
            <a:gdLst/>
            <a:ahLst/>
            <a:cxnLst/>
            <a:rect l="l" t="t" r="r" b="b"/>
            <a:pathLst>
              <a:path w="6837" h="2017" extrusionOk="0">
                <a:moveTo>
                  <a:pt x="0" y="0"/>
                </a:moveTo>
                <a:lnTo>
                  <a:pt x="0" y="1008"/>
                </a:lnTo>
                <a:cubicBezTo>
                  <a:pt x="0" y="1544"/>
                  <a:pt x="473" y="2017"/>
                  <a:pt x="1008" y="2017"/>
                </a:cubicBezTo>
                <a:lnTo>
                  <a:pt x="5829" y="2017"/>
                </a:lnTo>
                <a:cubicBezTo>
                  <a:pt x="6333" y="2017"/>
                  <a:pt x="6774" y="1670"/>
                  <a:pt x="6837" y="1166"/>
                </a:cubicBezTo>
                <a:lnTo>
                  <a:pt x="6679" y="1071"/>
                </a:lnTo>
                <a:lnTo>
                  <a:pt x="3466" y="1071"/>
                </a:lnTo>
                <a:cubicBezTo>
                  <a:pt x="2867" y="1071"/>
                  <a:pt x="2363" y="599"/>
                  <a:pt x="22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77" name="Google Shape;777;p37"/>
          <p:cNvSpPr/>
          <p:nvPr/>
        </p:nvSpPr>
        <p:spPr>
          <a:xfrm>
            <a:off x="3092880" y="5654810"/>
            <a:ext cx="493021" cy="389397"/>
          </a:xfrm>
          <a:custGeom>
            <a:avLst/>
            <a:gdLst/>
            <a:ahLst/>
            <a:cxnLst/>
            <a:rect l="l" t="t" r="r" b="b"/>
            <a:pathLst>
              <a:path w="10272" h="8113" extrusionOk="0">
                <a:moveTo>
                  <a:pt x="6085" y="0"/>
                </a:moveTo>
                <a:cubicBezTo>
                  <a:pt x="5955" y="0"/>
                  <a:pt x="5829" y="48"/>
                  <a:pt x="5735" y="142"/>
                </a:cubicBezTo>
                <a:cubicBezTo>
                  <a:pt x="5546" y="331"/>
                  <a:pt x="5546" y="646"/>
                  <a:pt x="5735" y="835"/>
                </a:cubicBezTo>
                <a:lnTo>
                  <a:pt x="6081" y="1213"/>
                </a:lnTo>
                <a:cubicBezTo>
                  <a:pt x="6207" y="1308"/>
                  <a:pt x="6207" y="1560"/>
                  <a:pt x="6081" y="1655"/>
                </a:cubicBezTo>
                <a:cubicBezTo>
                  <a:pt x="6034" y="1718"/>
                  <a:pt x="5948" y="1749"/>
                  <a:pt x="5857" y="1749"/>
                </a:cubicBezTo>
                <a:cubicBezTo>
                  <a:pt x="5766" y="1749"/>
                  <a:pt x="5672" y="1718"/>
                  <a:pt x="5609" y="1655"/>
                </a:cubicBezTo>
                <a:lnTo>
                  <a:pt x="4758" y="804"/>
                </a:lnTo>
                <a:cubicBezTo>
                  <a:pt x="4664" y="709"/>
                  <a:pt x="4538" y="662"/>
                  <a:pt x="4408" y="662"/>
                </a:cubicBezTo>
                <a:cubicBezTo>
                  <a:pt x="4278" y="662"/>
                  <a:pt x="4144" y="709"/>
                  <a:pt x="4034" y="804"/>
                </a:cubicBezTo>
                <a:cubicBezTo>
                  <a:pt x="3845" y="993"/>
                  <a:pt x="3845" y="1308"/>
                  <a:pt x="4034" y="1528"/>
                </a:cubicBezTo>
                <a:cubicBezTo>
                  <a:pt x="4034" y="1655"/>
                  <a:pt x="4884" y="2505"/>
                  <a:pt x="4821" y="2505"/>
                </a:cubicBezTo>
                <a:cubicBezTo>
                  <a:pt x="4947" y="2631"/>
                  <a:pt x="4947" y="2852"/>
                  <a:pt x="4821" y="2978"/>
                </a:cubicBezTo>
                <a:cubicBezTo>
                  <a:pt x="4774" y="3041"/>
                  <a:pt x="4687" y="3072"/>
                  <a:pt x="4601" y="3072"/>
                </a:cubicBezTo>
                <a:cubicBezTo>
                  <a:pt x="4514" y="3072"/>
                  <a:pt x="4427" y="3041"/>
                  <a:pt x="4380" y="2978"/>
                </a:cubicBezTo>
                <a:lnTo>
                  <a:pt x="3498" y="2096"/>
                </a:lnTo>
                <a:cubicBezTo>
                  <a:pt x="3403" y="2001"/>
                  <a:pt x="3277" y="1954"/>
                  <a:pt x="3151" y="1954"/>
                </a:cubicBezTo>
                <a:cubicBezTo>
                  <a:pt x="3025" y="1954"/>
                  <a:pt x="2899" y="2001"/>
                  <a:pt x="2805" y="2096"/>
                </a:cubicBezTo>
                <a:cubicBezTo>
                  <a:pt x="2584" y="2316"/>
                  <a:pt x="2584" y="2631"/>
                  <a:pt x="2805" y="2820"/>
                </a:cubicBezTo>
                <a:lnTo>
                  <a:pt x="3656" y="3671"/>
                </a:lnTo>
                <a:cubicBezTo>
                  <a:pt x="3782" y="3797"/>
                  <a:pt x="3782" y="4017"/>
                  <a:pt x="3656" y="4143"/>
                </a:cubicBezTo>
                <a:cubicBezTo>
                  <a:pt x="3593" y="4206"/>
                  <a:pt x="3506" y="4238"/>
                  <a:pt x="3419" y="4238"/>
                </a:cubicBezTo>
                <a:cubicBezTo>
                  <a:pt x="3333" y="4238"/>
                  <a:pt x="3246" y="4206"/>
                  <a:pt x="3183" y="4143"/>
                </a:cubicBezTo>
                <a:lnTo>
                  <a:pt x="883" y="1875"/>
                </a:lnTo>
                <a:cubicBezTo>
                  <a:pt x="789" y="1765"/>
                  <a:pt x="663" y="1710"/>
                  <a:pt x="537" y="1710"/>
                </a:cubicBezTo>
                <a:cubicBezTo>
                  <a:pt x="411" y="1710"/>
                  <a:pt x="284" y="1765"/>
                  <a:pt x="190" y="1875"/>
                </a:cubicBezTo>
                <a:cubicBezTo>
                  <a:pt x="1" y="2064"/>
                  <a:pt x="1" y="2379"/>
                  <a:pt x="190" y="2568"/>
                </a:cubicBezTo>
                <a:lnTo>
                  <a:pt x="1797" y="4206"/>
                </a:lnTo>
                <a:lnTo>
                  <a:pt x="3403" y="5845"/>
                </a:lnTo>
                <a:lnTo>
                  <a:pt x="1954" y="5845"/>
                </a:lnTo>
                <a:cubicBezTo>
                  <a:pt x="1671" y="5845"/>
                  <a:pt x="1450" y="6097"/>
                  <a:pt x="1450" y="6349"/>
                </a:cubicBezTo>
                <a:cubicBezTo>
                  <a:pt x="1450" y="6632"/>
                  <a:pt x="1671" y="6884"/>
                  <a:pt x="1954" y="6884"/>
                </a:cubicBezTo>
                <a:lnTo>
                  <a:pt x="5451" y="6884"/>
                </a:lnTo>
                <a:cubicBezTo>
                  <a:pt x="5514" y="6916"/>
                  <a:pt x="6491" y="7829"/>
                  <a:pt x="6491" y="7829"/>
                </a:cubicBezTo>
                <a:cubicBezTo>
                  <a:pt x="6680" y="8018"/>
                  <a:pt x="6948" y="8113"/>
                  <a:pt x="7216" y="8113"/>
                </a:cubicBezTo>
                <a:cubicBezTo>
                  <a:pt x="7483" y="8113"/>
                  <a:pt x="7751" y="8018"/>
                  <a:pt x="7940" y="7829"/>
                </a:cubicBezTo>
                <a:lnTo>
                  <a:pt x="9862" y="5876"/>
                </a:lnTo>
                <a:cubicBezTo>
                  <a:pt x="10272" y="5498"/>
                  <a:pt x="10272" y="4836"/>
                  <a:pt x="9862" y="4427"/>
                </a:cubicBezTo>
                <a:lnTo>
                  <a:pt x="9452" y="3986"/>
                </a:lnTo>
                <a:cubicBezTo>
                  <a:pt x="9326" y="3608"/>
                  <a:pt x="9043" y="3198"/>
                  <a:pt x="8822" y="2820"/>
                </a:cubicBezTo>
                <a:cubicBezTo>
                  <a:pt x="8570" y="2411"/>
                  <a:pt x="8350" y="2064"/>
                  <a:pt x="8035" y="1718"/>
                </a:cubicBezTo>
                <a:lnTo>
                  <a:pt x="6459" y="142"/>
                </a:lnTo>
                <a:cubicBezTo>
                  <a:pt x="6349" y="48"/>
                  <a:pt x="6215" y="0"/>
                  <a:pt x="60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78" name="Google Shape;778;p37"/>
          <p:cNvSpPr/>
          <p:nvPr/>
        </p:nvSpPr>
        <p:spPr>
          <a:xfrm flipH="1">
            <a:off x="7649926" y="2150002"/>
            <a:ext cx="1687591" cy="562559"/>
          </a:xfrm>
          <a:custGeom>
            <a:avLst/>
            <a:gdLst/>
            <a:ahLst/>
            <a:cxnLst/>
            <a:rect l="l" t="t" r="r" b="b"/>
            <a:pathLst>
              <a:path w="35124" h="7846" extrusionOk="0">
                <a:moveTo>
                  <a:pt x="0" y="1"/>
                </a:moveTo>
                <a:lnTo>
                  <a:pt x="0" y="7845"/>
                </a:lnTo>
                <a:lnTo>
                  <a:pt x="35123" y="7845"/>
                </a:lnTo>
                <a:lnTo>
                  <a:pt x="35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79" name="Google Shape;779;p37"/>
          <p:cNvSpPr txBox="1"/>
          <p:nvPr/>
        </p:nvSpPr>
        <p:spPr>
          <a:xfrm>
            <a:off x="7773751" y="1732061"/>
            <a:ext cx="14400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80" name="Google Shape;780;p37"/>
          <p:cNvSpPr txBox="1"/>
          <p:nvPr/>
        </p:nvSpPr>
        <p:spPr>
          <a:xfrm>
            <a:off x="9337517" y="2186017"/>
            <a:ext cx="22532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81" name="Google Shape;781;p37"/>
          <p:cNvSpPr txBox="1"/>
          <p:nvPr/>
        </p:nvSpPr>
        <p:spPr>
          <a:xfrm>
            <a:off x="7830917" y="2238033"/>
            <a:ext cx="13256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40%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82" name="Google Shape;782;p37"/>
          <p:cNvSpPr/>
          <p:nvPr/>
        </p:nvSpPr>
        <p:spPr>
          <a:xfrm flipH="1">
            <a:off x="7649926" y="3362735"/>
            <a:ext cx="1687591" cy="562559"/>
          </a:xfrm>
          <a:custGeom>
            <a:avLst/>
            <a:gdLst/>
            <a:ahLst/>
            <a:cxnLst/>
            <a:rect l="l" t="t" r="r" b="b"/>
            <a:pathLst>
              <a:path w="35124" h="7846" extrusionOk="0">
                <a:moveTo>
                  <a:pt x="0" y="1"/>
                </a:moveTo>
                <a:lnTo>
                  <a:pt x="0" y="7845"/>
                </a:lnTo>
                <a:lnTo>
                  <a:pt x="35123" y="7845"/>
                </a:lnTo>
                <a:lnTo>
                  <a:pt x="35123" y="1"/>
                </a:ln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83" name="Google Shape;783;p37"/>
          <p:cNvSpPr txBox="1"/>
          <p:nvPr/>
        </p:nvSpPr>
        <p:spPr>
          <a:xfrm>
            <a:off x="7773751" y="2944795"/>
            <a:ext cx="14400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84" name="Google Shape;784;p37"/>
          <p:cNvSpPr txBox="1"/>
          <p:nvPr/>
        </p:nvSpPr>
        <p:spPr>
          <a:xfrm>
            <a:off x="9337517" y="3398751"/>
            <a:ext cx="22532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85" name="Google Shape;785;p37"/>
          <p:cNvSpPr txBox="1"/>
          <p:nvPr/>
        </p:nvSpPr>
        <p:spPr>
          <a:xfrm>
            <a:off x="7830917" y="3450767"/>
            <a:ext cx="13256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50%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86" name="Google Shape;786;p37"/>
          <p:cNvSpPr/>
          <p:nvPr/>
        </p:nvSpPr>
        <p:spPr>
          <a:xfrm flipH="1">
            <a:off x="7649926" y="4552151"/>
            <a:ext cx="1687591" cy="562559"/>
          </a:xfrm>
          <a:custGeom>
            <a:avLst/>
            <a:gdLst/>
            <a:ahLst/>
            <a:cxnLst/>
            <a:rect l="l" t="t" r="r" b="b"/>
            <a:pathLst>
              <a:path w="35124" h="7846" extrusionOk="0">
                <a:moveTo>
                  <a:pt x="0" y="1"/>
                </a:moveTo>
                <a:lnTo>
                  <a:pt x="0" y="7845"/>
                </a:lnTo>
                <a:lnTo>
                  <a:pt x="35123" y="7845"/>
                </a:lnTo>
                <a:lnTo>
                  <a:pt x="35123" y="1"/>
                </a:ln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87" name="Google Shape;787;p37"/>
          <p:cNvSpPr txBox="1"/>
          <p:nvPr/>
        </p:nvSpPr>
        <p:spPr>
          <a:xfrm>
            <a:off x="7773751" y="4134211"/>
            <a:ext cx="14400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88" name="Google Shape;788;p37"/>
          <p:cNvSpPr txBox="1"/>
          <p:nvPr/>
        </p:nvSpPr>
        <p:spPr>
          <a:xfrm>
            <a:off x="9337517" y="4588167"/>
            <a:ext cx="22532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/>
        </p:txBody>
      </p:sp>
      <p:sp>
        <p:nvSpPr>
          <p:cNvPr id="789" name="Google Shape;789;p37"/>
          <p:cNvSpPr txBox="1"/>
          <p:nvPr/>
        </p:nvSpPr>
        <p:spPr>
          <a:xfrm>
            <a:off x="7830917" y="4640184"/>
            <a:ext cx="13256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60%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90" name="Google Shape;790;p37"/>
          <p:cNvSpPr/>
          <p:nvPr/>
        </p:nvSpPr>
        <p:spPr>
          <a:xfrm flipH="1">
            <a:off x="7649926" y="5675685"/>
            <a:ext cx="1687591" cy="562559"/>
          </a:xfrm>
          <a:custGeom>
            <a:avLst/>
            <a:gdLst/>
            <a:ahLst/>
            <a:cxnLst/>
            <a:rect l="l" t="t" r="r" b="b"/>
            <a:pathLst>
              <a:path w="35124" h="7846" extrusionOk="0">
                <a:moveTo>
                  <a:pt x="0" y="1"/>
                </a:moveTo>
                <a:lnTo>
                  <a:pt x="0" y="7845"/>
                </a:lnTo>
                <a:lnTo>
                  <a:pt x="35123" y="7845"/>
                </a:lnTo>
                <a:lnTo>
                  <a:pt x="35123" y="1"/>
                </a:ln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91" name="Google Shape;791;p37"/>
          <p:cNvSpPr txBox="1"/>
          <p:nvPr/>
        </p:nvSpPr>
        <p:spPr>
          <a:xfrm>
            <a:off x="7773751" y="5257744"/>
            <a:ext cx="14400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92" name="Google Shape;792;p37"/>
          <p:cNvSpPr txBox="1"/>
          <p:nvPr/>
        </p:nvSpPr>
        <p:spPr>
          <a:xfrm>
            <a:off x="9337517" y="5711700"/>
            <a:ext cx="22532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793" name="Google Shape;793;p37"/>
          <p:cNvSpPr txBox="1"/>
          <p:nvPr/>
        </p:nvSpPr>
        <p:spPr>
          <a:xfrm>
            <a:off x="7830917" y="5763717"/>
            <a:ext cx="13256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80%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 Share Infographics</a:t>
            </a: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0" name="Google Shape;820;p39"/>
          <p:cNvSpPr/>
          <p:nvPr/>
        </p:nvSpPr>
        <p:spPr>
          <a:xfrm>
            <a:off x="609595" y="1820387"/>
            <a:ext cx="4824400" cy="58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21" name="Google Shape;821;p39"/>
          <p:cNvSpPr/>
          <p:nvPr/>
        </p:nvSpPr>
        <p:spPr>
          <a:xfrm rot="-5400000">
            <a:off x="690691" y="1841967"/>
            <a:ext cx="495200" cy="539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22" name="Google Shape;822;p39"/>
          <p:cNvSpPr/>
          <p:nvPr/>
        </p:nvSpPr>
        <p:spPr>
          <a:xfrm>
            <a:off x="1197064" y="1864099"/>
            <a:ext cx="3448400" cy="495200"/>
          </a:xfrm>
          <a:prstGeom prst="rect">
            <a:avLst/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23" name="Google Shape;823;p39"/>
          <p:cNvSpPr txBox="1"/>
          <p:nvPr/>
        </p:nvSpPr>
        <p:spPr>
          <a:xfrm>
            <a:off x="5504445" y="1913145"/>
            <a:ext cx="11964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935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80%</a:t>
            </a:r>
            <a:endParaRPr kumimoji="0" sz="2935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24" name="Google Shape;824;p39"/>
          <p:cNvSpPr txBox="1"/>
          <p:nvPr/>
        </p:nvSpPr>
        <p:spPr>
          <a:xfrm>
            <a:off x="9735200" y="1696479"/>
            <a:ext cx="1847200" cy="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kumimoji="0" sz="1865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25" name="Google Shape;825;p39"/>
          <p:cNvSpPr txBox="1"/>
          <p:nvPr/>
        </p:nvSpPr>
        <p:spPr>
          <a:xfrm>
            <a:off x="7987600" y="2031535"/>
            <a:ext cx="3594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has a beautiful name and is the second one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26" name="Google Shape;826;p39"/>
          <p:cNvSpPr/>
          <p:nvPr/>
        </p:nvSpPr>
        <p:spPr>
          <a:xfrm>
            <a:off x="609595" y="3066476"/>
            <a:ext cx="4824400" cy="58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27" name="Google Shape;827;p39"/>
          <p:cNvSpPr/>
          <p:nvPr/>
        </p:nvSpPr>
        <p:spPr>
          <a:xfrm>
            <a:off x="1197064" y="3110180"/>
            <a:ext cx="1946000" cy="495200"/>
          </a:xfrm>
          <a:prstGeom prst="rect">
            <a:avLst/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28" name="Google Shape;828;p39"/>
          <p:cNvSpPr/>
          <p:nvPr/>
        </p:nvSpPr>
        <p:spPr>
          <a:xfrm rot="-5400000">
            <a:off x="690691" y="3088048"/>
            <a:ext cx="495200" cy="539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29" name="Google Shape;829;p39"/>
          <p:cNvSpPr txBox="1"/>
          <p:nvPr/>
        </p:nvSpPr>
        <p:spPr>
          <a:xfrm>
            <a:off x="5504445" y="3159235"/>
            <a:ext cx="11964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935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50%</a:t>
            </a:r>
            <a:endParaRPr kumimoji="0" sz="2935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30" name="Google Shape;830;p39"/>
          <p:cNvSpPr txBox="1"/>
          <p:nvPr/>
        </p:nvSpPr>
        <p:spPr>
          <a:xfrm>
            <a:off x="9735200" y="2921572"/>
            <a:ext cx="1847200" cy="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kumimoji="0" sz="1865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31" name="Google Shape;831;p39"/>
          <p:cNvSpPr txBox="1"/>
          <p:nvPr/>
        </p:nvSpPr>
        <p:spPr>
          <a:xfrm>
            <a:off x="7987600" y="3256619"/>
            <a:ext cx="3594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 and the smallest one</a:t>
            </a:r>
            <a:endParaRPr kumimoji="0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609595" y="4312564"/>
            <a:ext cx="4824400" cy="58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33" name="Google Shape;833;p39"/>
          <p:cNvSpPr/>
          <p:nvPr/>
        </p:nvSpPr>
        <p:spPr>
          <a:xfrm>
            <a:off x="1197064" y="4356261"/>
            <a:ext cx="1318400" cy="495200"/>
          </a:xfrm>
          <a:prstGeom prst="rect">
            <a:avLst/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34" name="Google Shape;834;p39"/>
          <p:cNvSpPr/>
          <p:nvPr/>
        </p:nvSpPr>
        <p:spPr>
          <a:xfrm rot="-5400000">
            <a:off x="690691" y="4334131"/>
            <a:ext cx="495200" cy="539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35" name="Google Shape;835;p39"/>
          <p:cNvSpPr txBox="1"/>
          <p:nvPr/>
        </p:nvSpPr>
        <p:spPr>
          <a:xfrm>
            <a:off x="5504445" y="4405323"/>
            <a:ext cx="11964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935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30%</a:t>
            </a:r>
            <a:endParaRPr kumimoji="0" sz="2935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36" name="Google Shape;836;p39"/>
          <p:cNvSpPr txBox="1"/>
          <p:nvPr/>
        </p:nvSpPr>
        <p:spPr>
          <a:xfrm>
            <a:off x="9735200" y="4146673"/>
            <a:ext cx="1847200" cy="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kumimoji="0" sz="1865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37" name="Google Shape;837;p39"/>
          <p:cNvSpPr txBox="1"/>
          <p:nvPr/>
        </p:nvSpPr>
        <p:spPr>
          <a:xfrm>
            <a:off x="7987600" y="4478783"/>
            <a:ext cx="359480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 full of iron oxide dust</a:t>
            </a:r>
            <a:endParaRPr kumimoji="0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38" name="Google Shape;838;p39"/>
          <p:cNvSpPr txBox="1"/>
          <p:nvPr/>
        </p:nvSpPr>
        <p:spPr>
          <a:xfrm>
            <a:off x="9831600" y="5390232"/>
            <a:ext cx="1750800" cy="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kumimoji="0" sz="1865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39" name="Google Shape;839;p39"/>
          <p:cNvSpPr/>
          <p:nvPr/>
        </p:nvSpPr>
        <p:spPr>
          <a:xfrm>
            <a:off x="609595" y="5558641"/>
            <a:ext cx="4824400" cy="58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40" name="Google Shape;840;p39"/>
          <p:cNvSpPr/>
          <p:nvPr/>
        </p:nvSpPr>
        <p:spPr>
          <a:xfrm>
            <a:off x="1197197" y="5602367"/>
            <a:ext cx="2973200" cy="495200"/>
          </a:xfrm>
          <a:prstGeom prst="rect">
            <a:avLst/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41" name="Google Shape;841;p39"/>
          <p:cNvSpPr/>
          <p:nvPr/>
        </p:nvSpPr>
        <p:spPr>
          <a:xfrm rot="-5400000">
            <a:off x="690803" y="5580239"/>
            <a:ext cx="495200" cy="539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42" name="Google Shape;842;p39"/>
          <p:cNvSpPr txBox="1"/>
          <p:nvPr/>
        </p:nvSpPr>
        <p:spPr>
          <a:xfrm>
            <a:off x="5504445" y="5651400"/>
            <a:ext cx="11964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935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70%</a:t>
            </a:r>
            <a:endParaRPr kumimoji="0" sz="2935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43" name="Google Shape;843;p39"/>
          <p:cNvSpPr txBox="1"/>
          <p:nvPr/>
        </p:nvSpPr>
        <p:spPr>
          <a:xfrm>
            <a:off x="7987600" y="5727017"/>
            <a:ext cx="359480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 is a gas giant and the biggest planet in the Solar System</a:t>
            </a:r>
            <a:endParaRPr kumimoji="0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844" name="Google Shape;844;p39"/>
          <p:cNvSpPr/>
          <p:nvPr/>
        </p:nvSpPr>
        <p:spPr>
          <a:xfrm>
            <a:off x="6771251" y="1623100"/>
            <a:ext cx="977200" cy="977200"/>
          </a:xfrm>
          <a:prstGeom prst="ellipse">
            <a:avLst/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45" name="Google Shape;845;p39"/>
          <p:cNvSpPr/>
          <p:nvPr/>
        </p:nvSpPr>
        <p:spPr>
          <a:xfrm>
            <a:off x="6771251" y="2869067"/>
            <a:ext cx="977200" cy="977200"/>
          </a:xfrm>
          <a:prstGeom prst="ellipse">
            <a:avLst/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46" name="Google Shape;846;p39"/>
          <p:cNvSpPr/>
          <p:nvPr/>
        </p:nvSpPr>
        <p:spPr>
          <a:xfrm>
            <a:off x="6771251" y="4115033"/>
            <a:ext cx="977200" cy="977200"/>
          </a:xfrm>
          <a:prstGeom prst="ellipse">
            <a:avLst/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847" name="Google Shape;847;p39"/>
          <p:cNvSpPr/>
          <p:nvPr/>
        </p:nvSpPr>
        <p:spPr>
          <a:xfrm>
            <a:off x="6771251" y="5361000"/>
            <a:ext cx="977200" cy="977200"/>
          </a:xfrm>
          <a:prstGeom prst="ellipse">
            <a:avLst/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848" name="Google Shape;848;p39"/>
          <p:cNvGrpSpPr/>
          <p:nvPr/>
        </p:nvGrpSpPr>
        <p:grpSpPr>
          <a:xfrm>
            <a:off x="7019278" y="5604761"/>
            <a:ext cx="481157" cy="489681"/>
            <a:chOff x="-65144125" y="4094450"/>
            <a:chExt cx="311900" cy="317425"/>
          </a:xfrm>
        </p:grpSpPr>
        <p:sp>
          <p:nvSpPr>
            <p:cNvPr id="849" name="Google Shape;849;p39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852" name="Google Shape;852;p39"/>
          <p:cNvSpPr/>
          <p:nvPr/>
        </p:nvSpPr>
        <p:spPr>
          <a:xfrm>
            <a:off x="7013802" y="1865626"/>
            <a:ext cx="492111" cy="492149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853" name="Google Shape;853;p39"/>
          <p:cNvGrpSpPr/>
          <p:nvPr/>
        </p:nvGrpSpPr>
        <p:grpSpPr>
          <a:xfrm>
            <a:off x="7012761" y="3112305"/>
            <a:ext cx="494193" cy="490723"/>
            <a:chOff x="-63250675" y="3744075"/>
            <a:chExt cx="320350" cy="318100"/>
          </a:xfrm>
        </p:grpSpPr>
        <p:sp>
          <p:nvSpPr>
            <p:cNvPr id="854" name="Google Shape;854;p39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857" name="Google Shape;857;p39"/>
          <p:cNvGrpSpPr/>
          <p:nvPr/>
        </p:nvGrpSpPr>
        <p:grpSpPr>
          <a:xfrm>
            <a:off x="7015017" y="4358794"/>
            <a:ext cx="489681" cy="489681"/>
            <a:chOff x="-63250675" y="4110200"/>
            <a:chExt cx="317425" cy="317425"/>
          </a:xfrm>
        </p:grpSpPr>
        <p:sp>
          <p:nvSpPr>
            <p:cNvPr id="858" name="Google Shape;858;p39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 Share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4294967295"/>
          </p:nvPr>
        </p:nvSpPr>
        <p:spPr>
          <a:xfrm>
            <a:off x="591204" y="1731963"/>
            <a:ext cx="2778125" cy="7905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Despite being red, Mars is actually a cold plac</a:t>
            </a:r>
            <a:r>
              <a:rPr lang="en-GB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6" name="Google Shape;946;p42"/>
          <p:cNvSpPr txBox="1">
            <a:spLocks noGrp="1"/>
          </p:cNvSpPr>
          <p:nvPr>
            <p:ph type="subTitle" idx="4294967295"/>
          </p:nvPr>
        </p:nvSpPr>
        <p:spPr>
          <a:xfrm>
            <a:off x="8824261" y="3627438"/>
            <a:ext cx="2776537" cy="7905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-GB" sz="16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Mercury is the closest planet to the Sun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7" name="Google Shape;947;p42"/>
          <p:cNvSpPr txBox="1">
            <a:spLocks noGrp="1"/>
          </p:cNvSpPr>
          <p:nvPr>
            <p:ph type="subTitle" idx="4294967295"/>
          </p:nvPr>
        </p:nvSpPr>
        <p:spPr>
          <a:xfrm>
            <a:off x="8822673" y="1731963"/>
            <a:ext cx="2778125" cy="790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It</a:t>
            </a:r>
            <a:r>
              <a:rPr lang="en-GB" sz="16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has a beautiful name and is the second </a:t>
            </a:r>
            <a:r>
              <a:rPr lang="en-GB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one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8" name="Google Shape;948;p42"/>
          <p:cNvSpPr txBox="1">
            <a:spLocks noGrp="1"/>
          </p:cNvSpPr>
          <p:nvPr>
            <p:ph type="subTitle" idx="4294967295"/>
          </p:nvPr>
        </p:nvSpPr>
        <p:spPr>
          <a:xfrm>
            <a:off x="591204" y="3627438"/>
            <a:ext cx="2776538" cy="7905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Jupiter is a gas giant and the biggest planet</a:t>
            </a:r>
            <a:endParaRPr sz="160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4" name="Google Shape;944;p42"/>
          <p:cNvSpPr/>
          <p:nvPr/>
        </p:nvSpPr>
        <p:spPr>
          <a:xfrm>
            <a:off x="6170731" y="2842934"/>
            <a:ext cx="2366644" cy="2561525"/>
          </a:xfrm>
          <a:custGeom>
            <a:avLst/>
            <a:gdLst/>
            <a:ahLst/>
            <a:cxnLst/>
            <a:rect l="l" t="t" r="r" b="b"/>
            <a:pathLst>
              <a:path w="76155" h="82426" extrusionOk="0">
                <a:moveTo>
                  <a:pt x="1" y="0"/>
                </a:moveTo>
                <a:lnTo>
                  <a:pt x="1" y="71885"/>
                </a:lnTo>
                <a:cubicBezTo>
                  <a:pt x="9674" y="72519"/>
                  <a:pt x="18480" y="76388"/>
                  <a:pt x="25319" y="82426"/>
                </a:cubicBezTo>
                <a:lnTo>
                  <a:pt x="76155" y="31590"/>
                </a:lnTo>
                <a:cubicBezTo>
                  <a:pt x="71418" y="27120"/>
                  <a:pt x="66348" y="23017"/>
                  <a:pt x="60911" y="19381"/>
                </a:cubicBezTo>
                <a:cubicBezTo>
                  <a:pt x="57108" y="26019"/>
                  <a:pt x="49936" y="30522"/>
                  <a:pt x="41730" y="30522"/>
                </a:cubicBezTo>
                <a:cubicBezTo>
                  <a:pt x="29522" y="30522"/>
                  <a:pt x="19615" y="20648"/>
                  <a:pt x="19615" y="8440"/>
                </a:cubicBezTo>
                <a:cubicBezTo>
                  <a:pt x="19615" y="6305"/>
                  <a:pt x="19915" y="4270"/>
                  <a:pt x="20482" y="2335"/>
                </a:cubicBezTo>
                <a:cubicBezTo>
                  <a:pt x="13844" y="968"/>
                  <a:pt x="7006" y="167"/>
                  <a:pt x="1" y="0"/>
                </a:cubicBez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49" name="Google Shape;949;p42"/>
          <p:cNvSpPr/>
          <p:nvPr/>
        </p:nvSpPr>
        <p:spPr>
          <a:xfrm>
            <a:off x="2531724" y="3945049"/>
            <a:ext cx="2561525" cy="2366644"/>
          </a:xfrm>
          <a:custGeom>
            <a:avLst/>
            <a:gdLst/>
            <a:ahLst/>
            <a:cxnLst/>
            <a:rect l="l" t="t" r="r" b="b"/>
            <a:pathLst>
              <a:path w="82426" h="76155" extrusionOk="0">
                <a:moveTo>
                  <a:pt x="31623" y="0"/>
                </a:moveTo>
                <a:cubicBezTo>
                  <a:pt x="27186" y="4637"/>
                  <a:pt x="23150" y="9674"/>
                  <a:pt x="19547" y="14977"/>
                </a:cubicBezTo>
                <a:cubicBezTo>
                  <a:pt x="26419" y="18713"/>
                  <a:pt x="31122" y="26019"/>
                  <a:pt x="31122" y="34425"/>
                </a:cubicBezTo>
                <a:cubicBezTo>
                  <a:pt x="31122" y="46633"/>
                  <a:pt x="21215" y="56540"/>
                  <a:pt x="9006" y="56540"/>
                </a:cubicBezTo>
                <a:cubicBezTo>
                  <a:pt x="6705" y="56540"/>
                  <a:pt x="4470" y="56174"/>
                  <a:pt x="2402" y="55506"/>
                </a:cubicBezTo>
                <a:cubicBezTo>
                  <a:pt x="1001" y="62211"/>
                  <a:pt x="167" y="69083"/>
                  <a:pt x="0" y="76155"/>
                </a:cubicBezTo>
                <a:lnTo>
                  <a:pt x="71918" y="76155"/>
                </a:lnTo>
                <a:cubicBezTo>
                  <a:pt x="72518" y="66481"/>
                  <a:pt x="76388" y="57675"/>
                  <a:pt x="82426" y="50803"/>
                </a:cubicBezTo>
                <a:lnTo>
                  <a:pt x="31623" y="0"/>
                </a:ln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50" name="Google Shape;950;p42"/>
          <p:cNvSpPr txBox="1"/>
          <p:nvPr/>
        </p:nvSpPr>
        <p:spPr>
          <a:xfrm>
            <a:off x="3266544" y="5408951"/>
            <a:ext cx="1458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51" name="Google Shape;951;p42"/>
          <p:cNvSpPr/>
          <p:nvPr/>
        </p:nvSpPr>
        <p:spPr>
          <a:xfrm>
            <a:off x="7077911" y="3945049"/>
            <a:ext cx="2561525" cy="2366644"/>
          </a:xfrm>
          <a:custGeom>
            <a:avLst/>
            <a:gdLst/>
            <a:ahLst/>
            <a:cxnLst/>
            <a:rect l="l" t="t" r="r" b="b"/>
            <a:pathLst>
              <a:path w="82426" h="76155" extrusionOk="0">
                <a:moveTo>
                  <a:pt x="50836" y="0"/>
                </a:moveTo>
                <a:lnTo>
                  <a:pt x="0" y="50803"/>
                </a:lnTo>
                <a:cubicBezTo>
                  <a:pt x="6038" y="57675"/>
                  <a:pt x="9907" y="66481"/>
                  <a:pt x="10541" y="76155"/>
                </a:cubicBezTo>
                <a:lnTo>
                  <a:pt x="82426" y="76155"/>
                </a:lnTo>
                <a:cubicBezTo>
                  <a:pt x="82259" y="69150"/>
                  <a:pt x="81458" y="62311"/>
                  <a:pt x="80091" y="55673"/>
                </a:cubicBezTo>
                <a:cubicBezTo>
                  <a:pt x="78156" y="56240"/>
                  <a:pt x="76121" y="56540"/>
                  <a:pt x="73986" y="56540"/>
                </a:cubicBezTo>
                <a:cubicBezTo>
                  <a:pt x="61778" y="56540"/>
                  <a:pt x="51904" y="46633"/>
                  <a:pt x="51904" y="34425"/>
                </a:cubicBezTo>
                <a:cubicBezTo>
                  <a:pt x="51904" y="26219"/>
                  <a:pt x="56374" y="19047"/>
                  <a:pt x="63045" y="15244"/>
                </a:cubicBezTo>
                <a:cubicBezTo>
                  <a:pt x="59409" y="9807"/>
                  <a:pt x="55306" y="4703"/>
                  <a:pt x="50836" y="0"/>
                </a:cubicBez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52" name="Google Shape;952;p42"/>
          <p:cNvSpPr txBox="1"/>
          <p:nvPr/>
        </p:nvSpPr>
        <p:spPr>
          <a:xfrm>
            <a:off x="7419411" y="5408951"/>
            <a:ext cx="1458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53" name="Google Shape;953;p42"/>
          <p:cNvSpPr/>
          <p:nvPr/>
        </p:nvSpPr>
        <p:spPr>
          <a:xfrm>
            <a:off x="3633779" y="2842934"/>
            <a:ext cx="2366675" cy="2561525"/>
          </a:xfrm>
          <a:custGeom>
            <a:avLst/>
            <a:gdLst/>
            <a:ahLst/>
            <a:cxnLst/>
            <a:rect l="l" t="t" r="r" b="b"/>
            <a:pathLst>
              <a:path w="76156" h="82426" extrusionOk="0">
                <a:moveTo>
                  <a:pt x="76155" y="0"/>
                </a:moveTo>
                <a:cubicBezTo>
                  <a:pt x="69617" y="167"/>
                  <a:pt x="63246" y="868"/>
                  <a:pt x="57008" y="2068"/>
                </a:cubicBezTo>
                <a:cubicBezTo>
                  <a:pt x="57608" y="4070"/>
                  <a:pt x="57942" y="6205"/>
                  <a:pt x="57942" y="8440"/>
                </a:cubicBezTo>
                <a:cubicBezTo>
                  <a:pt x="57942" y="20648"/>
                  <a:pt x="48068" y="30522"/>
                  <a:pt x="35860" y="30522"/>
                </a:cubicBezTo>
                <a:cubicBezTo>
                  <a:pt x="27354" y="30522"/>
                  <a:pt x="19982" y="25719"/>
                  <a:pt x="16279" y="18680"/>
                </a:cubicBezTo>
                <a:cubicBezTo>
                  <a:pt x="10475" y="22483"/>
                  <a:pt x="5038" y="26819"/>
                  <a:pt x="1" y="31590"/>
                </a:cubicBezTo>
                <a:lnTo>
                  <a:pt x="50837" y="82426"/>
                </a:lnTo>
                <a:cubicBezTo>
                  <a:pt x="57675" y="76388"/>
                  <a:pt x="66481" y="72519"/>
                  <a:pt x="76155" y="71885"/>
                </a:cubicBezTo>
                <a:lnTo>
                  <a:pt x="76155" y="0"/>
                </a:ln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54" name="Google Shape;954;p42"/>
          <p:cNvSpPr txBox="1"/>
          <p:nvPr/>
        </p:nvSpPr>
        <p:spPr>
          <a:xfrm>
            <a:off x="4495111" y="4101375"/>
            <a:ext cx="1458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55" name="Google Shape;955;p42"/>
          <p:cNvSpPr txBox="1"/>
          <p:nvPr/>
        </p:nvSpPr>
        <p:spPr>
          <a:xfrm>
            <a:off x="6239044" y="4101375"/>
            <a:ext cx="1458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56" name="Google Shape;956;p42"/>
          <p:cNvSpPr/>
          <p:nvPr/>
        </p:nvSpPr>
        <p:spPr>
          <a:xfrm>
            <a:off x="2249400" y="4446967"/>
            <a:ext cx="1137600" cy="1137600"/>
          </a:xfrm>
          <a:prstGeom prst="ellipse">
            <a:avLst/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57" name="Google Shape;957;p42"/>
          <p:cNvSpPr/>
          <p:nvPr/>
        </p:nvSpPr>
        <p:spPr>
          <a:xfrm>
            <a:off x="4175500" y="2523000"/>
            <a:ext cx="1137600" cy="1137600"/>
          </a:xfrm>
          <a:prstGeom prst="ellipse">
            <a:avLst/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58" name="Google Shape;958;p42"/>
          <p:cNvSpPr/>
          <p:nvPr/>
        </p:nvSpPr>
        <p:spPr>
          <a:xfrm>
            <a:off x="6917400" y="2523000"/>
            <a:ext cx="1137600" cy="1137600"/>
          </a:xfrm>
          <a:prstGeom prst="ellipse">
            <a:avLst/>
          </a:pr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59" name="Google Shape;959;p42"/>
          <p:cNvSpPr/>
          <p:nvPr/>
        </p:nvSpPr>
        <p:spPr>
          <a:xfrm>
            <a:off x="8842833" y="4446967"/>
            <a:ext cx="1137600" cy="1137600"/>
          </a:xfrm>
          <a:prstGeom prst="ellipse">
            <a:avLst/>
          </a:pr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960" name="Google Shape;960;p42"/>
          <p:cNvGrpSpPr/>
          <p:nvPr/>
        </p:nvGrpSpPr>
        <p:grpSpPr>
          <a:xfrm>
            <a:off x="2536906" y="4735993"/>
            <a:ext cx="562569" cy="559545"/>
            <a:chOff x="-6329100" y="3632100"/>
            <a:chExt cx="293025" cy="291450"/>
          </a:xfrm>
        </p:grpSpPr>
        <p:sp>
          <p:nvSpPr>
            <p:cNvPr id="961" name="Google Shape;961;p42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964" name="Google Shape;964;p42"/>
          <p:cNvGrpSpPr/>
          <p:nvPr/>
        </p:nvGrpSpPr>
        <p:grpSpPr>
          <a:xfrm>
            <a:off x="7205658" y="2812800"/>
            <a:ext cx="561081" cy="558009"/>
            <a:chOff x="-5971525" y="3273750"/>
            <a:chExt cx="292250" cy="290650"/>
          </a:xfrm>
        </p:grpSpPr>
        <p:sp>
          <p:nvSpPr>
            <p:cNvPr id="965" name="Google Shape;965;p42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967" name="Google Shape;967;p42"/>
          <p:cNvGrpSpPr/>
          <p:nvPr/>
        </p:nvGrpSpPr>
        <p:grpSpPr>
          <a:xfrm>
            <a:off x="9131128" y="4736765"/>
            <a:ext cx="561033" cy="558009"/>
            <a:chOff x="-4118225" y="3253275"/>
            <a:chExt cx="292225" cy="290650"/>
          </a:xfrm>
        </p:grpSpPr>
        <p:sp>
          <p:nvSpPr>
            <p:cNvPr id="968" name="Google Shape;968;p42"/>
            <p:cNvSpPr/>
            <p:nvPr/>
          </p:nvSpPr>
          <p:spPr>
            <a:xfrm>
              <a:off x="-4118225" y="3287125"/>
              <a:ext cx="256725" cy="256800"/>
            </a:xfrm>
            <a:custGeom>
              <a:avLst/>
              <a:gdLst/>
              <a:ahLst/>
              <a:cxnLst/>
              <a:rect l="l" t="t" r="r" b="b"/>
              <a:pathLst>
                <a:path w="10269" h="10272" extrusionOk="0">
                  <a:moveTo>
                    <a:pt x="5104" y="1"/>
                  </a:moveTo>
                  <a:cubicBezTo>
                    <a:pt x="2268" y="1"/>
                    <a:pt x="0" y="2301"/>
                    <a:pt x="0" y="5136"/>
                  </a:cubicBezTo>
                  <a:cubicBezTo>
                    <a:pt x="0" y="7972"/>
                    <a:pt x="2268" y="10271"/>
                    <a:pt x="5104" y="10271"/>
                  </a:cubicBezTo>
                  <a:cubicBezTo>
                    <a:pt x="7939" y="10271"/>
                    <a:pt x="10239" y="8003"/>
                    <a:pt x="10239" y="5168"/>
                  </a:cubicBezTo>
                  <a:cubicBezTo>
                    <a:pt x="10268" y="4993"/>
                    <a:pt x="10108" y="4818"/>
                    <a:pt x="9910" y="4818"/>
                  </a:cubicBezTo>
                  <a:cubicBezTo>
                    <a:pt x="9894" y="4818"/>
                    <a:pt x="9877" y="4819"/>
                    <a:pt x="9861" y="4821"/>
                  </a:cubicBezTo>
                  <a:lnTo>
                    <a:pt x="5797" y="4821"/>
                  </a:lnTo>
                  <a:cubicBezTo>
                    <a:pt x="5639" y="4821"/>
                    <a:pt x="5450" y="4695"/>
                    <a:pt x="5450" y="4506"/>
                  </a:cubicBezTo>
                  <a:lnTo>
                    <a:pt x="5450" y="347"/>
                  </a:lnTo>
                  <a:cubicBezTo>
                    <a:pt x="5450" y="158"/>
                    <a:pt x="5324" y="1"/>
                    <a:pt x="5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-3963850" y="32532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35"/>
                  </a:lnTo>
                  <a:cubicBezTo>
                    <a:pt x="0" y="5356"/>
                    <a:pt x="158" y="5514"/>
                    <a:pt x="347" y="5514"/>
                  </a:cubicBezTo>
                  <a:lnTo>
                    <a:pt x="5167" y="5514"/>
                  </a:lnTo>
                  <a:cubicBezTo>
                    <a:pt x="5356" y="5514"/>
                    <a:pt x="5513" y="5356"/>
                    <a:pt x="5513" y="5135"/>
                  </a:cubicBezTo>
                  <a:cubicBezTo>
                    <a:pt x="5513" y="2269"/>
                    <a:pt x="3182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970" name="Google Shape;970;p42"/>
          <p:cNvGrpSpPr/>
          <p:nvPr/>
        </p:nvGrpSpPr>
        <p:grpSpPr>
          <a:xfrm>
            <a:off x="4459259" y="2810898"/>
            <a:ext cx="570104" cy="561801"/>
            <a:chOff x="-5254775" y="3631325"/>
            <a:chExt cx="296950" cy="292625"/>
          </a:xfrm>
        </p:grpSpPr>
        <p:sp>
          <p:nvSpPr>
            <p:cNvPr id="971" name="Google Shape;971;p42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/>
          <p:nvPr/>
        </p:nvSpPr>
        <p:spPr>
          <a:xfrm>
            <a:off x="3010773" y="4371556"/>
            <a:ext cx="792400" cy="79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3010773" y="5429423"/>
            <a:ext cx="792400" cy="79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2" name="Google Shape;192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193" name="Google Shape;193;p17"/>
          <p:cNvSpPr/>
          <p:nvPr/>
        </p:nvSpPr>
        <p:spPr>
          <a:xfrm>
            <a:off x="4458400" y="2978284"/>
            <a:ext cx="1463200" cy="1463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4591600" y="3388884"/>
            <a:ext cx="1196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Pros</a:t>
            </a:r>
            <a:endParaRPr sz="213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5" name="Google Shape;195;p17"/>
          <p:cNvSpPr/>
          <p:nvPr/>
        </p:nvSpPr>
        <p:spPr>
          <a:xfrm>
            <a:off x="6270400" y="2978284"/>
            <a:ext cx="1463200" cy="14632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6403600" y="3388884"/>
            <a:ext cx="1196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Cons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609600" y="46374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1292567" y="43417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609600" y="56878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1292567" y="5392100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252935" y="4526141"/>
            <a:ext cx="308077" cy="483233"/>
            <a:chOff x="6248162" y="3804774"/>
            <a:chExt cx="231058" cy="362425"/>
          </a:xfrm>
        </p:grpSpPr>
        <p:sp>
          <p:nvSpPr>
            <p:cNvPr id="202" name="Google Shape;202;p17"/>
            <p:cNvSpPr/>
            <p:nvPr/>
          </p:nvSpPr>
          <p:spPr>
            <a:xfrm>
              <a:off x="6248162" y="3845646"/>
              <a:ext cx="231058" cy="321553"/>
            </a:xfrm>
            <a:custGeom>
              <a:avLst/>
              <a:gdLst/>
              <a:ahLst/>
              <a:cxnLst/>
              <a:rect l="l" t="t" r="r" b="b"/>
              <a:pathLst>
                <a:path w="8819" h="12273" extrusionOk="0">
                  <a:moveTo>
                    <a:pt x="5048" y="1"/>
                  </a:moveTo>
                  <a:cubicBezTo>
                    <a:pt x="4745" y="1"/>
                    <a:pt x="4440" y="46"/>
                    <a:pt x="4141" y="147"/>
                  </a:cubicBezTo>
                  <a:cubicBezTo>
                    <a:pt x="3547" y="348"/>
                    <a:pt x="3029" y="741"/>
                    <a:pt x="2694" y="1278"/>
                  </a:cubicBezTo>
                  <a:cubicBezTo>
                    <a:pt x="2147" y="2083"/>
                    <a:pt x="2061" y="3118"/>
                    <a:pt x="2454" y="4019"/>
                  </a:cubicBezTo>
                  <a:cubicBezTo>
                    <a:pt x="2588" y="4316"/>
                    <a:pt x="2790" y="4585"/>
                    <a:pt x="3048" y="4796"/>
                  </a:cubicBezTo>
                  <a:cubicBezTo>
                    <a:pt x="3173" y="4892"/>
                    <a:pt x="3269" y="5045"/>
                    <a:pt x="3307" y="5208"/>
                  </a:cubicBezTo>
                  <a:cubicBezTo>
                    <a:pt x="3336" y="5352"/>
                    <a:pt x="3326" y="5505"/>
                    <a:pt x="3278" y="5649"/>
                  </a:cubicBezTo>
                  <a:cubicBezTo>
                    <a:pt x="3211" y="5840"/>
                    <a:pt x="3048" y="5994"/>
                    <a:pt x="2847" y="6061"/>
                  </a:cubicBezTo>
                  <a:cubicBezTo>
                    <a:pt x="2732" y="6099"/>
                    <a:pt x="2627" y="6138"/>
                    <a:pt x="2512" y="6186"/>
                  </a:cubicBezTo>
                  <a:cubicBezTo>
                    <a:pt x="1898" y="6464"/>
                    <a:pt x="1496" y="7067"/>
                    <a:pt x="1476" y="7748"/>
                  </a:cubicBezTo>
                  <a:cubicBezTo>
                    <a:pt x="662" y="7758"/>
                    <a:pt x="0" y="8419"/>
                    <a:pt x="0" y="9234"/>
                  </a:cubicBezTo>
                  <a:lnTo>
                    <a:pt x="0" y="12272"/>
                  </a:lnTo>
                  <a:lnTo>
                    <a:pt x="1112" y="12272"/>
                  </a:lnTo>
                  <a:lnTo>
                    <a:pt x="1112" y="12263"/>
                  </a:lnTo>
                  <a:lnTo>
                    <a:pt x="1112" y="12253"/>
                  </a:lnTo>
                  <a:lnTo>
                    <a:pt x="1112" y="9224"/>
                  </a:lnTo>
                  <a:cubicBezTo>
                    <a:pt x="1112" y="9013"/>
                    <a:pt x="1275" y="8841"/>
                    <a:pt x="1486" y="8841"/>
                  </a:cubicBezTo>
                  <a:lnTo>
                    <a:pt x="1793" y="8841"/>
                  </a:lnTo>
                  <a:cubicBezTo>
                    <a:pt x="1841" y="8917"/>
                    <a:pt x="1898" y="8984"/>
                    <a:pt x="1956" y="9052"/>
                  </a:cubicBezTo>
                  <a:lnTo>
                    <a:pt x="2004" y="9100"/>
                  </a:lnTo>
                  <a:cubicBezTo>
                    <a:pt x="2460" y="9539"/>
                    <a:pt x="3061" y="9778"/>
                    <a:pt x="3680" y="9778"/>
                  </a:cubicBezTo>
                  <a:cubicBezTo>
                    <a:pt x="3776" y="9778"/>
                    <a:pt x="3872" y="9772"/>
                    <a:pt x="3969" y="9761"/>
                  </a:cubicBezTo>
                  <a:cubicBezTo>
                    <a:pt x="5474" y="9579"/>
                    <a:pt x="6700" y="8869"/>
                    <a:pt x="7601" y="7547"/>
                  </a:cubicBezTo>
                  <a:cubicBezTo>
                    <a:pt x="8503" y="6243"/>
                    <a:pt x="8819" y="4623"/>
                    <a:pt x="8483" y="3080"/>
                  </a:cubicBezTo>
                  <a:cubicBezTo>
                    <a:pt x="8263" y="2083"/>
                    <a:pt x="7803" y="1297"/>
                    <a:pt x="7103" y="722"/>
                  </a:cubicBezTo>
                  <a:cubicBezTo>
                    <a:pt x="7065" y="693"/>
                    <a:pt x="7036" y="674"/>
                    <a:pt x="6998" y="645"/>
                  </a:cubicBezTo>
                  <a:cubicBezTo>
                    <a:pt x="6777" y="482"/>
                    <a:pt x="6528" y="338"/>
                    <a:pt x="6269" y="223"/>
                  </a:cubicBezTo>
                  <a:cubicBezTo>
                    <a:pt x="5876" y="85"/>
                    <a:pt x="5463" y="1"/>
                    <a:pt x="50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6316963" y="3845463"/>
              <a:ext cx="162257" cy="256157"/>
            </a:xfrm>
            <a:custGeom>
              <a:avLst/>
              <a:gdLst/>
              <a:ahLst/>
              <a:cxnLst/>
              <a:rect l="l" t="t" r="r" b="b"/>
              <a:pathLst>
                <a:path w="6193" h="9777" extrusionOk="0">
                  <a:moveTo>
                    <a:pt x="2502" y="0"/>
                  </a:moveTo>
                  <a:lnTo>
                    <a:pt x="2502" y="0"/>
                  </a:lnTo>
                  <a:cubicBezTo>
                    <a:pt x="2752" y="115"/>
                    <a:pt x="2982" y="250"/>
                    <a:pt x="3202" y="413"/>
                  </a:cubicBezTo>
                  <a:cubicBezTo>
                    <a:pt x="3241" y="441"/>
                    <a:pt x="3269" y="461"/>
                    <a:pt x="3308" y="489"/>
                  </a:cubicBezTo>
                  <a:cubicBezTo>
                    <a:pt x="4007" y="1064"/>
                    <a:pt x="4467" y="1850"/>
                    <a:pt x="4688" y="2847"/>
                  </a:cubicBezTo>
                  <a:cubicBezTo>
                    <a:pt x="5023" y="4391"/>
                    <a:pt x="4707" y="6010"/>
                    <a:pt x="3806" y="7314"/>
                  </a:cubicBezTo>
                  <a:cubicBezTo>
                    <a:pt x="2905" y="8637"/>
                    <a:pt x="1678" y="9356"/>
                    <a:pt x="173" y="9528"/>
                  </a:cubicBezTo>
                  <a:cubicBezTo>
                    <a:pt x="116" y="9528"/>
                    <a:pt x="58" y="9538"/>
                    <a:pt x="1" y="9538"/>
                  </a:cubicBezTo>
                  <a:cubicBezTo>
                    <a:pt x="331" y="9696"/>
                    <a:pt x="686" y="9777"/>
                    <a:pt x="1045" y="9777"/>
                  </a:cubicBezTo>
                  <a:cubicBezTo>
                    <a:pt x="1144" y="9777"/>
                    <a:pt x="1243" y="9771"/>
                    <a:pt x="1343" y="9758"/>
                  </a:cubicBezTo>
                  <a:cubicBezTo>
                    <a:pt x="2848" y="9576"/>
                    <a:pt x="4074" y="8867"/>
                    <a:pt x="4975" y="7544"/>
                  </a:cubicBezTo>
                  <a:cubicBezTo>
                    <a:pt x="5877" y="6240"/>
                    <a:pt x="6193" y="4630"/>
                    <a:pt x="5857" y="3077"/>
                  </a:cubicBezTo>
                  <a:cubicBezTo>
                    <a:pt x="5637" y="2080"/>
                    <a:pt x="5177" y="1294"/>
                    <a:pt x="4477" y="719"/>
                  </a:cubicBezTo>
                  <a:cubicBezTo>
                    <a:pt x="4439" y="700"/>
                    <a:pt x="4410" y="671"/>
                    <a:pt x="4372" y="643"/>
                  </a:cubicBezTo>
                  <a:cubicBezTo>
                    <a:pt x="4151" y="480"/>
                    <a:pt x="3902" y="336"/>
                    <a:pt x="3643" y="230"/>
                  </a:cubicBezTo>
                  <a:cubicBezTo>
                    <a:pt x="3279" y="96"/>
                    <a:pt x="2895" y="20"/>
                    <a:pt x="250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6939" y="3804774"/>
              <a:ext cx="61046" cy="102232"/>
            </a:xfrm>
            <a:custGeom>
              <a:avLst/>
              <a:gdLst/>
              <a:ahLst/>
              <a:cxnLst/>
              <a:rect l="l" t="t" r="r" b="b"/>
              <a:pathLst>
                <a:path w="2330" h="3902" extrusionOk="0">
                  <a:moveTo>
                    <a:pt x="1" y="1"/>
                  </a:moveTo>
                  <a:lnTo>
                    <a:pt x="1" y="1630"/>
                  </a:lnTo>
                  <a:cubicBezTo>
                    <a:pt x="1" y="2148"/>
                    <a:pt x="183" y="2656"/>
                    <a:pt x="509" y="3068"/>
                  </a:cubicBezTo>
                  <a:cubicBezTo>
                    <a:pt x="835" y="3470"/>
                    <a:pt x="1295" y="3758"/>
                    <a:pt x="1803" y="3873"/>
                  </a:cubicBezTo>
                  <a:lnTo>
                    <a:pt x="1927" y="3902"/>
                  </a:lnTo>
                  <a:cubicBezTo>
                    <a:pt x="1995" y="3538"/>
                    <a:pt x="2129" y="3183"/>
                    <a:pt x="2330" y="2876"/>
                  </a:cubicBezTo>
                  <a:cubicBezTo>
                    <a:pt x="2292" y="2857"/>
                    <a:pt x="2244" y="2838"/>
                    <a:pt x="2205" y="2828"/>
                  </a:cubicBezTo>
                  <a:lnTo>
                    <a:pt x="2042" y="2790"/>
                  </a:lnTo>
                  <a:cubicBezTo>
                    <a:pt x="1496" y="2675"/>
                    <a:pt x="1113" y="2186"/>
                    <a:pt x="1113" y="1630"/>
                  </a:cubicBezTo>
                  <a:lnTo>
                    <a:pt x="1113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6288589" y="3870562"/>
              <a:ext cx="29396" cy="36706"/>
            </a:xfrm>
            <a:custGeom>
              <a:avLst/>
              <a:gdLst/>
              <a:ahLst/>
              <a:cxnLst/>
              <a:rect l="l" t="t" r="r" b="b"/>
              <a:pathLst>
                <a:path w="1122" h="1401" extrusionOk="0">
                  <a:moveTo>
                    <a:pt x="278" y="1"/>
                  </a:moveTo>
                  <a:cubicBezTo>
                    <a:pt x="106" y="356"/>
                    <a:pt x="10" y="749"/>
                    <a:pt x="1" y="1151"/>
                  </a:cubicBezTo>
                  <a:cubicBezTo>
                    <a:pt x="183" y="1247"/>
                    <a:pt x="384" y="1324"/>
                    <a:pt x="585" y="1372"/>
                  </a:cubicBezTo>
                  <a:lnTo>
                    <a:pt x="719" y="1400"/>
                  </a:lnTo>
                  <a:cubicBezTo>
                    <a:pt x="777" y="1027"/>
                    <a:pt x="921" y="682"/>
                    <a:pt x="1122" y="365"/>
                  </a:cubicBezTo>
                  <a:cubicBezTo>
                    <a:pt x="1074" y="346"/>
                    <a:pt x="1036" y="327"/>
                    <a:pt x="988" y="317"/>
                  </a:cubicBezTo>
                  <a:lnTo>
                    <a:pt x="834" y="279"/>
                  </a:lnTo>
                  <a:cubicBezTo>
                    <a:pt x="624" y="231"/>
                    <a:pt x="432" y="135"/>
                    <a:pt x="27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06" name="Google Shape;206;p17"/>
          <p:cNvGrpSpPr/>
          <p:nvPr/>
        </p:nvGrpSpPr>
        <p:grpSpPr>
          <a:xfrm>
            <a:off x="3273701" y="5584182"/>
            <a:ext cx="280655" cy="482884"/>
            <a:chOff x="6263725" y="4277658"/>
            <a:chExt cx="210491" cy="362163"/>
          </a:xfrm>
        </p:grpSpPr>
        <p:sp>
          <p:nvSpPr>
            <p:cNvPr id="207" name="Google Shape;207;p17"/>
            <p:cNvSpPr/>
            <p:nvPr/>
          </p:nvSpPr>
          <p:spPr>
            <a:xfrm>
              <a:off x="6265480" y="4277658"/>
              <a:ext cx="88189" cy="362163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6265480" y="4277658"/>
              <a:ext cx="88189" cy="155497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6265480" y="4433600"/>
              <a:ext cx="88189" cy="206220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6267996" y="4349498"/>
              <a:ext cx="83159" cy="10559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6263725" y="4453460"/>
              <a:ext cx="89945" cy="10585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6267996" y="4381881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6267996" y="4525772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6267996" y="4557683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6384271" y="4277658"/>
              <a:ext cx="88163" cy="362163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6403371" y="4277920"/>
              <a:ext cx="69063" cy="66076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6384271" y="4344835"/>
              <a:ext cx="88425" cy="294986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6382516" y="4364563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6382516" y="4541361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6386524" y="4437399"/>
              <a:ext cx="81665" cy="10585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6386524" y="4469782"/>
              <a:ext cx="83421" cy="10585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cxnSp>
        <p:nvCxnSpPr>
          <p:cNvPr id="222" name="Google Shape;222;p17"/>
          <p:cNvCxnSpPr>
            <a:stCxn id="223" idx="6"/>
            <a:endCxn id="194" idx="1"/>
          </p:cNvCxnSpPr>
          <p:nvPr/>
        </p:nvCxnSpPr>
        <p:spPr>
          <a:xfrm>
            <a:off x="3803173" y="1632007"/>
            <a:ext cx="788400" cy="20780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" name="Google Shape;224;p17"/>
          <p:cNvCxnSpPr>
            <a:stCxn id="225" idx="6"/>
            <a:endCxn id="194" idx="1"/>
          </p:cNvCxnSpPr>
          <p:nvPr/>
        </p:nvCxnSpPr>
        <p:spPr>
          <a:xfrm>
            <a:off x="3803173" y="2685723"/>
            <a:ext cx="788400" cy="10240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6" name="Google Shape;226;p17"/>
          <p:cNvCxnSpPr>
            <a:stCxn id="227" idx="6"/>
            <a:endCxn id="194" idx="1"/>
          </p:cNvCxnSpPr>
          <p:nvPr/>
        </p:nvCxnSpPr>
        <p:spPr>
          <a:xfrm>
            <a:off x="3803173" y="3709889"/>
            <a:ext cx="788400" cy="8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8" name="Google Shape;228;p17"/>
          <p:cNvCxnSpPr>
            <a:stCxn id="190" idx="6"/>
            <a:endCxn id="194" idx="1"/>
          </p:cNvCxnSpPr>
          <p:nvPr/>
        </p:nvCxnSpPr>
        <p:spPr>
          <a:xfrm rot="10800000" flipH="1">
            <a:off x="3803173" y="3709756"/>
            <a:ext cx="788400" cy="10580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9" name="Google Shape;229;p17"/>
          <p:cNvCxnSpPr>
            <a:stCxn id="191" idx="6"/>
            <a:endCxn id="194" idx="1"/>
          </p:cNvCxnSpPr>
          <p:nvPr/>
        </p:nvCxnSpPr>
        <p:spPr>
          <a:xfrm rot="10800000" flipH="1">
            <a:off x="3803173" y="3710023"/>
            <a:ext cx="788400" cy="21156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30" name="Google Shape;230;p17"/>
          <p:cNvCxnSpPr>
            <a:stCxn id="231" idx="2"/>
            <a:endCxn id="196" idx="3"/>
          </p:cNvCxnSpPr>
          <p:nvPr/>
        </p:nvCxnSpPr>
        <p:spPr>
          <a:xfrm flipH="1">
            <a:off x="7600407" y="1632007"/>
            <a:ext cx="788000" cy="207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32" name="Google Shape;232;p17"/>
          <p:cNvCxnSpPr>
            <a:stCxn id="233" idx="2"/>
            <a:endCxn id="196" idx="3"/>
          </p:cNvCxnSpPr>
          <p:nvPr/>
        </p:nvCxnSpPr>
        <p:spPr>
          <a:xfrm flipH="1">
            <a:off x="7600407" y="2685723"/>
            <a:ext cx="788000" cy="1024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34" name="Google Shape;234;p17"/>
          <p:cNvCxnSpPr>
            <a:stCxn id="235" idx="2"/>
            <a:endCxn id="196" idx="3"/>
          </p:cNvCxnSpPr>
          <p:nvPr/>
        </p:nvCxnSpPr>
        <p:spPr>
          <a:xfrm flipH="1">
            <a:off x="7600407" y="3709889"/>
            <a:ext cx="788000" cy="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36" name="Google Shape;236;p17"/>
          <p:cNvCxnSpPr>
            <a:stCxn id="237" idx="2"/>
            <a:endCxn id="196" idx="3"/>
          </p:cNvCxnSpPr>
          <p:nvPr/>
        </p:nvCxnSpPr>
        <p:spPr>
          <a:xfrm rot="10800000">
            <a:off x="7600407" y="3709756"/>
            <a:ext cx="788000" cy="105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33" name="Google Shape;233;p17"/>
          <p:cNvSpPr/>
          <p:nvPr/>
        </p:nvSpPr>
        <p:spPr>
          <a:xfrm>
            <a:off x="8388407" y="2289523"/>
            <a:ext cx="792400" cy="79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cxnSp>
        <p:nvCxnSpPr>
          <p:cNvPr id="238" name="Google Shape;238;p17"/>
          <p:cNvCxnSpPr>
            <a:stCxn id="239" idx="2"/>
            <a:endCxn id="196" idx="3"/>
          </p:cNvCxnSpPr>
          <p:nvPr/>
        </p:nvCxnSpPr>
        <p:spPr>
          <a:xfrm rot="10800000">
            <a:off x="7600407" y="3710023"/>
            <a:ext cx="788000" cy="2115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31" name="Google Shape;231;p17"/>
          <p:cNvSpPr/>
          <p:nvPr/>
        </p:nvSpPr>
        <p:spPr>
          <a:xfrm>
            <a:off x="8388407" y="1235807"/>
            <a:ext cx="792400" cy="79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9329200" y="14863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9329200" y="11906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9329200" y="25367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9329200" y="2241000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9329200" y="32913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245" name="Google Shape;245;p17"/>
          <p:cNvGrpSpPr/>
          <p:nvPr/>
        </p:nvGrpSpPr>
        <p:grpSpPr>
          <a:xfrm>
            <a:off x="8536485" y="1403146"/>
            <a:ext cx="496263" cy="482884"/>
            <a:chOff x="6638175" y="2436584"/>
            <a:chExt cx="372197" cy="362163"/>
          </a:xfrm>
        </p:grpSpPr>
        <p:sp>
          <p:nvSpPr>
            <p:cNvPr id="246" name="Google Shape;246;p17"/>
            <p:cNvSpPr/>
            <p:nvPr/>
          </p:nvSpPr>
          <p:spPr>
            <a:xfrm>
              <a:off x="6638175" y="2436584"/>
              <a:ext cx="182090" cy="362163"/>
            </a:xfrm>
            <a:custGeom>
              <a:avLst/>
              <a:gdLst/>
              <a:ahLst/>
              <a:cxnLst/>
              <a:rect l="l" t="t" r="r" b="b"/>
              <a:pathLst>
                <a:path w="6950" h="13823" extrusionOk="0">
                  <a:moveTo>
                    <a:pt x="3470" y="1"/>
                  </a:moveTo>
                  <a:cubicBezTo>
                    <a:pt x="1553" y="1"/>
                    <a:pt x="0" y="1563"/>
                    <a:pt x="0" y="3480"/>
                  </a:cubicBezTo>
                  <a:lnTo>
                    <a:pt x="0" y="10343"/>
                  </a:lnTo>
                  <a:cubicBezTo>
                    <a:pt x="0" y="12260"/>
                    <a:pt x="1553" y="13823"/>
                    <a:pt x="3470" y="13823"/>
                  </a:cubicBezTo>
                  <a:cubicBezTo>
                    <a:pt x="5387" y="13823"/>
                    <a:pt x="6950" y="12260"/>
                    <a:pt x="6950" y="10343"/>
                  </a:cubicBezTo>
                  <a:lnTo>
                    <a:pt x="6950" y="3480"/>
                  </a:lnTo>
                  <a:cubicBezTo>
                    <a:pt x="6950" y="1563"/>
                    <a:pt x="5387" y="1"/>
                    <a:pt x="347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6662017" y="2441850"/>
              <a:ext cx="158248" cy="356792"/>
            </a:xfrm>
            <a:custGeom>
              <a:avLst/>
              <a:gdLst/>
              <a:ahLst/>
              <a:cxnLst/>
              <a:rect l="l" t="t" r="r" b="b"/>
              <a:pathLst>
                <a:path w="6040" h="13618" extrusionOk="0">
                  <a:moveTo>
                    <a:pt x="3720" y="1"/>
                  </a:moveTo>
                  <a:lnTo>
                    <a:pt x="3720" y="1"/>
                  </a:lnTo>
                  <a:cubicBezTo>
                    <a:pt x="4305" y="643"/>
                    <a:pt x="4631" y="1477"/>
                    <a:pt x="4631" y="2349"/>
                  </a:cubicBezTo>
                  <a:lnTo>
                    <a:pt x="4631" y="9212"/>
                  </a:lnTo>
                  <a:cubicBezTo>
                    <a:pt x="4631" y="11129"/>
                    <a:pt x="3078" y="12682"/>
                    <a:pt x="1161" y="12682"/>
                  </a:cubicBezTo>
                  <a:cubicBezTo>
                    <a:pt x="768" y="12682"/>
                    <a:pt x="375" y="12615"/>
                    <a:pt x="1" y="12491"/>
                  </a:cubicBezTo>
                  <a:lnTo>
                    <a:pt x="1" y="12491"/>
                  </a:lnTo>
                  <a:cubicBezTo>
                    <a:pt x="673" y="13222"/>
                    <a:pt x="1608" y="13617"/>
                    <a:pt x="2566" y="13617"/>
                  </a:cubicBezTo>
                  <a:cubicBezTo>
                    <a:pt x="2988" y="13617"/>
                    <a:pt x="3415" y="13540"/>
                    <a:pt x="3826" y="13382"/>
                  </a:cubicBezTo>
                  <a:cubicBezTo>
                    <a:pt x="5158" y="12864"/>
                    <a:pt x="6040" y="11570"/>
                    <a:pt x="6040" y="10142"/>
                  </a:cubicBezTo>
                  <a:lnTo>
                    <a:pt x="6040" y="3270"/>
                  </a:lnTo>
                  <a:cubicBezTo>
                    <a:pt x="6040" y="1803"/>
                    <a:pt x="5110" y="490"/>
                    <a:pt x="37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6638175" y="2617652"/>
              <a:ext cx="182090" cy="181094"/>
            </a:xfrm>
            <a:custGeom>
              <a:avLst/>
              <a:gdLst/>
              <a:ahLst/>
              <a:cxnLst/>
              <a:rect l="l" t="t" r="r" b="b"/>
              <a:pathLst>
                <a:path w="6950" h="6912" extrusionOk="0">
                  <a:moveTo>
                    <a:pt x="0" y="1"/>
                  </a:moveTo>
                  <a:lnTo>
                    <a:pt x="0" y="3432"/>
                  </a:lnTo>
                  <a:cubicBezTo>
                    <a:pt x="0" y="5349"/>
                    <a:pt x="1553" y="6912"/>
                    <a:pt x="3470" y="6912"/>
                  </a:cubicBezTo>
                  <a:cubicBezTo>
                    <a:pt x="5387" y="6912"/>
                    <a:pt x="6950" y="5349"/>
                    <a:pt x="6950" y="3432"/>
                  </a:cubicBezTo>
                  <a:lnTo>
                    <a:pt x="69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6662017" y="2617652"/>
              <a:ext cx="158248" cy="180990"/>
            </a:xfrm>
            <a:custGeom>
              <a:avLst/>
              <a:gdLst/>
              <a:ahLst/>
              <a:cxnLst/>
              <a:rect l="l" t="t" r="r" b="b"/>
              <a:pathLst>
                <a:path w="6040" h="6908" extrusionOk="0">
                  <a:moveTo>
                    <a:pt x="4631" y="1"/>
                  </a:moveTo>
                  <a:lnTo>
                    <a:pt x="4631" y="2502"/>
                  </a:lnTo>
                  <a:cubicBezTo>
                    <a:pt x="4631" y="4419"/>
                    <a:pt x="3078" y="5982"/>
                    <a:pt x="1161" y="5982"/>
                  </a:cubicBezTo>
                  <a:cubicBezTo>
                    <a:pt x="758" y="5982"/>
                    <a:pt x="365" y="5915"/>
                    <a:pt x="1" y="5781"/>
                  </a:cubicBezTo>
                  <a:lnTo>
                    <a:pt x="1" y="5781"/>
                  </a:lnTo>
                  <a:cubicBezTo>
                    <a:pt x="673" y="6512"/>
                    <a:pt x="1608" y="6907"/>
                    <a:pt x="2566" y="6907"/>
                  </a:cubicBezTo>
                  <a:cubicBezTo>
                    <a:pt x="2988" y="6907"/>
                    <a:pt x="3415" y="6830"/>
                    <a:pt x="3826" y="6672"/>
                  </a:cubicBezTo>
                  <a:cubicBezTo>
                    <a:pt x="5158" y="6154"/>
                    <a:pt x="6040" y="4860"/>
                    <a:pt x="6040" y="3432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6846623" y="2467762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6857155" y="2478530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846623" y="2636621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6857155" y="2647546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6863941" y="2485552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6863941" y="2654332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863941" y="2758294"/>
              <a:ext cx="20881" cy="14593"/>
            </a:xfrm>
            <a:custGeom>
              <a:avLst/>
              <a:gdLst/>
              <a:ahLst/>
              <a:cxnLst/>
              <a:rect l="l" t="t" r="r" b="b"/>
              <a:pathLst>
                <a:path w="797" h="55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29" y="192"/>
                    <a:pt x="58" y="230"/>
                    <a:pt x="87" y="259"/>
                  </a:cubicBezTo>
                  <a:lnTo>
                    <a:pt x="106" y="278"/>
                  </a:lnTo>
                  <a:cubicBezTo>
                    <a:pt x="135" y="307"/>
                    <a:pt x="164" y="346"/>
                    <a:pt x="192" y="374"/>
                  </a:cubicBezTo>
                  <a:lnTo>
                    <a:pt x="298" y="470"/>
                  </a:lnTo>
                  <a:cubicBezTo>
                    <a:pt x="327" y="499"/>
                    <a:pt x="365" y="528"/>
                    <a:pt x="403" y="556"/>
                  </a:cubicBezTo>
                  <a:lnTo>
                    <a:pt x="796" y="163"/>
                  </a:lnTo>
                  <a:cubicBezTo>
                    <a:pt x="576" y="135"/>
                    <a:pt x="365" y="77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6967902" y="2654332"/>
              <a:ext cx="14593" cy="20619"/>
            </a:xfrm>
            <a:custGeom>
              <a:avLst/>
              <a:gdLst/>
              <a:ahLst/>
              <a:cxnLst/>
              <a:rect l="l" t="t" r="r" b="b"/>
              <a:pathLst>
                <a:path w="557" h="78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78" y="364"/>
                    <a:pt x="135" y="575"/>
                    <a:pt x="164" y="786"/>
                  </a:cubicBezTo>
                  <a:lnTo>
                    <a:pt x="557" y="393"/>
                  </a:lnTo>
                  <a:cubicBezTo>
                    <a:pt x="528" y="364"/>
                    <a:pt x="499" y="326"/>
                    <a:pt x="471" y="288"/>
                  </a:cubicBezTo>
                  <a:cubicBezTo>
                    <a:pt x="432" y="259"/>
                    <a:pt x="404" y="221"/>
                    <a:pt x="365" y="192"/>
                  </a:cubicBezTo>
                  <a:lnTo>
                    <a:pt x="279" y="96"/>
                  </a:lnTo>
                  <a:lnTo>
                    <a:pt x="260" y="86"/>
                  </a:lnTo>
                  <a:cubicBezTo>
                    <a:pt x="231" y="58"/>
                    <a:pt x="193" y="29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6944820" y="2566169"/>
              <a:ext cx="37676" cy="37702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403" y="1"/>
                  </a:moveTo>
                  <a:cubicBezTo>
                    <a:pt x="345" y="77"/>
                    <a:pt x="278" y="144"/>
                    <a:pt x="211" y="212"/>
                  </a:cubicBezTo>
                  <a:cubicBezTo>
                    <a:pt x="144" y="279"/>
                    <a:pt x="77" y="346"/>
                    <a:pt x="0" y="403"/>
                  </a:cubicBezTo>
                  <a:lnTo>
                    <a:pt x="1045" y="1438"/>
                  </a:lnTo>
                  <a:cubicBezTo>
                    <a:pt x="1074" y="1410"/>
                    <a:pt x="1112" y="1381"/>
                    <a:pt x="1150" y="1352"/>
                  </a:cubicBezTo>
                  <a:cubicBezTo>
                    <a:pt x="1179" y="1314"/>
                    <a:pt x="1217" y="1285"/>
                    <a:pt x="1246" y="1247"/>
                  </a:cubicBezTo>
                  <a:cubicBezTo>
                    <a:pt x="1275" y="1218"/>
                    <a:pt x="1313" y="1189"/>
                    <a:pt x="1342" y="1151"/>
                  </a:cubicBezTo>
                  <a:lnTo>
                    <a:pt x="1352" y="1151"/>
                  </a:lnTo>
                  <a:cubicBezTo>
                    <a:pt x="1380" y="1113"/>
                    <a:pt x="1409" y="1074"/>
                    <a:pt x="1438" y="103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59" name="Google Shape;259;p17"/>
          <p:cNvGrpSpPr/>
          <p:nvPr/>
        </p:nvGrpSpPr>
        <p:grpSpPr>
          <a:xfrm>
            <a:off x="8573961" y="2429654"/>
            <a:ext cx="421296" cy="482569"/>
            <a:chOff x="6658009" y="2891390"/>
            <a:chExt cx="315972" cy="361927"/>
          </a:xfrm>
        </p:grpSpPr>
        <p:sp>
          <p:nvSpPr>
            <p:cNvPr id="260" name="Google Shape;260;p17"/>
            <p:cNvSpPr/>
            <p:nvPr/>
          </p:nvSpPr>
          <p:spPr>
            <a:xfrm>
              <a:off x="6658009" y="2891390"/>
              <a:ext cx="315972" cy="361927"/>
            </a:xfrm>
            <a:custGeom>
              <a:avLst/>
              <a:gdLst/>
              <a:ahLst/>
              <a:cxnLst/>
              <a:rect l="l" t="t" r="r" b="b"/>
              <a:pathLst>
                <a:path w="12060" h="13814" extrusionOk="0">
                  <a:moveTo>
                    <a:pt x="3921" y="1"/>
                  </a:moveTo>
                  <a:cubicBezTo>
                    <a:pt x="3346" y="1"/>
                    <a:pt x="2790" y="250"/>
                    <a:pt x="2416" y="691"/>
                  </a:cubicBezTo>
                  <a:lnTo>
                    <a:pt x="2023" y="1141"/>
                  </a:lnTo>
                  <a:lnTo>
                    <a:pt x="844" y="1141"/>
                  </a:lnTo>
                  <a:cubicBezTo>
                    <a:pt x="374" y="1141"/>
                    <a:pt x="1" y="1515"/>
                    <a:pt x="1" y="1985"/>
                  </a:cubicBezTo>
                  <a:lnTo>
                    <a:pt x="1" y="12979"/>
                  </a:lnTo>
                  <a:lnTo>
                    <a:pt x="10" y="12979"/>
                  </a:lnTo>
                  <a:cubicBezTo>
                    <a:pt x="10" y="13439"/>
                    <a:pt x="384" y="13813"/>
                    <a:pt x="854" y="13813"/>
                  </a:cubicBezTo>
                  <a:lnTo>
                    <a:pt x="11216" y="13813"/>
                  </a:lnTo>
                  <a:cubicBezTo>
                    <a:pt x="11676" y="13813"/>
                    <a:pt x="12059" y="13439"/>
                    <a:pt x="12059" y="12979"/>
                  </a:cubicBezTo>
                  <a:lnTo>
                    <a:pt x="12059" y="1985"/>
                  </a:lnTo>
                  <a:cubicBezTo>
                    <a:pt x="12059" y="1515"/>
                    <a:pt x="11676" y="1141"/>
                    <a:pt x="11216" y="1141"/>
                  </a:cubicBezTo>
                  <a:lnTo>
                    <a:pt x="10037" y="1141"/>
                  </a:lnTo>
                  <a:lnTo>
                    <a:pt x="9644" y="691"/>
                  </a:lnTo>
                  <a:cubicBezTo>
                    <a:pt x="9260" y="250"/>
                    <a:pt x="8714" y="1"/>
                    <a:pt x="8139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6658507" y="2921284"/>
              <a:ext cx="315474" cy="332033"/>
            </a:xfrm>
            <a:custGeom>
              <a:avLst/>
              <a:gdLst/>
              <a:ahLst/>
              <a:cxnLst/>
              <a:rect l="l" t="t" r="r" b="b"/>
              <a:pathLst>
                <a:path w="12041" h="12673" extrusionOk="0">
                  <a:moveTo>
                    <a:pt x="11005" y="0"/>
                  </a:moveTo>
                  <a:lnTo>
                    <a:pt x="11005" y="10793"/>
                  </a:lnTo>
                  <a:cubicBezTo>
                    <a:pt x="11005" y="11254"/>
                    <a:pt x="10631" y="11637"/>
                    <a:pt x="10171" y="11637"/>
                  </a:cubicBezTo>
                  <a:lnTo>
                    <a:pt x="1" y="11637"/>
                  </a:lnTo>
                  <a:lnTo>
                    <a:pt x="1" y="11829"/>
                  </a:lnTo>
                  <a:cubicBezTo>
                    <a:pt x="1" y="12289"/>
                    <a:pt x="375" y="12672"/>
                    <a:pt x="835" y="12672"/>
                  </a:cubicBezTo>
                  <a:lnTo>
                    <a:pt x="11197" y="12672"/>
                  </a:lnTo>
                  <a:cubicBezTo>
                    <a:pt x="11666" y="12672"/>
                    <a:pt x="12040" y="12289"/>
                    <a:pt x="12040" y="11829"/>
                  </a:cubicBezTo>
                  <a:lnTo>
                    <a:pt x="12040" y="834"/>
                  </a:lnTo>
                  <a:cubicBezTo>
                    <a:pt x="12040" y="374"/>
                    <a:pt x="11666" y="0"/>
                    <a:pt x="11206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6742897" y="2928567"/>
              <a:ext cx="146432" cy="55780"/>
            </a:xfrm>
            <a:custGeom>
              <a:avLst/>
              <a:gdLst/>
              <a:ahLst/>
              <a:cxnLst/>
              <a:rect l="l" t="t" r="r" b="b"/>
              <a:pathLst>
                <a:path w="5589" h="2129" extrusionOk="0">
                  <a:moveTo>
                    <a:pt x="518" y="0"/>
                  </a:moveTo>
                  <a:cubicBezTo>
                    <a:pt x="231" y="0"/>
                    <a:pt x="0" y="230"/>
                    <a:pt x="0" y="508"/>
                  </a:cubicBezTo>
                  <a:lnTo>
                    <a:pt x="0" y="1611"/>
                  </a:lnTo>
                  <a:cubicBezTo>
                    <a:pt x="0" y="1898"/>
                    <a:pt x="231" y="2128"/>
                    <a:pt x="518" y="2128"/>
                  </a:cubicBezTo>
                  <a:lnTo>
                    <a:pt x="5071" y="2128"/>
                  </a:lnTo>
                  <a:cubicBezTo>
                    <a:pt x="5349" y="2128"/>
                    <a:pt x="5589" y="1898"/>
                    <a:pt x="5589" y="1611"/>
                  </a:cubicBezTo>
                  <a:lnTo>
                    <a:pt x="5589" y="508"/>
                  </a:lnTo>
                  <a:cubicBezTo>
                    <a:pt x="5589" y="230"/>
                    <a:pt x="5349" y="0"/>
                    <a:pt x="507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6836562" y="2928567"/>
              <a:ext cx="52767" cy="55780"/>
            </a:xfrm>
            <a:custGeom>
              <a:avLst/>
              <a:gdLst/>
              <a:ahLst/>
              <a:cxnLst/>
              <a:rect l="l" t="t" r="r" b="b"/>
              <a:pathLst>
                <a:path w="2014" h="2129" extrusionOk="0">
                  <a:moveTo>
                    <a:pt x="1" y="0"/>
                  </a:moveTo>
                  <a:cubicBezTo>
                    <a:pt x="288" y="0"/>
                    <a:pt x="518" y="230"/>
                    <a:pt x="518" y="508"/>
                  </a:cubicBezTo>
                  <a:lnTo>
                    <a:pt x="518" y="1611"/>
                  </a:lnTo>
                  <a:cubicBezTo>
                    <a:pt x="518" y="1898"/>
                    <a:pt x="288" y="2128"/>
                    <a:pt x="1" y="2128"/>
                  </a:cubicBezTo>
                  <a:lnTo>
                    <a:pt x="1496" y="2128"/>
                  </a:lnTo>
                  <a:cubicBezTo>
                    <a:pt x="1784" y="2128"/>
                    <a:pt x="2014" y="1898"/>
                    <a:pt x="2014" y="1611"/>
                  </a:cubicBezTo>
                  <a:lnTo>
                    <a:pt x="2014" y="508"/>
                  </a:lnTo>
                  <a:cubicBezTo>
                    <a:pt x="2014" y="230"/>
                    <a:pt x="1784" y="0"/>
                    <a:pt x="1496" y="0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6810702" y="3035856"/>
              <a:ext cx="11083" cy="162702"/>
            </a:xfrm>
            <a:custGeom>
              <a:avLst/>
              <a:gdLst/>
              <a:ahLst/>
              <a:cxnLst/>
              <a:rect l="l" t="t" r="r" b="b"/>
              <a:pathLst>
                <a:path w="423" h="6210" extrusionOk="0">
                  <a:moveTo>
                    <a:pt x="208" y="1"/>
                  </a:moveTo>
                  <a:cubicBezTo>
                    <a:pt x="104" y="1"/>
                    <a:pt x="1" y="70"/>
                    <a:pt x="1" y="209"/>
                  </a:cubicBezTo>
                  <a:lnTo>
                    <a:pt x="1" y="5999"/>
                  </a:lnTo>
                  <a:cubicBezTo>
                    <a:pt x="1" y="6114"/>
                    <a:pt x="87" y="6210"/>
                    <a:pt x="211" y="6210"/>
                  </a:cubicBezTo>
                  <a:cubicBezTo>
                    <a:pt x="326" y="6210"/>
                    <a:pt x="422" y="6114"/>
                    <a:pt x="422" y="5999"/>
                  </a:cubicBezTo>
                  <a:lnTo>
                    <a:pt x="422" y="209"/>
                  </a:lnTo>
                  <a:cubicBezTo>
                    <a:pt x="417" y="70"/>
                    <a:pt x="312" y="1"/>
                    <a:pt x="20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6724059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1" y="96"/>
                    <a:pt x="1" y="211"/>
                  </a:cubicBezTo>
                  <a:lnTo>
                    <a:pt x="1" y="1687"/>
                  </a:lnTo>
                  <a:lnTo>
                    <a:pt x="422" y="1687"/>
                  </a:lnTo>
                  <a:lnTo>
                    <a:pt x="422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6897346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687"/>
                  </a:lnTo>
                  <a:lnTo>
                    <a:pt x="413" y="1687"/>
                  </a:lnTo>
                  <a:lnTo>
                    <a:pt x="413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37" name="Google Shape;237;p17"/>
          <p:cNvSpPr/>
          <p:nvPr/>
        </p:nvSpPr>
        <p:spPr>
          <a:xfrm>
            <a:off x="8388407" y="4371556"/>
            <a:ext cx="792400" cy="79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39" name="Google Shape;239;p17"/>
          <p:cNvSpPr/>
          <p:nvPr/>
        </p:nvSpPr>
        <p:spPr>
          <a:xfrm>
            <a:off x="8388407" y="5429423"/>
            <a:ext cx="792400" cy="79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3010773" y="2289523"/>
            <a:ext cx="792400" cy="79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3010773" y="3313689"/>
            <a:ext cx="792400" cy="79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609600" y="14863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1292567" y="11906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609600" y="25367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1292567" y="2241000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609600" y="35870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1292567" y="329136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3010773" y="1235807"/>
            <a:ext cx="792400" cy="79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9329200" y="46374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9329200" y="43417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9329200" y="56878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9329200" y="5392100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277" name="Google Shape;277;p17"/>
          <p:cNvGrpSpPr/>
          <p:nvPr/>
        </p:nvGrpSpPr>
        <p:grpSpPr>
          <a:xfrm>
            <a:off x="3159174" y="1394617"/>
            <a:ext cx="495599" cy="474779"/>
            <a:chOff x="6192906" y="2439440"/>
            <a:chExt cx="371699" cy="356084"/>
          </a:xfrm>
        </p:grpSpPr>
        <p:sp>
          <p:nvSpPr>
            <p:cNvPr id="278" name="Google Shape;278;p17"/>
            <p:cNvSpPr/>
            <p:nvPr/>
          </p:nvSpPr>
          <p:spPr>
            <a:xfrm>
              <a:off x="6227805" y="2461710"/>
              <a:ext cx="247904" cy="110381"/>
            </a:xfrm>
            <a:custGeom>
              <a:avLst/>
              <a:gdLst/>
              <a:ahLst/>
              <a:cxnLst/>
              <a:rect l="l" t="t" r="r" b="b"/>
              <a:pathLst>
                <a:path w="9462" h="4213" extrusionOk="0">
                  <a:moveTo>
                    <a:pt x="308" y="0"/>
                  </a:moveTo>
                  <a:lnTo>
                    <a:pt x="1" y="470"/>
                  </a:lnTo>
                  <a:lnTo>
                    <a:pt x="729" y="959"/>
                  </a:lnTo>
                  <a:lnTo>
                    <a:pt x="729" y="3815"/>
                  </a:lnTo>
                  <a:lnTo>
                    <a:pt x="1285" y="3815"/>
                  </a:lnTo>
                  <a:lnTo>
                    <a:pt x="1285" y="2684"/>
                  </a:lnTo>
                  <a:lnTo>
                    <a:pt x="6615" y="2684"/>
                  </a:lnTo>
                  <a:lnTo>
                    <a:pt x="6615" y="3940"/>
                  </a:lnTo>
                  <a:cubicBezTo>
                    <a:pt x="6615" y="4122"/>
                    <a:pt x="6756" y="4213"/>
                    <a:pt x="6898" y="4213"/>
                  </a:cubicBezTo>
                  <a:cubicBezTo>
                    <a:pt x="7039" y="4213"/>
                    <a:pt x="7180" y="4122"/>
                    <a:pt x="7180" y="3940"/>
                  </a:cubicBezTo>
                  <a:lnTo>
                    <a:pt x="7180" y="2694"/>
                  </a:lnTo>
                  <a:lnTo>
                    <a:pt x="9174" y="2694"/>
                  </a:lnTo>
                  <a:cubicBezTo>
                    <a:pt x="9327" y="2694"/>
                    <a:pt x="9452" y="2559"/>
                    <a:pt x="9452" y="2406"/>
                  </a:cubicBezTo>
                  <a:cubicBezTo>
                    <a:pt x="9461" y="2258"/>
                    <a:pt x="9345" y="2128"/>
                    <a:pt x="9199" y="2128"/>
                  </a:cubicBezTo>
                  <a:cubicBezTo>
                    <a:pt x="9194" y="2128"/>
                    <a:pt x="9189" y="2128"/>
                    <a:pt x="9184" y="2128"/>
                  </a:cubicBezTo>
                  <a:lnTo>
                    <a:pt x="1285" y="2128"/>
                  </a:lnTo>
                  <a:lnTo>
                    <a:pt x="1285" y="805"/>
                  </a:lnTo>
                  <a:cubicBezTo>
                    <a:pt x="1285" y="709"/>
                    <a:pt x="1247" y="623"/>
                    <a:pt x="1170" y="575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6483962" y="2670078"/>
              <a:ext cx="14593" cy="54575"/>
            </a:xfrm>
            <a:custGeom>
              <a:avLst/>
              <a:gdLst/>
              <a:ahLst/>
              <a:cxnLst/>
              <a:rect l="l" t="t" r="r" b="b"/>
              <a:pathLst>
                <a:path w="557" h="2083" extrusionOk="0">
                  <a:moveTo>
                    <a:pt x="279" y="1"/>
                  </a:moveTo>
                  <a:cubicBezTo>
                    <a:pt x="140" y="1"/>
                    <a:pt x="1" y="94"/>
                    <a:pt x="1" y="281"/>
                  </a:cubicBezTo>
                  <a:lnTo>
                    <a:pt x="1" y="1805"/>
                  </a:lnTo>
                  <a:cubicBezTo>
                    <a:pt x="1" y="1958"/>
                    <a:pt x="126" y="2083"/>
                    <a:pt x="279" y="2083"/>
                  </a:cubicBezTo>
                  <a:cubicBezTo>
                    <a:pt x="432" y="2083"/>
                    <a:pt x="557" y="1958"/>
                    <a:pt x="557" y="1805"/>
                  </a:cubicBezTo>
                  <a:lnTo>
                    <a:pt x="557" y="281"/>
                  </a:lnTo>
                  <a:cubicBezTo>
                    <a:pt x="557" y="94"/>
                    <a:pt x="418" y="1"/>
                    <a:pt x="279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6246905" y="2554117"/>
              <a:ext cx="251651" cy="128118"/>
            </a:xfrm>
            <a:custGeom>
              <a:avLst/>
              <a:gdLst/>
              <a:ahLst/>
              <a:cxnLst/>
              <a:rect l="l" t="t" r="r" b="b"/>
              <a:pathLst>
                <a:path w="9605" h="4890" extrusionOk="0">
                  <a:moveTo>
                    <a:pt x="0" y="1"/>
                  </a:moveTo>
                  <a:lnTo>
                    <a:pt x="0" y="2589"/>
                  </a:lnTo>
                  <a:cubicBezTo>
                    <a:pt x="501" y="2348"/>
                    <a:pt x="1055" y="2214"/>
                    <a:pt x="1619" y="2214"/>
                  </a:cubicBezTo>
                  <a:cubicBezTo>
                    <a:pt x="1639" y="2214"/>
                    <a:pt x="1658" y="2214"/>
                    <a:pt x="1678" y="2215"/>
                  </a:cubicBezTo>
                  <a:cubicBezTo>
                    <a:pt x="3557" y="2215"/>
                    <a:pt x="4640" y="3106"/>
                    <a:pt x="4975" y="4889"/>
                  </a:cubicBezTo>
                  <a:lnTo>
                    <a:pt x="9605" y="4889"/>
                  </a:lnTo>
                  <a:lnTo>
                    <a:pt x="9605" y="3950"/>
                  </a:lnTo>
                  <a:lnTo>
                    <a:pt x="9605" y="2953"/>
                  </a:lnTo>
                  <a:cubicBezTo>
                    <a:pt x="9509" y="1304"/>
                    <a:pt x="8148" y="10"/>
                    <a:pt x="649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6246905" y="2584142"/>
              <a:ext cx="167287" cy="97831"/>
            </a:xfrm>
            <a:custGeom>
              <a:avLst/>
              <a:gdLst/>
              <a:ahLst/>
              <a:cxnLst/>
              <a:rect l="l" t="t" r="r" b="b"/>
              <a:pathLst>
                <a:path w="6385" h="3734" extrusionOk="0">
                  <a:moveTo>
                    <a:pt x="1673" y="1"/>
                  </a:moveTo>
                  <a:cubicBezTo>
                    <a:pt x="1119" y="1"/>
                    <a:pt x="554" y="97"/>
                    <a:pt x="0" y="302"/>
                  </a:cubicBezTo>
                  <a:lnTo>
                    <a:pt x="0" y="1443"/>
                  </a:lnTo>
                  <a:cubicBezTo>
                    <a:pt x="510" y="1202"/>
                    <a:pt x="1055" y="1068"/>
                    <a:pt x="1619" y="1068"/>
                  </a:cubicBezTo>
                  <a:cubicBezTo>
                    <a:pt x="1639" y="1068"/>
                    <a:pt x="1658" y="1068"/>
                    <a:pt x="1678" y="1069"/>
                  </a:cubicBezTo>
                  <a:cubicBezTo>
                    <a:pt x="1688" y="1069"/>
                    <a:pt x="1698" y="1069"/>
                    <a:pt x="1707" y="1069"/>
                  </a:cubicBezTo>
                  <a:cubicBezTo>
                    <a:pt x="3568" y="1069"/>
                    <a:pt x="4641" y="1970"/>
                    <a:pt x="4975" y="3733"/>
                  </a:cubicBezTo>
                  <a:lnTo>
                    <a:pt x="6384" y="3733"/>
                  </a:lnTo>
                  <a:cubicBezTo>
                    <a:pt x="5850" y="1481"/>
                    <a:pt x="3843" y="1"/>
                    <a:pt x="1673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6192906" y="2605102"/>
              <a:ext cx="197915" cy="190369"/>
            </a:xfrm>
            <a:custGeom>
              <a:avLst/>
              <a:gdLst/>
              <a:ahLst/>
              <a:cxnLst/>
              <a:rect l="l" t="t" r="r" b="b"/>
              <a:pathLst>
                <a:path w="7554" h="7266" extrusionOk="0">
                  <a:moveTo>
                    <a:pt x="3921" y="0"/>
                  </a:moveTo>
                  <a:cubicBezTo>
                    <a:pt x="2445" y="0"/>
                    <a:pt x="1122" y="882"/>
                    <a:pt x="566" y="2243"/>
                  </a:cubicBezTo>
                  <a:cubicBezTo>
                    <a:pt x="0" y="3604"/>
                    <a:pt x="307" y="5167"/>
                    <a:pt x="1352" y="6202"/>
                  </a:cubicBezTo>
                  <a:cubicBezTo>
                    <a:pt x="2045" y="6895"/>
                    <a:pt x="2974" y="7266"/>
                    <a:pt x="3920" y="7266"/>
                  </a:cubicBezTo>
                  <a:cubicBezTo>
                    <a:pt x="4388" y="7266"/>
                    <a:pt x="4861" y="7175"/>
                    <a:pt x="5311" y="6988"/>
                  </a:cubicBezTo>
                  <a:cubicBezTo>
                    <a:pt x="6672" y="6423"/>
                    <a:pt x="7554" y="5100"/>
                    <a:pt x="7554" y="3633"/>
                  </a:cubicBezTo>
                  <a:cubicBezTo>
                    <a:pt x="7554" y="1620"/>
                    <a:pt x="5924" y="0"/>
                    <a:pt x="392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6280807" y="2605102"/>
              <a:ext cx="113787" cy="190291"/>
            </a:xfrm>
            <a:custGeom>
              <a:avLst/>
              <a:gdLst/>
              <a:ahLst/>
              <a:cxnLst/>
              <a:rect l="l" t="t" r="r" b="b"/>
              <a:pathLst>
                <a:path w="4343" h="7263" extrusionOk="0">
                  <a:moveTo>
                    <a:pt x="566" y="0"/>
                  </a:moveTo>
                  <a:cubicBezTo>
                    <a:pt x="374" y="0"/>
                    <a:pt x="182" y="10"/>
                    <a:pt x="0" y="39"/>
                  </a:cubicBezTo>
                  <a:cubicBezTo>
                    <a:pt x="1764" y="317"/>
                    <a:pt x="3068" y="1841"/>
                    <a:pt x="3068" y="3633"/>
                  </a:cubicBezTo>
                  <a:cubicBezTo>
                    <a:pt x="3068" y="5416"/>
                    <a:pt x="1764" y="6940"/>
                    <a:pt x="0" y="7218"/>
                  </a:cubicBezTo>
                  <a:cubicBezTo>
                    <a:pt x="190" y="7248"/>
                    <a:pt x="379" y="7262"/>
                    <a:pt x="565" y="7262"/>
                  </a:cubicBezTo>
                  <a:cubicBezTo>
                    <a:pt x="2426" y="7262"/>
                    <a:pt x="4031" y="5828"/>
                    <a:pt x="4180" y="3911"/>
                  </a:cubicBezTo>
                  <a:cubicBezTo>
                    <a:pt x="4343" y="1802"/>
                    <a:pt x="2675" y="0"/>
                    <a:pt x="566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6499787" y="2747735"/>
              <a:ext cx="64819" cy="14593"/>
            </a:xfrm>
            <a:custGeom>
              <a:avLst/>
              <a:gdLst/>
              <a:ahLst/>
              <a:cxnLst/>
              <a:rect l="l" t="t" r="r" b="b"/>
              <a:pathLst>
                <a:path w="2474" h="557" extrusionOk="0">
                  <a:moveTo>
                    <a:pt x="375" y="1"/>
                  </a:moveTo>
                  <a:cubicBezTo>
                    <a:pt x="1" y="1"/>
                    <a:pt x="1" y="557"/>
                    <a:pt x="375" y="557"/>
                  </a:cubicBezTo>
                  <a:lnTo>
                    <a:pt x="2110" y="557"/>
                  </a:lnTo>
                  <a:cubicBezTo>
                    <a:pt x="2474" y="557"/>
                    <a:pt x="2474" y="1"/>
                    <a:pt x="2110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6437274" y="2714592"/>
              <a:ext cx="94189" cy="80932"/>
            </a:xfrm>
            <a:custGeom>
              <a:avLst/>
              <a:gdLst/>
              <a:ahLst/>
              <a:cxnLst/>
              <a:rect l="l" t="t" r="r" b="b"/>
              <a:pathLst>
                <a:path w="3595" h="3089" extrusionOk="0">
                  <a:moveTo>
                    <a:pt x="2061" y="1"/>
                  </a:moveTo>
                  <a:cubicBezTo>
                    <a:pt x="690" y="1"/>
                    <a:pt x="0" y="1659"/>
                    <a:pt x="968" y="2637"/>
                  </a:cubicBezTo>
                  <a:cubicBezTo>
                    <a:pt x="1280" y="2949"/>
                    <a:pt x="1665" y="3089"/>
                    <a:pt x="2042" y="3089"/>
                  </a:cubicBezTo>
                  <a:cubicBezTo>
                    <a:pt x="2834" y="3089"/>
                    <a:pt x="3595" y="2472"/>
                    <a:pt x="3595" y="1544"/>
                  </a:cubicBezTo>
                  <a:cubicBezTo>
                    <a:pt x="3595" y="691"/>
                    <a:pt x="2904" y="1"/>
                    <a:pt x="2061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6477438" y="2714854"/>
              <a:ext cx="54024" cy="80644"/>
            </a:xfrm>
            <a:custGeom>
              <a:avLst/>
              <a:gdLst/>
              <a:ahLst/>
              <a:cxnLst/>
              <a:rect l="l" t="t" r="r" b="b"/>
              <a:pathLst>
                <a:path w="2062" h="3078" extrusionOk="0">
                  <a:moveTo>
                    <a:pt x="528" y="0"/>
                  </a:moveTo>
                  <a:cubicBezTo>
                    <a:pt x="346" y="0"/>
                    <a:pt x="173" y="29"/>
                    <a:pt x="1" y="86"/>
                  </a:cubicBezTo>
                  <a:cubicBezTo>
                    <a:pt x="1362" y="575"/>
                    <a:pt x="1362" y="2492"/>
                    <a:pt x="1" y="2981"/>
                  </a:cubicBezTo>
                  <a:cubicBezTo>
                    <a:pt x="173" y="3048"/>
                    <a:pt x="346" y="3077"/>
                    <a:pt x="528" y="3077"/>
                  </a:cubicBezTo>
                  <a:cubicBezTo>
                    <a:pt x="1381" y="3077"/>
                    <a:pt x="2062" y="2387"/>
                    <a:pt x="2062" y="1534"/>
                  </a:cubicBezTo>
                  <a:cubicBezTo>
                    <a:pt x="2062" y="690"/>
                    <a:pt x="1381" y="0"/>
                    <a:pt x="528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6193902" y="2439440"/>
              <a:ext cx="47003" cy="37466"/>
            </a:xfrm>
            <a:custGeom>
              <a:avLst/>
              <a:gdLst/>
              <a:ahLst/>
              <a:cxnLst/>
              <a:rect l="l" t="t" r="r" b="b"/>
              <a:pathLst>
                <a:path w="1794" h="1430" extrusionOk="0">
                  <a:moveTo>
                    <a:pt x="714" y="0"/>
                  </a:moveTo>
                  <a:cubicBezTo>
                    <a:pt x="293" y="0"/>
                    <a:pt x="0" y="618"/>
                    <a:pt x="471" y="908"/>
                  </a:cubicBezTo>
                  <a:lnTo>
                    <a:pt x="1161" y="1397"/>
                  </a:lnTo>
                  <a:cubicBezTo>
                    <a:pt x="1187" y="1419"/>
                    <a:pt x="1220" y="1430"/>
                    <a:pt x="1252" y="1430"/>
                  </a:cubicBezTo>
                  <a:cubicBezTo>
                    <a:pt x="1302" y="1430"/>
                    <a:pt x="1352" y="1405"/>
                    <a:pt x="1381" y="1358"/>
                  </a:cubicBezTo>
                  <a:lnTo>
                    <a:pt x="1745" y="812"/>
                  </a:lnTo>
                  <a:cubicBezTo>
                    <a:pt x="1793" y="735"/>
                    <a:pt x="1774" y="639"/>
                    <a:pt x="1707" y="591"/>
                  </a:cubicBezTo>
                  <a:lnTo>
                    <a:pt x="1007" y="102"/>
                  </a:lnTo>
                  <a:cubicBezTo>
                    <a:pt x="908" y="31"/>
                    <a:pt x="808" y="0"/>
                    <a:pt x="714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6241376" y="2659598"/>
              <a:ext cx="94949" cy="81351"/>
            </a:xfrm>
            <a:custGeom>
              <a:avLst/>
              <a:gdLst/>
              <a:ahLst/>
              <a:cxnLst/>
              <a:rect l="l" t="t" r="r" b="b"/>
              <a:pathLst>
                <a:path w="3624" h="3105" extrusionOk="0">
                  <a:moveTo>
                    <a:pt x="2071" y="0"/>
                  </a:moveTo>
                  <a:cubicBezTo>
                    <a:pt x="691" y="10"/>
                    <a:pt x="0" y="1678"/>
                    <a:pt x="978" y="2646"/>
                  </a:cubicBezTo>
                  <a:cubicBezTo>
                    <a:pt x="1295" y="2963"/>
                    <a:pt x="1684" y="3104"/>
                    <a:pt x="2065" y="3104"/>
                  </a:cubicBezTo>
                  <a:cubicBezTo>
                    <a:pt x="2861" y="3104"/>
                    <a:pt x="3624" y="2487"/>
                    <a:pt x="3624" y="1553"/>
                  </a:cubicBezTo>
                  <a:cubicBezTo>
                    <a:pt x="3624" y="691"/>
                    <a:pt x="2924" y="0"/>
                    <a:pt x="207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6282065" y="2659598"/>
              <a:ext cx="54024" cy="81403"/>
            </a:xfrm>
            <a:custGeom>
              <a:avLst/>
              <a:gdLst/>
              <a:ahLst/>
              <a:cxnLst/>
              <a:rect l="l" t="t" r="r" b="b"/>
              <a:pathLst>
                <a:path w="2062" h="3107" extrusionOk="0">
                  <a:moveTo>
                    <a:pt x="518" y="0"/>
                  </a:moveTo>
                  <a:cubicBezTo>
                    <a:pt x="336" y="0"/>
                    <a:pt x="163" y="29"/>
                    <a:pt x="0" y="87"/>
                  </a:cubicBezTo>
                  <a:cubicBezTo>
                    <a:pt x="1371" y="585"/>
                    <a:pt x="1371" y="2521"/>
                    <a:pt x="0" y="3020"/>
                  </a:cubicBezTo>
                  <a:cubicBezTo>
                    <a:pt x="163" y="3068"/>
                    <a:pt x="336" y="3096"/>
                    <a:pt x="518" y="3106"/>
                  </a:cubicBezTo>
                  <a:cubicBezTo>
                    <a:pt x="1371" y="3106"/>
                    <a:pt x="2061" y="2406"/>
                    <a:pt x="2061" y="1553"/>
                  </a:cubicBezTo>
                  <a:cubicBezTo>
                    <a:pt x="2061" y="691"/>
                    <a:pt x="1371" y="0"/>
                    <a:pt x="518" y="0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6439265" y="2510180"/>
              <a:ext cx="65317" cy="28899"/>
            </a:xfrm>
            <a:custGeom>
              <a:avLst/>
              <a:gdLst/>
              <a:ahLst/>
              <a:cxnLst/>
              <a:rect l="l" t="t" r="r" b="b"/>
              <a:pathLst>
                <a:path w="2493" h="1103" extrusionOk="0">
                  <a:moveTo>
                    <a:pt x="269" y="0"/>
                  </a:moveTo>
                  <a:cubicBezTo>
                    <a:pt x="116" y="0"/>
                    <a:pt x="1" y="115"/>
                    <a:pt x="1" y="259"/>
                  </a:cubicBezTo>
                  <a:lnTo>
                    <a:pt x="1" y="844"/>
                  </a:lnTo>
                  <a:cubicBezTo>
                    <a:pt x="1" y="987"/>
                    <a:pt x="116" y="1102"/>
                    <a:pt x="269" y="1102"/>
                  </a:cubicBezTo>
                  <a:lnTo>
                    <a:pt x="1966" y="1102"/>
                  </a:lnTo>
                  <a:cubicBezTo>
                    <a:pt x="2253" y="1102"/>
                    <a:pt x="2493" y="863"/>
                    <a:pt x="2493" y="575"/>
                  </a:cubicBezTo>
                  <a:lnTo>
                    <a:pt x="2493" y="527"/>
                  </a:lnTo>
                  <a:cubicBezTo>
                    <a:pt x="2493" y="240"/>
                    <a:pt x="2253" y="0"/>
                    <a:pt x="1966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91" name="Google Shape;291;p17"/>
          <p:cNvGrpSpPr/>
          <p:nvPr/>
        </p:nvGrpSpPr>
        <p:grpSpPr>
          <a:xfrm>
            <a:off x="8644631" y="4526672"/>
            <a:ext cx="279956" cy="482185"/>
            <a:chOff x="6704985" y="3805141"/>
            <a:chExt cx="209967" cy="361639"/>
          </a:xfrm>
        </p:grpSpPr>
        <p:sp>
          <p:nvSpPr>
            <p:cNvPr id="292" name="Google Shape;292;p17"/>
            <p:cNvSpPr/>
            <p:nvPr/>
          </p:nvSpPr>
          <p:spPr>
            <a:xfrm>
              <a:off x="6704985" y="3965013"/>
              <a:ext cx="209967" cy="201426"/>
            </a:xfrm>
            <a:custGeom>
              <a:avLst/>
              <a:gdLst/>
              <a:ahLst/>
              <a:cxnLst/>
              <a:rect l="l" t="t" r="r" b="b"/>
              <a:pathLst>
                <a:path w="8014" h="7688" extrusionOk="0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6796895" y="3965013"/>
              <a:ext cx="118057" cy="201766"/>
            </a:xfrm>
            <a:custGeom>
              <a:avLst/>
              <a:gdLst/>
              <a:ahLst/>
              <a:cxnLst/>
              <a:rect l="l" t="t" r="r" b="b"/>
              <a:pathLst>
                <a:path w="4506" h="7701" extrusionOk="0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6789847" y="3965013"/>
              <a:ext cx="7074" cy="7808"/>
            </a:xfrm>
            <a:custGeom>
              <a:avLst/>
              <a:gdLst/>
              <a:ahLst/>
              <a:cxnLst/>
              <a:rect l="l" t="t" r="r" b="b"/>
              <a:pathLst>
                <a:path w="270" h="298" extrusionOk="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6744495" y="3965013"/>
              <a:ext cx="132939" cy="201426"/>
            </a:xfrm>
            <a:custGeom>
              <a:avLst/>
              <a:gdLst/>
              <a:ahLst/>
              <a:cxnLst/>
              <a:rect l="l" t="t" r="r" b="b"/>
              <a:pathLst>
                <a:path w="5074" h="7688" extrusionOk="0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6772791" y="3965013"/>
              <a:ext cx="73858" cy="135873"/>
            </a:xfrm>
            <a:custGeom>
              <a:avLst/>
              <a:gdLst/>
              <a:ahLst/>
              <a:cxnLst/>
              <a:rect l="l" t="t" r="r" b="b"/>
              <a:pathLst>
                <a:path w="2819" h="5186" extrusionOk="0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6772791" y="3978323"/>
              <a:ext cx="74094" cy="49492"/>
            </a:xfrm>
            <a:custGeom>
              <a:avLst/>
              <a:gdLst/>
              <a:ahLst/>
              <a:cxnLst/>
              <a:rect l="l" t="t" r="r" b="b"/>
              <a:pathLst>
                <a:path w="2828" h="1889" extrusionOk="0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6727570" y="3805141"/>
              <a:ext cx="162021" cy="136528"/>
            </a:xfrm>
            <a:custGeom>
              <a:avLst/>
              <a:gdLst/>
              <a:ahLst/>
              <a:cxnLst/>
              <a:rect l="l" t="t" r="r" b="b"/>
              <a:pathLst>
                <a:path w="6184" h="5211" extrusionOk="0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6728330" y="3805219"/>
              <a:ext cx="161261" cy="131681"/>
            </a:xfrm>
            <a:custGeom>
              <a:avLst/>
              <a:gdLst/>
              <a:ahLst/>
              <a:cxnLst/>
              <a:rect l="l" t="t" r="r" b="b"/>
              <a:pathLst>
                <a:path w="6155" h="5026" extrusionOk="0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6789847" y="3965013"/>
              <a:ext cx="40217" cy="35999"/>
            </a:xfrm>
            <a:custGeom>
              <a:avLst/>
              <a:gdLst/>
              <a:ahLst/>
              <a:cxnLst/>
              <a:rect l="l" t="t" r="r" b="b"/>
              <a:pathLst>
                <a:path w="1535" h="1374" extrusionOk="0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6789847" y="3969782"/>
              <a:ext cx="40217" cy="19598"/>
            </a:xfrm>
            <a:custGeom>
              <a:avLst/>
              <a:gdLst/>
              <a:ahLst/>
              <a:cxnLst/>
              <a:rect l="l" t="t" r="r" b="b"/>
              <a:pathLst>
                <a:path w="1535" h="748" extrusionOk="0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6760477" y="3866318"/>
              <a:ext cx="99219" cy="113525"/>
            </a:xfrm>
            <a:custGeom>
              <a:avLst/>
              <a:gdLst/>
              <a:ahLst/>
              <a:cxnLst/>
              <a:rect l="l" t="t" r="r" b="b"/>
              <a:pathLst>
                <a:path w="3787" h="4333" extrusionOk="0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777297" y="3866318"/>
              <a:ext cx="82163" cy="109752"/>
            </a:xfrm>
            <a:custGeom>
              <a:avLst/>
              <a:gdLst/>
              <a:ahLst/>
              <a:cxnLst/>
              <a:rect l="l" t="t" r="r" b="b"/>
              <a:pathLst>
                <a:path w="3136" h="4189" extrusionOk="0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304" name="Google Shape;304;p17"/>
          <p:cNvGrpSpPr/>
          <p:nvPr/>
        </p:nvGrpSpPr>
        <p:grpSpPr>
          <a:xfrm>
            <a:off x="3168047" y="3468344"/>
            <a:ext cx="477853" cy="483093"/>
            <a:chOff x="6204958" y="3355575"/>
            <a:chExt cx="358390" cy="362320"/>
          </a:xfrm>
        </p:grpSpPr>
        <p:sp>
          <p:nvSpPr>
            <p:cNvPr id="305" name="Google Shape;305;p17"/>
            <p:cNvSpPr/>
            <p:nvPr/>
          </p:nvSpPr>
          <p:spPr>
            <a:xfrm>
              <a:off x="6204958" y="3355706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6253428" y="3355575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6225814" y="3425057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6367451" y="3577751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6460120" y="3595069"/>
              <a:ext cx="46479" cy="122328"/>
            </a:xfrm>
            <a:custGeom>
              <a:avLst/>
              <a:gdLst/>
              <a:ahLst/>
              <a:cxnLst/>
              <a:rect l="l" t="t" r="r" b="b"/>
              <a:pathLst>
                <a:path w="1774" h="4669" extrusionOk="0">
                  <a:moveTo>
                    <a:pt x="604" y="1"/>
                  </a:moveTo>
                  <a:cubicBezTo>
                    <a:pt x="604" y="1"/>
                    <a:pt x="345" y="20"/>
                    <a:pt x="0" y="30"/>
                  </a:cubicBezTo>
                  <a:lnTo>
                    <a:pt x="499" y="1295"/>
                  </a:lnTo>
                  <a:lnTo>
                    <a:pt x="1074" y="3931"/>
                  </a:lnTo>
                  <a:cubicBezTo>
                    <a:pt x="1131" y="4180"/>
                    <a:pt x="1016" y="4439"/>
                    <a:pt x="786" y="4573"/>
                  </a:cubicBezTo>
                  <a:cubicBezTo>
                    <a:pt x="882" y="4631"/>
                    <a:pt x="997" y="4669"/>
                    <a:pt x="1122" y="4669"/>
                  </a:cubicBezTo>
                  <a:cubicBezTo>
                    <a:pt x="1496" y="4669"/>
                    <a:pt x="1774" y="4324"/>
                    <a:pt x="1697" y="3960"/>
                  </a:cubicBezTo>
                  <a:lnTo>
                    <a:pt x="1122" y="132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D8DD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6419929" y="3572485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6426453" y="3572485"/>
              <a:ext cx="95211" cy="56513"/>
            </a:xfrm>
            <a:custGeom>
              <a:avLst/>
              <a:gdLst/>
              <a:ahLst/>
              <a:cxnLst/>
              <a:rect l="l" t="t" r="r" b="b"/>
              <a:pathLst>
                <a:path w="3634" h="2157" extrusionOk="0">
                  <a:moveTo>
                    <a:pt x="2934" y="0"/>
                  </a:moveTo>
                  <a:lnTo>
                    <a:pt x="2934" y="0"/>
                  </a:lnTo>
                  <a:cubicBezTo>
                    <a:pt x="2944" y="96"/>
                    <a:pt x="2944" y="192"/>
                    <a:pt x="2915" y="288"/>
                  </a:cubicBezTo>
                  <a:lnTo>
                    <a:pt x="2838" y="690"/>
                  </a:lnTo>
                  <a:cubicBezTo>
                    <a:pt x="2714" y="1189"/>
                    <a:pt x="2263" y="1543"/>
                    <a:pt x="1745" y="1543"/>
                  </a:cubicBezTo>
                  <a:lnTo>
                    <a:pt x="432" y="1543"/>
                  </a:lnTo>
                  <a:cubicBezTo>
                    <a:pt x="279" y="1543"/>
                    <a:pt x="135" y="1515"/>
                    <a:pt x="1" y="1457"/>
                  </a:cubicBezTo>
                  <a:lnTo>
                    <a:pt x="1" y="1457"/>
                  </a:lnTo>
                  <a:cubicBezTo>
                    <a:pt x="173" y="1879"/>
                    <a:pt x="586" y="2157"/>
                    <a:pt x="1046" y="2157"/>
                  </a:cubicBezTo>
                  <a:lnTo>
                    <a:pt x="2359" y="2157"/>
                  </a:lnTo>
                  <a:cubicBezTo>
                    <a:pt x="2877" y="2157"/>
                    <a:pt x="3327" y="1802"/>
                    <a:pt x="3452" y="1304"/>
                  </a:cubicBezTo>
                  <a:lnTo>
                    <a:pt x="3528" y="901"/>
                  </a:lnTo>
                  <a:cubicBezTo>
                    <a:pt x="3634" y="479"/>
                    <a:pt x="3356" y="67"/>
                    <a:pt x="2934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6381232" y="3407006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6255865" y="3454873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6422183" y="3506932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6358621" y="3569236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345076" y="3480470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278030" y="3534285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325767" y="3362911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305042" y="3381146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6526275" y="3501037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321" name="Google Shape;321;p17"/>
          <p:cNvGrpSpPr/>
          <p:nvPr/>
        </p:nvGrpSpPr>
        <p:grpSpPr>
          <a:xfrm>
            <a:off x="8610126" y="5584451"/>
            <a:ext cx="348949" cy="482360"/>
            <a:chOff x="6705719" y="4278051"/>
            <a:chExt cx="261712" cy="361770"/>
          </a:xfrm>
        </p:grpSpPr>
        <p:sp>
          <p:nvSpPr>
            <p:cNvPr id="322" name="Google Shape;322;p17"/>
            <p:cNvSpPr/>
            <p:nvPr/>
          </p:nvSpPr>
          <p:spPr>
            <a:xfrm>
              <a:off x="6863443" y="4340328"/>
              <a:ext cx="14331" cy="32802"/>
            </a:xfrm>
            <a:custGeom>
              <a:avLst/>
              <a:gdLst/>
              <a:ahLst/>
              <a:cxnLst/>
              <a:rect l="l" t="t" r="r" b="b"/>
              <a:pathLst>
                <a:path w="547" h="1252" extrusionOk="0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6863443" y="4573875"/>
              <a:ext cx="14331" cy="65945"/>
            </a:xfrm>
            <a:custGeom>
              <a:avLst/>
              <a:gdLst/>
              <a:ahLst/>
              <a:cxnLst/>
              <a:rect l="l" t="t" r="r" b="b"/>
              <a:pathLst>
                <a:path w="547" h="2517" extrusionOk="0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6773787" y="4364563"/>
              <a:ext cx="193644" cy="190133"/>
            </a:xfrm>
            <a:custGeom>
              <a:avLst/>
              <a:gdLst/>
              <a:ahLst/>
              <a:cxnLst/>
              <a:rect l="l" t="t" r="r" b="b"/>
              <a:pathLst>
                <a:path w="7391" h="7257" extrusionOk="0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6877512" y="4364563"/>
              <a:ext cx="89918" cy="190133"/>
            </a:xfrm>
            <a:custGeom>
              <a:avLst/>
              <a:gdLst/>
              <a:ahLst/>
              <a:cxnLst/>
              <a:rect l="l" t="t" r="r" b="b"/>
              <a:pathLst>
                <a:path w="3432" h="7257" extrusionOk="0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6779315" y="4427600"/>
              <a:ext cx="182850" cy="127096"/>
            </a:xfrm>
            <a:custGeom>
              <a:avLst/>
              <a:gdLst/>
              <a:ahLst/>
              <a:cxnLst/>
              <a:rect l="l" t="t" r="r" b="b"/>
              <a:pathLst>
                <a:path w="6979" h="4851" extrusionOk="0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6877512" y="4427600"/>
              <a:ext cx="84652" cy="127096"/>
            </a:xfrm>
            <a:custGeom>
              <a:avLst/>
              <a:gdLst/>
              <a:ahLst/>
              <a:cxnLst/>
              <a:rect l="l" t="t" r="r" b="b"/>
              <a:pathLst>
                <a:path w="3231" h="4851" extrusionOk="0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6826029" y="4554670"/>
              <a:ext cx="89421" cy="29396"/>
            </a:xfrm>
            <a:custGeom>
              <a:avLst/>
              <a:gdLst/>
              <a:ahLst/>
              <a:cxnLst/>
              <a:rect l="l" t="t" r="r" b="b"/>
              <a:pathLst>
                <a:path w="3413" h="1122" extrusionOk="0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6871722" y="4554670"/>
              <a:ext cx="43728" cy="29396"/>
            </a:xfrm>
            <a:custGeom>
              <a:avLst/>
              <a:gdLst/>
              <a:ahLst/>
              <a:cxnLst/>
              <a:rect l="l" t="t" r="r" b="b"/>
              <a:pathLst>
                <a:path w="1669" h="1122" extrusionOk="0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6863443" y="4278051"/>
              <a:ext cx="14331" cy="32540"/>
            </a:xfrm>
            <a:custGeom>
              <a:avLst/>
              <a:gdLst/>
              <a:ahLst/>
              <a:cxnLst/>
              <a:rect l="l" t="t" r="r" b="b"/>
              <a:pathLst>
                <a:path w="547" h="1242" extrusionOk="0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6705719" y="4296312"/>
              <a:ext cx="200430" cy="343508"/>
            </a:xfrm>
            <a:custGeom>
              <a:avLst/>
              <a:gdLst/>
              <a:ahLst/>
              <a:cxnLst/>
              <a:rect l="l" t="t" r="r" b="b"/>
              <a:pathLst>
                <a:path w="7650" h="13111" extrusionOk="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6922367" y="4395689"/>
              <a:ext cx="42811" cy="14358"/>
            </a:xfrm>
            <a:custGeom>
              <a:avLst/>
              <a:gdLst/>
              <a:ahLst/>
              <a:cxnLst/>
              <a:rect l="l" t="t" r="r" b="b"/>
              <a:pathLst>
                <a:path w="1634" h="548" extrusionOk="0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6901092" y="4445390"/>
              <a:ext cx="59317" cy="14148"/>
            </a:xfrm>
            <a:custGeom>
              <a:avLst/>
              <a:gdLst/>
              <a:ahLst/>
              <a:cxnLst/>
              <a:rect l="l" t="t" r="r" b="b"/>
              <a:pathLst>
                <a:path w="2264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6922445" y="4420526"/>
              <a:ext cx="40217" cy="14148"/>
            </a:xfrm>
            <a:custGeom>
              <a:avLst/>
              <a:gdLst/>
              <a:ahLst/>
              <a:cxnLst/>
              <a:rect l="l" t="t" r="r" b="b"/>
              <a:pathLst>
                <a:path w="1535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6922445" y="4470254"/>
              <a:ext cx="35449" cy="14148"/>
            </a:xfrm>
            <a:custGeom>
              <a:avLst/>
              <a:gdLst/>
              <a:ahLst/>
              <a:cxnLst/>
              <a:rect l="l" t="t" r="r" b="b"/>
              <a:pathLst>
                <a:path w="1353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6901014" y="4494882"/>
              <a:ext cx="54365" cy="14358"/>
            </a:xfrm>
            <a:custGeom>
              <a:avLst/>
              <a:gdLst/>
              <a:ahLst/>
              <a:cxnLst/>
              <a:rect l="l" t="t" r="r" b="b"/>
              <a:pathLst>
                <a:path w="2075" h="548" extrusionOk="0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337" name="Google Shape;337;p17"/>
          <p:cNvGrpSpPr/>
          <p:nvPr/>
        </p:nvGrpSpPr>
        <p:grpSpPr>
          <a:xfrm>
            <a:off x="3193353" y="2444316"/>
            <a:ext cx="427304" cy="482813"/>
            <a:chOff x="6203465" y="2891206"/>
            <a:chExt cx="320478" cy="362110"/>
          </a:xfrm>
        </p:grpSpPr>
        <p:sp>
          <p:nvSpPr>
            <p:cNvPr id="338" name="Google Shape;338;p17"/>
            <p:cNvSpPr/>
            <p:nvPr/>
          </p:nvSpPr>
          <p:spPr>
            <a:xfrm>
              <a:off x="6203465" y="2902158"/>
              <a:ext cx="320478" cy="351159"/>
            </a:xfrm>
            <a:custGeom>
              <a:avLst/>
              <a:gdLst/>
              <a:ahLst/>
              <a:cxnLst/>
              <a:rect l="l" t="t" r="r" b="b"/>
              <a:pathLst>
                <a:path w="12232" h="13403" extrusionOk="0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6286833" y="2902132"/>
              <a:ext cx="184867" cy="71159"/>
            </a:xfrm>
            <a:custGeom>
              <a:avLst/>
              <a:gdLst/>
              <a:ahLst/>
              <a:cxnLst/>
              <a:rect l="l" t="t" r="r" b="b"/>
              <a:pathLst>
                <a:path w="7056" h="2716" extrusionOk="0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6457107" y="2973265"/>
              <a:ext cx="57771" cy="131865"/>
            </a:xfrm>
            <a:custGeom>
              <a:avLst/>
              <a:gdLst/>
              <a:ahLst/>
              <a:cxnLst/>
              <a:rect l="l" t="t" r="r" b="b"/>
              <a:pathLst>
                <a:path w="2205" h="5033" extrusionOk="0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6423807" y="2891206"/>
              <a:ext cx="97988" cy="103752"/>
            </a:xfrm>
            <a:custGeom>
              <a:avLst/>
              <a:gdLst/>
              <a:ahLst/>
              <a:cxnLst/>
              <a:rect l="l" t="t" r="r" b="b"/>
              <a:pathLst>
                <a:path w="3740" h="3960" extrusionOk="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6396087" y="2978085"/>
              <a:ext cx="33405" cy="38907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35" name="Google Shape;235;p17"/>
          <p:cNvSpPr/>
          <p:nvPr/>
        </p:nvSpPr>
        <p:spPr>
          <a:xfrm>
            <a:off x="8388407" y="3313689"/>
            <a:ext cx="792400" cy="79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43" name="Google Shape;343;p17"/>
          <p:cNvSpPr txBox="1"/>
          <p:nvPr/>
        </p:nvSpPr>
        <p:spPr>
          <a:xfrm>
            <a:off x="9329200" y="35870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344" name="Google Shape;344;p17"/>
          <p:cNvGrpSpPr/>
          <p:nvPr/>
        </p:nvGrpSpPr>
        <p:grpSpPr>
          <a:xfrm>
            <a:off x="8540153" y="3485429"/>
            <a:ext cx="488927" cy="482639"/>
            <a:chOff x="6644201" y="3355496"/>
            <a:chExt cx="366695" cy="361979"/>
          </a:xfrm>
        </p:grpSpPr>
        <p:sp>
          <p:nvSpPr>
            <p:cNvPr id="345" name="Google Shape;345;p17"/>
            <p:cNvSpPr/>
            <p:nvPr/>
          </p:nvSpPr>
          <p:spPr>
            <a:xfrm>
              <a:off x="6824274" y="3378421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1"/>
                    <a:pt x="211" y="1991"/>
                  </a:cubicBezTo>
                  <a:cubicBezTo>
                    <a:pt x="326" y="1991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6904944" y="3402709"/>
              <a:ext cx="60994" cy="56802"/>
            </a:xfrm>
            <a:custGeom>
              <a:avLst/>
              <a:gdLst/>
              <a:ahLst/>
              <a:cxnLst/>
              <a:rect l="l" t="t" r="r" b="b"/>
              <a:pathLst>
                <a:path w="2328" h="2168" extrusionOk="0">
                  <a:moveTo>
                    <a:pt x="2031" y="0"/>
                  </a:moveTo>
                  <a:cubicBezTo>
                    <a:pt x="1982" y="0"/>
                    <a:pt x="1931" y="20"/>
                    <a:pt x="1886" y="68"/>
                  </a:cubicBezTo>
                  <a:lnTo>
                    <a:pt x="142" y="1812"/>
                  </a:lnTo>
                  <a:cubicBezTo>
                    <a:pt x="1" y="1934"/>
                    <a:pt x="90" y="2167"/>
                    <a:pt x="275" y="2167"/>
                  </a:cubicBezTo>
                  <a:cubicBezTo>
                    <a:pt x="278" y="2167"/>
                    <a:pt x="282" y="2167"/>
                    <a:pt x="286" y="2167"/>
                  </a:cubicBezTo>
                  <a:cubicBezTo>
                    <a:pt x="343" y="2167"/>
                    <a:pt x="401" y="2138"/>
                    <a:pt x="439" y="2100"/>
                  </a:cubicBezTo>
                  <a:lnTo>
                    <a:pt x="2174" y="365"/>
                  </a:lnTo>
                  <a:cubicBezTo>
                    <a:pt x="2328" y="211"/>
                    <a:pt x="2190" y="0"/>
                    <a:pt x="203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6942541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1" y="1"/>
                    <a:pt x="1" y="413"/>
                    <a:pt x="288" y="413"/>
                  </a:cubicBezTo>
                  <a:lnTo>
                    <a:pt x="1525" y="413"/>
                  </a:lnTo>
                  <a:cubicBezTo>
                    <a:pt x="1803" y="413"/>
                    <a:pt x="1803" y="1"/>
                    <a:pt x="1525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6927397" y="3636518"/>
              <a:ext cx="30759" cy="26645"/>
            </a:xfrm>
            <a:custGeom>
              <a:avLst/>
              <a:gdLst/>
              <a:ahLst/>
              <a:cxnLst/>
              <a:rect l="l" t="t" r="r" b="b"/>
              <a:pathLst>
                <a:path w="1174" h="1017" extrusionOk="0">
                  <a:moveTo>
                    <a:pt x="299" y="0"/>
                  </a:moveTo>
                  <a:cubicBezTo>
                    <a:pt x="140" y="0"/>
                    <a:pt x="1" y="209"/>
                    <a:pt x="148" y="355"/>
                  </a:cubicBezTo>
                  <a:lnTo>
                    <a:pt x="742" y="949"/>
                  </a:lnTo>
                  <a:cubicBezTo>
                    <a:pt x="780" y="988"/>
                    <a:pt x="838" y="1007"/>
                    <a:pt x="895" y="1007"/>
                  </a:cubicBezTo>
                  <a:lnTo>
                    <a:pt x="895" y="1016"/>
                  </a:lnTo>
                  <a:cubicBezTo>
                    <a:pt x="1087" y="1016"/>
                    <a:pt x="1173" y="786"/>
                    <a:pt x="1039" y="652"/>
                  </a:cubicBezTo>
                  <a:lnTo>
                    <a:pt x="445" y="68"/>
                  </a:lnTo>
                  <a:cubicBezTo>
                    <a:pt x="400" y="20"/>
                    <a:pt x="349" y="0"/>
                    <a:pt x="299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6905049" y="3614169"/>
              <a:ext cx="23973" cy="21117"/>
            </a:xfrm>
            <a:custGeom>
              <a:avLst/>
              <a:gdLst/>
              <a:ahLst/>
              <a:cxnLst/>
              <a:rect l="l" t="t" r="r" b="b"/>
              <a:pathLst>
                <a:path w="915" h="806" extrusionOk="0">
                  <a:moveTo>
                    <a:pt x="295" y="0"/>
                  </a:moveTo>
                  <a:cubicBezTo>
                    <a:pt x="134" y="0"/>
                    <a:pt x="1" y="208"/>
                    <a:pt x="147" y="355"/>
                  </a:cubicBezTo>
                  <a:lnTo>
                    <a:pt x="540" y="748"/>
                  </a:lnTo>
                  <a:cubicBezTo>
                    <a:pt x="579" y="786"/>
                    <a:pt x="636" y="805"/>
                    <a:pt x="684" y="805"/>
                  </a:cubicBezTo>
                  <a:cubicBezTo>
                    <a:pt x="742" y="805"/>
                    <a:pt x="790" y="786"/>
                    <a:pt x="828" y="748"/>
                  </a:cubicBezTo>
                  <a:cubicBezTo>
                    <a:pt x="914" y="662"/>
                    <a:pt x="914" y="528"/>
                    <a:pt x="828" y="451"/>
                  </a:cubicBezTo>
                  <a:lnTo>
                    <a:pt x="445" y="67"/>
                  </a:lnTo>
                  <a:cubicBezTo>
                    <a:pt x="397" y="20"/>
                    <a:pt x="345" y="0"/>
                    <a:pt x="29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6824274" y="3642360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2"/>
                    <a:pt x="211" y="1992"/>
                  </a:cubicBezTo>
                  <a:cubicBezTo>
                    <a:pt x="326" y="1992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6715780" y="3612754"/>
              <a:ext cx="40034" cy="37099"/>
            </a:xfrm>
            <a:custGeom>
              <a:avLst/>
              <a:gdLst/>
              <a:ahLst/>
              <a:cxnLst/>
              <a:rect l="l" t="t" r="r" b="b"/>
              <a:pathLst>
                <a:path w="1528" h="1416" extrusionOk="0">
                  <a:moveTo>
                    <a:pt x="1226" y="1"/>
                  </a:moveTo>
                  <a:cubicBezTo>
                    <a:pt x="1178" y="1"/>
                    <a:pt x="1128" y="19"/>
                    <a:pt x="1083" y="64"/>
                  </a:cubicBezTo>
                  <a:lnTo>
                    <a:pt x="87" y="1061"/>
                  </a:lnTo>
                  <a:cubicBezTo>
                    <a:pt x="0" y="1137"/>
                    <a:pt x="0" y="1272"/>
                    <a:pt x="87" y="1358"/>
                  </a:cubicBezTo>
                  <a:cubicBezTo>
                    <a:pt x="125" y="1396"/>
                    <a:pt x="182" y="1415"/>
                    <a:pt x="240" y="1415"/>
                  </a:cubicBezTo>
                  <a:cubicBezTo>
                    <a:pt x="288" y="1415"/>
                    <a:pt x="345" y="1396"/>
                    <a:pt x="384" y="1358"/>
                  </a:cubicBezTo>
                  <a:lnTo>
                    <a:pt x="1381" y="361"/>
                  </a:lnTo>
                  <a:cubicBezTo>
                    <a:pt x="1528" y="206"/>
                    <a:pt x="1387" y="1"/>
                    <a:pt x="122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6669825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0" y="1"/>
                    <a:pt x="0" y="413"/>
                    <a:pt x="288" y="413"/>
                  </a:cubicBezTo>
                  <a:lnTo>
                    <a:pt x="1524" y="413"/>
                  </a:lnTo>
                  <a:cubicBezTo>
                    <a:pt x="1802" y="413"/>
                    <a:pt x="1802" y="1"/>
                    <a:pt x="1524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6700924" y="3410097"/>
              <a:ext cx="54548" cy="50409"/>
            </a:xfrm>
            <a:custGeom>
              <a:avLst/>
              <a:gdLst/>
              <a:ahLst/>
              <a:cxnLst/>
              <a:rect l="l" t="t" r="r" b="b"/>
              <a:pathLst>
                <a:path w="2082" h="1924" extrusionOk="0">
                  <a:moveTo>
                    <a:pt x="300" y="0"/>
                  </a:moveTo>
                  <a:cubicBezTo>
                    <a:pt x="140" y="0"/>
                    <a:pt x="0" y="206"/>
                    <a:pt x="155" y="361"/>
                  </a:cubicBezTo>
                  <a:lnTo>
                    <a:pt x="1650" y="1856"/>
                  </a:lnTo>
                  <a:cubicBezTo>
                    <a:pt x="1689" y="1894"/>
                    <a:pt x="1746" y="1913"/>
                    <a:pt x="1804" y="1913"/>
                  </a:cubicBezTo>
                  <a:lnTo>
                    <a:pt x="1804" y="1923"/>
                  </a:lnTo>
                  <a:cubicBezTo>
                    <a:pt x="1986" y="1923"/>
                    <a:pt x="2082" y="1693"/>
                    <a:pt x="1948" y="1559"/>
                  </a:cubicBezTo>
                  <a:lnTo>
                    <a:pt x="443" y="64"/>
                  </a:lnTo>
                  <a:cubicBezTo>
                    <a:pt x="398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6709492" y="3418953"/>
              <a:ext cx="240621" cy="234988"/>
            </a:xfrm>
            <a:custGeom>
              <a:avLst/>
              <a:gdLst/>
              <a:ahLst/>
              <a:cxnLst/>
              <a:rect l="l" t="t" r="r" b="b"/>
              <a:pathLst>
                <a:path w="9184" h="8969" extrusionOk="0">
                  <a:moveTo>
                    <a:pt x="3686" y="0"/>
                  </a:moveTo>
                  <a:cubicBezTo>
                    <a:pt x="3649" y="0"/>
                    <a:pt x="3612" y="4"/>
                    <a:pt x="3576" y="13"/>
                  </a:cubicBezTo>
                  <a:cubicBezTo>
                    <a:pt x="3250" y="80"/>
                    <a:pt x="3039" y="502"/>
                    <a:pt x="2742" y="646"/>
                  </a:cubicBezTo>
                  <a:cubicBezTo>
                    <a:pt x="2454" y="789"/>
                    <a:pt x="1985" y="694"/>
                    <a:pt x="1726" y="895"/>
                  </a:cubicBezTo>
                  <a:cubicBezTo>
                    <a:pt x="1467" y="1106"/>
                    <a:pt x="1467" y="1575"/>
                    <a:pt x="1266" y="1834"/>
                  </a:cubicBezTo>
                  <a:cubicBezTo>
                    <a:pt x="1055" y="2093"/>
                    <a:pt x="605" y="2189"/>
                    <a:pt x="451" y="2496"/>
                  </a:cubicBezTo>
                  <a:cubicBezTo>
                    <a:pt x="307" y="2793"/>
                    <a:pt x="518" y="3215"/>
                    <a:pt x="442" y="3540"/>
                  </a:cubicBezTo>
                  <a:cubicBezTo>
                    <a:pt x="365" y="3866"/>
                    <a:pt x="1" y="4144"/>
                    <a:pt x="1" y="4480"/>
                  </a:cubicBezTo>
                  <a:cubicBezTo>
                    <a:pt x="1" y="4815"/>
                    <a:pt x="365" y="5112"/>
                    <a:pt x="442" y="5429"/>
                  </a:cubicBezTo>
                  <a:cubicBezTo>
                    <a:pt x="509" y="5745"/>
                    <a:pt x="307" y="6176"/>
                    <a:pt x="451" y="6474"/>
                  </a:cubicBezTo>
                  <a:cubicBezTo>
                    <a:pt x="595" y="6771"/>
                    <a:pt x="1055" y="6876"/>
                    <a:pt x="1266" y="7135"/>
                  </a:cubicBezTo>
                  <a:cubicBezTo>
                    <a:pt x="1477" y="7394"/>
                    <a:pt x="1467" y="7863"/>
                    <a:pt x="1726" y="8074"/>
                  </a:cubicBezTo>
                  <a:cubicBezTo>
                    <a:pt x="1985" y="8276"/>
                    <a:pt x="2445" y="8170"/>
                    <a:pt x="2742" y="8324"/>
                  </a:cubicBezTo>
                  <a:cubicBezTo>
                    <a:pt x="3039" y="8467"/>
                    <a:pt x="3240" y="8889"/>
                    <a:pt x="3576" y="8956"/>
                  </a:cubicBezTo>
                  <a:cubicBezTo>
                    <a:pt x="3613" y="8965"/>
                    <a:pt x="3651" y="8969"/>
                    <a:pt x="3689" y="8969"/>
                  </a:cubicBezTo>
                  <a:cubicBezTo>
                    <a:pt x="3983" y="8969"/>
                    <a:pt x="4295" y="8736"/>
                    <a:pt x="4592" y="8736"/>
                  </a:cubicBezTo>
                  <a:cubicBezTo>
                    <a:pt x="4898" y="8736"/>
                    <a:pt x="5218" y="8969"/>
                    <a:pt x="5507" y="8969"/>
                  </a:cubicBezTo>
                  <a:cubicBezTo>
                    <a:pt x="5545" y="8969"/>
                    <a:pt x="5582" y="8965"/>
                    <a:pt x="5618" y="8956"/>
                  </a:cubicBezTo>
                  <a:cubicBezTo>
                    <a:pt x="5934" y="8889"/>
                    <a:pt x="6145" y="8458"/>
                    <a:pt x="6442" y="8324"/>
                  </a:cubicBezTo>
                  <a:cubicBezTo>
                    <a:pt x="6739" y="8180"/>
                    <a:pt x="7199" y="8276"/>
                    <a:pt x="7458" y="8074"/>
                  </a:cubicBezTo>
                  <a:cubicBezTo>
                    <a:pt x="7717" y="7863"/>
                    <a:pt x="7717" y="7394"/>
                    <a:pt x="7928" y="7135"/>
                  </a:cubicBezTo>
                  <a:cubicBezTo>
                    <a:pt x="8129" y="6876"/>
                    <a:pt x="8589" y="6780"/>
                    <a:pt x="8733" y="6474"/>
                  </a:cubicBezTo>
                  <a:cubicBezTo>
                    <a:pt x="8877" y="6176"/>
                    <a:pt x="8675" y="5755"/>
                    <a:pt x="8742" y="5429"/>
                  </a:cubicBezTo>
                  <a:cubicBezTo>
                    <a:pt x="8819" y="5103"/>
                    <a:pt x="9183" y="4815"/>
                    <a:pt x="9183" y="4480"/>
                  </a:cubicBezTo>
                  <a:cubicBezTo>
                    <a:pt x="9183" y="4144"/>
                    <a:pt x="8819" y="3857"/>
                    <a:pt x="8742" y="3540"/>
                  </a:cubicBezTo>
                  <a:cubicBezTo>
                    <a:pt x="8675" y="3224"/>
                    <a:pt x="8877" y="2793"/>
                    <a:pt x="8733" y="2496"/>
                  </a:cubicBezTo>
                  <a:cubicBezTo>
                    <a:pt x="8589" y="2199"/>
                    <a:pt x="8129" y="2093"/>
                    <a:pt x="7928" y="1834"/>
                  </a:cubicBezTo>
                  <a:cubicBezTo>
                    <a:pt x="7717" y="1575"/>
                    <a:pt x="7717" y="1106"/>
                    <a:pt x="7458" y="895"/>
                  </a:cubicBezTo>
                  <a:cubicBezTo>
                    <a:pt x="7353" y="818"/>
                    <a:pt x="7228" y="780"/>
                    <a:pt x="7094" y="770"/>
                  </a:cubicBezTo>
                  <a:lnTo>
                    <a:pt x="6365" y="617"/>
                  </a:lnTo>
                  <a:cubicBezTo>
                    <a:pt x="6107" y="454"/>
                    <a:pt x="5905" y="80"/>
                    <a:pt x="5608" y="23"/>
                  </a:cubicBezTo>
                  <a:cubicBezTo>
                    <a:pt x="5576" y="15"/>
                    <a:pt x="5543" y="12"/>
                    <a:pt x="5509" y="12"/>
                  </a:cubicBezTo>
                  <a:cubicBezTo>
                    <a:pt x="5229" y="12"/>
                    <a:pt x="4891" y="234"/>
                    <a:pt x="4592" y="234"/>
                  </a:cubicBezTo>
                  <a:cubicBezTo>
                    <a:pt x="4295" y="234"/>
                    <a:pt x="3975" y="0"/>
                    <a:pt x="3686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6749683" y="3436114"/>
              <a:ext cx="200430" cy="218010"/>
            </a:xfrm>
            <a:custGeom>
              <a:avLst/>
              <a:gdLst/>
              <a:ahLst/>
              <a:cxnLst/>
              <a:rect l="l" t="t" r="r" b="b"/>
              <a:pathLst>
                <a:path w="7650" h="8321" extrusionOk="0">
                  <a:moveTo>
                    <a:pt x="4966" y="0"/>
                  </a:moveTo>
                  <a:cubicBezTo>
                    <a:pt x="6375" y="1534"/>
                    <a:pt x="6528" y="3844"/>
                    <a:pt x="5339" y="5550"/>
                  </a:cubicBezTo>
                  <a:cubicBezTo>
                    <a:pt x="4482" y="6772"/>
                    <a:pt x="3103" y="7453"/>
                    <a:pt x="1682" y="7453"/>
                  </a:cubicBezTo>
                  <a:cubicBezTo>
                    <a:pt x="1118" y="7453"/>
                    <a:pt x="548" y="7346"/>
                    <a:pt x="0" y="7122"/>
                  </a:cubicBezTo>
                  <a:lnTo>
                    <a:pt x="0" y="7122"/>
                  </a:lnTo>
                  <a:cubicBezTo>
                    <a:pt x="39" y="7237"/>
                    <a:pt x="106" y="7343"/>
                    <a:pt x="192" y="7419"/>
                  </a:cubicBezTo>
                  <a:cubicBezTo>
                    <a:pt x="451" y="7630"/>
                    <a:pt x="911" y="7525"/>
                    <a:pt x="1208" y="7669"/>
                  </a:cubicBezTo>
                  <a:cubicBezTo>
                    <a:pt x="1505" y="7822"/>
                    <a:pt x="1706" y="8234"/>
                    <a:pt x="2042" y="8311"/>
                  </a:cubicBezTo>
                  <a:cubicBezTo>
                    <a:pt x="2076" y="8318"/>
                    <a:pt x="2110" y="8321"/>
                    <a:pt x="2145" y="8321"/>
                  </a:cubicBezTo>
                  <a:cubicBezTo>
                    <a:pt x="2442" y="8321"/>
                    <a:pt x="2758" y="8090"/>
                    <a:pt x="3058" y="8090"/>
                  </a:cubicBezTo>
                  <a:cubicBezTo>
                    <a:pt x="3367" y="8090"/>
                    <a:pt x="3691" y="8321"/>
                    <a:pt x="3983" y="8321"/>
                  </a:cubicBezTo>
                  <a:cubicBezTo>
                    <a:pt x="4017" y="8321"/>
                    <a:pt x="4051" y="8318"/>
                    <a:pt x="4084" y="8311"/>
                  </a:cubicBezTo>
                  <a:cubicBezTo>
                    <a:pt x="4400" y="8234"/>
                    <a:pt x="4611" y="7812"/>
                    <a:pt x="4908" y="7669"/>
                  </a:cubicBezTo>
                  <a:cubicBezTo>
                    <a:pt x="5205" y="7534"/>
                    <a:pt x="5665" y="7630"/>
                    <a:pt x="5924" y="7419"/>
                  </a:cubicBezTo>
                  <a:cubicBezTo>
                    <a:pt x="6183" y="7218"/>
                    <a:pt x="6183" y="6748"/>
                    <a:pt x="6394" y="6490"/>
                  </a:cubicBezTo>
                  <a:cubicBezTo>
                    <a:pt x="6595" y="6231"/>
                    <a:pt x="7055" y="6125"/>
                    <a:pt x="7199" y="5828"/>
                  </a:cubicBezTo>
                  <a:cubicBezTo>
                    <a:pt x="7343" y="5521"/>
                    <a:pt x="7132" y="5109"/>
                    <a:pt x="7208" y="4783"/>
                  </a:cubicBezTo>
                  <a:cubicBezTo>
                    <a:pt x="7276" y="4467"/>
                    <a:pt x="7649" y="4170"/>
                    <a:pt x="7649" y="3834"/>
                  </a:cubicBezTo>
                  <a:cubicBezTo>
                    <a:pt x="7649" y="3499"/>
                    <a:pt x="7276" y="3202"/>
                    <a:pt x="7208" y="2885"/>
                  </a:cubicBezTo>
                  <a:cubicBezTo>
                    <a:pt x="7132" y="2569"/>
                    <a:pt x="7333" y="2138"/>
                    <a:pt x="7189" y="1841"/>
                  </a:cubicBezTo>
                  <a:cubicBezTo>
                    <a:pt x="7046" y="1544"/>
                    <a:pt x="6595" y="1438"/>
                    <a:pt x="6384" y="1179"/>
                  </a:cubicBezTo>
                  <a:cubicBezTo>
                    <a:pt x="6173" y="920"/>
                    <a:pt x="6173" y="451"/>
                    <a:pt x="5914" y="250"/>
                  </a:cubicBezTo>
                  <a:cubicBezTo>
                    <a:pt x="5809" y="173"/>
                    <a:pt x="5684" y="125"/>
                    <a:pt x="5560" y="115"/>
                  </a:cubicBezTo>
                  <a:lnTo>
                    <a:pt x="4966" y="0"/>
                  </a:lnTo>
                  <a:close/>
                </a:path>
              </a:pathLst>
            </a:custGeom>
            <a:solidFill>
              <a:srgbClr val="A0AF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6774049" y="3464226"/>
              <a:ext cx="33169" cy="28244"/>
            </a:xfrm>
            <a:custGeom>
              <a:avLst/>
              <a:gdLst/>
              <a:ahLst/>
              <a:cxnLst/>
              <a:rect l="l" t="t" r="r" b="b"/>
              <a:pathLst>
                <a:path w="1266" h="1078" extrusionOk="0">
                  <a:moveTo>
                    <a:pt x="729" y="1"/>
                  </a:moveTo>
                  <a:cubicBezTo>
                    <a:pt x="240" y="1"/>
                    <a:pt x="0" y="576"/>
                    <a:pt x="345" y="921"/>
                  </a:cubicBezTo>
                  <a:cubicBezTo>
                    <a:pt x="453" y="1029"/>
                    <a:pt x="587" y="1077"/>
                    <a:pt x="719" y="1077"/>
                  </a:cubicBezTo>
                  <a:cubicBezTo>
                    <a:pt x="996" y="1077"/>
                    <a:pt x="1265" y="863"/>
                    <a:pt x="1265" y="538"/>
                  </a:cubicBezTo>
                  <a:cubicBezTo>
                    <a:pt x="1265" y="240"/>
                    <a:pt x="1026" y="1"/>
                    <a:pt x="72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6810964" y="33554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6866194" y="3511203"/>
              <a:ext cx="33195" cy="28401"/>
            </a:xfrm>
            <a:custGeom>
              <a:avLst/>
              <a:gdLst/>
              <a:ahLst/>
              <a:cxnLst/>
              <a:rect l="l" t="t" r="r" b="b"/>
              <a:pathLst>
                <a:path w="1267" h="1084" extrusionOk="0">
                  <a:moveTo>
                    <a:pt x="729" y="0"/>
                  </a:moveTo>
                  <a:cubicBezTo>
                    <a:pt x="241" y="0"/>
                    <a:pt x="1" y="585"/>
                    <a:pt x="346" y="921"/>
                  </a:cubicBezTo>
                  <a:cubicBezTo>
                    <a:pt x="456" y="1033"/>
                    <a:pt x="592" y="1084"/>
                    <a:pt x="725" y="1084"/>
                  </a:cubicBezTo>
                  <a:cubicBezTo>
                    <a:pt x="1001" y="1084"/>
                    <a:pt x="1266" y="869"/>
                    <a:pt x="1266" y="547"/>
                  </a:cubicBezTo>
                  <a:cubicBezTo>
                    <a:pt x="1266" y="240"/>
                    <a:pt x="1027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6762992" y="3556896"/>
              <a:ext cx="52505" cy="44828"/>
            </a:xfrm>
            <a:custGeom>
              <a:avLst/>
              <a:gdLst/>
              <a:ahLst/>
              <a:cxnLst/>
              <a:rect l="l" t="t" r="r" b="b"/>
              <a:pathLst>
                <a:path w="2004" h="1711" extrusionOk="0">
                  <a:moveTo>
                    <a:pt x="1151" y="1"/>
                  </a:moveTo>
                  <a:cubicBezTo>
                    <a:pt x="384" y="1"/>
                    <a:pt x="0" y="921"/>
                    <a:pt x="547" y="1458"/>
                  </a:cubicBezTo>
                  <a:cubicBezTo>
                    <a:pt x="721" y="1632"/>
                    <a:pt x="936" y="1710"/>
                    <a:pt x="1146" y="1710"/>
                  </a:cubicBezTo>
                  <a:cubicBezTo>
                    <a:pt x="1584" y="1710"/>
                    <a:pt x="2004" y="1372"/>
                    <a:pt x="2004" y="854"/>
                  </a:cubicBezTo>
                  <a:cubicBezTo>
                    <a:pt x="2004" y="384"/>
                    <a:pt x="1620" y="1"/>
                    <a:pt x="115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6953859" y="3377426"/>
              <a:ext cx="36680" cy="35003"/>
            </a:xfrm>
            <a:custGeom>
              <a:avLst/>
              <a:gdLst/>
              <a:ahLst/>
              <a:cxnLst/>
              <a:rect l="l" t="t" r="r" b="b"/>
              <a:pathLst>
                <a:path w="1400" h="1336" extrusionOk="0">
                  <a:moveTo>
                    <a:pt x="672" y="1"/>
                  </a:moveTo>
                  <a:cubicBezTo>
                    <a:pt x="329" y="1"/>
                    <a:pt x="0" y="267"/>
                    <a:pt x="0" y="668"/>
                  </a:cubicBezTo>
                  <a:cubicBezTo>
                    <a:pt x="0" y="1070"/>
                    <a:pt x="329" y="1336"/>
                    <a:pt x="672" y="1336"/>
                  </a:cubicBezTo>
                  <a:cubicBezTo>
                    <a:pt x="836" y="1336"/>
                    <a:pt x="1004" y="1275"/>
                    <a:pt x="1141" y="1138"/>
                  </a:cubicBezTo>
                  <a:cubicBezTo>
                    <a:pt x="1400" y="879"/>
                    <a:pt x="1400" y="457"/>
                    <a:pt x="1141" y="199"/>
                  </a:cubicBezTo>
                  <a:cubicBezTo>
                    <a:pt x="1004" y="62"/>
                    <a:pt x="836" y="1"/>
                    <a:pt x="672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6977701" y="3522259"/>
              <a:ext cx="33195" cy="28479"/>
            </a:xfrm>
            <a:custGeom>
              <a:avLst/>
              <a:gdLst/>
              <a:ahLst/>
              <a:cxnLst/>
              <a:rect l="l" t="t" r="r" b="b"/>
              <a:pathLst>
                <a:path w="1267" h="1087" extrusionOk="0">
                  <a:moveTo>
                    <a:pt x="729" y="0"/>
                  </a:moveTo>
                  <a:cubicBezTo>
                    <a:pt x="240" y="0"/>
                    <a:pt x="1" y="585"/>
                    <a:pt x="346" y="930"/>
                  </a:cubicBezTo>
                  <a:cubicBezTo>
                    <a:pt x="454" y="1038"/>
                    <a:pt x="588" y="1086"/>
                    <a:pt x="720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26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6945816" y="3652473"/>
              <a:ext cx="38462" cy="36680"/>
            </a:xfrm>
            <a:custGeom>
              <a:avLst/>
              <a:gdLst/>
              <a:ahLst/>
              <a:cxnLst/>
              <a:rect l="l" t="t" r="r" b="b"/>
              <a:pathLst>
                <a:path w="1468" h="1400" extrusionOk="0">
                  <a:moveTo>
                    <a:pt x="703" y="1"/>
                  </a:moveTo>
                  <a:cubicBezTo>
                    <a:pt x="344" y="1"/>
                    <a:pt x="0" y="282"/>
                    <a:pt x="0" y="705"/>
                  </a:cubicBezTo>
                  <a:cubicBezTo>
                    <a:pt x="0" y="1120"/>
                    <a:pt x="343" y="1399"/>
                    <a:pt x="702" y="1399"/>
                  </a:cubicBezTo>
                  <a:cubicBezTo>
                    <a:pt x="872" y="1399"/>
                    <a:pt x="1047" y="1336"/>
                    <a:pt x="1189" y="1193"/>
                  </a:cubicBezTo>
                  <a:cubicBezTo>
                    <a:pt x="1467" y="925"/>
                    <a:pt x="1467" y="484"/>
                    <a:pt x="1189" y="206"/>
                  </a:cubicBezTo>
                  <a:cubicBezTo>
                    <a:pt x="1047" y="64"/>
                    <a:pt x="873" y="1"/>
                    <a:pt x="703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6810964" y="36889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1"/>
                  </a:moveTo>
                  <a:cubicBezTo>
                    <a:pt x="240" y="1"/>
                    <a:pt x="0" y="585"/>
                    <a:pt x="336" y="931"/>
                  </a:cubicBezTo>
                  <a:cubicBezTo>
                    <a:pt x="447" y="1039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1"/>
                    <a:pt x="71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6697702" y="3640212"/>
              <a:ext cx="29894" cy="28479"/>
            </a:xfrm>
            <a:custGeom>
              <a:avLst/>
              <a:gdLst/>
              <a:ahLst/>
              <a:cxnLst/>
              <a:rect l="l" t="t" r="r" b="b"/>
              <a:pathLst>
                <a:path w="1141" h="1087" extrusionOk="0">
                  <a:moveTo>
                    <a:pt x="550" y="0"/>
                  </a:moveTo>
                  <a:cubicBezTo>
                    <a:pt x="269" y="0"/>
                    <a:pt x="0" y="215"/>
                    <a:pt x="0" y="540"/>
                  </a:cubicBezTo>
                  <a:cubicBezTo>
                    <a:pt x="0" y="870"/>
                    <a:pt x="266" y="1086"/>
                    <a:pt x="545" y="1086"/>
                  </a:cubicBezTo>
                  <a:cubicBezTo>
                    <a:pt x="680" y="1086"/>
                    <a:pt x="818" y="1036"/>
                    <a:pt x="930" y="923"/>
                  </a:cubicBezTo>
                  <a:cubicBezTo>
                    <a:pt x="1141" y="713"/>
                    <a:pt x="1141" y="367"/>
                    <a:pt x="930" y="157"/>
                  </a:cubicBezTo>
                  <a:cubicBezTo>
                    <a:pt x="819" y="49"/>
                    <a:pt x="683" y="0"/>
                    <a:pt x="550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6644201" y="3522259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6"/>
                    <a:pt x="716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6676349" y="3383242"/>
              <a:ext cx="39457" cy="37754"/>
            </a:xfrm>
            <a:custGeom>
              <a:avLst/>
              <a:gdLst/>
              <a:ahLst/>
              <a:cxnLst/>
              <a:rect l="l" t="t" r="r" b="b"/>
              <a:pathLst>
                <a:path w="1506" h="1441" extrusionOk="0">
                  <a:moveTo>
                    <a:pt x="731" y="1"/>
                  </a:moveTo>
                  <a:cubicBezTo>
                    <a:pt x="359" y="1"/>
                    <a:pt x="0" y="290"/>
                    <a:pt x="0" y="724"/>
                  </a:cubicBezTo>
                  <a:cubicBezTo>
                    <a:pt x="0" y="1156"/>
                    <a:pt x="356" y="1441"/>
                    <a:pt x="726" y="1441"/>
                  </a:cubicBezTo>
                  <a:cubicBezTo>
                    <a:pt x="906" y="1441"/>
                    <a:pt x="1089" y="1373"/>
                    <a:pt x="1237" y="1223"/>
                  </a:cubicBezTo>
                  <a:cubicBezTo>
                    <a:pt x="1505" y="945"/>
                    <a:pt x="1505" y="494"/>
                    <a:pt x="1237" y="216"/>
                  </a:cubicBezTo>
                  <a:cubicBezTo>
                    <a:pt x="1091" y="67"/>
                    <a:pt x="910" y="1"/>
                    <a:pt x="73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Market Share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3" name="Google Shape;983;p43"/>
          <p:cNvSpPr txBox="1"/>
          <p:nvPr/>
        </p:nvSpPr>
        <p:spPr>
          <a:xfrm>
            <a:off x="1219200" y="5309200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Asia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84" name="Google Shape;984;p43"/>
          <p:cNvSpPr txBox="1"/>
          <p:nvPr/>
        </p:nvSpPr>
        <p:spPr>
          <a:xfrm>
            <a:off x="1219433" y="5667400"/>
            <a:ext cx="23184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85" name="Google Shape;985;p43"/>
          <p:cNvSpPr txBox="1"/>
          <p:nvPr/>
        </p:nvSpPr>
        <p:spPr>
          <a:xfrm>
            <a:off x="3697689" y="5667233"/>
            <a:ext cx="23184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86" name="Google Shape;986;p43"/>
          <p:cNvSpPr txBox="1"/>
          <p:nvPr/>
        </p:nvSpPr>
        <p:spPr>
          <a:xfrm>
            <a:off x="6175967" y="5667233"/>
            <a:ext cx="23184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87" name="Google Shape;987;p43"/>
          <p:cNvSpPr txBox="1"/>
          <p:nvPr/>
        </p:nvSpPr>
        <p:spPr>
          <a:xfrm>
            <a:off x="8654200" y="5667233"/>
            <a:ext cx="23184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88" name="Google Shape;988;p43"/>
          <p:cNvSpPr txBox="1"/>
          <p:nvPr/>
        </p:nvSpPr>
        <p:spPr>
          <a:xfrm>
            <a:off x="3697595" y="5309200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Americas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89" name="Google Shape;989;p43"/>
          <p:cNvSpPr txBox="1"/>
          <p:nvPr/>
        </p:nvSpPr>
        <p:spPr>
          <a:xfrm>
            <a:off x="6175967" y="5309200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Africa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90" name="Google Shape;990;p43"/>
          <p:cNvSpPr txBox="1"/>
          <p:nvPr/>
        </p:nvSpPr>
        <p:spPr>
          <a:xfrm>
            <a:off x="8654384" y="5309200"/>
            <a:ext cx="2318400" cy="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304800" rIns="304800" bIns="3048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Europe</a:t>
            </a:r>
            <a:endParaRPr kumimoji="0" sz="186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91" name="Google Shape;991;p43"/>
          <p:cNvSpPr/>
          <p:nvPr/>
        </p:nvSpPr>
        <p:spPr>
          <a:xfrm>
            <a:off x="1885463" y="3359941"/>
            <a:ext cx="986343" cy="1715796"/>
          </a:xfrm>
          <a:custGeom>
            <a:avLst/>
            <a:gdLst/>
            <a:ahLst/>
            <a:cxnLst/>
            <a:rect l="l" t="t" r="r" b="b"/>
            <a:pathLst>
              <a:path w="25886" h="45034" extrusionOk="0">
                <a:moveTo>
                  <a:pt x="25886" y="10008"/>
                </a:moveTo>
                <a:lnTo>
                  <a:pt x="12943" y="1"/>
                </a:lnTo>
                <a:lnTo>
                  <a:pt x="1" y="10008"/>
                </a:lnTo>
                <a:lnTo>
                  <a:pt x="1" y="45033"/>
                </a:lnTo>
                <a:lnTo>
                  <a:pt x="25886" y="45033"/>
                </a:ln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92" name="Google Shape;992;p43"/>
          <p:cNvSpPr/>
          <p:nvPr/>
        </p:nvSpPr>
        <p:spPr>
          <a:xfrm>
            <a:off x="4363627" y="2978657"/>
            <a:ext cx="986343" cy="2097063"/>
          </a:xfrm>
          <a:custGeom>
            <a:avLst/>
            <a:gdLst/>
            <a:ahLst/>
            <a:cxnLst/>
            <a:rect l="l" t="t" r="r" b="b"/>
            <a:pathLst>
              <a:path w="25886" h="55041" extrusionOk="0">
                <a:moveTo>
                  <a:pt x="25886" y="10008"/>
                </a:moveTo>
                <a:lnTo>
                  <a:pt x="13043" y="1"/>
                </a:lnTo>
                <a:lnTo>
                  <a:pt x="1" y="10008"/>
                </a:lnTo>
                <a:lnTo>
                  <a:pt x="1" y="55040"/>
                </a:lnTo>
                <a:lnTo>
                  <a:pt x="25886" y="55040"/>
                </a:ln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93" name="Google Shape;993;p43"/>
          <p:cNvSpPr/>
          <p:nvPr/>
        </p:nvSpPr>
        <p:spPr>
          <a:xfrm>
            <a:off x="6841995" y="2406751"/>
            <a:ext cx="986343" cy="2668943"/>
          </a:xfrm>
          <a:custGeom>
            <a:avLst/>
            <a:gdLst/>
            <a:ahLst/>
            <a:cxnLst/>
            <a:rect l="l" t="t" r="r" b="b"/>
            <a:pathLst>
              <a:path w="25886" h="70051" extrusionOk="0">
                <a:moveTo>
                  <a:pt x="25885" y="10007"/>
                </a:moveTo>
                <a:lnTo>
                  <a:pt x="12943" y="0"/>
                </a:lnTo>
                <a:lnTo>
                  <a:pt x="0" y="10007"/>
                </a:lnTo>
                <a:lnTo>
                  <a:pt x="0" y="70050"/>
                </a:lnTo>
                <a:lnTo>
                  <a:pt x="25885" y="70050"/>
                </a:lnTo>
                <a:close/>
              </a:path>
            </a:pathLst>
          </a:custGeom>
          <a:solidFill>
            <a:srgbClr val="03DA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94" name="Google Shape;994;p43"/>
          <p:cNvSpPr/>
          <p:nvPr/>
        </p:nvSpPr>
        <p:spPr>
          <a:xfrm>
            <a:off x="9320434" y="1957302"/>
            <a:ext cx="986343" cy="3118385"/>
          </a:xfrm>
          <a:custGeom>
            <a:avLst/>
            <a:gdLst/>
            <a:ahLst/>
            <a:cxnLst/>
            <a:rect l="l" t="t" r="r" b="b"/>
            <a:pathLst>
              <a:path w="25886" h="90066" extrusionOk="0">
                <a:moveTo>
                  <a:pt x="25885" y="10008"/>
                </a:moveTo>
                <a:lnTo>
                  <a:pt x="12943" y="1"/>
                </a:lnTo>
                <a:lnTo>
                  <a:pt x="0" y="10008"/>
                </a:lnTo>
                <a:lnTo>
                  <a:pt x="0" y="90065"/>
                </a:lnTo>
                <a:lnTo>
                  <a:pt x="25885" y="90065"/>
                </a:ln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95" name="Google Shape;995;p43"/>
          <p:cNvSpPr txBox="1"/>
          <p:nvPr/>
        </p:nvSpPr>
        <p:spPr>
          <a:xfrm>
            <a:off x="1933483" y="4564271"/>
            <a:ext cx="8892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20%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96" name="Google Shape;996;p43"/>
          <p:cNvSpPr txBox="1"/>
          <p:nvPr/>
        </p:nvSpPr>
        <p:spPr>
          <a:xfrm>
            <a:off x="4412275" y="4564271"/>
            <a:ext cx="8892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30%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97" name="Google Shape;997;p43"/>
          <p:cNvSpPr txBox="1"/>
          <p:nvPr/>
        </p:nvSpPr>
        <p:spPr>
          <a:xfrm>
            <a:off x="6890567" y="4564271"/>
            <a:ext cx="8892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40%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998" name="Google Shape;998;p43"/>
          <p:cNvSpPr txBox="1"/>
          <p:nvPr/>
        </p:nvSpPr>
        <p:spPr>
          <a:xfrm>
            <a:off x="9369076" y="4564271"/>
            <a:ext cx="8892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50%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999" name="Google Shape;999;p43"/>
          <p:cNvGrpSpPr/>
          <p:nvPr/>
        </p:nvGrpSpPr>
        <p:grpSpPr>
          <a:xfrm>
            <a:off x="2134391" y="2768609"/>
            <a:ext cx="488485" cy="489720"/>
            <a:chOff x="-61783350" y="3743950"/>
            <a:chExt cx="316650" cy="317450"/>
          </a:xfrm>
          <a:solidFill>
            <a:srgbClr val="03DAC4"/>
          </a:solidFill>
        </p:grpSpPr>
        <p:sp>
          <p:nvSpPr>
            <p:cNvPr id="1000" name="Google Shape;1000;p43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002" name="Google Shape;1002;p43"/>
          <p:cNvGrpSpPr/>
          <p:nvPr/>
        </p:nvGrpSpPr>
        <p:grpSpPr>
          <a:xfrm>
            <a:off x="9571060" y="1368535"/>
            <a:ext cx="484696" cy="487164"/>
            <a:chOff x="-62150375" y="2297875"/>
            <a:chExt cx="314275" cy="315875"/>
          </a:xfrm>
          <a:solidFill>
            <a:srgbClr val="5A54FF"/>
          </a:solidFill>
        </p:grpSpPr>
        <p:sp>
          <p:nvSpPr>
            <p:cNvPr id="1003" name="Google Shape;1003;p43"/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008" name="Google Shape;1008;p43"/>
          <p:cNvSpPr/>
          <p:nvPr/>
        </p:nvSpPr>
        <p:spPr>
          <a:xfrm>
            <a:off x="4570303" y="2305157"/>
            <a:ext cx="573188" cy="527324"/>
          </a:xfrm>
          <a:custGeom>
            <a:avLst/>
            <a:gdLst/>
            <a:ahLst/>
            <a:cxnLst/>
            <a:rect l="l" t="t" r="r" b="b"/>
            <a:pathLst>
              <a:path w="11910" h="10957" extrusionOk="0">
                <a:moveTo>
                  <a:pt x="7325" y="654"/>
                </a:moveTo>
                <a:cubicBezTo>
                  <a:pt x="7412" y="654"/>
                  <a:pt x="7498" y="686"/>
                  <a:pt x="7561" y="749"/>
                </a:cubicBezTo>
                <a:lnTo>
                  <a:pt x="10995" y="4088"/>
                </a:lnTo>
                <a:cubicBezTo>
                  <a:pt x="11122" y="4246"/>
                  <a:pt x="11122" y="4466"/>
                  <a:pt x="10995" y="4592"/>
                </a:cubicBezTo>
                <a:lnTo>
                  <a:pt x="10082" y="5506"/>
                </a:lnTo>
                <a:lnTo>
                  <a:pt x="7404" y="2859"/>
                </a:lnTo>
                <a:cubicBezTo>
                  <a:pt x="7215" y="2670"/>
                  <a:pt x="6955" y="2576"/>
                  <a:pt x="6691" y="2576"/>
                </a:cubicBezTo>
                <a:cubicBezTo>
                  <a:pt x="6427" y="2576"/>
                  <a:pt x="6159" y="2670"/>
                  <a:pt x="5955" y="2859"/>
                </a:cubicBezTo>
                <a:lnTo>
                  <a:pt x="4978" y="3805"/>
                </a:lnTo>
                <a:cubicBezTo>
                  <a:pt x="4915" y="3868"/>
                  <a:pt x="4828" y="3899"/>
                  <a:pt x="4742" y="3899"/>
                </a:cubicBezTo>
                <a:cubicBezTo>
                  <a:pt x="4655" y="3899"/>
                  <a:pt x="4568" y="3868"/>
                  <a:pt x="4505" y="3805"/>
                </a:cubicBezTo>
                <a:cubicBezTo>
                  <a:pt x="4379" y="3679"/>
                  <a:pt x="4379" y="3458"/>
                  <a:pt x="4505" y="3332"/>
                </a:cubicBezTo>
                <a:lnTo>
                  <a:pt x="5955" y="1883"/>
                </a:lnTo>
                <a:lnTo>
                  <a:pt x="7089" y="749"/>
                </a:lnTo>
                <a:cubicBezTo>
                  <a:pt x="7152" y="686"/>
                  <a:pt x="7239" y="654"/>
                  <a:pt x="7325" y="654"/>
                </a:cubicBezTo>
                <a:close/>
                <a:moveTo>
                  <a:pt x="2808" y="5183"/>
                </a:moveTo>
                <a:cubicBezTo>
                  <a:pt x="2899" y="5183"/>
                  <a:pt x="2993" y="5207"/>
                  <a:pt x="3056" y="5254"/>
                </a:cubicBezTo>
                <a:cubicBezTo>
                  <a:pt x="3151" y="5380"/>
                  <a:pt x="3151" y="5632"/>
                  <a:pt x="3056" y="5726"/>
                </a:cubicBezTo>
                <a:lnTo>
                  <a:pt x="2048" y="6735"/>
                </a:lnTo>
                <a:cubicBezTo>
                  <a:pt x="2001" y="6782"/>
                  <a:pt x="1914" y="6805"/>
                  <a:pt x="1824" y="6805"/>
                </a:cubicBezTo>
                <a:cubicBezTo>
                  <a:pt x="1733" y="6805"/>
                  <a:pt x="1639" y="6782"/>
                  <a:pt x="1576" y="6735"/>
                </a:cubicBezTo>
                <a:cubicBezTo>
                  <a:pt x="1449" y="6609"/>
                  <a:pt x="1449" y="6357"/>
                  <a:pt x="1576" y="6262"/>
                </a:cubicBezTo>
                <a:lnTo>
                  <a:pt x="2584" y="5254"/>
                </a:lnTo>
                <a:cubicBezTo>
                  <a:pt x="2631" y="5207"/>
                  <a:pt x="2718" y="5183"/>
                  <a:pt x="2808" y="5183"/>
                </a:cubicBezTo>
                <a:close/>
                <a:moveTo>
                  <a:pt x="3785" y="6167"/>
                </a:moveTo>
                <a:cubicBezTo>
                  <a:pt x="3875" y="6167"/>
                  <a:pt x="3970" y="6199"/>
                  <a:pt x="4033" y="6262"/>
                </a:cubicBezTo>
                <a:cubicBezTo>
                  <a:pt x="4159" y="6357"/>
                  <a:pt x="4159" y="6609"/>
                  <a:pt x="4033" y="6735"/>
                </a:cubicBezTo>
                <a:lnTo>
                  <a:pt x="3056" y="7711"/>
                </a:lnTo>
                <a:cubicBezTo>
                  <a:pt x="2993" y="7774"/>
                  <a:pt x="2899" y="7806"/>
                  <a:pt x="2808" y="7806"/>
                </a:cubicBezTo>
                <a:cubicBezTo>
                  <a:pt x="2718" y="7806"/>
                  <a:pt x="2631" y="7774"/>
                  <a:pt x="2584" y="7711"/>
                </a:cubicBezTo>
                <a:cubicBezTo>
                  <a:pt x="2395" y="7554"/>
                  <a:pt x="2395" y="7365"/>
                  <a:pt x="2584" y="7239"/>
                </a:cubicBezTo>
                <a:lnTo>
                  <a:pt x="3560" y="6262"/>
                </a:lnTo>
                <a:cubicBezTo>
                  <a:pt x="3608" y="6199"/>
                  <a:pt x="3694" y="6167"/>
                  <a:pt x="3785" y="6167"/>
                </a:cubicBezTo>
                <a:close/>
                <a:moveTo>
                  <a:pt x="4730" y="7113"/>
                </a:moveTo>
                <a:cubicBezTo>
                  <a:pt x="4821" y="7113"/>
                  <a:pt x="4915" y="7144"/>
                  <a:pt x="4978" y="7207"/>
                </a:cubicBezTo>
                <a:cubicBezTo>
                  <a:pt x="5073" y="7302"/>
                  <a:pt x="5073" y="7554"/>
                  <a:pt x="4978" y="7680"/>
                </a:cubicBezTo>
                <a:lnTo>
                  <a:pt x="4001" y="8656"/>
                </a:lnTo>
                <a:cubicBezTo>
                  <a:pt x="3938" y="8719"/>
                  <a:pt x="3844" y="8751"/>
                  <a:pt x="3749" y="8751"/>
                </a:cubicBezTo>
                <a:cubicBezTo>
                  <a:pt x="3655" y="8751"/>
                  <a:pt x="3560" y="8719"/>
                  <a:pt x="3497" y="8656"/>
                </a:cubicBezTo>
                <a:cubicBezTo>
                  <a:pt x="3403" y="8530"/>
                  <a:pt x="3403" y="8310"/>
                  <a:pt x="3497" y="8184"/>
                </a:cubicBezTo>
                <a:lnTo>
                  <a:pt x="4505" y="7207"/>
                </a:lnTo>
                <a:cubicBezTo>
                  <a:pt x="4553" y="7144"/>
                  <a:pt x="4639" y="7113"/>
                  <a:pt x="4730" y="7113"/>
                </a:cubicBezTo>
                <a:close/>
                <a:moveTo>
                  <a:pt x="4100" y="969"/>
                </a:moveTo>
                <a:cubicBezTo>
                  <a:pt x="4190" y="969"/>
                  <a:pt x="4285" y="1001"/>
                  <a:pt x="4348" y="1064"/>
                </a:cubicBezTo>
                <a:lnTo>
                  <a:pt x="5041" y="1725"/>
                </a:lnTo>
                <a:lnTo>
                  <a:pt x="3938" y="2828"/>
                </a:lnTo>
                <a:cubicBezTo>
                  <a:pt x="3560" y="3206"/>
                  <a:pt x="3560" y="3899"/>
                  <a:pt x="3938" y="4277"/>
                </a:cubicBezTo>
                <a:cubicBezTo>
                  <a:pt x="4143" y="4482"/>
                  <a:pt x="4411" y="4584"/>
                  <a:pt x="4675" y="4584"/>
                </a:cubicBezTo>
                <a:cubicBezTo>
                  <a:pt x="4939" y="4584"/>
                  <a:pt x="5199" y="4482"/>
                  <a:pt x="5388" y="4277"/>
                </a:cubicBezTo>
                <a:lnTo>
                  <a:pt x="6396" y="3332"/>
                </a:lnTo>
                <a:cubicBezTo>
                  <a:pt x="6443" y="3269"/>
                  <a:pt x="6530" y="3238"/>
                  <a:pt x="6620" y="3238"/>
                </a:cubicBezTo>
                <a:cubicBezTo>
                  <a:pt x="6711" y="3238"/>
                  <a:pt x="6805" y="3269"/>
                  <a:pt x="6868" y="3332"/>
                </a:cubicBezTo>
                <a:lnTo>
                  <a:pt x="10334" y="6735"/>
                </a:lnTo>
                <a:cubicBezTo>
                  <a:pt x="10491" y="6829"/>
                  <a:pt x="10491" y="7113"/>
                  <a:pt x="10365" y="7239"/>
                </a:cubicBezTo>
                <a:cubicBezTo>
                  <a:pt x="10302" y="7302"/>
                  <a:pt x="10216" y="7333"/>
                  <a:pt x="10129" y="7333"/>
                </a:cubicBezTo>
                <a:cubicBezTo>
                  <a:pt x="10042" y="7333"/>
                  <a:pt x="9956" y="7302"/>
                  <a:pt x="9893" y="7239"/>
                </a:cubicBezTo>
                <a:lnTo>
                  <a:pt x="8444" y="5789"/>
                </a:lnTo>
                <a:cubicBezTo>
                  <a:pt x="8381" y="5726"/>
                  <a:pt x="8286" y="5695"/>
                  <a:pt x="8195" y="5695"/>
                </a:cubicBezTo>
                <a:cubicBezTo>
                  <a:pt x="8105" y="5695"/>
                  <a:pt x="8018" y="5726"/>
                  <a:pt x="7971" y="5789"/>
                </a:cubicBezTo>
                <a:cubicBezTo>
                  <a:pt x="7845" y="5884"/>
                  <a:pt x="7845" y="6136"/>
                  <a:pt x="7971" y="6262"/>
                </a:cubicBezTo>
                <a:lnTo>
                  <a:pt x="9420" y="7711"/>
                </a:lnTo>
                <a:cubicBezTo>
                  <a:pt x="9546" y="7837"/>
                  <a:pt x="9546" y="8058"/>
                  <a:pt x="9420" y="8184"/>
                </a:cubicBezTo>
                <a:cubicBezTo>
                  <a:pt x="9357" y="8247"/>
                  <a:pt x="9271" y="8278"/>
                  <a:pt x="9184" y="8278"/>
                </a:cubicBezTo>
                <a:cubicBezTo>
                  <a:pt x="9097" y="8278"/>
                  <a:pt x="9011" y="8247"/>
                  <a:pt x="8948" y="8184"/>
                </a:cubicBezTo>
                <a:lnTo>
                  <a:pt x="7498" y="6735"/>
                </a:lnTo>
                <a:cubicBezTo>
                  <a:pt x="7435" y="6672"/>
                  <a:pt x="7341" y="6640"/>
                  <a:pt x="7250" y="6640"/>
                </a:cubicBezTo>
                <a:cubicBezTo>
                  <a:pt x="7160" y="6640"/>
                  <a:pt x="7073" y="6672"/>
                  <a:pt x="7026" y="6735"/>
                </a:cubicBezTo>
                <a:cubicBezTo>
                  <a:pt x="6900" y="6829"/>
                  <a:pt x="6900" y="7081"/>
                  <a:pt x="7026" y="7176"/>
                </a:cubicBezTo>
                <a:lnTo>
                  <a:pt x="8475" y="8656"/>
                </a:lnTo>
                <a:cubicBezTo>
                  <a:pt x="8601" y="8751"/>
                  <a:pt x="8601" y="9003"/>
                  <a:pt x="8475" y="9129"/>
                </a:cubicBezTo>
                <a:cubicBezTo>
                  <a:pt x="8412" y="9176"/>
                  <a:pt x="8325" y="9200"/>
                  <a:pt x="8239" y="9200"/>
                </a:cubicBezTo>
                <a:cubicBezTo>
                  <a:pt x="8152" y="9200"/>
                  <a:pt x="8066" y="9176"/>
                  <a:pt x="8003" y="9129"/>
                </a:cubicBezTo>
                <a:lnTo>
                  <a:pt x="6459" y="7648"/>
                </a:lnTo>
                <a:cubicBezTo>
                  <a:pt x="6270" y="7459"/>
                  <a:pt x="6018" y="7396"/>
                  <a:pt x="5797" y="7396"/>
                </a:cubicBezTo>
                <a:cubicBezTo>
                  <a:pt x="5797" y="7144"/>
                  <a:pt x="5671" y="6924"/>
                  <a:pt x="5482" y="6735"/>
                </a:cubicBezTo>
                <a:cubicBezTo>
                  <a:pt x="5293" y="6514"/>
                  <a:pt x="5041" y="6451"/>
                  <a:pt x="4821" y="6388"/>
                </a:cubicBezTo>
                <a:cubicBezTo>
                  <a:pt x="4821" y="6167"/>
                  <a:pt x="4694" y="5947"/>
                  <a:pt x="4505" y="5726"/>
                </a:cubicBezTo>
                <a:cubicBezTo>
                  <a:pt x="4285" y="5537"/>
                  <a:pt x="4064" y="5474"/>
                  <a:pt x="3812" y="5411"/>
                </a:cubicBezTo>
                <a:cubicBezTo>
                  <a:pt x="3812" y="5191"/>
                  <a:pt x="3718" y="4939"/>
                  <a:pt x="3497" y="4750"/>
                </a:cubicBezTo>
                <a:cubicBezTo>
                  <a:pt x="3308" y="4561"/>
                  <a:pt x="3048" y="4466"/>
                  <a:pt x="2785" y="4466"/>
                </a:cubicBezTo>
                <a:cubicBezTo>
                  <a:pt x="2521" y="4466"/>
                  <a:pt x="2253" y="4561"/>
                  <a:pt x="2048" y="4750"/>
                </a:cubicBezTo>
                <a:lnTo>
                  <a:pt x="1544" y="5254"/>
                </a:lnTo>
                <a:lnTo>
                  <a:pt x="819" y="4561"/>
                </a:lnTo>
                <a:cubicBezTo>
                  <a:pt x="725" y="4435"/>
                  <a:pt x="725" y="4183"/>
                  <a:pt x="819" y="4088"/>
                </a:cubicBezTo>
                <a:lnTo>
                  <a:pt x="3875" y="1064"/>
                </a:lnTo>
                <a:cubicBezTo>
                  <a:pt x="3923" y="1001"/>
                  <a:pt x="4009" y="969"/>
                  <a:pt x="4100" y="969"/>
                </a:cubicBezTo>
                <a:close/>
                <a:moveTo>
                  <a:pt x="5718" y="8089"/>
                </a:moveTo>
                <a:cubicBezTo>
                  <a:pt x="5805" y="8089"/>
                  <a:pt x="5892" y="8121"/>
                  <a:pt x="5955" y="8184"/>
                </a:cubicBezTo>
                <a:cubicBezTo>
                  <a:pt x="6081" y="8310"/>
                  <a:pt x="6081" y="8530"/>
                  <a:pt x="5955" y="8656"/>
                </a:cubicBezTo>
                <a:lnTo>
                  <a:pt x="4978" y="9633"/>
                </a:lnTo>
                <a:cubicBezTo>
                  <a:pt x="4915" y="9696"/>
                  <a:pt x="4821" y="9728"/>
                  <a:pt x="4730" y="9728"/>
                </a:cubicBezTo>
                <a:cubicBezTo>
                  <a:pt x="4639" y="9728"/>
                  <a:pt x="4553" y="9696"/>
                  <a:pt x="4505" y="9633"/>
                </a:cubicBezTo>
                <a:cubicBezTo>
                  <a:pt x="4379" y="9507"/>
                  <a:pt x="4379" y="9286"/>
                  <a:pt x="4505" y="9160"/>
                </a:cubicBezTo>
                <a:lnTo>
                  <a:pt x="5482" y="8184"/>
                </a:lnTo>
                <a:cubicBezTo>
                  <a:pt x="5545" y="8121"/>
                  <a:pt x="5632" y="8089"/>
                  <a:pt x="5718" y="8089"/>
                </a:cubicBezTo>
                <a:close/>
                <a:moveTo>
                  <a:pt x="6616" y="8877"/>
                </a:moveTo>
                <a:lnTo>
                  <a:pt x="7467" y="9665"/>
                </a:lnTo>
                <a:cubicBezTo>
                  <a:pt x="7593" y="9759"/>
                  <a:pt x="7593" y="9980"/>
                  <a:pt x="7435" y="10106"/>
                </a:cubicBezTo>
                <a:cubicBezTo>
                  <a:pt x="7388" y="10169"/>
                  <a:pt x="7286" y="10200"/>
                  <a:pt x="7179" y="10200"/>
                </a:cubicBezTo>
                <a:cubicBezTo>
                  <a:pt x="7073" y="10200"/>
                  <a:pt x="6963" y="10169"/>
                  <a:pt x="6900" y="10106"/>
                </a:cubicBezTo>
                <a:lnTo>
                  <a:pt x="6207" y="9412"/>
                </a:lnTo>
                <a:lnTo>
                  <a:pt x="6427" y="9160"/>
                </a:lnTo>
                <a:cubicBezTo>
                  <a:pt x="6522" y="9097"/>
                  <a:pt x="6585" y="8971"/>
                  <a:pt x="6616" y="8877"/>
                </a:cubicBezTo>
                <a:close/>
                <a:moveTo>
                  <a:pt x="7309" y="0"/>
                </a:moveTo>
                <a:cubicBezTo>
                  <a:pt x="7042" y="0"/>
                  <a:pt x="6774" y="103"/>
                  <a:pt x="6585" y="308"/>
                </a:cubicBezTo>
                <a:lnTo>
                  <a:pt x="5608" y="1284"/>
                </a:lnTo>
                <a:lnTo>
                  <a:pt x="4852" y="560"/>
                </a:lnTo>
                <a:cubicBezTo>
                  <a:pt x="4656" y="394"/>
                  <a:pt x="4409" y="307"/>
                  <a:pt x="4163" y="307"/>
                </a:cubicBezTo>
                <a:cubicBezTo>
                  <a:pt x="3897" y="307"/>
                  <a:pt x="3631" y="409"/>
                  <a:pt x="3434" y="623"/>
                </a:cubicBezTo>
                <a:lnTo>
                  <a:pt x="410" y="3647"/>
                </a:lnTo>
                <a:cubicBezTo>
                  <a:pt x="0" y="4025"/>
                  <a:pt x="0" y="4718"/>
                  <a:pt x="410" y="5096"/>
                </a:cubicBezTo>
                <a:lnTo>
                  <a:pt x="1103" y="5821"/>
                </a:lnTo>
                <a:cubicBezTo>
                  <a:pt x="725" y="6199"/>
                  <a:pt x="725" y="6829"/>
                  <a:pt x="1103" y="7239"/>
                </a:cubicBezTo>
                <a:cubicBezTo>
                  <a:pt x="1292" y="7428"/>
                  <a:pt x="1544" y="7491"/>
                  <a:pt x="1765" y="7554"/>
                </a:cubicBezTo>
                <a:cubicBezTo>
                  <a:pt x="1765" y="7774"/>
                  <a:pt x="1891" y="8026"/>
                  <a:pt x="2080" y="8215"/>
                </a:cubicBezTo>
                <a:cubicBezTo>
                  <a:pt x="2300" y="8404"/>
                  <a:pt x="2521" y="8499"/>
                  <a:pt x="2773" y="8530"/>
                </a:cubicBezTo>
                <a:cubicBezTo>
                  <a:pt x="2773" y="8751"/>
                  <a:pt x="2867" y="9003"/>
                  <a:pt x="3088" y="9192"/>
                </a:cubicBezTo>
                <a:cubicBezTo>
                  <a:pt x="3277" y="9381"/>
                  <a:pt x="3497" y="9475"/>
                  <a:pt x="3749" y="9507"/>
                </a:cubicBezTo>
                <a:cubicBezTo>
                  <a:pt x="3749" y="9759"/>
                  <a:pt x="3875" y="9980"/>
                  <a:pt x="4064" y="10169"/>
                </a:cubicBezTo>
                <a:cubicBezTo>
                  <a:pt x="4253" y="10373"/>
                  <a:pt x="4521" y="10476"/>
                  <a:pt x="4789" y="10476"/>
                </a:cubicBezTo>
                <a:cubicBezTo>
                  <a:pt x="5057" y="10476"/>
                  <a:pt x="5325" y="10373"/>
                  <a:pt x="5514" y="10169"/>
                </a:cubicBezTo>
                <a:lnTo>
                  <a:pt x="5766" y="9948"/>
                </a:lnTo>
                <a:lnTo>
                  <a:pt x="6459" y="10673"/>
                </a:lnTo>
                <a:cubicBezTo>
                  <a:pt x="6664" y="10862"/>
                  <a:pt x="6939" y="10956"/>
                  <a:pt x="7219" y="10956"/>
                </a:cubicBezTo>
                <a:cubicBezTo>
                  <a:pt x="7498" y="10956"/>
                  <a:pt x="7782" y="10862"/>
                  <a:pt x="8003" y="10673"/>
                </a:cubicBezTo>
                <a:cubicBezTo>
                  <a:pt x="8192" y="10452"/>
                  <a:pt x="8286" y="10232"/>
                  <a:pt x="8318" y="9980"/>
                </a:cubicBezTo>
                <a:cubicBezTo>
                  <a:pt x="8538" y="9980"/>
                  <a:pt x="8790" y="9885"/>
                  <a:pt x="8979" y="9665"/>
                </a:cubicBezTo>
                <a:cubicBezTo>
                  <a:pt x="9168" y="9475"/>
                  <a:pt x="9263" y="9255"/>
                  <a:pt x="9294" y="9003"/>
                </a:cubicBezTo>
                <a:cubicBezTo>
                  <a:pt x="9546" y="9003"/>
                  <a:pt x="9767" y="8877"/>
                  <a:pt x="9956" y="8688"/>
                </a:cubicBezTo>
                <a:cubicBezTo>
                  <a:pt x="10176" y="8499"/>
                  <a:pt x="10239" y="8247"/>
                  <a:pt x="10271" y="8026"/>
                </a:cubicBezTo>
                <a:cubicBezTo>
                  <a:pt x="10523" y="8026"/>
                  <a:pt x="10743" y="7900"/>
                  <a:pt x="10964" y="7711"/>
                </a:cubicBezTo>
                <a:cubicBezTo>
                  <a:pt x="11342" y="7302"/>
                  <a:pt x="11342" y="6640"/>
                  <a:pt x="10964" y="6262"/>
                </a:cubicBezTo>
                <a:lnTo>
                  <a:pt x="10680" y="5978"/>
                </a:lnTo>
                <a:lnTo>
                  <a:pt x="11594" y="5065"/>
                </a:lnTo>
                <a:cubicBezTo>
                  <a:pt x="11909" y="4687"/>
                  <a:pt x="11909" y="4057"/>
                  <a:pt x="11468" y="3647"/>
                </a:cubicBezTo>
                <a:lnTo>
                  <a:pt x="8034" y="308"/>
                </a:lnTo>
                <a:cubicBezTo>
                  <a:pt x="7845" y="103"/>
                  <a:pt x="7577" y="0"/>
                  <a:pt x="7309" y="0"/>
                </a:cubicBezTo>
                <a:close/>
              </a:path>
            </a:pathLst>
          </a:custGeom>
          <a:solidFill>
            <a:srgbClr val="5A5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1009" name="Google Shape;1009;p43"/>
          <p:cNvGrpSpPr/>
          <p:nvPr/>
        </p:nvGrpSpPr>
        <p:grpSpPr>
          <a:xfrm>
            <a:off x="7053125" y="1744108"/>
            <a:ext cx="564092" cy="561061"/>
            <a:chOff x="-3854375" y="2046625"/>
            <a:chExt cx="293025" cy="291450"/>
          </a:xfrm>
          <a:solidFill>
            <a:srgbClr val="03DAC4"/>
          </a:solidFill>
        </p:grpSpPr>
        <p:sp>
          <p:nvSpPr>
            <p:cNvPr id="1010" name="Google Shape;1010;p43"/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716"/>
          <p:cNvSpPr/>
          <p:nvPr/>
        </p:nvSpPr>
        <p:spPr>
          <a:xfrm>
            <a:off x="0" y="3977038"/>
            <a:ext cx="12192000" cy="1416465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id-ID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96645" y="1094316"/>
            <a:ext cx="4105275" cy="4105275"/>
            <a:chOff x="2896644" y="1094315"/>
            <a:chExt cx="4105275" cy="4105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1" name="PA_矩形 5"/>
            <p:cNvSpPr/>
            <p:nvPr>
              <p:custDataLst>
                <p:tags r:id="rId1"/>
              </p:custDataLst>
            </p:nvPr>
          </p:nvSpPr>
          <p:spPr>
            <a:xfrm>
              <a:off x="2896644" y="1094315"/>
              <a:ext cx="4105275" cy="41052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29676"/>
              </a:solidFill>
            </a:ln>
            <a:effectLst>
              <a:outerShdw blurRad="508000" dist="190500" dir="5400000" algn="ctr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zh-CN" altLang="en-US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1" name="PA_文本框 6"/>
            <p:cNvSpPr txBox="1"/>
            <p:nvPr>
              <p:custDataLst>
                <p:tags r:id="rId2"/>
              </p:custDataLst>
            </p:nvPr>
          </p:nvSpPr>
          <p:spPr>
            <a:xfrm>
              <a:off x="3966501" y="1539155"/>
              <a:ext cx="21691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9600" b="1" dirty="0">
                  <a:solidFill>
                    <a:srgbClr val="02967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</a:t>
              </a:r>
              <a:r>
                <a:rPr lang="zh-CN" altLang="en-US" sz="4800" b="1" dirty="0">
                  <a:solidFill>
                    <a:srgbClr val="02967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页</a:t>
              </a:r>
              <a:endParaRPr lang="zh-CN" altLang="en-US" sz="4800" b="1" dirty="0">
                <a:solidFill>
                  <a:srgbClr val="02967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2" name="PA_文本框 7"/>
            <p:cNvSpPr txBox="1"/>
            <p:nvPr>
              <p:custDataLst>
                <p:tags r:id="rId3"/>
              </p:custDataLst>
            </p:nvPr>
          </p:nvSpPr>
          <p:spPr>
            <a:xfrm>
              <a:off x="3503068" y="3137991"/>
              <a:ext cx="2954655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36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蓝绿商务</a:t>
              </a:r>
              <a:endPara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CN" altLang="en-US" sz="36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可视化图表集</a:t>
              </a:r>
              <a:endPara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CN" altLang="en-US" sz="3200" b="1" dirty="0">
                  <a:solidFill>
                    <a:srgbClr val="02967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（</a:t>
              </a:r>
              <a:r>
                <a:rPr lang="en-US" altLang="zh-CN" sz="3200" b="1" dirty="0">
                  <a:solidFill>
                    <a:srgbClr val="02967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NO.12</a:t>
              </a:r>
              <a:r>
                <a:rPr lang="zh-CN" altLang="en-US" sz="3200" b="1" dirty="0">
                  <a:solidFill>
                    <a:srgbClr val="02967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）</a:t>
              </a:r>
              <a:endParaRPr lang="zh-CN" altLang="en-US" sz="3200" b="1" dirty="0">
                <a:solidFill>
                  <a:srgbClr val="02967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2" name="PA_组合 2"/>
          <p:cNvGrpSpPr/>
          <p:nvPr>
            <p:custDataLst>
              <p:tags r:id="rId4"/>
            </p:custDataLst>
          </p:nvPr>
        </p:nvGrpSpPr>
        <p:grpSpPr>
          <a:xfrm>
            <a:off x="973673" y="2420408"/>
            <a:ext cx="3034551" cy="3742931"/>
            <a:chOff x="1453228" y="3036450"/>
            <a:chExt cx="1908017" cy="2353421"/>
          </a:xfrm>
          <a:effectLst>
            <a:outerShdw blurRad="63500" sx="102000" sy="102000" algn="ctr" rotWithShape="0">
              <a:prstClr val="black">
                <a:alpha val="85000"/>
              </a:prstClr>
            </a:outerShdw>
          </a:effectLst>
        </p:grpSpPr>
        <p:sp>
          <p:nvSpPr>
            <p:cNvPr id="593" name="Freeform 251"/>
            <p:cNvSpPr/>
            <p:nvPr/>
          </p:nvSpPr>
          <p:spPr bwMode="auto">
            <a:xfrm>
              <a:off x="1739130" y="5191245"/>
              <a:ext cx="237750" cy="198626"/>
            </a:xfrm>
            <a:custGeom>
              <a:avLst/>
              <a:gdLst>
                <a:gd name="T0" fmla="*/ 7 w 79"/>
                <a:gd name="T1" fmla="*/ 0 h 66"/>
                <a:gd name="T2" fmla="*/ 8 w 79"/>
                <a:gd name="T3" fmla="*/ 2 h 66"/>
                <a:gd name="T4" fmla="*/ 9 w 79"/>
                <a:gd name="T5" fmla="*/ 4 h 66"/>
                <a:gd name="T6" fmla="*/ 11 w 79"/>
                <a:gd name="T7" fmla="*/ 8 h 66"/>
                <a:gd name="T8" fmla="*/ 12 w 79"/>
                <a:gd name="T9" fmla="*/ 11 h 66"/>
                <a:gd name="T10" fmla="*/ 14 w 79"/>
                <a:gd name="T11" fmla="*/ 13 h 66"/>
                <a:gd name="T12" fmla="*/ 17 w 79"/>
                <a:gd name="T13" fmla="*/ 15 h 66"/>
                <a:gd name="T14" fmla="*/ 18 w 79"/>
                <a:gd name="T15" fmla="*/ 13 h 66"/>
                <a:gd name="T16" fmla="*/ 21 w 79"/>
                <a:gd name="T17" fmla="*/ 12 h 66"/>
                <a:gd name="T18" fmla="*/ 22 w 79"/>
                <a:gd name="T19" fmla="*/ 9 h 66"/>
                <a:gd name="T20" fmla="*/ 25 w 79"/>
                <a:gd name="T21" fmla="*/ 7 h 66"/>
                <a:gd name="T22" fmla="*/ 26 w 79"/>
                <a:gd name="T23" fmla="*/ 4 h 66"/>
                <a:gd name="T24" fmla="*/ 28 w 79"/>
                <a:gd name="T25" fmla="*/ 3 h 66"/>
                <a:gd name="T26" fmla="*/ 30 w 79"/>
                <a:gd name="T27" fmla="*/ 2 h 66"/>
                <a:gd name="T28" fmla="*/ 33 w 79"/>
                <a:gd name="T29" fmla="*/ 2 h 66"/>
                <a:gd name="T30" fmla="*/ 37 w 79"/>
                <a:gd name="T31" fmla="*/ 2 h 66"/>
                <a:gd name="T32" fmla="*/ 39 w 79"/>
                <a:gd name="T33" fmla="*/ 2 h 66"/>
                <a:gd name="T34" fmla="*/ 42 w 79"/>
                <a:gd name="T35" fmla="*/ 3 h 66"/>
                <a:gd name="T36" fmla="*/ 43 w 79"/>
                <a:gd name="T37" fmla="*/ 6 h 66"/>
                <a:gd name="T38" fmla="*/ 49 w 79"/>
                <a:gd name="T39" fmla="*/ 15 h 66"/>
                <a:gd name="T40" fmla="*/ 56 w 79"/>
                <a:gd name="T41" fmla="*/ 27 h 66"/>
                <a:gd name="T42" fmla="*/ 66 w 79"/>
                <a:gd name="T43" fmla="*/ 36 h 66"/>
                <a:gd name="T44" fmla="*/ 71 w 79"/>
                <a:gd name="T45" fmla="*/ 40 h 66"/>
                <a:gd name="T46" fmla="*/ 73 w 79"/>
                <a:gd name="T47" fmla="*/ 44 h 66"/>
                <a:gd name="T48" fmla="*/ 76 w 79"/>
                <a:gd name="T49" fmla="*/ 47 h 66"/>
                <a:gd name="T50" fmla="*/ 79 w 79"/>
                <a:gd name="T51" fmla="*/ 51 h 66"/>
                <a:gd name="T52" fmla="*/ 79 w 79"/>
                <a:gd name="T53" fmla="*/ 55 h 66"/>
                <a:gd name="T54" fmla="*/ 76 w 79"/>
                <a:gd name="T55" fmla="*/ 61 h 66"/>
                <a:gd name="T56" fmla="*/ 71 w 79"/>
                <a:gd name="T57" fmla="*/ 64 h 66"/>
                <a:gd name="T58" fmla="*/ 63 w 79"/>
                <a:gd name="T59" fmla="*/ 66 h 66"/>
                <a:gd name="T60" fmla="*/ 54 w 79"/>
                <a:gd name="T61" fmla="*/ 66 h 66"/>
                <a:gd name="T62" fmla="*/ 42 w 79"/>
                <a:gd name="T63" fmla="*/ 64 h 66"/>
                <a:gd name="T64" fmla="*/ 33 w 79"/>
                <a:gd name="T65" fmla="*/ 59 h 66"/>
                <a:gd name="T66" fmla="*/ 26 w 79"/>
                <a:gd name="T67" fmla="*/ 55 h 66"/>
                <a:gd name="T68" fmla="*/ 25 w 79"/>
                <a:gd name="T69" fmla="*/ 54 h 66"/>
                <a:gd name="T70" fmla="*/ 22 w 79"/>
                <a:gd name="T71" fmla="*/ 51 h 66"/>
                <a:gd name="T72" fmla="*/ 20 w 79"/>
                <a:gd name="T73" fmla="*/ 49 h 66"/>
                <a:gd name="T74" fmla="*/ 17 w 79"/>
                <a:gd name="T75" fmla="*/ 46 h 66"/>
                <a:gd name="T76" fmla="*/ 14 w 79"/>
                <a:gd name="T77" fmla="*/ 45 h 66"/>
                <a:gd name="T78" fmla="*/ 13 w 79"/>
                <a:gd name="T79" fmla="*/ 44 h 66"/>
                <a:gd name="T80" fmla="*/ 12 w 79"/>
                <a:gd name="T81" fmla="*/ 45 h 66"/>
                <a:gd name="T82" fmla="*/ 11 w 79"/>
                <a:gd name="T83" fmla="*/ 46 h 66"/>
                <a:gd name="T84" fmla="*/ 9 w 79"/>
                <a:gd name="T85" fmla="*/ 46 h 66"/>
                <a:gd name="T86" fmla="*/ 8 w 79"/>
                <a:gd name="T87" fmla="*/ 45 h 66"/>
                <a:gd name="T88" fmla="*/ 5 w 79"/>
                <a:gd name="T89" fmla="*/ 44 h 66"/>
                <a:gd name="T90" fmla="*/ 3 w 79"/>
                <a:gd name="T91" fmla="*/ 42 h 66"/>
                <a:gd name="T92" fmla="*/ 1 w 79"/>
                <a:gd name="T93" fmla="*/ 41 h 66"/>
                <a:gd name="T94" fmla="*/ 1 w 79"/>
                <a:gd name="T95" fmla="*/ 38 h 66"/>
                <a:gd name="T96" fmla="*/ 0 w 79"/>
                <a:gd name="T97" fmla="*/ 36 h 66"/>
                <a:gd name="T98" fmla="*/ 0 w 79"/>
                <a:gd name="T99" fmla="*/ 32 h 66"/>
                <a:gd name="T100" fmla="*/ 1 w 79"/>
                <a:gd name="T101" fmla="*/ 20 h 66"/>
                <a:gd name="T102" fmla="*/ 3 w 79"/>
                <a:gd name="T103" fmla="*/ 8 h 66"/>
                <a:gd name="T104" fmla="*/ 7 w 79"/>
                <a:gd name="T105" fmla="*/ 0 h 66"/>
                <a:gd name="T106" fmla="*/ 7 w 79"/>
                <a:gd name="T10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66">
                  <a:moveTo>
                    <a:pt x="7" y="0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2" y="9"/>
                  </a:lnTo>
                  <a:lnTo>
                    <a:pt x="25" y="7"/>
                  </a:lnTo>
                  <a:lnTo>
                    <a:pt x="26" y="4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9" y="15"/>
                  </a:lnTo>
                  <a:lnTo>
                    <a:pt x="56" y="27"/>
                  </a:lnTo>
                  <a:lnTo>
                    <a:pt x="66" y="36"/>
                  </a:lnTo>
                  <a:lnTo>
                    <a:pt x="71" y="40"/>
                  </a:lnTo>
                  <a:lnTo>
                    <a:pt x="73" y="44"/>
                  </a:lnTo>
                  <a:lnTo>
                    <a:pt x="76" y="47"/>
                  </a:lnTo>
                  <a:lnTo>
                    <a:pt x="79" y="51"/>
                  </a:lnTo>
                  <a:lnTo>
                    <a:pt x="79" y="55"/>
                  </a:lnTo>
                  <a:lnTo>
                    <a:pt x="76" y="61"/>
                  </a:lnTo>
                  <a:lnTo>
                    <a:pt x="71" y="64"/>
                  </a:lnTo>
                  <a:lnTo>
                    <a:pt x="63" y="66"/>
                  </a:lnTo>
                  <a:lnTo>
                    <a:pt x="54" y="66"/>
                  </a:lnTo>
                  <a:lnTo>
                    <a:pt x="42" y="64"/>
                  </a:lnTo>
                  <a:lnTo>
                    <a:pt x="33" y="59"/>
                  </a:lnTo>
                  <a:lnTo>
                    <a:pt x="26" y="55"/>
                  </a:lnTo>
                  <a:lnTo>
                    <a:pt x="25" y="54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17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0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4" name="Freeform 252"/>
            <p:cNvSpPr/>
            <p:nvPr/>
          </p:nvSpPr>
          <p:spPr bwMode="auto">
            <a:xfrm>
              <a:off x="1952803" y="5191245"/>
              <a:ext cx="270854" cy="189599"/>
            </a:xfrm>
            <a:custGeom>
              <a:avLst/>
              <a:gdLst>
                <a:gd name="T0" fmla="*/ 8 w 90"/>
                <a:gd name="T1" fmla="*/ 0 h 63"/>
                <a:gd name="T2" fmla="*/ 9 w 90"/>
                <a:gd name="T3" fmla="*/ 2 h 63"/>
                <a:gd name="T4" fmla="*/ 10 w 90"/>
                <a:gd name="T5" fmla="*/ 4 h 63"/>
                <a:gd name="T6" fmla="*/ 12 w 90"/>
                <a:gd name="T7" fmla="*/ 7 h 63"/>
                <a:gd name="T8" fmla="*/ 13 w 90"/>
                <a:gd name="T9" fmla="*/ 11 h 63"/>
                <a:gd name="T10" fmla="*/ 15 w 90"/>
                <a:gd name="T11" fmla="*/ 13 h 63"/>
                <a:gd name="T12" fmla="*/ 18 w 90"/>
                <a:gd name="T13" fmla="*/ 13 h 63"/>
                <a:gd name="T14" fmla="*/ 21 w 90"/>
                <a:gd name="T15" fmla="*/ 13 h 63"/>
                <a:gd name="T16" fmla="*/ 23 w 90"/>
                <a:gd name="T17" fmla="*/ 11 h 63"/>
                <a:gd name="T18" fmla="*/ 26 w 90"/>
                <a:gd name="T19" fmla="*/ 9 h 63"/>
                <a:gd name="T20" fmla="*/ 27 w 90"/>
                <a:gd name="T21" fmla="*/ 7 h 63"/>
                <a:gd name="T22" fmla="*/ 30 w 90"/>
                <a:gd name="T23" fmla="*/ 4 h 63"/>
                <a:gd name="T24" fmla="*/ 32 w 90"/>
                <a:gd name="T25" fmla="*/ 3 h 63"/>
                <a:gd name="T26" fmla="*/ 35 w 90"/>
                <a:gd name="T27" fmla="*/ 2 h 63"/>
                <a:gd name="T28" fmla="*/ 38 w 90"/>
                <a:gd name="T29" fmla="*/ 2 h 63"/>
                <a:gd name="T30" fmla="*/ 42 w 90"/>
                <a:gd name="T31" fmla="*/ 0 h 63"/>
                <a:gd name="T32" fmla="*/ 46 w 90"/>
                <a:gd name="T33" fmla="*/ 2 h 63"/>
                <a:gd name="T34" fmla="*/ 48 w 90"/>
                <a:gd name="T35" fmla="*/ 3 h 63"/>
                <a:gd name="T36" fmla="*/ 51 w 90"/>
                <a:gd name="T37" fmla="*/ 6 h 63"/>
                <a:gd name="T38" fmla="*/ 56 w 90"/>
                <a:gd name="T39" fmla="*/ 15 h 63"/>
                <a:gd name="T40" fmla="*/ 64 w 90"/>
                <a:gd name="T41" fmla="*/ 25 h 63"/>
                <a:gd name="T42" fmla="*/ 74 w 90"/>
                <a:gd name="T43" fmla="*/ 34 h 63"/>
                <a:gd name="T44" fmla="*/ 81 w 90"/>
                <a:gd name="T45" fmla="*/ 38 h 63"/>
                <a:gd name="T46" fmla="*/ 85 w 90"/>
                <a:gd name="T47" fmla="*/ 42 h 63"/>
                <a:gd name="T48" fmla="*/ 87 w 90"/>
                <a:gd name="T49" fmla="*/ 45 h 63"/>
                <a:gd name="T50" fmla="*/ 90 w 90"/>
                <a:gd name="T51" fmla="*/ 49 h 63"/>
                <a:gd name="T52" fmla="*/ 90 w 90"/>
                <a:gd name="T53" fmla="*/ 53 h 63"/>
                <a:gd name="T54" fmla="*/ 87 w 90"/>
                <a:gd name="T55" fmla="*/ 58 h 63"/>
                <a:gd name="T56" fmla="*/ 82 w 90"/>
                <a:gd name="T57" fmla="*/ 61 h 63"/>
                <a:gd name="T58" fmla="*/ 73 w 90"/>
                <a:gd name="T59" fmla="*/ 63 h 63"/>
                <a:gd name="T60" fmla="*/ 63 w 90"/>
                <a:gd name="T61" fmla="*/ 63 h 63"/>
                <a:gd name="T62" fmla="*/ 48 w 90"/>
                <a:gd name="T63" fmla="*/ 61 h 63"/>
                <a:gd name="T64" fmla="*/ 38 w 90"/>
                <a:gd name="T65" fmla="*/ 57 h 63"/>
                <a:gd name="T66" fmla="*/ 30 w 90"/>
                <a:gd name="T67" fmla="*/ 53 h 63"/>
                <a:gd name="T68" fmla="*/ 29 w 90"/>
                <a:gd name="T69" fmla="*/ 51 h 63"/>
                <a:gd name="T70" fmla="*/ 26 w 90"/>
                <a:gd name="T71" fmla="*/ 50 h 63"/>
                <a:gd name="T72" fmla="*/ 23 w 90"/>
                <a:gd name="T73" fmla="*/ 47 h 63"/>
                <a:gd name="T74" fmla="*/ 21 w 90"/>
                <a:gd name="T75" fmla="*/ 46 h 63"/>
                <a:gd name="T76" fmla="*/ 18 w 90"/>
                <a:gd name="T77" fmla="*/ 44 h 63"/>
                <a:gd name="T78" fmla="*/ 15 w 90"/>
                <a:gd name="T79" fmla="*/ 42 h 63"/>
                <a:gd name="T80" fmla="*/ 14 w 90"/>
                <a:gd name="T81" fmla="*/ 42 h 63"/>
                <a:gd name="T82" fmla="*/ 13 w 90"/>
                <a:gd name="T83" fmla="*/ 42 h 63"/>
                <a:gd name="T84" fmla="*/ 13 w 90"/>
                <a:gd name="T85" fmla="*/ 44 h 63"/>
                <a:gd name="T86" fmla="*/ 12 w 90"/>
                <a:gd name="T87" fmla="*/ 44 h 63"/>
                <a:gd name="T88" fmla="*/ 9 w 90"/>
                <a:gd name="T89" fmla="*/ 44 h 63"/>
                <a:gd name="T90" fmla="*/ 6 w 90"/>
                <a:gd name="T91" fmla="*/ 42 h 63"/>
                <a:gd name="T92" fmla="*/ 4 w 90"/>
                <a:gd name="T93" fmla="*/ 41 h 63"/>
                <a:gd name="T94" fmla="*/ 2 w 90"/>
                <a:gd name="T95" fmla="*/ 38 h 63"/>
                <a:gd name="T96" fmla="*/ 1 w 90"/>
                <a:gd name="T97" fmla="*/ 37 h 63"/>
                <a:gd name="T98" fmla="*/ 1 w 90"/>
                <a:gd name="T99" fmla="*/ 34 h 63"/>
                <a:gd name="T100" fmla="*/ 0 w 90"/>
                <a:gd name="T101" fmla="*/ 30 h 63"/>
                <a:gd name="T102" fmla="*/ 1 w 90"/>
                <a:gd name="T103" fmla="*/ 20 h 63"/>
                <a:gd name="T104" fmla="*/ 4 w 90"/>
                <a:gd name="T105" fmla="*/ 8 h 63"/>
                <a:gd name="T106" fmla="*/ 6 w 90"/>
                <a:gd name="T107" fmla="*/ 0 h 63"/>
                <a:gd name="T108" fmla="*/ 8 w 90"/>
                <a:gd name="T10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63">
                  <a:moveTo>
                    <a:pt x="8" y="0"/>
                  </a:moveTo>
                  <a:lnTo>
                    <a:pt x="9" y="2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51" y="6"/>
                  </a:lnTo>
                  <a:lnTo>
                    <a:pt x="56" y="15"/>
                  </a:lnTo>
                  <a:lnTo>
                    <a:pt x="64" y="25"/>
                  </a:lnTo>
                  <a:lnTo>
                    <a:pt x="74" y="34"/>
                  </a:lnTo>
                  <a:lnTo>
                    <a:pt x="81" y="38"/>
                  </a:lnTo>
                  <a:lnTo>
                    <a:pt x="85" y="42"/>
                  </a:lnTo>
                  <a:lnTo>
                    <a:pt x="87" y="45"/>
                  </a:lnTo>
                  <a:lnTo>
                    <a:pt x="90" y="49"/>
                  </a:lnTo>
                  <a:lnTo>
                    <a:pt x="90" y="53"/>
                  </a:lnTo>
                  <a:lnTo>
                    <a:pt x="87" y="58"/>
                  </a:lnTo>
                  <a:lnTo>
                    <a:pt x="82" y="61"/>
                  </a:lnTo>
                  <a:lnTo>
                    <a:pt x="73" y="63"/>
                  </a:lnTo>
                  <a:lnTo>
                    <a:pt x="63" y="63"/>
                  </a:lnTo>
                  <a:lnTo>
                    <a:pt x="48" y="61"/>
                  </a:lnTo>
                  <a:lnTo>
                    <a:pt x="38" y="57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6" y="50"/>
                  </a:lnTo>
                  <a:lnTo>
                    <a:pt x="23" y="47"/>
                  </a:lnTo>
                  <a:lnTo>
                    <a:pt x="21" y="46"/>
                  </a:lnTo>
                  <a:lnTo>
                    <a:pt x="18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1" y="20"/>
                  </a:lnTo>
                  <a:lnTo>
                    <a:pt x="4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5" name="Freeform 253"/>
            <p:cNvSpPr/>
            <p:nvPr/>
          </p:nvSpPr>
          <p:spPr bwMode="auto">
            <a:xfrm>
              <a:off x="1730101" y="4258303"/>
              <a:ext cx="189599" cy="984104"/>
            </a:xfrm>
            <a:custGeom>
              <a:avLst/>
              <a:gdLst>
                <a:gd name="T0" fmla="*/ 11 w 63"/>
                <a:gd name="T1" fmla="*/ 0 h 327"/>
                <a:gd name="T2" fmla="*/ 53 w 63"/>
                <a:gd name="T3" fmla="*/ 0 h 327"/>
                <a:gd name="T4" fmla="*/ 57 w 63"/>
                <a:gd name="T5" fmla="*/ 1 h 327"/>
                <a:gd name="T6" fmla="*/ 61 w 63"/>
                <a:gd name="T7" fmla="*/ 3 h 327"/>
                <a:gd name="T8" fmla="*/ 62 w 63"/>
                <a:gd name="T9" fmla="*/ 7 h 327"/>
                <a:gd name="T10" fmla="*/ 63 w 63"/>
                <a:gd name="T11" fmla="*/ 11 h 327"/>
                <a:gd name="T12" fmla="*/ 63 w 63"/>
                <a:gd name="T13" fmla="*/ 317 h 327"/>
                <a:gd name="T14" fmla="*/ 62 w 63"/>
                <a:gd name="T15" fmla="*/ 322 h 327"/>
                <a:gd name="T16" fmla="*/ 61 w 63"/>
                <a:gd name="T17" fmla="*/ 325 h 327"/>
                <a:gd name="T18" fmla="*/ 57 w 63"/>
                <a:gd name="T19" fmla="*/ 327 h 327"/>
                <a:gd name="T20" fmla="*/ 53 w 63"/>
                <a:gd name="T21" fmla="*/ 327 h 327"/>
                <a:gd name="T22" fmla="*/ 11 w 63"/>
                <a:gd name="T23" fmla="*/ 327 h 327"/>
                <a:gd name="T24" fmla="*/ 7 w 63"/>
                <a:gd name="T25" fmla="*/ 327 h 327"/>
                <a:gd name="T26" fmla="*/ 4 w 63"/>
                <a:gd name="T27" fmla="*/ 325 h 327"/>
                <a:gd name="T28" fmla="*/ 2 w 63"/>
                <a:gd name="T29" fmla="*/ 322 h 327"/>
                <a:gd name="T30" fmla="*/ 0 w 63"/>
                <a:gd name="T31" fmla="*/ 317 h 327"/>
                <a:gd name="T32" fmla="*/ 0 w 63"/>
                <a:gd name="T33" fmla="*/ 11 h 327"/>
                <a:gd name="T34" fmla="*/ 2 w 63"/>
                <a:gd name="T35" fmla="*/ 7 h 327"/>
                <a:gd name="T36" fmla="*/ 4 w 63"/>
                <a:gd name="T37" fmla="*/ 3 h 327"/>
                <a:gd name="T38" fmla="*/ 7 w 63"/>
                <a:gd name="T39" fmla="*/ 1 h 327"/>
                <a:gd name="T40" fmla="*/ 11 w 63"/>
                <a:gd name="T4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27">
                  <a:moveTo>
                    <a:pt x="11" y="0"/>
                  </a:moveTo>
                  <a:lnTo>
                    <a:pt x="53" y="0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17"/>
                  </a:lnTo>
                  <a:lnTo>
                    <a:pt x="62" y="322"/>
                  </a:lnTo>
                  <a:lnTo>
                    <a:pt x="61" y="325"/>
                  </a:lnTo>
                  <a:lnTo>
                    <a:pt x="57" y="327"/>
                  </a:lnTo>
                  <a:lnTo>
                    <a:pt x="53" y="327"/>
                  </a:lnTo>
                  <a:lnTo>
                    <a:pt x="11" y="327"/>
                  </a:lnTo>
                  <a:lnTo>
                    <a:pt x="7" y="327"/>
                  </a:lnTo>
                  <a:lnTo>
                    <a:pt x="4" y="325"/>
                  </a:lnTo>
                  <a:lnTo>
                    <a:pt x="2" y="322"/>
                  </a:lnTo>
                  <a:lnTo>
                    <a:pt x="0" y="3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6" name="Freeform 254"/>
            <p:cNvSpPr/>
            <p:nvPr/>
          </p:nvSpPr>
          <p:spPr bwMode="auto">
            <a:xfrm>
              <a:off x="1946784" y="4056668"/>
              <a:ext cx="189599" cy="1185739"/>
            </a:xfrm>
            <a:custGeom>
              <a:avLst/>
              <a:gdLst>
                <a:gd name="T0" fmla="*/ 11 w 63"/>
                <a:gd name="T1" fmla="*/ 0 h 394"/>
                <a:gd name="T2" fmla="*/ 53 w 63"/>
                <a:gd name="T3" fmla="*/ 0 h 394"/>
                <a:gd name="T4" fmla="*/ 57 w 63"/>
                <a:gd name="T5" fmla="*/ 0 h 394"/>
                <a:gd name="T6" fmla="*/ 59 w 63"/>
                <a:gd name="T7" fmla="*/ 3 h 394"/>
                <a:gd name="T8" fmla="*/ 62 w 63"/>
                <a:gd name="T9" fmla="*/ 7 h 394"/>
                <a:gd name="T10" fmla="*/ 63 w 63"/>
                <a:gd name="T11" fmla="*/ 11 h 394"/>
                <a:gd name="T12" fmla="*/ 63 w 63"/>
                <a:gd name="T13" fmla="*/ 384 h 394"/>
                <a:gd name="T14" fmla="*/ 62 w 63"/>
                <a:gd name="T15" fmla="*/ 389 h 394"/>
                <a:gd name="T16" fmla="*/ 59 w 63"/>
                <a:gd name="T17" fmla="*/ 392 h 394"/>
                <a:gd name="T18" fmla="*/ 57 w 63"/>
                <a:gd name="T19" fmla="*/ 394 h 394"/>
                <a:gd name="T20" fmla="*/ 53 w 63"/>
                <a:gd name="T21" fmla="*/ 394 h 394"/>
                <a:gd name="T22" fmla="*/ 11 w 63"/>
                <a:gd name="T23" fmla="*/ 394 h 394"/>
                <a:gd name="T24" fmla="*/ 7 w 63"/>
                <a:gd name="T25" fmla="*/ 394 h 394"/>
                <a:gd name="T26" fmla="*/ 3 w 63"/>
                <a:gd name="T27" fmla="*/ 392 h 394"/>
                <a:gd name="T28" fmla="*/ 2 w 63"/>
                <a:gd name="T29" fmla="*/ 389 h 394"/>
                <a:gd name="T30" fmla="*/ 0 w 63"/>
                <a:gd name="T31" fmla="*/ 384 h 394"/>
                <a:gd name="T32" fmla="*/ 0 w 63"/>
                <a:gd name="T33" fmla="*/ 11 h 394"/>
                <a:gd name="T34" fmla="*/ 2 w 63"/>
                <a:gd name="T35" fmla="*/ 7 h 394"/>
                <a:gd name="T36" fmla="*/ 3 w 63"/>
                <a:gd name="T37" fmla="*/ 3 h 394"/>
                <a:gd name="T38" fmla="*/ 7 w 63"/>
                <a:gd name="T39" fmla="*/ 0 h 394"/>
                <a:gd name="T40" fmla="*/ 11 w 63"/>
                <a:gd name="T4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94">
                  <a:moveTo>
                    <a:pt x="11" y="0"/>
                  </a:moveTo>
                  <a:lnTo>
                    <a:pt x="53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84"/>
                  </a:lnTo>
                  <a:lnTo>
                    <a:pt x="62" y="389"/>
                  </a:lnTo>
                  <a:lnTo>
                    <a:pt x="59" y="392"/>
                  </a:lnTo>
                  <a:lnTo>
                    <a:pt x="57" y="394"/>
                  </a:lnTo>
                  <a:lnTo>
                    <a:pt x="53" y="394"/>
                  </a:lnTo>
                  <a:lnTo>
                    <a:pt x="11" y="394"/>
                  </a:lnTo>
                  <a:lnTo>
                    <a:pt x="7" y="394"/>
                  </a:lnTo>
                  <a:lnTo>
                    <a:pt x="3" y="392"/>
                  </a:lnTo>
                  <a:lnTo>
                    <a:pt x="2" y="389"/>
                  </a:lnTo>
                  <a:lnTo>
                    <a:pt x="0" y="38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7" name="Freeform 255"/>
            <p:cNvSpPr/>
            <p:nvPr/>
          </p:nvSpPr>
          <p:spPr bwMode="auto">
            <a:xfrm>
              <a:off x="1486333" y="4180057"/>
              <a:ext cx="126399" cy="138437"/>
            </a:xfrm>
            <a:custGeom>
              <a:avLst/>
              <a:gdLst>
                <a:gd name="T0" fmla="*/ 17 w 42"/>
                <a:gd name="T1" fmla="*/ 0 h 46"/>
                <a:gd name="T2" fmla="*/ 42 w 42"/>
                <a:gd name="T3" fmla="*/ 12 h 46"/>
                <a:gd name="T4" fmla="*/ 25 w 42"/>
                <a:gd name="T5" fmla="*/ 46 h 46"/>
                <a:gd name="T6" fmla="*/ 0 w 42"/>
                <a:gd name="T7" fmla="*/ 34 h 46"/>
                <a:gd name="T8" fmla="*/ 17 w 4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6">
                  <a:moveTo>
                    <a:pt x="17" y="0"/>
                  </a:moveTo>
                  <a:lnTo>
                    <a:pt x="42" y="12"/>
                  </a:lnTo>
                  <a:lnTo>
                    <a:pt x="25" y="46"/>
                  </a:lnTo>
                  <a:lnTo>
                    <a:pt x="0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8" name="Freeform 256"/>
            <p:cNvSpPr/>
            <p:nvPr/>
          </p:nvSpPr>
          <p:spPr bwMode="auto">
            <a:xfrm>
              <a:off x="1468276" y="4216170"/>
              <a:ext cx="126399" cy="165523"/>
            </a:xfrm>
            <a:custGeom>
              <a:avLst/>
              <a:gdLst>
                <a:gd name="T0" fmla="*/ 17 w 42"/>
                <a:gd name="T1" fmla="*/ 0 h 55"/>
                <a:gd name="T2" fmla="*/ 42 w 42"/>
                <a:gd name="T3" fmla="*/ 5 h 55"/>
                <a:gd name="T4" fmla="*/ 27 w 42"/>
                <a:gd name="T5" fmla="*/ 55 h 55"/>
                <a:gd name="T6" fmla="*/ 26 w 42"/>
                <a:gd name="T7" fmla="*/ 47 h 55"/>
                <a:gd name="T8" fmla="*/ 22 w 42"/>
                <a:gd name="T9" fmla="*/ 43 h 55"/>
                <a:gd name="T10" fmla="*/ 14 w 42"/>
                <a:gd name="T11" fmla="*/ 42 h 55"/>
                <a:gd name="T12" fmla="*/ 6 w 42"/>
                <a:gd name="T13" fmla="*/ 42 h 55"/>
                <a:gd name="T14" fmla="*/ 0 w 42"/>
                <a:gd name="T15" fmla="*/ 39 h 55"/>
                <a:gd name="T16" fmla="*/ 12 w 42"/>
                <a:gd name="T17" fmla="*/ 19 h 55"/>
                <a:gd name="T18" fmla="*/ 17 w 42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5">
                  <a:moveTo>
                    <a:pt x="17" y="0"/>
                  </a:moveTo>
                  <a:lnTo>
                    <a:pt x="42" y="5"/>
                  </a:lnTo>
                  <a:lnTo>
                    <a:pt x="27" y="55"/>
                  </a:lnTo>
                  <a:lnTo>
                    <a:pt x="26" y="47"/>
                  </a:lnTo>
                  <a:lnTo>
                    <a:pt x="22" y="43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12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9" name="Freeform 257"/>
            <p:cNvSpPr/>
            <p:nvPr/>
          </p:nvSpPr>
          <p:spPr bwMode="auto">
            <a:xfrm>
              <a:off x="1453228" y="4219181"/>
              <a:ext cx="141447" cy="228721"/>
            </a:xfrm>
            <a:custGeom>
              <a:avLst/>
              <a:gdLst>
                <a:gd name="T0" fmla="*/ 34 w 47"/>
                <a:gd name="T1" fmla="*/ 0 h 76"/>
                <a:gd name="T2" fmla="*/ 35 w 47"/>
                <a:gd name="T3" fmla="*/ 0 h 76"/>
                <a:gd name="T4" fmla="*/ 37 w 47"/>
                <a:gd name="T5" fmla="*/ 1 h 76"/>
                <a:gd name="T6" fmla="*/ 39 w 47"/>
                <a:gd name="T7" fmla="*/ 4 h 76"/>
                <a:gd name="T8" fmla="*/ 39 w 47"/>
                <a:gd name="T9" fmla="*/ 5 h 76"/>
                <a:gd name="T10" fmla="*/ 41 w 47"/>
                <a:gd name="T11" fmla="*/ 5 h 76"/>
                <a:gd name="T12" fmla="*/ 43 w 47"/>
                <a:gd name="T13" fmla="*/ 7 h 76"/>
                <a:gd name="T14" fmla="*/ 45 w 47"/>
                <a:gd name="T15" fmla="*/ 8 h 76"/>
                <a:gd name="T16" fmla="*/ 47 w 47"/>
                <a:gd name="T17" fmla="*/ 10 h 76"/>
                <a:gd name="T18" fmla="*/ 47 w 47"/>
                <a:gd name="T19" fmla="*/ 13 h 76"/>
                <a:gd name="T20" fmla="*/ 45 w 47"/>
                <a:gd name="T21" fmla="*/ 16 h 76"/>
                <a:gd name="T22" fmla="*/ 24 w 47"/>
                <a:gd name="T23" fmla="*/ 55 h 76"/>
                <a:gd name="T24" fmla="*/ 18 w 47"/>
                <a:gd name="T25" fmla="*/ 72 h 76"/>
                <a:gd name="T26" fmla="*/ 17 w 47"/>
                <a:gd name="T27" fmla="*/ 75 h 76"/>
                <a:gd name="T28" fmla="*/ 14 w 47"/>
                <a:gd name="T29" fmla="*/ 76 h 76"/>
                <a:gd name="T30" fmla="*/ 11 w 47"/>
                <a:gd name="T31" fmla="*/ 76 h 76"/>
                <a:gd name="T32" fmla="*/ 9 w 47"/>
                <a:gd name="T33" fmla="*/ 75 h 76"/>
                <a:gd name="T34" fmla="*/ 7 w 47"/>
                <a:gd name="T35" fmla="*/ 73 h 76"/>
                <a:gd name="T36" fmla="*/ 7 w 47"/>
                <a:gd name="T37" fmla="*/ 71 h 76"/>
                <a:gd name="T38" fmla="*/ 7 w 47"/>
                <a:gd name="T39" fmla="*/ 68 h 76"/>
                <a:gd name="T40" fmla="*/ 7 w 47"/>
                <a:gd name="T41" fmla="*/ 65 h 76"/>
                <a:gd name="T42" fmla="*/ 7 w 47"/>
                <a:gd name="T43" fmla="*/ 64 h 76"/>
                <a:gd name="T44" fmla="*/ 6 w 47"/>
                <a:gd name="T45" fmla="*/ 62 h 76"/>
                <a:gd name="T46" fmla="*/ 3 w 47"/>
                <a:gd name="T47" fmla="*/ 59 h 76"/>
                <a:gd name="T48" fmla="*/ 2 w 47"/>
                <a:gd name="T49" fmla="*/ 56 h 76"/>
                <a:gd name="T50" fmla="*/ 1 w 47"/>
                <a:gd name="T51" fmla="*/ 52 h 76"/>
                <a:gd name="T52" fmla="*/ 0 w 47"/>
                <a:gd name="T53" fmla="*/ 50 h 76"/>
                <a:gd name="T54" fmla="*/ 1 w 47"/>
                <a:gd name="T55" fmla="*/ 46 h 76"/>
                <a:gd name="T56" fmla="*/ 18 w 47"/>
                <a:gd name="T57" fmla="*/ 8 h 76"/>
                <a:gd name="T58" fmla="*/ 19 w 47"/>
                <a:gd name="T59" fmla="*/ 7 h 76"/>
                <a:gd name="T60" fmla="*/ 22 w 47"/>
                <a:gd name="T61" fmla="*/ 5 h 76"/>
                <a:gd name="T62" fmla="*/ 24 w 47"/>
                <a:gd name="T63" fmla="*/ 5 h 76"/>
                <a:gd name="T64" fmla="*/ 26 w 47"/>
                <a:gd name="T65" fmla="*/ 7 h 76"/>
                <a:gd name="T66" fmla="*/ 27 w 47"/>
                <a:gd name="T67" fmla="*/ 3 h 76"/>
                <a:gd name="T68" fmla="*/ 28 w 47"/>
                <a:gd name="T69" fmla="*/ 1 h 76"/>
                <a:gd name="T70" fmla="*/ 31 w 47"/>
                <a:gd name="T71" fmla="*/ 0 h 76"/>
                <a:gd name="T72" fmla="*/ 34 w 47"/>
                <a:gd name="T7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76">
                  <a:moveTo>
                    <a:pt x="34" y="0"/>
                  </a:moveTo>
                  <a:lnTo>
                    <a:pt x="35" y="0"/>
                  </a:lnTo>
                  <a:lnTo>
                    <a:pt x="37" y="1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3"/>
                  </a:lnTo>
                  <a:lnTo>
                    <a:pt x="45" y="16"/>
                  </a:lnTo>
                  <a:lnTo>
                    <a:pt x="24" y="55"/>
                  </a:lnTo>
                  <a:lnTo>
                    <a:pt x="18" y="72"/>
                  </a:lnTo>
                  <a:lnTo>
                    <a:pt x="17" y="75"/>
                  </a:lnTo>
                  <a:lnTo>
                    <a:pt x="14" y="76"/>
                  </a:lnTo>
                  <a:lnTo>
                    <a:pt x="11" y="76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1" y="46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0" name="Freeform 258"/>
            <p:cNvSpPr/>
            <p:nvPr/>
          </p:nvSpPr>
          <p:spPr bwMode="auto">
            <a:xfrm>
              <a:off x="1471285" y="4375674"/>
              <a:ext cx="48152" cy="135428"/>
            </a:xfrm>
            <a:custGeom>
              <a:avLst/>
              <a:gdLst>
                <a:gd name="T0" fmla="*/ 8 w 16"/>
                <a:gd name="T1" fmla="*/ 0 h 45"/>
                <a:gd name="T2" fmla="*/ 16 w 16"/>
                <a:gd name="T3" fmla="*/ 7 h 45"/>
                <a:gd name="T4" fmla="*/ 9 w 16"/>
                <a:gd name="T5" fmla="*/ 41 h 45"/>
                <a:gd name="T6" fmla="*/ 8 w 16"/>
                <a:gd name="T7" fmla="*/ 42 h 45"/>
                <a:gd name="T8" fmla="*/ 7 w 16"/>
                <a:gd name="T9" fmla="*/ 44 h 45"/>
                <a:gd name="T10" fmla="*/ 4 w 16"/>
                <a:gd name="T11" fmla="*/ 45 h 45"/>
                <a:gd name="T12" fmla="*/ 3 w 16"/>
                <a:gd name="T13" fmla="*/ 44 h 45"/>
                <a:gd name="T14" fmla="*/ 1 w 16"/>
                <a:gd name="T15" fmla="*/ 41 h 45"/>
                <a:gd name="T16" fmla="*/ 0 w 16"/>
                <a:gd name="T17" fmla="*/ 40 h 45"/>
                <a:gd name="T18" fmla="*/ 8 w 16"/>
                <a:gd name="T19" fmla="*/ 2 h 45"/>
                <a:gd name="T20" fmla="*/ 8 w 16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5">
                  <a:moveTo>
                    <a:pt x="8" y="0"/>
                  </a:moveTo>
                  <a:lnTo>
                    <a:pt x="16" y="7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1" name="Freeform 259"/>
            <p:cNvSpPr/>
            <p:nvPr/>
          </p:nvSpPr>
          <p:spPr bwMode="auto">
            <a:xfrm>
              <a:off x="1507399" y="4249276"/>
              <a:ext cx="78247" cy="183580"/>
            </a:xfrm>
            <a:custGeom>
              <a:avLst/>
              <a:gdLst>
                <a:gd name="T0" fmla="*/ 16 w 26"/>
                <a:gd name="T1" fmla="*/ 0 h 61"/>
                <a:gd name="T2" fmla="*/ 21 w 26"/>
                <a:gd name="T3" fmla="*/ 14 h 61"/>
                <a:gd name="T4" fmla="*/ 23 w 26"/>
                <a:gd name="T5" fmla="*/ 15 h 61"/>
                <a:gd name="T6" fmla="*/ 25 w 26"/>
                <a:gd name="T7" fmla="*/ 17 h 61"/>
                <a:gd name="T8" fmla="*/ 26 w 26"/>
                <a:gd name="T9" fmla="*/ 20 h 61"/>
                <a:gd name="T10" fmla="*/ 26 w 26"/>
                <a:gd name="T11" fmla="*/ 23 h 61"/>
                <a:gd name="T12" fmla="*/ 26 w 26"/>
                <a:gd name="T13" fmla="*/ 25 h 61"/>
                <a:gd name="T14" fmla="*/ 23 w 26"/>
                <a:gd name="T15" fmla="*/ 57 h 61"/>
                <a:gd name="T16" fmla="*/ 22 w 26"/>
                <a:gd name="T17" fmla="*/ 58 h 61"/>
                <a:gd name="T18" fmla="*/ 21 w 26"/>
                <a:gd name="T19" fmla="*/ 61 h 61"/>
                <a:gd name="T20" fmla="*/ 18 w 26"/>
                <a:gd name="T21" fmla="*/ 61 h 61"/>
                <a:gd name="T22" fmla="*/ 16 w 26"/>
                <a:gd name="T23" fmla="*/ 59 h 61"/>
                <a:gd name="T24" fmla="*/ 14 w 26"/>
                <a:gd name="T25" fmla="*/ 58 h 61"/>
                <a:gd name="T26" fmla="*/ 14 w 26"/>
                <a:gd name="T27" fmla="*/ 55 h 61"/>
                <a:gd name="T28" fmla="*/ 16 w 26"/>
                <a:gd name="T29" fmla="*/ 41 h 61"/>
                <a:gd name="T30" fmla="*/ 14 w 26"/>
                <a:gd name="T31" fmla="*/ 38 h 61"/>
                <a:gd name="T32" fmla="*/ 14 w 26"/>
                <a:gd name="T33" fmla="*/ 37 h 61"/>
                <a:gd name="T34" fmla="*/ 13 w 26"/>
                <a:gd name="T35" fmla="*/ 37 h 61"/>
                <a:gd name="T36" fmla="*/ 10 w 26"/>
                <a:gd name="T37" fmla="*/ 38 h 61"/>
                <a:gd name="T38" fmla="*/ 9 w 26"/>
                <a:gd name="T39" fmla="*/ 40 h 61"/>
                <a:gd name="T40" fmla="*/ 8 w 26"/>
                <a:gd name="T41" fmla="*/ 42 h 61"/>
                <a:gd name="T42" fmla="*/ 0 w 26"/>
                <a:gd name="T43" fmla="*/ 11 h 61"/>
                <a:gd name="T44" fmla="*/ 16 w 26"/>
                <a:gd name="T4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61">
                  <a:moveTo>
                    <a:pt x="16" y="0"/>
                  </a:moveTo>
                  <a:lnTo>
                    <a:pt x="21" y="14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3" y="57"/>
                  </a:lnTo>
                  <a:lnTo>
                    <a:pt x="22" y="58"/>
                  </a:lnTo>
                  <a:lnTo>
                    <a:pt x="21" y="61"/>
                  </a:lnTo>
                  <a:lnTo>
                    <a:pt x="18" y="61"/>
                  </a:lnTo>
                  <a:lnTo>
                    <a:pt x="16" y="59"/>
                  </a:lnTo>
                  <a:lnTo>
                    <a:pt x="14" y="58"/>
                  </a:lnTo>
                  <a:lnTo>
                    <a:pt x="14" y="55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0" y="38"/>
                  </a:lnTo>
                  <a:lnTo>
                    <a:pt x="9" y="40"/>
                  </a:lnTo>
                  <a:lnTo>
                    <a:pt x="8" y="42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2" name="Freeform 260"/>
            <p:cNvSpPr/>
            <p:nvPr/>
          </p:nvSpPr>
          <p:spPr bwMode="auto">
            <a:xfrm>
              <a:off x="1459247" y="4357617"/>
              <a:ext cx="39124" cy="129409"/>
            </a:xfrm>
            <a:custGeom>
              <a:avLst/>
              <a:gdLst>
                <a:gd name="T0" fmla="*/ 0 w 13"/>
                <a:gd name="T1" fmla="*/ 0 h 43"/>
                <a:gd name="T2" fmla="*/ 9 w 13"/>
                <a:gd name="T3" fmla="*/ 2 h 43"/>
                <a:gd name="T4" fmla="*/ 13 w 13"/>
                <a:gd name="T5" fmla="*/ 38 h 43"/>
                <a:gd name="T6" fmla="*/ 12 w 13"/>
                <a:gd name="T7" fmla="*/ 40 h 43"/>
                <a:gd name="T8" fmla="*/ 11 w 13"/>
                <a:gd name="T9" fmla="*/ 42 h 43"/>
                <a:gd name="T10" fmla="*/ 9 w 13"/>
                <a:gd name="T11" fmla="*/ 43 h 43"/>
                <a:gd name="T12" fmla="*/ 7 w 13"/>
                <a:gd name="T13" fmla="*/ 43 h 43"/>
                <a:gd name="T14" fmla="*/ 5 w 13"/>
                <a:gd name="T15" fmla="*/ 40 h 43"/>
                <a:gd name="T16" fmla="*/ 4 w 13"/>
                <a:gd name="T17" fmla="*/ 39 h 43"/>
                <a:gd name="T18" fmla="*/ 0 w 13"/>
                <a:gd name="T19" fmla="*/ 0 h 43"/>
                <a:gd name="T20" fmla="*/ 0 w 13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9" y="2"/>
                  </a:lnTo>
                  <a:lnTo>
                    <a:pt x="13" y="38"/>
                  </a:lnTo>
                  <a:lnTo>
                    <a:pt x="12" y="40"/>
                  </a:lnTo>
                  <a:lnTo>
                    <a:pt x="11" y="42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3" name="Freeform 261"/>
            <p:cNvSpPr/>
            <p:nvPr/>
          </p:nvSpPr>
          <p:spPr bwMode="auto">
            <a:xfrm>
              <a:off x="1453228" y="4375674"/>
              <a:ext cx="60190" cy="111352"/>
            </a:xfrm>
            <a:custGeom>
              <a:avLst/>
              <a:gdLst>
                <a:gd name="T0" fmla="*/ 0 w 20"/>
                <a:gd name="T1" fmla="*/ 0 h 37"/>
                <a:gd name="T2" fmla="*/ 10 w 20"/>
                <a:gd name="T3" fmla="*/ 6 h 37"/>
                <a:gd name="T4" fmla="*/ 20 w 20"/>
                <a:gd name="T5" fmla="*/ 32 h 37"/>
                <a:gd name="T6" fmla="*/ 20 w 20"/>
                <a:gd name="T7" fmla="*/ 33 h 37"/>
                <a:gd name="T8" fmla="*/ 19 w 20"/>
                <a:gd name="T9" fmla="*/ 36 h 37"/>
                <a:gd name="T10" fmla="*/ 18 w 20"/>
                <a:gd name="T11" fmla="*/ 37 h 37"/>
                <a:gd name="T12" fmla="*/ 15 w 20"/>
                <a:gd name="T13" fmla="*/ 37 h 37"/>
                <a:gd name="T14" fmla="*/ 13 w 20"/>
                <a:gd name="T15" fmla="*/ 37 h 37"/>
                <a:gd name="T16" fmla="*/ 11 w 20"/>
                <a:gd name="T17" fmla="*/ 34 h 37"/>
                <a:gd name="T18" fmla="*/ 0 w 20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7">
                  <a:moveTo>
                    <a:pt x="0" y="0"/>
                  </a:moveTo>
                  <a:lnTo>
                    <a:pt x="10" y="6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4" name="Freeform 262"/>
            <p:cNvSpPr/>
            <p:nvPr/>
          </p:nvSpPr>
          <p:spPr bwMode="auto">
            <a:xfrm>
              <a:off x="1459247" y="4267332"/>
              <a:ext cx="141447" cy="63200"/>
            </a:xfrm>
            <a:custGeom>
              <a:avLst/>
              <a:gdLst>
                <a:gd name="T0" fmla="*/ 3 w 47"/>
                <a:gd name="T1" fmla="*/ 0 h 21"/>
                <a:gd name="T2" fmla="*/ 47 w 47"/>
                <a:gd name="T3" fmla="*/ 10 h 21"/>
                <a:gd name="T4" fmla="*/ 45 w 47"/>
                <a:gd name="T5" fmla="*/ 21 h 21"/>
                <a:gd name="T6" fmla="*/ 0 w 47"/>
                <a:gd name="T7" fmla="*/ 10 h 21"/>
                <a:gd name="T8" fmla="*/ 3 w 4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3" y="0"/>
                  </a:moveTo>
                  <a:lnTo>
                    <a:pt x="47" y="10"/>
                  </a:lnTo>
                  <a:lnTo>
                    <a:pt x="45" y="21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5" name="Freeform 263"/>
            <p:cNvSpPr/>
            <p:nvPr/>
          </p:nvSpPr>
          <p:spPr bwMode="auto">
            <a:xfrm>
              <a:off x="1459247" y="3566121"/>
              <a:ext cx="300949" cy="743345"/>
            </a:xfrm>
            <a:custGeom>
              <a:avLst/>
              <a:gdLst>
                <a:gd name="T0" fmla="*/ 71 w 100"/>
                <a:gd name="T1" fmla="*/ 0 h 247"/>
                <a:gd name="T2" fmla="*/ 100 w 100"/>
                <a:gd name="T3" fmla="*/ 34 h 247"/>
                <a:gd name="T4" fmla="*/ 100 w 100"/>
                <a:gd name="T5" fmla="*/ 34 h 247"/>
                <a:gd name="T6" fmla="*/ 50 w 100"/>
                <a:gd name="T7" fmla="*/ 246 h 247"/>
                <a:gd name="T8" fmla="*/ 50 w 100"/>
                <a:gd name="T9" fmla="*/ 247 h 247"/>
                <a:gd name="T10" fmla="*/ 1 w 100"/>
                <a:gd name="T11" fmla="*/ 235 h 247"/>
                <a:gd name="T12" fmla="*/ 0 w 100"/>
                <a:gd name="T13" fmla="*/ 235 h 247"/>
                <a:gd name="T14" fmla="*/ 47 w 100"/>
                <a:gd name="T15" fmla="*/ 42 h 247"/>
                <a:gd name="T16" fmla="*/ 50 w 100"/>
                <a:gd name="T17" fmla="*/ 32 h 247"/>
                <a:gd name="T18" fmla="*/ 54 w 100"/>
                <a:gd name="T19" fmla="*/ 21 h 247"/>
                <a:gd name="T20" fmla="*/ 62 w 100"/>
                <a:gd name="T21" fmla="*/ 10 h 247"/>
                <a:gd name="T22" fmla="*/ 71 w 10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247">
                  <a:moveTo>
                    <a:pt x="71" y="0"/>
                  </a:moveTo>
                  <a:lnTo>
                    <a:pt x="100" y="34"/>
                  </a:lnTo>
                  <a:lnTo>
                    <a:pt x="100" y="34"/>
                  </a:lnTo>
                  <a:lnTo>
                    <a:pt x="50" y="246"/>
                  </a:lnTo>
                  <a:lnTo>
                    <a:pt x="50" y="247"/>
                  </a:lnTo>
                  <a:lnTo>
                    <a:pt x="1" y="235"/>
                  </a:lnTo>
                  <a:lnTo>
                    <a:pt x="0" y="235"/>
                  </a:lnTo>
                  <a:lnTo>
                    <a:pt x="47" y="42"/>
                  </a:lnTo>
                  <a:lnTo>
                    <a:pt x="50" y="32"/>
                  </a:lnTo>
                  <a:lnTo>
                    <a:pt x="54" y="21"/>
                  </a:lnTo>
                  <a:lnTo>
                    <a:pt x="62" y="1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6" name="Freeform 264"/>
            <p:cNvSpPr/>
            <p:nvPr/>
          </p:nvSpPr>
          <p:spPr bwMode="auto">
            <a:xfrm>
              <a:off x="2657024" y="3367494"/>
              <a:ext cx="54171" cy="138437"/>
            </a:xfrm>
            <a:custGeom>
              <a:avLst/>
              <a:gdLst>
                <a:gd name="T0" fmla="*/ 11 w 18"/>
                <a:gd name="T1" fmla="*/ 0 h 46"/>
                <a:gd name="T2" fmla="*/ 18 w 18"/>
                <a:gd name="T3" fmla="*/ 45 h 46"/>
                <a:gd name="T4" fmla="*/ 8 w 18"/>
                <a:gd name="T5" fmla="*/ 46 h 46"/>
                <a:gd name="T6" fmla="*/ 0 w 18"/>
                <a:gd name="T7" fmla="*/ 2 h 46"/>
                <a:gd name="T8" fmla="*/ 11 w 1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6">
                  <a:moveTo>
                    <a:pt x="11" y="0"/>
                  </a:moveTo>
                  <a:lnTo>
                    <a:pt x="18" y="45"/>
                  </a:lnTo>
                  <a:lnTo>
                    <a:pt x="8" y="46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7" name="Freeform 265"/>
            <p:cNvSpPr/>
            <p:nvPr/>
          </p:nvSpPr>
          <p:spPr bwMode="auto">
            <a:xfrm>
              <a:off x="2644986" y="3364486"/>
              <a:ext cx="84266" cy="144455"/>
            </a:xfrm>
            <a:custGeom>
              <a:avLst/>
              <a:gdLst>
                <a:gd name="T0" fmla="*/ 18 w 28"/>
                <a:gd name="T1" fmla="*/ 0 h 48"/>
                <a:gd name="T2" fmla="*/ 28 w 28"/>
                <a:gd name="T3" fmla="*/ 44 h 48"/>
                <a:gd name="T4" fmla="*/ 8 w 28"/>
                <a:gd name="T5" fmla="*/ 48 h 48"/>
                <a:gd name="T6" fmla="*/ 0 w 28"/>
                <a:gd name="T7" fmla="*/ 4 h 48"/>
                <a:gd name="T8" fmla="*/ 18 w 2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8">
                  <a:moveTo>
                    <a:pt x="18" y="0"/>
                  </a:moveTo>
                  <a:lnTo>
                    <a:pt x="28" y="44"/>
                  </a:lnTo>
                  <a:lnTo>
                    <a:pt x="8" y="48"/>
                  </a:lnTo>
                  <a:lnTo>
                    <a:pt x="0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8" name="Freeform 266"/>
            <p:cNvSpPr/>
            <p:nvPr/>
          </p:nvSpPr>
          <p:spPr bwMode="auto">
            <a:xfrm>
              <a:off x="2632948" y="3439722"/>
              <a:ext cx="99314" cy="78247"/>
            </a:xfrm>
            <a:custGeom>
              <a:avLst/>
              <a:gdLst>
                <a:gd name="T0" fmla="*/ 28 w 33"/>
                <a:gd name="T1" fmla="*/ 0 h 26"/>
                <a:gd name="T2" fmla="*/ 29 w 33"/>
                <a:gd name="T3" fmla="*/ 0 h 26"/>
                <a:gd name="T4" fmla="*/ 30 w 33"/>
                <a:gd name="T5" fmla="*/ 0 h 26"/>
                <a:gd name="T6" fmla="*/ 33 w 33"/>
                <a:gd name="T7" fmla="*/ 0 h 26"/>
                <a:gd name="T8" fmla="*/ 33 w 33"/>
                <a:gd name="T9" fmla="*/ 9 h 26"/>
                <a:gd name="T10" fmla="*/ 7 w 33"/>
                <a:gd name="T11" fmla="*/ 26 h 26"/>
                <a:gd name="T12" fmla="*/ 0 w 33"/>
                <a:gd name="T13" fmla="*/ 15 h 26"/>
                <a:gd name="T14" fmla="*/ 28 w 3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lnTo>
                    <a:pt x="29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7" y="26"/>
                  </a:lnTo>
                  <a:lnTo>
                    <a:pt x="0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9" name="Freeform 267"/>
            <p:cNvSpPr/>
            <p:nvPr/>
          </p:nvSpPr>
          <p:spPr bwMode="auto">
            <a:xfrm>
              <a:off x="2022022" y="3364486"/>
              <a:ext cx="674126" cy="267845"/>
            </a:xfrm>
            <a:custGeom>
              <a:avLst/>
              <a:gdLst>
                <a:gd name="T0" fmla="*/ 215 w 224"/>
                <a:gd name="T1" fmla="*/ 0 h 89"/>
                <a:gd name="T2" fmla="*/ 215 w 224"/>
                <a:gd name="T3" fmla="*/ 0 h 89"/>
                <a:gd name="T4" fmla="*/ 224 w 224"/>
                <a:gd name="T5" fmla="*/ 48 h 89"/>
                <a:gd name="T6" fmla="*/ 224 w 224"/>
                <a:gd name="T7" fmla="*/ 48 h 89"/>
                <a:gd name="T8" fmla="*/ 9 w 224"/>
                <a:gd name="T9" fmla="*/ 89 h 89"/>
                <a:gd name="T10" fmla="*/ 9 w 224"/>
                <a:gd name="T11" fmla="*/ 89 h 89"/>
                <a:gd name="T12" fmla="*/ 0 w 224"/>
                <a:gd name="T13" fmla="*/ 40 h 89"/>
                <a:gd name="T14" fmla="*/ 0 w 224"/>
                <a:gd name="T15" fmla="*/ 40 h 89"/>
                <a:gd name="T16" fmla="*/ 215 w 224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89">
                  <a:moveTo>
                    <a:pt x="215" y="0"/>
                  </a:moveTo>
                  <a:lnTo>
                    <a:pt x="215" y="0"/>
                  </a:lnTo>
                  <a:lnTo>
                    <a:pt x="224" y="48"/>
                  </a:lnTo>
                  <a:lnTo>
                    <a:pt x="224" y="48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0" name="Freeform 268"/>
            <p:cNvSpPr/>
            <p:nvPr/>
          </p:nvSpPr>
          <p:spPr bwMode="auto">
            <a:xfrm>
              <a:off x="1624769" y="3451760"/>
              <a:ext cx="544718" cy="908866"/>
            </a:xfrm>
            <a:custGeom>
              <a:avLst/>
              <a:gdLst>
                <a:gd name="T0" fmla="*/ 81 w 181"/>
                <a:gd name="T1" fmla="*/ 0 h 302"/>
                <a:gd name="T2" fmla="*/ 92 w 181"/>
                <a:gd name="T3" fmla="*/ 6 h 302"/>
                <a:gd name="T4" fmla="*/ 104 w 181"/>
                <a:gd name="T5" fmla="*/ 9 h 302"/>
                <a:gd name="T6" fmla="*/ 114 w 181"/>
                <a:gd name="T7" fmla="*/ 6 h 302"/>
                <a:gd name="T8" fmla="*/ 124 w 181"/>
                <a:gd name="T9" fmla="*/ 0 h 302"/>
                <a:gd name="T10" fmla="*/ 135 w 181"/>
                <a:gd name="T11" fmla="*/ 5 h 302"/>
                <a:gd name="T12" fmla="*/ 145 w 181"/>
                <a:gd name="T13" fmla="*/ 8 h 302"/>
                <a:gd name="T14" fmla="*/ 156 w 181"/>
                <a:gd name="T15" fmla="*/ 8 h 302"/>
                <a:gd name="T16" fmla="*/ 164 w 181"/>
                <a:gd name="T17" fmla="*/ 6 h 302"/>
                <a:gd name="T18" fmla="*/ 162 w 181"/>
                <a:gd name="T19" fmla="*/ 19 h 302"/>
                <a:gd name="T20" fmla="*/ 165 w 181"/>
                <a:gd name="T21" fmla="*/ 30 h 302"/>
                <a:gd name="T22" fmla="*/ 170 w 181"/>
                <a:gd name="T23" fmla="*/ 38 h 302"/>
                <a:gd name="T24" fmla="*/ 176 w 181"/>
                <a:gd name="T25" fmla="*/ 44 h 302"/>
                <a:gd name="T26" fmla="*/ 179 w 181"/>
                <a:gd name="T27" fmla="*/ 49 h 302"/>
                <a:gd name="T28" fmla="*/ 181 w 181"/>
                <a:gd name="T29" fmla="*/ 55 h 302"/>
                <a:gd name="T30" fmla="*/ 177 w 181"/>
                <a:gd name="T31" fmla="*/ 263 h 302"/>
                <a:gd name="T32" fmla="*/ 151 w 181"/>
                <a:gd name="T33" fmla="*/ 279 h 302"/>
                <a:gd name="T34" fmla="*/ 122 w 181"/>
                <a:gd name="T35" fmla="*/ 292 h 302"/>
                <a:gd name="T36" fmla="*/ 90 w 181"/>
                <a:gd name="T37" fmla="*/ 299 h 302"/>
                <a:gd name="T38" fmla="*/ 60 w 181"/>
                <a:gd name="T39" fmla="*/ 302 h 302"/>
                <a:gd name="T40" fmla="*/ 30 w 181"/>
                <a:gd name="T41" fmla="*/ 297 h 302"/>
                <a:gd name="T42" fmla="*/ 22 w 181"/>
                <a:gd name="T43" fmla="*/ 125 h 302"/>
                <a:gd name="T44" fmla="*/ 20 w 181"/>
                <a:gd name="T45" fmla="*/ 112 h 302"/>
                <a:gd name="T46" fmla="*/ 15 w 181"/>
                <a:gd name="T47" fmla="*/ 98 h 302"/>
                <a:gd name="T48" fmla="*/ 8 w 181"/>
                <a:gd name="T49" fmla="*/ 85 h 302"/>
                <a:gd name="T50" fmla="*/ 3 w 181"/>
                <a:gd name="T51" fmla="*/ 73 h 302"/>
                <a:gd name="T52" fmla="*/ 0 w 181"/>
                <a:gd name="T53" fmla="*/ 63 h 302"/>
                <a:gd name="T54" fmla="*/ 0 w 181"/>
                <a:gd name="T55" fmla="*/ 55 h 302"/>
                <a:gd name="T56" fmla="*/ 9 w 181"/>
                <a:gd name="T57" fmla="*/ 43 h 302"/>
                <a:gd name="T58" fmla="*/ 24 w 181"/>
                <a:gd name="T59" fmla="*/ 32 h 302"/>
                <a:gd name="T60" fmla="*/ 39 w 181"/>
                <a:gd name="T61" fmla="*/ 23 h 302"/>
                <a:gd name="T62" fmla="*/ 55 w 181"/>
                <a:gd name="T63" fmla="*/ 14 h 302"/>
                <a:gd name="T64" fmla="*/ 69 w 181"/>
                <a:gd name="T65" fmla="*/ 6 h 302"/>
                <a:gd name="T66" fmla="*/ 81 w 181"/>
                <a:gd name="T6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1" h="302">
                  <a:moveTo>
                    <a:pt x="81" y="0"/>
                  </a:moveTo>
                  <a:lnTo>
                    <a:pt x="92" y="6"/>
                  </a:lnTo>
                  <a:lnTo>
                    <a:pt x="104" y="9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5" y="5"/>
                  </a:lnTo>
                  <a:lnTo>
                    <a:pt x="145" y="8"/>
                  </a:lnTo>
                  <a:lnTo>
                    <a:pt x="156" y="8"/>
                  </a:lnTo>
                  <a:lnTo>
                    <a:pt x="164" y="6"/>
                  </a:lnTo>
                  <a:lnTo>
                    <a:pt x="162" y="19"/>
                  </a:lnTo>
                  <a:lnTo>
                    <a:pt x="165" y="30"/>
                  </a:lnTo>
                  <a:lnTo>
                    <a:pt x="170" y="38"/>
                  </a:lnTo>
                  <a:lnTo>
                    <a:pt x="176" y="44"/>
                  </a:lnTo>
                  <a:lnTo>
                    <a:pt x="179" y="49"/>
                  </a:lnTo>
                  <a:lnTo>
                    <a:pt x="181" y="55"/>
                  </a:lnTo>
                  <a:lnTo>
                    <a:pt x="177" y="263"/>
                  </a:lnTo>
                  <a:lnTo>
                    <a:pt x="151" y="279"/>
                  </a:lnTo>
                  <a:lnTo>
                    <a:pt x="122" y="292"/>
                  </a:lnTo>
                  <a:lnTo>
                    <a:pt x="90" y="299"/>
                  </a:lnTo>
                  <a:lnTo>
                    <a:pt x="60" y="302"/>
                  </a:lnTo>
                  <a:lnTo>
                    <a:pt x="30" y="297"/>
                  </a:lnTo>
                  <a:lnTo>
                    <a:pt x="22" y="125"/>
                  </a:lnTo>
                  <a:lnTo>
                    <a:pt x="20" y="112"/>
                  </a:lnTo>
                  <a:lnTo>
                    <a:pt x="15" y="98"/>
                  </a:lnTo>
                  <a:lnTo>
                    <a:pt x="8" y="85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9" y="43"/>
                  </a:lnTo>
                  <a:lnTo>
                    <a:pt x="24" y="32"/>
                  </a:lnTo>
                  <a:lnTo>
                    <a:pt x="39" y="23"/>
                  </a:lnTo>
                  <a:lnTo>
                    <a:pt x="55" y="14"/>
                  </a:lnTo>
                  <a:lnTo>
                    <a:pt x="69" y="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1" name="Freeform 269"/>
            <p:cNvSpPr/>
            <p:nvPr/>
          </p:nvSpPr>
          <p:spPr bwMode="auto">
            <a:xfrm>
              <a:off x="1805339" y="3454770"/>
              <a:ext cx="255807" cy="457442"/>
            </a:xfrm>
            <a:custGeom>
              <a:avLst/>
              <a:gdLst>
                <a:gd name="T0" fmla="*/ 19 w 85"/>
                <a:gd name="T1" fmla="*/ 0 h 152"/>
                <a:gd name="T2" fmla="*/ 67 w 85"/>
                <a:gd name="T3" fmla="*/ 0 h 152"/>
                <a:gd name="T4" fmla="*/ 85 w 85"/>
                <a:gd name="T5" fmla="*/ 12 h 152"/>
                <a:gd name="T6" fmla="*/ 80 w 85"/>
                <a:gd name="T7" fmla="*/ 55 h 152"/>
                <a:gd name="T8" fmla="*/ 44 w 85"/>
                <a:gd name="T9" fmla="*/ 152 h 152"/>
                <a:gd name="T10" fmla="*/ 6 w 85"/>
                <a:gd name="T11" fmla="*/ 55 h 152"/>
                <a:gd name="T12" fmla="*/ 0 w 85"/>
                <a:gd name="T13" fmla="*/ 12 h 152"/>
                <a:gd name="T14" fmla="*/ 19 w 85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52">
                  <a:moveTo>
                    <a:pt x="19" y="0"/>
                  </a:moveTo>
                  <a:lnTo>
                    <a:pt x="67" y="0"/>
                  </a:lnTo>
                  <a:lnTo>
                    <a:pt x="85" y="12"/>
                  </a:lnTo>
                  <a:lnTo>
                    <a:pt x="80" y="55"/>
                  </a:lnTo>
                  <a:lnTo>
                    <a:pt x="44" y="152"/>
                  </a:lnTo>
                  <a:lnTo>
                    <a:pt x="6" y="55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2" name="Freeform 270"/>
            <p:cNvSpPr/>
            <p:nvPr/>
          </p:nvSpPr>
          <p:spPr bwMode="auto">
            <a:xfrm>
              <a:off x="1763206" y="3478846"/>
              <a:ext cx="174550" cy="433366"/>
            </a:xfrm>
            <a:custGeom>
              <a:avLst/>
              <a:gdLst>
                <a:gd name="T0" fmla="*/ 21 w 58"/>
                <a:gd name="T1" fmla="*/ 0 h 144"/>
                <a:gd name="T2" fmla="*/ 58 w 58"/>
                <a:gd name="T3" fmla="*/ 144 h 144"/>
                <a:gd name="T4" fmla="*/ 8 w 58"/>
                <a:gd name="T5" fmla="*/ 64 h 144"/>
                <a:gd name="T6" fmla="*/ 14 w 58"/>
                <a:gd name="T7" fmla="*/ 51 h 144"/>
                <a:gd name="T8" fmla="*/ 0 w 58"/>
                <a:gd name="T9" fmla="*/ 39 h 144"/>
                <a:gd name="T10" fmla="*/ 14 w 58"/>
                <a:gd name="T11" fmla="*/ 4 h 144"/>
                <a:gd name="T12" fmla="*/ 21 w 58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44">
                  <a:moveTo>
                    <a:pt x="21" y="0"/>
                  </a:moveTo>
                  <a:lnTo>
                    <a:pt x="58" y="144"/>
                  </a:lnTo>
                  <a:lnTo>
                    <a:pt x="8" y="64"/>
                  </a:lnTo>
                  <a:lnTo>
                    <a:pt x="14" y="51"/>
                  </a:lnTo>
                  <a:lnTo>
                    <a:pt x="0" y="39"/>
                  </a:lnTo>
                  <a:lnTo>
                    <a:pt x="1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3" name="Freeform 271"/>
            <p:cNvSpPr/>
            <p:nvPr/>
          </p:nvSpPr>
          <p:spPr bwMode="auto">
            <a:xfrm>
              <a:off x="1895623" y="3641359"/>
              <a:ext cx="75238" cy="270854"/>
            </a:xfrm>
            <a:custGeom>
              <a:avLst/>
              <a:gdLst>
                <a:gd name="T0" fmla="*/ 7 w 25"/>
                <a:gd name="T1" fmla="*/ 0 h 90"/>
                <a:gd name="T2" fmla="*/ 19 w 25"/>
                <a:gd name="T3" fmla="*/ 0 h 90"/>
                <a:gd name="T4" fmla="*/ 25 w 25"/>
                <a:gd name="T5" fmla="*/ 61 h 90"/>
                <a:gd name="T6" fmla="*/ 14 w 25"/>
                <a:gd name="T7" fmla="*/ 90 h 90"/>
                <a:gd name="T8" fmla="*/ 0 w 25"/>
                <a:gd name="T9" fmla="*/ 61 h 90"/>
                <a:gd name="T10" fmla="*/ 7 w 25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0">
                  <a:moveTo>
                    <a:pt x="7" y="0"/>
                  </a:moveTo>
                  <a:lnTo>
                    <a:pt x="19" y="0"/>
                  </a:lnTo>
                  <a:lnTo>
                    <a:pt x="25" y="61"/>
                  </a:lnTo>
                  <a:lnTo>
                    <a:pt x="14" y="90"/>
                  </a:lnTo>
                  <a:lnTo>
                    <a:pt x="0" y="6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4" name="Freeform 272"/>
            <p:cNvSpPr/>
            <p:nvPr/>
          </p:nvSpPr>
          <p:spPr bwMode="auto">
            <a:xfrm>
              <a:off x="1778253" y="3478846"/>
              <a:ext cx="159504" cy="433366"/>
            </a:xfrm>
            <a:custGeom>
              <a:avLst/>
              <a:gdLst>
                <a:gd name="T0" fmla="*/ 16 w 53"/>
                <a:gd name="T1" fmla="*/ 0 h 144"/>
                <a:gd name="T2" fmla="*/ 53 w 53"/>
                <a:gd name="T3" fmla="*/ 144 h 144"/>
                <a:gd name="T4" fmla="*/ 7 w 53"/>
                <a:gd name="T5" fmla="*/ 59 h 144"/>
                <a:gd name="T6" fmla="*/ 15 w 53"/>
                <a:gd name="T7" fmla="*/ 47 h 144"/>
                <a:gd name="T8" fmla="*/ 0 w 53"/>
                <a:gd name="T9" fmla="*/ 37 h 144"/>
                <a:gd name="T10" fmla="*/ 9 w 53"/>
                <a:gd name="T11" fmla="*/ 4 h 144"/>
                <a:gd name="T12" fmla="*/ 16 w 5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44">
                  <a:moveTo>
                    <a:pt x="16" y="0"/>
                  </a:moveTo>
                  <a:lnTo>
                    <a:pt x="53" y="144"/>
                  </a:lnTo>
                  <a:lnTo>
                    <a:pt x="7" y="59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9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5" name="Freeform 273"/>
            <p:cNvSpPr/>
            <p:nvPr/>
          </p:nvSpPr>
          <p:spPr bwMode="auto">
            <a:xfrm>
              <a:off x="1937756" y="3478846"/>
              <a:ext cx="171542" cy="433366"/>
            </a:xfrm>
            <a:custGeom>
              <a:avLst/>
              <a:gdLst>
                <a:gd name="T0" fmla="*/ 35 w 57"/>
                <a:gd name="T1" fmla="*/ 0 h 144"/>
                <a:gd name="T2" fmla="*/ 41 w 57"/>
                <a:gd name="T3" fmla="*/ 4 h 144"/>
                <a:gd name="T4" fmla="*/ 57 w 57"/>
                <a:gd name="T5" fmla="*/ 39 h 144"/>
                <a:gd name="T6" fmla="*/ 43 w 57"/>
                <a:gd name="T7" fmla="*/ 51 h 144"/>
                <a:gd name="T8" fmla="*/ 49 w 57"/>
                <a:gd name="T9" fmla="*/ 64 h 144"/>
                <a:gd name="T10" fmla="*/ 0 w 57"/>
                <a:gd name="T11" fmla="*/ 144 h 144"/>
                <a:gd name="T12" fmla="*/ 35 w 57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44">
                  <a:moveTo>
                    <a:pt x="35" y="0"/>
                  </a:moveTo>
                  <a:lnTo>
                    <a:pt x="41" y="4"/>
                  </a:lnTo>
                  <a:lnTo>
                    <a:pt x="57" y="39"/>
                  </a:lnTo>
                  <a:lnTo>
                    <a:pt x="43" y="51"/>
                  </a:lnTo>
                  <a:lnTo>
                    <a:pt x="49" y="64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6" name="Freeform 274"/>
            <p:cNvSpPr/>
            <p:nvPr/>
          </p:nvSpPr>
          <p:spPr bwMode="auto">
            <a:xfrm>
              <a:off x="1937756" y="3478846"/>
              <a:ext cx="153485" cy="433366"/>
            </a:xfrm>
            <a:custGeom>
              <a:avLst/>
              <a:gdLst>
                <a:gd name="T0" fmla="*/ 35 w 51"/>
                <a:gd name="T1" fmla="*/ 0 h 144"/>
                <a:gd name="T2" fmla="*/ 41 w 51"/>
                <a:gd name="T3" fmla="*/ 4 h 144"/>
                <a:gd name="T4" fmla="*/ 51 w 51"/>
                <a:gd name="T5" fmla="*/ 37 h 144"/>
                <a:gd name="T6" fmla="*/ 36 w 51"/>
                <a:gd name="T7" fmla="*/ 47 h 144"/>
                <a:gd name="T8" fmla="*/ 44 w 51"/>
                <a:gd name="T9" fmla="*/ 59 h 144"/>
                <a:gd name="T10" fmla="*/ 0 w 51"/>
                <a:gd name="T11" fmla="*/ 144 h 144"/>
                <a:gd name="T12" fmla="*/ 35 w 5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4">
                  <a:moveTo>
                    <a:pt x="35" y="0"/>
                  </a:moveTo>
                  <a:lnTo>
                    <a:pt x="41" y="4"/>
                  </a:lnTo>
                  <a:lnTo>
                    <a:pt x="51" y="37"/>
                  </a:lnTo>
                  <a:lnTo>
                    <a:pt x="36" y="47"/>
                  </a:lnTo>
                  <a:lnTo>
                    <a:pt x="44" y="59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" name="Freeform 275"/>
            <p:cNvSpPr/>
            <p:nvPr/>
          </p:nvSpPr>
          <p:spPr bwMode="auto">
            <a:xfrm>
              <a:off x="1925718" y="3876099"/>
              <a:ext cx="21067" cy="475499"/>
            </a:xfrm>
            <a:custGeom>
              <a:avLst/>
              <a:gdLst>
                <a:gd name="T0" fmla="*/ 4 w 7"/>
                <a:gd name="T1" fmla="*/ 0 h 158"/>
                <a:gd name="T2" fmla="*/ 6 w 7"/>
                <a:gd name="T3" fmla="*/ 41 h 158"/>
                <a:gd name="T4" fmla="*/ 7 w 7"/>
                <a:gd name="T5" fmla="*/ 81 h 158"/>
                <a:gd name="T6" fmla="*/ 6 w 7"/>
                <a:gd name="T7" fmla="*/ 122 h 158"/>
                <a:gd name="T8" fmla="*/ 4 w 7"/>
                <a:gd name="T9" fmla="*/ 158 h 158"/>
                <a:gd name="T10" fmla="*/ 1 w 7"/>
                <a:gd name="T11" fmla="*/ 122 h 158"/>
                <a:gd name="T12" fmla="*/ 0 w 7"/>
                <a:gd name="T13" fmla="*/ 81 h 158"/>
                <a:gd name="T14" fmla="*/ 1 w 7"/>
                <a:gd name="T15" fmla="*/ 41 h 158"/>
                <a:gd name="T16" fmla="*/ 4 w 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58">
                  <a:moveTo>
                    <a:pt x="4" y="0"/>
                  </a:moveTo>
                  <a:lnTo>
                    <a:pt x="6" y="41"/>
                  </a:lnTo>
                  <a:lnTo>
                    <a:pt x="7" y="81"/>
                  </a:lnTo>
                  <a:lnTo>
                    <a:pt x="6" y="122"/>
                  </a:lnTo>
                  <a:lnTo>
                    <a:pt x="4" y="158"/>
                  </a:lnTo>
                  <a:lnTo>
                    <a:pt x="1" y="122"/>
                  </a:lnTo>
                  <a:lnTo>
                    <a:pt x="0" y="81"/>
                  </a:lnTo>
                  <a:lnTo>
                    <a:pt x="1" y="4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8" name="Freeform 277"/>
            <p:cNvSpPr/>
            <p:nvPr/>
          </p:nvSpPr>
          <p:spPr bwMode="auto">
            <a:xfrm>
              <a:off x="2831574" y="3310315"/>
              <a:ext cx="171542" cy="69219"/>
            </a:xfrm>
            <a:custGeom>
              <a:avLst/>
              <a:gdLst>
                <a:gd name="T0" fmla="*/ 49 w 57"/>
                <a:gd name="T1" fmla="*/ 0 h 23"/>
                <a:gd name="T2" fmla="*/ 53 w 57"/>
                <a:gd name="T3" fmla="*/ 0 h 23"/>
                <a:gd name="T4" fmla="*/ 56 w 57"/>
                <a:gd name="T5" fmla="*/ 1 h 23"/>
                <a:gd name="T6" fmla="*/ 57 w 57"/>
                <a:gd name="T7" fmla="*/ 5 h 23"/>
                <a:gd name="T8" fmla="*/ 57 w 57"/>
                <a:gd name="T9" fmla="*/ 7 h 23"/>
                <a:gd name="T10" fmla="*/ 57 w 57"/>
                <a:gd name="T11" fmla="*/ 10 h 23"/>
                <a:gd name="T12" fmla="*/ 55 w 57"/>
                <a:gd name="T13" fmla="*/ 11 h 23"/>
                <a:gd name="T14" fmla="*/ 9 w 57"/>
                <a:gd name="T15" fmla="*/ 23 h 23"/>
                <a:gd name="T16" fmla="*/ 5 w 57"/>
                <a:gd name="T17" fmla="*/ 23 h 23"/>
                <a:gd name="T18" fmla="*/ 2 w 57"/>
                <a:gd name="T19" fmla="*/ 22 h 23"/>
                <a:gd name="T20" fmla="*/ 1 w 57"/>
                <a:gd name="T21" fmla="*/ 19 h 23"/>
                <a:gd name="T22" fmla="*/ 0 w 57"/>
                <a:gd name="T23" fmla="*/ 17 h 23"/>
                <a:gd name="T24" fmla="*/ 1 w 57"/>
                <a:gd name="T25" fmla="*/ 14 h 23"/>
                <a:gd name="T26" fmla="*/ 4 w 57"/>
                <a:gd name="T27" fmla="*/ 11 h 23"/>
                <a:gd name="T28" fmla="*/ 49 w 57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49" y="0"/>
                  </a:moveTo>
                  <a:lnTo>
                    <a:pt x="53" y="0"/>
                  </a:lnTo>
                  <a:lnTo>
                    <a:pt x="56" y="1"/>
                  </a:lnTo>
                  <a:lnTo>
                    <a:pt x="57" y="5"/>
                  </a:lnTo>
                  <a:lnTo>
                    <a:pt x="57" y="7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9" name="Freeform 278"/>
            <p:cNvSpPr/>
            <p:nvPr/>
          </p:nvSpPr>
          <p:spPr bwMode="auto">
            <a:xfrm>
              <a:off x="2684110" y="3331381"/>
              <a:ext cx="249788" cy="138437"/>
            </a:xfrm>
            <a:custGeom>
              <a:avLst/>
              <a:gdLst>
                <a:gd name="T0" fmla="*/ 26 w 83"/>
                <a:gd name="T1" fmla="*/ 0 h 46"/>
                <a:gd name="T2" fmla="*/ 72 w 83"/>
                <a:gd name="T3" fmla="*/ 3 h 46"/>
                <a:gd name="T4" fmla="*/ 83 w 83"/>
                <a:gd name="T5" fmla="*/ 20 h 46"/>
                <a:gd name="T6" fmla="*/ 75 w 83"/>
                <a:gd name="T7" fmla="*/ 25 h 46"/>
                <a:gd name="T8" fmla="*/ 64 w 83"/>
                <a:gd name="T9" fmla="*/ 32 h 46"/>
                <a:gd name="T10" fmla="*/ 53 w 83"/>
                <a:gd name="T11" fmla="*/ 38 h 46"/>
                <a:gd name="T12" fmla="*/ 42 w 83"/>
                <a:gd name="T13" fmla="*/ 44 h 46"/>
                <a:gd name="T14" fmla="*/ 33 w 83"/>
                <a:gd name="T15" fmla="*/ 46 h 46"/>
                <a:gd name="T16" fmla="*/ 8 w 83"/>
                <a:gd name="T17" fmla="*/ 46 h 46"/>
                <a:gd name="T18" fmla="*/ 0 w 83"/>
                <a:gd name="T19" fmla="*/ 20 h 46"/>
                <a:gd name="T20" fmla="*/ 26 w 83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6">
                  <a:moveTo>
                    <a:pt x="26" y="0"/>
                  </a:moveTo>
                  <a:lnTo>
                    <a:pt x="72" y="3"/>
                  </a:lnTo>
                  <a:lnTo>
                    <a:pt x="83" y="20"/>
                  </a:lnTo>
                  <a:lnTo>
                    <a:pt x="75" y="25"/>
                  </a:lnTo>
                  <a:lnTo>
                    <a:pt x="64" y="32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3" y="46"/>
                  </a:lnTo>
                  <a:lnTo>
                    <a:pt x="8" y="46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0" name="Freeform 279"/>
            <p:cNvSpPr/>
            <p:nvPr/>
          </p:nvSpPr>
          <p:spPr bwMode="auto">
            <a:xfrm>
              <a:off x="2632948" y="3036450"/>
              <a:ext cx="728297" cy="481518"/>
            </a:xfrm>
            <a:custGeom>
              <a:avLst/>
              <a:gdLst>
                <a:gd name="T0" fmla="*/ 240 w 242"/>
                <a:gd name="T1" fmla="*/ 0 h 160"/>
                <a:gd name="T2" fmla="*/ 242 w 242"/>
                <a:gd name="T3" fmla="*/ 4 h 160"/>
                <a:gd name="T4" fmla="*/ 7 w 242"/>
                <a:gd name="T5" fmla="*/ 160 h 160"/>
                <a:gd name="T6" fmla="*/ 0 w 242"/>
                <a:gd name="T7" fmla="*/ 149 h 160"/>
                <a:gd name="T8" fmla="*/ 240 w 242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60">
                  <a:moveTo>
                    <a:pt x="240" y="0"/>
                  </a:moveTo>
                  <a:lnTo>
                    <a:pt x="242" y="4"/>
                  </a:lnTo>
                  <a:lnTo>
                    <a:pt x="7" y="160"/>
                  </a:lnTo>
                  <a:lnTo>
                    <a:pt x="0" y="14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1" name="Freeform 280"/>
            <p:cNvSpPr/>
            <p:nvPr/>
          </p:nvSpPr>
          <p:spPr bwMode="auto">
            <a:xfrm>
              <a:off x="2753327" y="3298277"/>
              <a:ext cx="153485" cy="69219"/>
            </a:xfrm>
            <a:custGeom>
              <a:avLst/>
              <a:gdLst>
                <a:gd name="T0" fmla="*/ 49 w 51"/>
                <a:gd name="T1" fmla="*/ 0 h 23"/>
                <a:gd name="T2" fmla="*/ 51 w 51"/>
                <a:gd name="T3" fmla="*/ 1 h 23"/>
                <a:gd name="T4" fmla="*/ 51 w 51"/>
                <a:gd name="T5" fmla="*/ 2 h 23"/>
                <a:gd name="T6" fmla="*/ 51 w 51"/>
                <a:gd name="T7" fmla="*/ 4 h 23"/>
                <a:gd name="T8" fmla="*/ 51 w 51"/>
                <a:gd name="T9" fmla="*/ 6 h 23"/>
                <a:gd name="T10" fmla="*/ 51 w 51"/>
                <a:gd name="T11" fmla="*/ 8 h 23"/>
                <a:gd name="T12" fmla="*/ 49 w 51"/>
                <a:gd name="T13" fmla="*/ 10 h 23"/>
                <a:gd name="T14" fmla="*/ 47 w 51"/>
                <a:gd name="T15" fmla="*/ 13 h 23"/>
                <a:gd name="T16" fmla="*/ 43 w 51"/>
                <a:gd name="T17" fmla="*/ 14 h 23"/>
                <a:gd name="T18" fmla="*/ 5 w 51"/>
                <a:gd name="T19" fmla="*/ 22 h 23"/>
                <a:gd name="T20" fmla="*/ 1 w 51"/>
                <a:gd name="T21" fmla="*/ 23 h 23"/>
                <a:gd name="T22" fmla="*/ 0 w 51"/>
                <a:gd name="T23" fmla="*/ 18 h 23"/>
                <a:gd name="T24" fmla="*/ 0 w 51"/>
                <a:gd name="T25" fmla="*/ 15 h 23"/>
                <a:gd name="T26" fmla="*/ 1 w 51"/>
                <a:gd name="T27" fmla="*/ 13 h 23"/>
                <a:gd name="T28" fmla="*/ 3 w 51"/>
                <a:gd name="T29" fmla="*/ 10 h 23"/>
                <a:gd name="T30" fmla="*/ 6 w 51"/>
                <a:gd name="T31" fmla="*/ 9 h 23"/>
                <a:gd name="T32" fmla="*/ 49 w 51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3">
                  <a:moveTo>
                    <a:pt x="49" y="0"/>
                  </a:moveTo>
                  <a:lnTo>
                    <a:pt x="51" y="1"/>
                  </a:lnTo>
                  <a:lnTo>
                    <a:pt x="51" y="2"/>
                  </a:lnTo>
                  <a:lnTo>
                    <a:pt x="51" y="4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7" y="13"/>
                  </a:lnTo>
                  <a:lnTo>
                    <a:pt x="43" y="14"/>
                  </a:lnTo>
                  <a:lnTo>
                    <a:pt x="5" y="22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2" name="Freeform 281"/>
            <p:cNvSpPr/>
            <p:nvPr/>
          </p:nvSpPr>
          <p:spPr bwMode="auto">
            <a:xfrm>
              <a:off x="2876718" y="3298277"/>
              <a:ext cx="30095" cy="15048"/>
            </a:xfrm>
            <a:custGeom>
              <a:avLst/>
              <a:gdLst>
                <a:gd name="T0" fmla="*/ 8 w 10"/>
                <a:gd name="T1" fmla="*/ 0 h 5"/>
                <a:gd name="T2" fmla="*/ 10 w 10"/>
                <a:gd name="T3" fmla="*/ 0 h 5"/>
                <a:gd name="T4" fmla="*/ 10 w 10"/>
                <a:gd name="T5" fmla="*/ 1 h 5"/>
                <a:gd name="T6" fmla="*/ 10 w 10"/>
                <a:gd name="T7" fmla="*/ 2 h 5"/>
                <a:gd name="T8" fmla="*/ 8 w 10"/>
                <a:gd name="T9" fmla="*/ 4 h 5"/>
                <a:gd name="T10" fmla="*/ 7 w 10"/>
                <a:gd name="T11" fmla="*/ 5 h 5"/>
                <a:gd name="T12" fmla="*/ 4 w 10"/>
                <a:gd name="T13" fmla="*/ 5 h 5"/>
                <a:gd name="T14" fmla="*/ 2 w 10"/>
                <a:gd name="T15" fmla="*/ 5 h 5"/>
                <a:gd name="T16" fmla="*/ 0 w 10"/>
                <a:gd name="T17" fmla="*/ 4 h 5"/>
                <a:gd name="T18" fmla="*/ 0 w 10"/>
                <a:gd name="T19" fmla="*/ 2 h 5"/>
                <a:gd name="T20" fmla="*/ 8 w 10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3" name="Freeform 282"/>
            <p:cNvSpPr/>
            <p:nvPr/>
          </p:nvSpPr>
          <p:spPr bwMode="auto">
            <a:xfrm>
              <a:off x="2792452" y="3415646"/>
              <a:ext cx="54171" cy="36114"/>
            </a:xfrm>
            <a:custGeom>
              <a:avLst/>
              <a:gdLst>
                <a:gd name="T0" fmla="*/ 4 w 18"/>
                <a:gd name="T1" fmla="*/ 0 h 12"/>
                <a:gd name="T2" fmla="*/ 13 w 18"/>
                <a:gd name="T3" fmla="*/ 1 h 12"/>
                <a:gd name="T4" fmla="*/ 15 w 18"/>
                <a:gd name="T5" fmla="*/ 3 h 12"/>
                <a:gd name="T6" fmla="*/ 18 w 18"/>
                <a:gd name="T7" fmla="*/ 5 h 12"/>
                <a:gd name="T8" fmla="*/ 18 w 18"/>
                <a:gd name="T9" fmla="*/ 8 h 12"/>
                <a:gd name="T10" fmla="*/ 18 w 18"/>
                <a:gd name="T11" fmla="*/ 10 h 12"/>
                <a:gd name="T12" fmla="*/ 15 w 18"/>
                <a:gd name="T13" fmla="*/ 12 h 12"/>
                <a:gd name="T14" fmla="*/ 13 w 18"/>
                <a:gd name="T15" fmla="*/ 12 h 12"/>
                <a:gd name="T16" fmla="*/ 4 w 18"/>
                <a:gd name="T17" fmla="*/ 10 h 12"/>
                <a:gd name="T18" fmla="*/ 1 w 18"/>
                <a:gd name="T19" fmla="*/ 10 h 12"/>
                <a:gd name="T20" fmla="*/ 0 w 18"/>
                <a:gd name="T21" fmla="*/ 8 h 12"/>
                <a:gd name="T22" fmla="*/ 0 w 18"/>
                <a:gd name="T23" fmla="*/ 5 h 12"/>
                <a:gd name="T24" fmla="*/ 0 w 18"/>
                <a:gd name="T25" fmla="*/ 3 h 12"/>
                <a:gd name="T26" fmla="*/ 1 w 18"/>
                <a:gd name="T27" fmla="*/ 1 h 12"/>
                <a:gd name="T28" fmla="*/ 4 w 1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lnTo>
                    <a:pt x="13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4" name="Freeform 283"/>
            <p:cNvSpPr/>
            <p:nvPr/>
          </p:nvSpPr>
          <p:spPr bwMode="auto">
            <a:xfrm>
              <a:off x="2831574" y="3382543"/>
              <a:ext cx="63200" cy="45143"/>
            </a:xfrm>
            <a:custGeom>
              <a:avLst/>
              <a:gdLst>
                <a:gd name="T0" fmla="*/ 5 w 21"/>
                <a:gd name="T1" fmla="*/ 0 h 15"/>
                <a:gd name="T2" fmla="*/ 14 w 21"/>
                <a:gd name="T3" fmla="*/ 2 h 15"/>
                <a:gd name="T4" fmla="*/ 18 w 21"/>
                <a:gd name="T5" fmla="*/ 3 h 15"/>
                <a:gd name="T6" fmla="*/ 19 w 21"/>
                <a:gd name="T7" fmla="*/ 6 h 15"/>
                <a:gd name="T8" fmla="*/ 21 w 21"/>
                <a:gd name="T9" fmla="*/ 8 h 15"/>
                <a:gd name="T10" fmla="*/ 19 w 21"/>
                <a:gd name="T11" fmla="*/ 12 h 15"/>
                <a:gd name="T12" fmla="*/ 18 w 21"/>
                <a:gd name="T13" fmla="*/ 14 h 15"/>
                <a:gd name="T14" fmla="*/ 14 w 21"/>
                <a:gd name="T15" fmla="*/ 15 h 15"/>
                <a:gd name="T16" fmla="*/ 5 w 21"/>
                <a:gd name="T17" fmla="*/ 14 h 15"/>
                <a:gd name="T18" fmla="*/ 2 w 21"/>
                <a:gd name="T19" fmla="*/ 12 h 15"/>
                <a:gd name="T20" fmla="*/ 1 w 21"/>
                <a:gd name="T21" fmla="*/ 10 h 15"/>
                <a:gd name="T22" fmla="*/ 0 w 21"/>
                <a:gd name="T23" fmla="*/ 6 h 15"/>
                <a:gd name="T24" fmla="*/ 1 w 21"/>
                <a:gd name="T25" fmla="*/ 3 h 15"/>
                <a:gd name="T26" fmla="*/ 2 w 21"/>
                <a:gd name="T27" fmla="*/ 2 h 15"/>
                <a:gd name="T28" fmla="*/ 5 w 21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5">
                  <a:moveTo>
                    <a:pt x="5" y="0"/>
                  </a:moveTo>
                  <a:lnTo>
                    <a:pt x="14" y="2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5" name="Freeform 284"/>
            <p:cNvSpPr/>
            <p:nvPr/>
          </p:nvSpPr>
          <p:spPr bwMode="auto">
            <a:xfrm>
              <a:off x="2834585" y="3388562"/>
              <a:ext cx="27086" cy="30095"/>
            </a:xfrm>
            <a:custGeom>
              <a:avLst/>
              <a:gdLst>
                <a:gd name="T0" fmla="*/ 4 w 9"/>
                <a:gd name="T1" fmla="*/ 0 h 10"/>
                <a:gd name="T2" fmla="*/ 5 w 9"/>
                <a:gd name="T3" fmla="*/ 0 h 10"/>
                <a:gd name="T4" fmla="*/ 8 w 9"/>
                <a:gd name="T5" fmla="*/ 1 h 10"/>
                <a:gd name="T6" fmla="*/ 9 w 9"/>
                <a:gd name="T7" fmla="*/ 2 h 10"/>
                <a:gd name="T8" fmla="*/ 9 w 9"/>
                <a:gd name="T9" fmla="*/ 5 h 10"/>
                <a:gd name="T10" fmla="*/ 9 w 9"/>
                <a:gd name="T11" fmla="*/ 8 h 10"/>
                <a:gd name="T12" fmla="*/ 8 w 9"/>
                <a:gd name="T13" fmla="*/ 9 h 10"/>
                <a:gd name="T14" fmla="*/ 5 w 9"/>
                <a:gd name="T15" fmla="*/ 10 h 10"/>
                <a:gd name="T16" fmla="*/ 4 w 9"/>
                <a:gd name="T17" fmla="*/ 10 h 10"/>
                <a:gd name="T18" fmla="*/ 1 w 9"/>
                <a:gd name="T19" fmla="*/ 9 h 10"/>
                <a:gd name="T20" fmla="*/ 0 w 9"/>
                <a:gd name="T21" fmla="*/ 6 h 10"/>
                <a:gd name="T22" fmla="*/ 0 w 9"/>
                <a:gd name="T23" fmla="*/ 4 h 10"/>
                <a:gd name="T24" fmla="*/ 0 w 9"/>
                <a:gd name="T25" fmla="*/ 2 h 10"/>
                <a:gd name="T26" fmla="*/ 1 w 9"/>
                <a:gd name="T27" fmla="*/ 0 h 10"/>
                <a:gd name="T28" fmla="*/ 4 w 9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6" name="Freeform 285"/>
            <p:cNvSpPr/>
            <p:nvPr/>
          </p:nvSpPr>
          <p:spPr bwMode="auto">
            <a:xfrm>
              <a:off x="2792452" y="3418656"/>
              <a:ext cx="30095" cy="27086"/>
            </a:xfrm>
            <a:custGeom>
              <a:avLst/>
              <a:gdLst>
                <a:gd name="T0" fmla="*/ 5 w 10"/>
                <a:gd name="T1" fmla="*/ 0 h 9"/>
                <a:gd name="T2" fmla="*/ 5 w 10"/>
                <a:gd name="T3" fmla="*/ 0 h 9"/>
                <a:gd name="T4" fmla="*/ 7 w 10"/>
                <a:gd name="T5" fmla="*/ 0 h 9"/>
                <a:gd name="T6" fmla="*/ 9 w 10"/>
                <a:gd name="T7" fmla="*/ 3 h 9"/>
                <a:gd name="T8" fmla="*/ 10 w 10"/>
                <a:gd name="T9" fmla="*/ 5 h 9"/>
                <a:gd name="T10" fmla="*/ 9 w 10"/>
                <a:gd name="T11" fmla="*/ 7 h 9"/>
                <a:gd name="T12" fmla="*/ 7 w 10"/>
                <a:gd name="T13" fmla="*/ 8 h 9"/>
                <a:gd name="T14" fmla="*/ 5 w 10"/>
                <a:gd name="T15" fmla="*/ 9 h 9"/>
                <a:gd name="T16" fmla="*/ 5 w 10"/>
                <a:gd name="T17" fmla="*/ 9 h 9"/>
                <a:gd name="T18" fmla="*/ 2 w 10"/>
                <a:gd name="T19" fmla="*/ 8 h 9"/>
                <a:gd name="T20" fmla="*/ 1 w 10"/>
                <a:gd name="T21" fmla="*/ 7 h 9"/>
                <a:gd name="T22" fmla="*/ 0 w 10"/>
                <a:gd name="T23" fmla="*/ 4 h 9"/>
                <a:gd name="T24" fmla="*/ 1 w 10"/>
                <a:gd name="T25" fmla="*/ 2 h 9"/>
                <a:gd name="T26" fmla="*/ 2 w 10"/>
                <a:gd name="T27" fmla="*/ 0 h 9"/>
                <a:gd name="T28" fmla="*/ 5 w 10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7" name="Freeform 286"/>
            <p:cNvSpPr/>
            <p:nvPr/>
          </p:nvSpPr>
          <p:spPr bwMode="auto">
            <a:xfrm>
              <a:off x="2876718" y="3352448"/>
              <a:ext cx="63200" cy="39124"/>
            </a:xfrm>
            <a:custGeom>
              <a:avLst/>
              <a:gdLst>
                <a:gd name="T0" fmla="*/ 6 w 21"/>
                <a:gd name="T1" fmla="*/ 0 h 13"/>
                <a:gd name="T2" fmla="*/ 15 w 21"/>
                <a:gd name="T3" fmla="*/ 1 h 13"/>
                <a:gd name="T4" fmla="*/ 17 w 21"/>
                <a:gd name="T5" fmla="*/ 3 h 13"/>
                <a:gd name="T6" fmla="*/ 20 w 21"/>
                <a:gd name="T7" fmla="*/ 5 h 13"/>
                <a:gd name="T8" fmla="*/ 21 w 21"/>
                <a:gd name="T9" fmla="*/ 8 h 13"/>
                <a:gd name="T10" fmla="*/ 20 w 21"/>
                <a:gd name="T11" fmla="*/ 12 h 13"/>
                <a:gd name="T12" fmla="*/ 17 w 21"/>
                <a:gd name="T13" fmla="*/ 13 h 13"/>
                <a:gd name="T14" fmla="*/ 15 w 21"/>
                <a:gd name="T15" fmla="*/ 13 h 13"/>
                <a:gd name="T16" fmla="*/ 6 w 21"/>
                <a:gd name="T17" fmla="*/ 13 h 13"/>
                <a:gd name="T18" fmla="*/ 3 w 21"/>
                <a:gd name="T19" fmla="*/ 12 h 13"/>
                <a:gd name="T20" fmla="*/ 0 w 21"/>
                <a:gd name="T21" fmla="*/ 9 h 13"/>
                <a:gd name="T22" fmla="*/ 0 w 21"/>
                <a:gd name="T23" fmla="*/ 5 h 13"/>
                <a:gd name="T24" fmla="*/ 0 w 21"/>
                <a:gd name="T25" fmla="*/ 3 h 13"/>
                <a:gd name="T26" fmla="*/ 3 w 21"/>
                <a:gd name="T27" fmla="*/ 0 h 13"/>
                <a:gd name="T28" fmla="*/ 6 w 21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3">
                  <a:moveTo>
                    <a:pt x="6" y="0"/>
                  </a:moveTo>
                  <a:lnTo>
                    <a:pt x="15" y="1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8" name="Freeform 287"/>
            <p:cNvSpPr/>
            <p:nvPr/>
          </p:nvSpPr>
          <p:spPr bwMode="auto">
            <a:xfrm>
              <a:off x="2876718" y="3355456"/>
              <a:ext cx="33105" cy="33105"/>
            </a:xfrm>
            <a:custGeom>
              <a:avLst/>
              <a:gdLst>
                <a:gd name="T0" fmla="*/ 6 w 11"/>
                <a:gd name="T1" fmla="*/ 0 h 11"/>
                <a:gd name="T2" fmla="*/ 7 w 11"/>
                <a:gd name="T3" fmla="*/ 0 h 11"/>
                <a:gd name="T4" fmla="*/ 8 w 11"/>
                <a:gd name="T5" fmla="*/ 2 h 11"/>
                <a:gd name="T6" fmla="*/ 11 w 11"/>
                <a:gd name="T7" fmla="*/ 3 h 11"/>
                <a:gd name="T8" fmla="*/ 11 w 11"/>
                <a:gd name="T9" fmla="*/ 6 h 11"/>
                <a:gd name="T10" fmla="*/ 11 w 11"/>
                <a:gd name="T11" fmla="*/ 8 h 11"/>
                <a:gd name="T12" fmla="*/ 10 w 11"/>
                <a:gd name="T13" fmla="*/ 9 h 11"/>
                <a:gd name="T14" fmla="*/ 7 w 11"/>
                <a:gd name="T15" fmla="*/ 11 h 11"/>
                <a:gd name="T16" fmla="*/ 6 w 11"/>
                <a:gd name="T17" fmla="*/ 9 h 11"/>
                <a:gd name="T18" fmla="*/ 3 w 11"/>
                <a:gd name="T19" fmla="*/ 9 h 11"/>
                <a:gd name="T20" fmla="*/ 2 w 11"/>
                <a:gd name="T21" fmla="*/ 7 h 11"/>
                <a:gd name="T22" fmla="*/ 0 w 11"/>
                <a:gd name="T23" fmla="*/ 4 h 11"/>
                <a:gd name="T24" fmla="*/ 2 w 11"/>
                <a:gd name="T25" fmla="*/ 2 h 11"/>
                <a:gd name="T26" fmla="*/ 3 w 11"/>
                <a:gd name="T27" fmla="*/ 0 h 11"/>
                <a:gd name="T28" fmla="*/ 6 w 11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9" name="Freeform 288"/>
            <p:cNvSpPr/>
            <p:nvPr/>
          </p:nvSpPr>
          <p:spPr bwMode="auto">
            <a:xfrm>
              <a:off x="2684110" y="3331381"/>
              <a:ext cx="120380" cy="114361"/>
            </a:xfrm>
            <a:custGeom>
              <a:avLst/>
              <a:gdLst>
                <a:gd name="T0" fmla="*/ 26 w 40"/>
                <a:gd name="T1" fmla="*/ 0 h 38"/>
                <a:gd name="T2" fmla="*/ 38 w 40"/>
                <a:gd name="T3" fmla="*/ 2 h 38"/>
                <a:gd name="T4" fmla="*/ 40 w 40"/>
                <a:gd name="T5" fmla="*/ 4 h 38"/>
                <a:gd name="T6" fmla="*/ 40 w 40"/>
                <a:gd name="T7" fmla="*/ 8 h 38"/>
                <a:gd name="T8" fmla="*/ 38 w 40"/>
                <a:gd name="T9" fmla="*/ 17 h 38"/>
                <a:gd name="T10" fmla="*/ 33 w 40"/>
                <a:gd name="T11" fmla="*/ 25 h 38"/>
                <a:gd name="T12" fmla="*/ 25 w 40"/>
                <a:gd name="T13" fmla="*/ 31 h 38"/>
                <a:gd name="T14" fmla="*/ 15 w 40"/>
                <a:gd name="T15" fmla="*/ 36 h 38"/>
                <a:gd name="T16" fmla="*/ 5 w 40"/>
                <a:gd name="T17" fmla="*/ 38 h 38"/>
                <a:gd name="T18" fmla="*/ 0 w 40"/>
                <a:gd name="T19" fmla="*/ 20 h 38"/>
                <a:gd name="T20" fmla="*/ 26 w 40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8">
                  <a:moveTo>
                    <a:pt x="26" y="0"/>
                  </a:moveTo>
                  <a:lnTo>
                    <a:pt x="38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38" y="17"/>
                  </a:lnTo>
                  <a:lnTo>
                    <a:pt x="33" y="25"/>
                  </a:lnTo>
                  <a:lnTo>
                    <a:pt x="25" y="31"/>
                  </a:lnTo>
                  <a:lnTo>
                    <a:pt x="15" y="36"/>
                  </a:lnTo>
                  <a:lnTo>
                    <a:pt x="5" y="38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0" name="Rectangle 289"/>
            <p:cNvSpPr>
              <a:spLocks noChangeArrowheads="1"/>
            </p:cNvSpPr>
            <p:nvPr/>
          </p:nvSpPr>
          <p:spPr bwMode="auto">
            <a:xfrm>
              <a:off x="1862518" y="3406618"/>
              <a:ext cx="144456" cy="120380"/>
            </a:xfrm>
            <a:prstGeom prst="rect">
              <a:avLst/>
            </a:pr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1" name="Freeform 290"/>
            <p:cNvSpPr/>
            <p:nvPr/>
          </p:nvSpPr>
          <p:spPr bwMode="auto">
            <a:xfrm>
              <a:off x="1907661" y="3517969"/>
              <a:ext cx="51162" cy="81257"/>
            </a:xfrm>
            <a:custGeom>
              <a:avLst/>
              <a:gdLst>
                <a:gd name="T0" fmla="*/ 10 w 17"/>
                <a:gd name="T1" fmla="*/ 0 h 27"/>
                <a:gd name="T2" fmla="*/ 17 w 17"/>
                <a:gd name="T3" fmla="*/ 22 h 27"/>
                <a:gd name="T4" fmla="*/ 15 w 17"/>
                <a:gd name="T5" fmla="*/ 27 h 27"/>
                <a:gd name="T6" fmla="*/ 3 w 17"/>
                <a:gd name="T7" fmla="*/ 27 h 27"/>
                <a:gd name="T8" fmla="*/ 0 w 17"/>
                <a:gd name="T9" fmla="*/ 21 h 27"/>
                <a:gd name="T10" fmla="*/ 10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0" y="0"/>
                  </a:moveTo>
                  <a:lnTo>
                    <a:pt x="17" y="22"/>
                  </a:lnTo>
                  <a:lnTo>
                    <a:pt x="15" y="27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2" name="Freeform 291"/>
            <p:cNvSpPr/>
            <p:nvPr/>
          </p:nvSpPr>
          <p:spPr bwMode="auto">
            <a:xfrm>
              <a:off x="1826405" y="3454770"/>
              <a:ext cx="111352" cy="174550"/>
            </a:xfrm>
            <a:custGeom>
              <a:avLst/>
              <a:gdLst>
                <a:gd name="T0" fmla="*/ 12 w 37"/>
                <a:gd name="T1" fmla="*/ 0 h 58"/>
                <a:gd name="T2" fmla="*/ 37 w 37"/>
                <a:gd name="T3" fmla="*/ 21 h 58"/>
                <a:gd name="T4" fmla="*/ 22 w 37"/>
                <a:gd name="T5" fmla="*/ 58 h 58"/>
                <a:gd name="T6" fmla="*/ 0 w 37"/>
                <a:gd name="T7" fmla="*/ 8 h 58"/>
                <a:gd name="T8" fmla="*/ 12 w 3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8">
                  <a:moveTo>
                    <a:pt x="12" y="0"/>
                  </a:moveTo>
                  <a:lnTo>
                    <a:pt x="37" y="21"/>
                  </a:lnTo>
                  <a:lnTo>
                    <a:pt x="22" y="5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3" name="Freeform 292"/>
            <p:cNvSpPr/>
            <p:nvPr/>
          </p:nvSpPr>
          <p:spPr bwMode="auto">
            <a:xfrm>
              <a:off x="1937756" y="3454770"/>
              <a:ext cx="105333" cy="174550"/>
            </a:xfrm>
            <a:custGeom>
              <a:avLst/>
              <a:gdLst>
                <a:gd name="T0" fmla="*/ 23 w 35"/>
                <a:gd name="T1" fmla="*/ 0 h 58"/>
                <a:gd name="T2" fmla="*/ 35 w 35"/>
                <a:gd name="T3" fmla="*/ 8 h 58"/>
                <a:gd name="T4" fmla="*/ 13 w 35"/>
                <a:gd name="T5" fmla="*/ 58 h 58"/>
                <a:gd name="T6" fmla="*/ 0 w 35"/>
                <a:gd name="T7" fmla="*/ 21 h 58"/>
                <a:gd name="T8" fmla="*/ 23 w 3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8">
                  <a:moveTo>
                    <a:pt x="23" y="0"/>
                  </a:moveTo>
                  <a:lnTo>
                    <a:pt x="35" y="8"/>
                  </a:lnTo>
                  <a:lnTo>
                    <a:pt x="13" y="5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4" name="Freeform 293"/>
            <p:cNvSpPr/>
            <p:nvPr/>
          </p:nvSpPr>
          <p:spPr bwMode="auto">
            <a:xfrm>
              <a:off x="1826405" y="3454770"/>
              <a:ext cx="111352" cy="144455"/>
            </a:xfrm>
            <a:custGeom>
              <a:avLst/>
              <a:gdLst>
                <a:gd name="T0" fmla="*/ 12 w 37"/>
                <a:gd name="T1" fmla="*/ 0 h 48"/>
                <a:gd name="T2" fmla="*/ 37 w 37"/>
                <a:gd name="T3" fmla="*/ 21 h 48"/>
                <a:gd name="T4" fmla="*/ 22 w 37"/>
                <a:gd name="T5" fmla="*/ 48 h 48"/>
                <a:gd name="T6" fmla="*/ 0 w 37"/>
                <a:gd name="T7" fmla="*/ 8 h 48"/>
                <a:gd name="T8" fmla="*/ 12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12" y="0"/>
                  </a:moveTo>
                  <a:lnTo>
                    <a:pt x="37" y="21"/>
                  </a:lnTo>
                  <a:lnTo>
                    <a:pt x="22" y="4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5" name="Freeform 294"/>
            <p:cNvSpPr/>
            <p:nvPr/>
          </p:nvSpPr>
          <p:spPr bwMode="auto">
            <a:xfrm>
              <a:off x="1937756" y="3454770"/>
              <a:ext cx="105333" cy="144455"/>
            </a:xfrm>
            <a:custGeom>
              <a:avLst/>
              <a:gdLst>
                <a:gd name="T0" fmla="*/ 23 w 35"/>
                <a:gd name="T1" fmla="*/ 0 h 48"/>
                <a:gd name="T2" fmla="*/ 35 w 35"/>
                <a:gd name="T3" fmla="*/ 8 h 48"/>
                <a:gd name="T4" fmla="*/ 13 w 35"/>
                <a:gd name="T5" fmla="*/ 48 h 48"/>
                <a:gd name="T6" fmla="*/ 0 w 35"/>
                <a:gd name="T7" fmla="*/ 21 h 48"/>
                <a:gd name="T8" fmla="*/ 23 w 3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8">
                  <a:moveTo>
                    <a:pt x="23" y="0"/>
                  </a:moveTo>
                  <a:lnTo>
                    <a:pt x="35" y="8"/>
                  </a:lnTo>
                  <a:lnTo>
                    <a:pt x="13" y="4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6" name="Freeform 295"/>
            <p:cNvSpPr/>
            <p:nvPr/>
          </p:nvSpPr>
          <p:spPr bwMode="auto">
            <a:xfrm>
              <a:off x="1913680" y="3596216"/>
              <a:ext cx="45143" cy="48152"/>
            </a:xfrm>
            <a:custGeom>
              <a:avLst/>
              <a:gdLst>
                <a:gd name="T0" fmla="*/ 1 w 15"/>
                <a:gd name="T1" fmla="*/ 0 h 16"/>
                <a:gd name="T2" fmla="*/ 13 w 15"/>
                <a:gd name="T3" fmla="*/ 0 h 16"/>
                <a:gd name="T4" fmla="*/ 15 w 15"/>
                <a:gd name="T5" fmla="*/ 5 h 16"/>
                <a:gd name="T6" fmla="*/ 15 w 15"/>
                <a:gd name="T7" fmla="*/ 11 h 16"/>
                <a:gd name="T8" fmla="*/ 13 w 15"/>
                <a:gd name="T9" fmla="*/ 16 h 16"/>
                <a:gd name="T10" fmla="*/ 1 w 15"/>
                <a:gd name="T11" fmla="*/ 16 h 16"/>
                <a:gd name="T12" fmla="*/ 0 w 15"/>
                <a:gd name="T13" fmla="*/ 11 h 16"/>
                <a:gd name="T14" fmla="*/ 0 w 15"/>
                <a:gd name="T15" fmla="*/ 5 h 16"/>
                <a:gd name="T16" fmla="*/ 1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" y="0"/>
                  </a:moveTo>
                  <a:lnTo>
                    <a:pt x="13" y="0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7" name="Freeform 296"/>
            <p:cNvSpPr/>
            <p:nvPr/>
          </p:nvSpPr>
          <p:spPr bwMode="auto">
            <a:xfrm>
              <a:off x="1778253" y="3051499"/>
              <a:ext cx="315997" cy="415310"/>
            </a:xfrm>
            <a:custGeom>
              <a:avLst/>
              <a:gdLst>
                <a:gd name="T0" fmla="*/ 54 w 105"/>
                <a:gd name="T1" fmla="*/ 0 h 138"/>
                <a:gd name="T2" fmla="*/ 70 w 105"/>
                <a:gd name="T3" fmla="*/ 3 h 138"/>
                <a:gd name="T4" fmla="*/ 83 w 105"/>
                <a:gd name="T5" fmla="*/ 11 h 138"/>
                <a:gd name="T6" fmla="*/ 92 w 105"/>
                <a:gd name="T7" fmla="*/ 24 h 138"/>
                <a:gd name="T8" fmla="*/ 100 w 105"/>
                <a:gd name="T9" fmla="*/ 38 h 138"/>
                <a:gd name="T10" fmla="*/ 104 w 105"/>
                <a:gd name="T11" fmla="*/ 55 h 138"/>
                <a:gd name="T12" fmla="*/ 105 w 105"/>
                <a:gd name="T13" fmla="*/ 74 h 138"/>
                <a:gd name="T14" fmla="*/ 104 w 105"/>
                <a:gd name="T15" fmla="*/ 91 h 138"/>
                <a:gd name="T16" fmla="*/ 100 w 105"/>
                <a:gd name="T17" fmla="*/ 108 h 138"/>
                <a:gd name="T18" fmla="*/ 93 w 105"/>
                <a:gd name="T19" fmla="*/ 121 h 138"/>
                <a:gd name="T20" fmla="*/ 84 w 105"/>
                <a:gd name="T21" fmla="*/ 131 h 138"/>
                <a:gd name="T22" fmla="*/ 73 w 105"/>
                <a:gd name="T23" fmla="*/ 138 h 138"/>
                <a:gd name="T24" fmla="*/ 60 w 105"/>
                <a:gd name="T25" fmla="*/ 138 h 138"/>
                <a:gd name="T26" fmla="*/ 47 w 105"/>
                <a:gd name="T27" fmla="*/ 134 h 138"/>
                <a:gd name="T28" fmla="*/ 36 w 105"/>
                <a:gd name="T29" fmla="*/ 125 h 138"/>
                <a:gd name="T30" fmla="*/ 24 w 105"/>
                <a:gd name="T31" fmla="*/ 113 h 138"/>
                <a:gd name="T32" fmla="*/ 15 w 105"/>
                <a:gd name="T33" fmla="*/ 100 h 138"/>
                <a:gd name="T34" fmla="*/ 7 w 105"/>
                <a:gd name="T35" fmla="*/ 84 h 138"/>
                <a:gd name="T36" fmla="*/ 1 w 105"/>
                <a:gd name="T37" fmla="*/ 67 h 138"/>
                <a:gd name="T38" fmla="*/ 0 w 105"/>
                <a:gd name="T39" fmla="*/ 52 h 138"/>
                <a:gd name="T40" fmla="*/ 1 w 105"/>
                <a:gd name="T41" fmla="*/ 36 h 138"/>
                <a:gd name="T42" fmla="*/ 8 w 105"/>
                <a:gd name="T43" fmla="*/ 21 h 138"/>
                <a:gd name="T44" fmla="*/ 18 w 105"/>
                <a:gd name="T45" fmla="*/ 11 h 138"/>
                <a:gd name="T46" fmla="*/ 36 w 105"/>
                <a:gd name="T47" fmla="*/ 3 h 138"/>
                <a:gd name="T48" fmla="*/ 54 w 105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38">
                  <a:moveTo>
                    <a:pt x="54" y="0"/>
                  </a:moveTo>
                  <a:lnTo>
                    <a:pt x="70" y="3"/>
                  </a:lnTo>
                  <a:lnTo>
                    <a:pt x="83" y="11"/>
                  </a:lnTo>
                  <a:lnTo>
                    <a:pt x="92" y="24"/>
                  </a:lnTo>
                  <a:lnTo>
                    <a:pt x="100" y="38"/>
                  </a:lnTo>
                  <a:lnTo>
                    <a:pt x="104" y="55"/>
                  </a:lnTo>
                  <a:lnTo>
                    <a:pt x="105" y="74"/>
                  </a:lnTo>
                  <a:lnTo>
                    <a:pt x="104" y="91"/>
                  </a:lnTo>
                  <a:lnTo>
                    <a:pt x="100" y="108"/>
                  </a:lnTo>
                  <a:lnTo>
                    <a:pt x="93" y="121"/>
                  </a:lnTo>
                  <a:lnTo>
                    <a:pt x="84" y="131"/>
                  </a:lnTo>
                  <a:lnTo>
                    <a:pt x="73" y="138"/>
                  </a:lnTo>
                  <a:lnTo>
                    <a:pt x="60" y="138"/>
                  </a:lnTo>
                  <a:lnTo>
                    <a:pt x="47" y="134"/>
                  </a:lnTo>
                  <a:lnTo>
                    <a:pt x="36" y="125"/>
                  </a:lnTo>
                  <a:lnTo>
                    <a:pt x="24" y="113"/>
                  </a:lnTo>
                  <a:lnTo>
                    <a:pt x="15" y="100"/>
                  </a:lnTo>
                  <a:lnTo>
                    <a:pt x="7" y="84"/>
                  </a:lnTo>
                  <a:lnTo>
                    <a:pt x="1" y="67"/>
                  </a:lnTo>
                  <a:lnTo>
                    <a:pt x="0" y="52"/>
                  </a:lnTo>
                  <a:lnTo>
                    <a:pt x="1" y="36"/>
                  </a:lnTo>
                  <a:lnTo>
                    <a:pt x="8" y="21"/>
                  </a:lnTo>
                  <a:lnTo>
                    <a:pt x="18" y="11"/>
                  </a:lnTo>
                  <a:lnTo>
                    <a:pt x="36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8" name="Freeform 297"/>
            <p:cNvSpPr/>
            <p:nvPr/>
          </p:nvSpPr>
          <p:spPr bwMode="auto">
            <a:xfrm>
              <a:off x="1865529" y="3132754"/>
              <a:ext cx="207655" cy="126399"/>
            </a:xfrm>
            <a:custGeom>
              <a:avLst/>
              <a:gdLst>
                <a:gd name="T0" fmla="*/ 37 w 69"/>
                <a:gd name="T1" fmla="*/ 0 h 42"/>
                <a:gd name="T2" fmla="*/ 52 w 69"/>
                <a:gd name="T3" fmla="*/ 2 h 42"/>
                <a:gd name="T4" fmla="*/ 69 w 69"/>
                <a:gd name="T5" fmla="*/ 10 h 42"/>
                <a:gd name="T6" fmla="*/ 63 w 69"/>
                <a:gd name="T7" fmla="*/ 18 h 42"/>
                <a:gd name="T8" fmla="*/ 50 w 69"/>
                <a:gd name="T9" fmla="*/ 26 h 42"/>
                <a:gd name="T10" fmla="*/ 35 w 69"/>
                <a:gd name="T11" fmla="*/ 32 h 42"/>
                <a:gd name="T12" fmla="*/ 20 w 69"/>
                <a:gd name="T13" fmla="*/ 39 h 42"/>
                <a:gd name="T14" fmla="*/ 7 w 69"/>
                <a:gd name="T15" fmla="*/ 42 h 42"/>
                <a:gd name="T16" fmla="*/ 3 w 69"/>
                <a:gd name="T17" fmla="*/ 40 h 42"/>
                <a:gd name="T18" fmla="*/ 0 w 69"/>
                <a:gd name="T19" fmla="*/ 35 h 42"/>
                <a:gd name="T20" fmla="*/ 0 w 69"/>
                <a:gd name="T21" fmla="*/ 28 h 42"/>
                <a:gd name="T22" fmla="*/ 3 w 69"/>
                <a:gd name="T23" fmla="*/ 21 h 42"/>
                <a:gd name="T24" fmla="*/ 8 w 69"/>
                <a:gd name="T25" fmla="*/ 13 h 42"/>
                <a:gd name="T26" fmla="*/ 14 w 69"/>
                <a:gd name="T27" fmla="*/ 6 h 42"/>
                <a:gd name="T28" fmla="*/ 25 w 69"/>
                <a:gd name="T29" fmla="*/ 1 h 42"/>
                <a:gd name="T30" fmla="*/ 37 w 6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42">
                  <a:moveTo>
                    <a:pt x="37" y="0"/>
                  </a:moveTo>
                  <a:lnTo>
                    <a:pt x="52" y="2"/>
                  </a:lnTo>
                  <a:lnTo>
                    <a:pt x="69" y="10"/>
                  </a:lnTo>
                  <a:lnTo>
                    <a:pt x="63" y="18"/>
                  </a:lnTo>
                  <a:lnTo>
                    <a:pt x="50" y="26"/>
                  </a:lnTo>
                  <a:lnTo>
                    <a:pt x="35" y="32"/>
                  </a:lnTo>
                  <a:lnTo>
                    <a:pt x="20" y="39"/>
                  </a:lnTo>
                  <a:lnTo>
                    <a:pt x="7" y="42"/>
                  </a:lnTo>
                  <a:lnTo>
                    <a:pt x="3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5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9" name="Freeform 298"/>
            <p:cNvSpPr/>
            <p:nvPr/>
          </p:nvSpPr>
          <p:spPr bwMode="auto">
            <a:xfrm>
              <a:off x="1775244" y="3048488"/>
              <a:ext cx="297940" cy="358130"/>
            </a:xfrm>
            <a:custGeom>
              <a:avLst/>
              <a:gdLst>
                <a:gd name="T0" fmla="*/ 51 w 99"/>
                <a:gd name="T1" fmla="*/ 0 h 119"/>
                <a:gd name="T2" fmla="*/ 65 w 99"/>
                <a:gd name="T3" fmla="*/ 3 h 119"/>
                <a:gd name="T4" fmla="*/ 77 w 99"/>
                <a:gd name="T5" fmla="*/ 7 h 119"/>
                <a:gd name="T6" fmla="*/ 89 w 99"/>
                <a:gd name="T7" fmla="*/ 16 h 119"/>
                <a:gd name="T8" fmla="*/ 97 w 99"/>
                <a:gd name="T9" fmla="*/ 26 h 119"/>
                <a:gd name="T10" fmla="*/ 99 w 99"/>
                <a:gd name="T11" fmla="*/ 41 h 119"/>
                <a:gd name="T12" fmla="*/ 85 w 99"/>
                <a:gd name="T13" fmla="*/ 37 h 119"/>
                <a:gd name="T14" fmla="*/ 72 w 99"/>
                <a:gd name="T15" fmla="*/ 36 h 119"/>
                <a:gd name="T16" fmla="*/ 60 w 99"/>
                <a:gd name="T17" fmla="*/ 37 h 119"/>
                <a:gd name="T18" fmla="*/ 50 w 99"/>
                <a:gd name="T19" fmla="*/ 41 h 119"/>
                <a:gd name="T20" fmla="*/ 42 w 99"/>
                <a:gd name="T21" fmla="*/ 49 h 119"/>
                <a:gd name="T22" fmla="*/ 38 w 99"/>
                <a:gd name="T23" fmla="*/ 59 h 119"/>
                <a:gd name="T24" fmla="*/ 37 w 99"/>
                <a:gd name="T25" fmla="*/ 75 h 119"/>
                <a:gd name="T26" fmla="*/ 37 w 99"/>
                <a:gd name="T27" fmla="*/ 80 h 119"/>
                <a:gd name="T28" fmla="*/ 37 w 99"/>
                <a:gd name="T29" fmla="*/ 84 h 119"/>
                <a:gd name="T30" fmla="*/ 35 w 99"/>
                <a:gd name="T31" fmla="*/ 87 h 119"/>
                <a:gd name="T32" fmla="*/ 35 w 99"/>
                <a:gd name="T33" fmla="*/ 88 h 119"/>
                <a:gd name="T34" fmla="*/ 34 w 99"/>
                <a:gd name="T35" fmla="*/ 88 h 119"/>
                <a:gd name="T36" fmla="*/ 33 w 99"/>
                <a:gd name="T37" fmla="*/ 87 h 119"/>
                <a:gd name="T38" fmla="*/ 31 w 99"/>
                <a:gd name="T39" fmla="*/ 87 h 119"/>
                <a:gd name="T40" fmla="*/ 30 w 99"/>
                <a:gd name="T41" fmla="*/ 85 h 119"/>
                <a:gd name="T42" fmla="*/ 29 w 99"/>
                <a:gd name="T43" fmla="*/ 84 h 119"/>
                <a:gd name="T44" fmla="*/ 27 w 99"/>
                <a:gd name="T45" fmla="*/ 83 h 119"/>
                <a:gd name="T46" fmla="*/ 26 w 99"/>
                <a:gd name="T47" fmla="*/ 83 h 119"/>
                <a:gd name="T48" fmla="*/ 23 w 99"/>
                <a:gd name="T49" fmla="*/ 98 h 119"/>
                <a:gd name="T50" fmla="*/ 25 w 99"/>
                <a:gd name="T51" fmla="*/ 110 h 119"/>
                <a:gd name="T52" fmla="*/ 30 w 99"/>
                <a:gd name="T53" fmla="*/ 119 h 119"/>
                <a:gd name="T54" fmla="*/ 14 w 99"/>
                <a:gd name="T55" fmla="*/ 105 h 119"/>
                <a:gd name="T56" fmla="*/ 5 w 99"/>
                <a:gd name="T57" fmla="*/ 88 h 119"/>
                <a:gd name="T58" fmla="*/ 0 w 99"/>
                <a:gd name="T59" fmla="*/ 70 h 119"/>
                <a:gd name="T60" fmla="*/ 0 w 99"/>
                <a:gd name="T61" fmla="*/ 50 h 119"/>
                <a:gd name="T62" fmla="*/ 4 w 99"/>
                <a:gd name="T63" fmla="*/ 33 h 119"/>
                <a:gd name="T64" fmla="*/ 12 w 99"/>
                <a:gd name="T65" fmla="*/ 17 h 119"/>
                <a:gd name="T66" fmla="*/ 25 w 99"/>
                <a:gd name="T67" fmla="*/ 7 h 119"/>
                <a:gd name="T68" fmla="*/ 38 w 99"/>
                <a:gd name="T69" fmla="*/ 1 h 119"/>
                <a:gd name="T70" fmla="*/ 51 w 99"/>
                <a:gd name="T7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119">
                  <a:moveTo>
                    <a:pt x="51" y="0"/>
                  </a:moveTo>
                  <a:lnTo>
                    <a:pt x="65" y="3"/>
                  </a:lnTo>
                  <a:lnTo>
                    <a:pt x="77" y="7"/>
                  </a:lnTo>
                  <a:lnTo>
                    <a:pt x="89" y="16"/>
                  </a:lnTo>
                  <a:lnTo>
                    <a:pt x="97" y="26"/>
                  </a:lnTo>
                  <a:lnTo>
                    <a:pt x="99" y="41"/>
                  </a:lnTo>
                  <a:lnTo>
                    <a:pt x="85" y="37"/>
                  </a:lnTo>
                  <a:lnTo>
                    <a:pt x="72" y="36"/>
                  </a:lnTo>
                  <a:lnTo>
                    <a:pt x="60" y="37"/>
                  </a:lnTo>
                  <a:lnTo>
                    <a:pt x="50" y="41"/>
                  </a:lnTo>
                  <a:lnTo>
                    <a:pt x="42" y="49"/>
                  </a:lnTo>
                  <a:lnTo>
                    <a:pt x="38" y="59"/>
                  </a:lnTo>
                  <a:lnTo>
                    <a:pt x="37" y="75"/>
                  </a:lnTo>
                  <a:lnTo>
                    <a:pt x="37" y="80"/>
                  </a:lnTo>
                  <a:lnTo>
                    <a:pt x="37" y="84"/>
                  </a:lnTo>
                  <a:lnTo>
                    <a:pt x="35" y="87"/>
                  </a:lnTo>
                  <a:lnTo>
                    <a:pt x="35" y="88"/>
                  </a:lnTo>
                  <a:lnTo>
                    <a:pt x="34" y="88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30" y="85"/>
                  </a:lnTo>
                  <a:lnTo>
                    <a:pt x="29" y="84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3" y="98"/>
                  </a:lnTo>
                  <a:lnTo>
                    <a:pt x="25" y="110"/>
                  </a:lnTo>
                  <a:lnTo>
                    <a:pt x="30" y="119"/>
                  </a:lnTo>
                  <a:lnTo>
                    <a:pt x="14" y="105"/>
                  </a:lnTo>
                  <a:lnTo>
                    <a:pt x="5" y="88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4" y="33"/>
                  </a:lnTo>
                  <a:lnTo>
                    <a:pt x="12" y="17"/>
                  </a:lnTo>
                  <a:lnTo>
                    <a:pt x="25" y="7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0" name="Freeform 299"/>
            <p:cNvSpPr/>
            <p:nvPr/>
          </p:nvSpPr>
          <p:spPr bwMode="auto">
            <a:xfrm>
              <a:off x="1805339" y="3223039"/>
              <a:ext cx="60190" cy="105333"/>
            </a:xfrm>
            <a:custGeom>
              <a:avLst/>
              <a:gdLst>
                <a:gd name="T0" fmla="*/ 8 w 20"/>
                <a:gd name="T1" fmla="*/ 0 h 35"/>
                <a:gd name="T2" fmla="*/ 11 w 20"/>
                <a:gd name="T3" fmla="*/ 1 h 35"/>
                <a:gd name="T4" fmla="*/ 15 w 20"/>
                <a:gd name="T5" fmla="*/ 2 h 35"/>
                <a:gd name="T6" fmla="*/ 16 w 20"/>
                <a:gd name="T7" fmla="*/ 6 h 35"/>
                <a:gd name="T8" fmla="*/ 19 w 20"/>
                <a:gd name="T9" fmla="*/ 10 h 35"/>
                <a:gd name="T10" fmla="*/ 20 w 20"/>
                <a:gd name="T11" fmla="*/ 17 h 35"/>
                <a:gd name="T12" fmla="*/ 20 w 20"/>
                <a:gd name="T13" fmla="*/ 22 h 35"/>
                <a:gd name="T14" fmla="*/ 19 w 20"/>
                <a:gd name="T15" fmla="*/ 27 h 35"/>
                <a:gd name="T16" fmla="*/ 17 w 20"/>
                <a:gd name="T17" fmla="*/ 31 h 35"/>
                <a:gd name="T18" fmla="*/ 15 w 20"/>
                <a:gd name="T19" fmla="*/ 34 h 35"/>
                <a:gd name="T20" fmla="*/ 12 w 20"/>
                <a:gd name="T21" fmla="*/ 35 h 35"/>
                <a:gd name="T22" fmla="*/ 8 w 20"/>
                <a:gd name="T23" fmla="*/ 34 h 35"/>
                <a:gd name="T24" fmla="*/ 6 w 20"/>
                <a:gd name="T25" fmla="*/ 33 h 35"/>
                <a:gd name="T26" fmla="*/ 3 w 20"/>
                <a:gd name="T27" fmla="*/ 29 h 35"/>
                <a:gd name="T28" fmla="*/ 2 w 20"/>
                <a:gd name="T29" fmla="*/ 23 h 35"/>
                <a:gd name="T30" fmla="*/ 0 w 20"/>
                <a:gd name="T31" fmla="*/ 18 h 35"/>
                <a:gd name="T32" fmla="*/ 0 w 20"/>
                <a:gd name="T33" fmla="*/ 13 h 35"/>
                <a:gd name="T34" fmla="*/ 2 w 20"/>
                <a:gd name="T35" fmla="*/ 8 h 35"/>
                <a:gd name="T36" fmla="*/ 3 w 20"/>
                <a:gd name="T37" fmla="*/ 4 h 35"/>
                <a:gd name="T38" fmla="*/ 6 w 20"/>
                <a:gd name="T39" fmla="*/ 1 h 35"/>
                <a:gd name="T40" fmla="*/ 8 w 20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35">
                  <a:moveTo>
                    <a:pt x="8" y="0"/>
                  </a:moveTo>
                  <a:lnTo>
                    <a:pt x="11" y="1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9" y="10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3" y="29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36880" y="814182"/>
            <a:ext cx="3316950" cy="2708919"/>
            <a:chOff x="3278384" y="1624051"/>
            <a:chExt cx="5623949" cy="4593021"/>
          </a:xfrm>
        </p:grpSpPr>
        <p:sp>
          <p:nvSpPr>
            <p:cNvPr id="132" name="Google Shape;1713;p37"/>
            <p:cNvSpPr/>
            <p:nvPr/>
          </p:nvSpPr>
          <p:spPr>
            <a:xfrm flipH="1">
              <a:off x="3731387" y="1716272"/>
              <a:ext cx="4500800" cy="4500800"/>
            </a:xfrm>
            <a:prstGeom prst="arc">
              <a:avLst>
                <a:gd name="adj1" fmla="val 16254133"/>
                <a:gd name="adj2" fmla="val 5391730"/>
              </a:avLst>
            </a:prstGeom>
            <a:noFill/>
            <a:ln w="114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3" name="Google Shape;1714;p37"/>
            <p:cNvSpPr/>
            <p:nvPr/>
          </p:nvSpPr>
          <p:spPr>
            <a:xfrm>
              <a:off x="4191384" y="1624051"/>
              <a:ext cx="1008400" cy="1008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4" name="Google Shape;1728;p37"/>
            <p:cNvSpPr/>
            <p:nvPr/>
          </p:nvSpPr>
          <p:spPr>
            <a:xfrm>
              <a:off x="4452433" y="2440377"/>
              <a:ext cx="3014800" cy="3014800"/>
            </a:xfrm>
            <a:prstGeom prst="pie">
              <a:avLst>
                <a:gd name="adj1" fmla="val 5376899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9" name="Google Shape;1729;p37"/>
            <p:cNvSpPr/>
            <p:nvPr/>
          </p:nvSpPr>
          <p:spPr>
            <a:xfrm rot="10800000">
              <a:off x="4623067" y="2440353"/>
              <a:ext cx="3014800" cy="3014800"/>
            </a:xfrm>
            <a:prstGeom prst="pie">
              <a:avLst>
                <a:gd name="adj1" fmla="val 5376899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0" name="Google Shape;1730;p37"/>
            <p:cNvSpPr txBox="1"/>
            <p:nvPr/>
          </p:nvSpPr>
          <p:spPr>
            <a:xfrm>
              <a:off x="4193967" y="1978633"/>
              <a:ext cx="10044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0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01</a:t>
              </a:r>
              <a:endParaRPr sz="20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sp>
          <p:nvSpPr>
            <p:cNvPr id="181" name="Google Shape;1731;p37"/>
            <p:cNvSpPr/>
            <p:nvPr/>
          </p:nvSpPr>
          <p:spPr>
            <a:xfrm>
              <a:off x="3278384" y="3410967"/>
              <a:ext cx="1008400" cy="1008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2" name="Google Shape;1732;p37"/>
            <p:cNvSpPr txBox="1"/>
            <p:nvPr/>
          </p:nvSpPr>
          <p:spPr>
            <a:xfrm>
              <a:off x="3280967" y="3765551"/>
              <a:ext cx="10044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000" b="1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02</a:t>
              </a:r>
              <a:endParaRPr sz="2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sp>
          <p:nvSpPr>
            <p:cNvPr id="183" name="Google Shape;1733;p37"/>
            <p:cNvSpPr/>
            <p:nvPr/>
          </p:nvSpPr>
          <p:spPr>
            <a:xfrm>
              <a:off x="4191384" y="5197851"/>
              <a:ext cx="1008400" cy="1008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4" name="Google Shape;1734;p37"/>
            <p:cNvSpPr txBox="1"/>
            <p:nvPr/>
          </p:nvSpPr>
          <p:spPr>
            <a:xfrm>
              <a:off x="4193967" y="5552433"/>
              <a:ext cx="10044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000" b="1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03</a:t>
              </a:r>
              <a:endParaRPr sz="2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grpSp>
          <p:nvGrpSpPr>
            <p:cNvPr id="185" name="Google Shape;1735;p37"/>
            <p:cNvGrpSpPr/>
            <p:nvPr/>
          </p:nvGrpSpPr>
          <p:grpSpPr>
            <a:xfrm>
              <a:off x="4896436" y="3456233"/>
              <a:ext cx="609595" cy="500196"/>
              <a:chOff x="-26981375" y="3951875"/>
              <a:chExt cx="296150" cy="242625"/>
            </a:xfrm>
          </p:grpSpPr>
          <p:sp>
            <p:nvSpPr>
              <p:cNvPr id="186" name="Google Shape;1736;p37"/>
              <p:cNvSpPr/>
              <p:nvPr/>
            </p:nvSpPr>
            <p:spPr>
              <a:xfrm>
                <a:off x="-26978225" y="3951875"/>
                <a:ext cx="1733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6239" extrusionOk="0">
                    <a:moveTo>
                      <a:pt x="3340" y="2364"/>
                    </a:moveTo>
                    <a:cubicBezTo>
                      <a:pt x="3529" y="2364"/>
                      <a:pt x="3686" y="2521"/>
                      <a:pt x="3686" y="2710"/>
                    </a:cubicBezTo>
                    <a:lnTo>
                      <a:pt x="3686" y="3435"/>
                    </a:lnTo>
                    <a:lnTo>
                      <a:pt x="4411" y="3435"/>
                    </a:lnTo>
                    <a:cubicBezTo>
                      <a:pt x="4600" y="3435"/>
                      <a:pt x="4757" y="3592"/>
                      <a:pt x="4757" y="3782"/>
                    </a:cubicBezTo>
                    <a:cubicBezTo>
                      <a:pt x="4757" y="3971"/>
                      <a:pt x="4600" y="4128"/>
                      <a:pt x="4411" y="4128"/>
                    </a:cubicBezTo>
                    <a:lnTo>
                      <a:pt x="3686" y="4128"/>
                    </a:lnTo>
                    <a:lnTo>
                      <a:pt x="3686" y="4853"/>
                    </a:lnTo>
                    <a:cubicBezTo>
                      <a:pt x="3686" y="5042"/>
                      <a:pt x="3529" y="5199"/>
                      <a:pt x="3340" y="5199"/>
                    </a:cubicBezTo>
                    <a:cubicBezTo>
                      <a:pt x="3151" y="5199"/>
                      <a:pt x="2993" y="5042"/>
                      <a:pt x="2993" y="4853"/>
                    </a:cubicBezTo>
                    <a:lnTo>
                      <a:pt x="2993" y="4128"/>
                    </a:lnTo>
                    <a:lnTo>
                      <a:pt x="2268" y="4128"/>
                    </a:lnTo>
                    <a:cubicBezTo>
                      <a:pt x="2079" y="4128"/>
                      <a:pt x="1922" y="3971"/>
                      <a:pt x="1922" y="3782"/>
                    </a:cubicBezTo>
                    <a:cubicBezTo>
                      <a:pt x="1922" y="3592"/>
                      <a:pt x="2079" y="3435"/>
                      <a:pt x="2268" y="3435"/>
                    </a:cubicBezTo>
                    <a:lnTo>
                      <a:pt x="2993" y="3435"/>
                    </a:lnTo>
                    <a:lnTo>
                      <a:pt x="2993" y="2710"/>
                    </a:lnTo>
                    <a:cubicBezTo>
                      <a:pt x="2993" y="2521"/>
                      <a:pt x="3151" y="2364"/>
                      <a:pt x="3340" y="2364"/>
                    </a:cubicBezTo>
                    <a:close/>
                    <a:moveTo>
                      <a:pt x="3434" y="1"/>
                    </a:moveTo>
                    <a:cubicBezTo>
                      <a:pt x="2836" y="1"/>
                      <a:pt x="2394" y="474"/>
                      <a:pt x="2394" y="1041"/>
                    </a:cubicBezTo>
                    <a:lnTo>
                      <a:pt x="2394" y="1387"/>
                    </a:lnTo>
                    <a:lnTo>
                      <a:pt x="1008" y="1387"/>
                    </a:lnTo>
                    <a:cubicBezTo>
                      <a:pt x="441" y="1387"/>
                      <a:pt x="0" y="1860"/>
                      <a:pt x="0" y="2395"/>
                    </a:cubicBezTo>
                    <a:lnTo>
                      <a:pt x="0" y="6239"/>
                    </a:lnTo>
                    <a:lnTo>
                      <a:pt x="6931" y="6239"/>
                    </a:lnTo>
                    <a:lnTo>
                      <a:pt x="6931" y="2395"/>
                    </a:lnTo>
                    <a:lnTo>
                      <a:pt x="6837" y="2395"/>
                    </a:lnTo>
                    <a:cubicBezTo>
                      <a:pt x="6837" y="1828"/>
                      <a:pt x="6364" y="1387"/>
                      <a:pt x="5829" y="1387"/>
                    </a:cubicBezTo>
                    <a:lnTo>
                      <a:pt x="4442" y="1387"/>
                    </a:lnTo>
                    <a:lnTo>
                      <a:pt x="4442" y="1041"/>
                    </a:lnTo>
                    <a:cubicBezTo>
                      <a:pt x="4442" y="442"/>
                      <a:pt x="3970" y="1"/>
                      <a:pt x="34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Google Shape;1737;p37"/>
              <p:cNvSpPr/>
              <p:nvPr/>
            </p:nvSpPr>
            <p:spPr>
              <a:xfrm>
                <a:off x="-26981375" y="4124375"/>
                <a:ext cx="174075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6963" h="2805" extrusionOk="0">
                    <a:moveTo>
                      <a:pt x="2457" y="1418"/>
                    </a:moveTo>
                    <a:cubicBezTo>
                      <a:pt x="2647" y="1418"/>
                      <a:pt x="2804" y="1576"/>
                      <a:pt x="2804" y="1765"/>
                    </a:cubicBezTo>
                    <a:cubicBezTo>
                      <a:pt x="2804" y="1954"/>
                      <a:pt x="2647" y="2111"/>
                      <a:pt x="2457" y="2111"/>
                    </a:cubicBezTo>
                    <a:cubicBezTo>
                      <a:pt x="2237" y="2111"/>
                      <a:pt x="2079" y="1954"/>
                      <a:pt x="2079" y="1765"/>
                    </a:cubicBezTo>
                    <a:cubicBezTo>
                      <a:pt x="2079" y="1576"/>
                      <a:pt x="2237" y="1418"/>
                      <a:pt x="2457" y="1418"/>
                    </a:cubicBezTo>
                    <a:close/>
                    <a:moveTo>
                      <a:pt x="32" y="0"/>
                    </a:moveTo>
                    <a:lnTo>
                      <a:pt x="32" y="1009"/>
                    </a:lnTo>
                    <a:cubicBezTo>
                      <a:pt x="0" y="1607"/>
                      <a:pt x="473" y="2080"/>
                      <a:pt x="1071" y="2080"/>
                    </a:cubicBezTo>
                    <a:lnTo>
                      <a:pt x="1449" y="2080"/>
                    </a:lnTo>
                    <a:cubicBezTo>
                      <a:pt x="1607" y="2489"/>
                      <a:pt x="1985" y="2804"/>
                      <a:pt x="2457" y="2804"/>
                    </a:cubicBezTo>
                    <a:cubicBezTo>
                      <a:pt x="2867" y="2804"/>
                      <a:pt x="3277" y="2521"/>
                      <a:pt x="3434" y="2080"/>
                    </a:cubicBezTo>
                    <a:lnTo>
                      <a:pt x="6963" y="2080"/>
                    </a:lnTo>
                    <a:lnTo>
                      <a:pt x="69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Google Shape;1738;p37"/>
              <p:cNvSpPr/>
              <p:nvPr/>
            </p:nvSpPr>
            <p:spPr>
              <a:xfrm>
                <a:off x="-26790000" y="4002300"/>
                <a:ext cx="104775" cy="192200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7688" extrusionOk="0">
                    <a:moveTo>
                      <a:pt x="1513" y="693"/>
                    </a:moveTo>
                    <a:cubicBezTo>
                      <a:pt x="1954" y="693"/>
                      <a:pt x="2364" y="977"/>
                      <a:pt x="2521" y="1386"/>
                    </a:cubicBezTo>
                    <a:lnTo>
                      <a:pt x="3372" y="3497"/>
                    </a:lnTo>
                    <a:lnTo>
                      <a:pt x="1765" y="3497"/>
                    </a:lnTo>
                    <a:cubicBezTo>
                      <a:pt x="1576" y="3497"/>
                      <a:pt x="1419" y="3340"/>
                      <a:pt x="1419" y="3151"/>
                    </a:cubicBezTo>
                    <a:lnTo>
                      <a:pt x="1419" y="693"/>
                    </a:lnTo>
                    <a:close/>
                    <a:moveTo>
                      <a:pt x="1765" y="6270"/>
                    </a:moveTo>
                    <a:cubicBezTo>
                      <a:pt x="1954" y="6270"/>
                      <a:pt x="2112" y="6427"/>
                      <a:pt x="2112" y="6616"/>
                    </a:cubicBezTo>
                    <a:cubicBezTo>
                      <a:pt x="2112" y="6805"/>
                      <a:pt x="1954" y="6963"/>
                      <a:pt x="1765" y="6963"/>
                    </a:cubicBezTo>
                    <a:cubicBezTo>
                      <a:pt x="1576" y="6963"/>
                      <a:pt x="1419" y="6805"/>
                      <a:pt x="1419" y="6616"/>
                    </a:cubicBezTo>
                    <a:cubicBezTo>
                      <a:pt x="1419" y="6427"/>
                      <a:pt x="1576" y="6270"/>
                      <a:pt x="1765" y="6270"/>
                    </a:cubicBezTo>
                    <a:close/>
                    <a:moveTo>
                      <a:pt x="1" y="0"/>
                    </a:moveTo>
                    <a:lnTo>
                      <a:pt x="1" y="6963"/>
                    </a:lnTo>
                    <a:lnTo>
                      <a:pt x="788" y="6963"/>
                    </a:lnTo>
                    <a:cubicBezTo>
                      <a:pt x="946" y="7372"/>
                      <a:pt x="1293" y="7687"/>
                      <a:pt x="1765" y="7687"/>
                    </a:cubicBezTo>
                    <a:cubicBezTo>
                      <a:pt x="2206" y="7687"/>
                      <a:pt x="2584" y="7404"/>
                      <a:pt x="2742" y="6963"/>
                    </a:cubicBezTo>
                    <a:lnTo>
                      <a:pt x="3151" y="6963"/>
                    </a:lnTo>
                    <a:cubicBezTo>
                      <a:pt x="3718" y="6963"/>
                      <a:pt x="4159" y="6490"/>
                      <a:pt x="4159" y="5955"/>
                    </a:cubicBezTo>
                    <a:lnTo>
                      <a:pt x="4159" y="5577"/>
                    </a:lnTo>
                    <a:lnTo>
                      <a:pt x="3151" y="5577"/>
                    </a:lnTo>
                    <a:cubicBezTo>
                      <a:pt x="2931" y="5577"/>
                      <a:pt x="2773" y="5419"/>
                      <a:pt x="2773" y="5230"/>
                    </a:cubicBezTo>
                    <a:cubicBezTo>
                      <a:pt x="2773" y="5041"/>
                      <a:pt x="2994" y="4883"/>
                      <a:pt x="3183" y="4883"/>
                    </a:cubicBezTo>
                    <a:lnTo>
                      <a:pt x="4191" y="4883"/>
                    </a:lnTo>
                    <a:lnTo>
                      <a:pt x="4191" y="4096"/>
                    </a:lnTo>
                    <a:cubicBezTo>
                      <a:pt x="4191" y="3970"/>
                      <a:pt x="4159" y="3812"/>
                      <a:pt x="4159" y="3686"/>
                    </a:cubicBezTo>
                    <a:cubicBezTo>
                      <a:pt x="4096" y="3466"/>
                      <a:pt x="3246" y="1386"/>
                      <a:pt x="3151" y="1103"/>
                    </a:cubicBezTo>
                    <a:cubicBezTo>
                      <a:pt x="2868" y="410"/>
                      <a:pt x="2238" y="0"/>
                      <a:pt x="15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9" name="Google Shape;1739;p37"/>
            <p:cNvGrpSpPr/>
            <p:nvPr/>
          </p:nvGrpSpPr>
          <p:grpSpPr>
            <a:xfrm>
              <a:off x="6614521" y="3456399"/>
              <a:ext cx="499891" cy="499860"/>
              <a:chOff x="-24353075" y="3891250"/>
              <a:chExt cx="293800" cy="292225"/>
            </a:xfrm>
          </p:grpSpPr>
          <p:sp>
            <p:nvSpPr>
              <p:cNvPr id="190" name="Google Shape;1740;p37"/>
              <p:cNvSpPr/>
              <p:nvPr/>
            </p:nvSpPr>
            <p:spPr>
              <a:xfrm>
                <a:off x="-24251475" y="4012525"/>
                <a:ext cx="8822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616" extrusionOk="0">
                    <a:moveTo>
                      <a:pt x="725" y="1"/>
                    </a:moveTo>
                    <a:cubicBezTo>
                      <a:pt x="315" y="1"/>
                      <a:pt x="0" y="347"/>
                      <a:pt x="0" y="725"/>
                    </a:cubicBezTo>
                    <a:cubicBezTo>
                      <a:pt x="0" y="1356"/>
                      <a:pt x="1040" y="2049"/>
                      <a:pt x="1733" y="2616"/>
                    </a:cubicBezTo>
                    <a:cubicBezTo>
                      <a:pt x="2458" y="2017"/>
                      <a:pt x="3466" y="1356"/>
                      <a:pt x="3466" y="725"/>
                    </a:cubicBezTo>
                    <a:cubicBezTo>
                      <a:pt x="3529" y="410"/>
                      <a:pt x="3277" y="1"/>
                      <a:pt x="2804" y="1"/>
                    </a:cubicBezTo>
                    <a:cubicBezTo>
                      <a:pt x="2300" y="1"/>
                      <a:pt x="2111" y="599"/>
                      <a:pt x="2111" y="599"/>
                    </a:cubicBezTo>
                    <a:cubicBezTo>
                      <a:pt x="2063" y="745"/>
                      <a:pt x="1906" y="824"/>
                      <a:pt x="1753" y="824"/>
                    </a:cubicBezTo>
                    <a:cubicBezTo>
                      <a:pt x="1607" y="824"/>
                      <a:pt x="1464" y="753"/>
                      <a:pt x="1418" y="599"/>
                    </a:cubicBezTo>
                    <a:cubicBezTo>
                      <a:pt x="1418" y="568"/>
                      <a:pt x="1229" y="1"/>
                      <a:pt x="7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Google Shape;1741;p37"/>
              <p:cNvSpPr/>
              <p:nvPr/>
            </p:nvSpPr>
            <p:spPr>
              <a:xfrm>
                <a:off x="-24353075" y="3891250"/>
                <a:ext cx="29380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11689" extrusionOk="0">
                    <a:moveTo>
                      <a:pt x="6837" y="4159"/>
                    </a:moveTo>
                    <a:cubicBezTo>
                      <a:pt x="7624" y="4159"/>
                      <a:pt x="8223" y="4789"/>
                      <a:pt x="8223" y="5576"/>
                    </a:cubicBezTo>
                    <a:cubicBezTo>
                      <a:pt x="8254" y="6616"/>
                      <a:pt x="7309" y="7183"/>
                      <a:pt x="6049" y="8223"/>
                    </a:cubicBezTo>
                    <a:cubicBezTo>
                      <a:pt x="5986" y="8286"/>
                      <a:pt x="5907" y="8317"/>
                      <a:pt x="5829" y="8317"/>
                    </a:cubicBezTo>
                    <a:cubicBezTo>
                      <a:pt x="5750" y="8317"/>
                      <a:pt x="5671" y="8286"/>
                      <a:pt x="5608" y="8223"/>
                    </a:cubicBezTo>
                    <a:cubicBezTo>
                      <a:pt x="4348" y="7183"/>
                      <a:pt x="3403" y="6585"/>
                      <a:pt x="3403" y="5576"/>
                    </a:cubicBezTo>
                    <a:cubicBezTo>
                      <a:pt x="3403" y="4789"/>
                      <a:pt x="4033" y="4159"/>
                      <a:pt x="4789" y="4159"/>
                    </a:cubicBezTo>
                    <a:cubicBezTo>
                      <a:pt x="5293" y="4159"/>
                      <a:pt x="5608" y="4411"/>
                      <a:pt x="5797" y="4663"/>
                    </a:cubicBezTo>
                    <a:cubicBezTo>
                      <a:pt x="6018" y="4411"/>
                      <a:pt x="6364" y="4159"/>
                      <a:pt x="6837" y="4159"/>
                    </a:cubicBezTo>
                    <a:close/>
                    <a:moveTo>
                      <a:pt x="4474" y="0"/>
                    </a:moveTo>
                    <a:cubicBezTo>
                      <a:pt x="3875" y="0"/>
                      <a:pt x="3466" y="473"/>
                      <a:pt x="3466" y="1008"/>
                    </a:cubicBezTo>
                    <a:lnTo>
                      <a:pt x="3466" y="3466"/>
                    </a:lnTo>
                    <a:lnTo>
                      <a:pt x="1008" y="3466"/>
                    </a:lnTo>
                    <a:cubicBezTo>
                      <a:pt x="410" y="3466"/>
                      <a:pt x="0" y="3938"/>
                      <a:pt x="0" y="4474"/>
                    </a:cubicBezTo>
                    <a:lnTo>
                      <a:pt x="0" y="7246"/>
                    </a:lnTo>
                    <a:cubicBezTo>
                      <a:pt x="0" y="7813"/>
                      <a:pt x="473" y="8254"/>
                      <a:pt x="1008" y="8254"/>
                    </a:cubicBezTo>
                    <a:lnTo>
                      <a:pt x="3466" y="8254"/>
                    </a:lnTo>
                    <a:lnTo>
                      <a:pt x="3466" y="10649"/>
                    </a:lnTo>
                    <a:cubicBezTo>
                      <a:pt x="3466" y="11247"/>
                      <a:pt x="3938" y="11688"/>
                      <a:pt x="4474" y="11688"/>
                    </a:cubicBezTo>
                    <a:lnTo>
                      <a:pt x="7246" y="11688"/>
                    </a:lnTo>
                    <a:cubicBezTo>
                      <a:pt x="7813" y="11688"/>
                      <a:pt x="8254" y="11216"/>
                      <a:pt x="8254" y="10649"/>
                    </a:cubicBezTo>
                    <a:lnTo>
                      <a:pt x="8254" y="8254"/>
                    </a:lnTo>
                    <a:lnTo>
                      <a:pt x="10680" y="8254"/>
                    </a:lnTo>
                    <a:cubicBezTo>
                      <a:pt x="11279" y="8254"/>
                      <a:pt x="11720" y="7782"/>
                      <a:pt x="11720" y="7246"/>
                    </a:cubicBezTo>
                    <a:lnTo>
                      <a:pt x="11720" y="4474"/>
                    </a:lnTo>
                    <a:cubicBezTo>
                      <a:pt x="11751" y="3938"/>
                      <a:pt x="11279" y="3466"/>
                      <a:pt x="10680" y="3466"/>
                    </a:cubicBezTo>
                    <a:lnTo>
                      <a:pt x="8254" y="3466"/>
                    </a:lnTo>
                    <a:lnTo>
                      <a:pt x="8254" y="1008"/>
                    </a:lnTo>
                    <a:cubicBezTo>
                      <a:pt x="8254" y="410"/>
                      <a:pt x="7782" y="0"/>
                      <a:pt x="7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2" name="Google Shape;1742;p37"/>
            <p:cNvSpPr txBox="1"/>
            <p:nvPr/>
          </p:nvSpPr>
          <p:spPr>
            <a:xfrm>
              <a:off x="4452433" y="4074900"/>
              <a:ext cx="14976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1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Option 1</a:t>
              </a:r>
              <a:endParaRPr sz="11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sp>
          <p:nvSpPr>
            <p:cNvPr id="193" name="Google Shape;1743;p37"/>
            <p:cNvSpPr txBox="1"/>
            <p:nvPr/>
          </p:nvSpPr>
          <p:spPr>
            <a:xfrm>
              <a:off x="6115667" y="4074900"/>
              <a:ext cx="14976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100" b="1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Option 2</a:t>
              </a:r>
              <a:endParaRPr sz="110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sp>
          <p:nvSpPr>
            <p:cNvPr id="194" name="Google Shape;1744;p37"/>
            <p:cNvSpPr/>
            <p:nvPr/>
          </p:nvSpPr>
          <p:spPr>
            <a:xfrm>
              <a:off x="3880053" y="1716272"/>
              <a:ext cx="4500800" cy="4500800"/>
            </a:xfrm>
            <a:prstGeom prst="arc">
              <a:avLst>
                <a:gd name="adj1" fmla="val 16237285"/>
                <a:gd name="adj2" fmla="val 5401866"/>
              </a:avLst>
            </a:prstGeom>
            <a:noFill/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5" name="Google Shape;1745;p37"/>
            <p:cNvSpPr/>
            <p:nvPr/>
          </p:nvSpPr>
          <p:spPr>
            <a:xfrm>
              <a:off x="6913351" y="1624051"/>
              <a:ext cx="1008400" cy="100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6" name="Google Shape;1746;p37"/>
            <p:cNvSpPr txBox="1"/>
            <p:nvPr/>
          </p:nvSpPr>
          <p:spPr>
            <a:xfrm>
              <a:off x="6915933" y="1978633"/>
              <a:ext cx="10044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000" b="1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01</a:t>
              </a:r>
              <a:endParaRPr sz="2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sp>
          <p:nvSpPr>
            <p:cNvPr id="197" name="Google Shape;1747;p37"/>
            <p:cNvSpPr/>
            <p:nvPr/>
          </p:nvSpPr>
          <p:spPr>
            <a:xfrm>
              <a:off x="6913351" y="5197851"/>
              <a:ext cx="1008400" cy="100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8" name="Google Shape;1748;p37"/>
            <p:cNvSpPr txBox="1"/>
            <p:nvPr/>
          </p:nvSpPr>
          <p:spPr>
            <a:xfrm>
              <a:off x="6915933" y="5552433"/>
              <a:ext cx="10044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000" b="1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03</a:t>
              </a:r>
              <a:endParaRPr sz="2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  <p:sp>
          <p:nvSpPr>
            <p:cNvPr id="199" name="Google Shape;1749;p37"/>
            <p:cNvSpPr/>
            <p:nvPr/>
          </p:nvSpPr>
          <p:spPr>
            <a:xfrm>
              <a:off x="7893933" y="3410967"/>
              <a:ext cx="1008400" cy="100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0" name="Google Shape;1750;p37"/>
            <p:cNvSpPr txBox="1"/>
            <p:nvPr/>
          </p:nvSpPr>
          <p:spPr>
            <a:xfrm>
              <a:off x="7896517" y="3765551"/>
              <a:ext cx="1004400" cy="29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000" b="1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"/>
                  <a:sym typeface="Arial" panose="020B0604020202020204" pitchFamily="34" charset="0"/>
                </a:rPr>
                <a:t>02</a:t>
              </a:r>
              <a:endParaRPr sz="20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/>
        </p:txBody>
      </p:sp>
      <p:sp>
        <p:nvSpPr>
          <p:cNvPr id="372" name="Google Shape;372;p18"/>
          <p:cNvSpPr/>
          <p:nvPr/>
        </p:nvSpPr>
        <p:spPr>
          <a:xfrm>
            <a:off x="609600" y="1848033"/>
            <a:ext cx="4830800" cy="48308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73" name="Google Shape;373;p18"/>
          <p:cNvSpPr/>
          <p:nvPr/>
        </p:nvSpPr>
        <p:spPr>
          <a:xfrm>
            <a:off x="4391800" y="2129833"/>
            <a:ext cx="4267200" cy="42672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74" name="Google Shape;374;p18"/>
          <p:cNvSpPr/>
          <p:nvPr/>
        </p:nvSpPr>
        <p:spPr>
          <a:xfrm>
            <a:off x="8292400" y="2622233"/>
            <a:ext cx="3282400" cy="32824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75" name="Google Shape;375;p18"/>
          <p:cNvSpPr txBox="1"/>
          <p:nvPr/>
        </p:nvSpPr>
        <p:spPr>
          <a:xfrm>
            <a:off x="2272600" y="2192367"/>
            <a:ext cx="1570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1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376" name="Google Shape;376;p18"/>
          <p:cNvSpPr txBox="1"/>
          <p:nvPr/>
        </p:nvSpPr>
        <p:spPr>
          <a:xfrm>
            <a:off x="5710500" y="2411833"/>
            <a:ext cx="1570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2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377" name="Google Shape;377;p18"/>
          <p:cNvSpPr txBox="1"/>
          <p:nvPr/>
        </p:nvSpPr>
        <p:spPr>
          <a:xfrm>
            <a:off x="9148400" y="2782233"/>
            <a:ext cx="1570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3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cxnSp>
        <p:nvCxnSpPr>
          <p:cNvPr id="378" name="Google Shape;378;p18"/>
          <p:cNvCxnSpPr>
            <a:endCxn id="379" idx="0"/>
          </p:cNvCxnSpPr>
          <p:nvPr/>
        </p:nvCxnSpPr>
        <p:spPr>
          <a:xfrm>
            <a:off x="3025000" y="3704100"/>
            <a:ext cx="0" cy="126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80" name="Google Shape;380;p18"/>
          <p:cNvSpPr txBox="1"/>
          <p:nvPr/>
        </p:nvSpPr>
        <p:spPr>
          <a:xfrm>
            <a:off x="1737600" y="5319267"/>
            <a:ext cx="25748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379" name="Google Shape;379;p18"/>
          <p:cNvSpPr txBox="1"/>
          <p:nvPr/>
        </p:nvSpPr>
        <p:spPr>
          <a:xfrm>
            <a:off x="2239800" y="4967700"/>
            <a:ext cx="1570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cxnSp>
        <p:nvCxnSpPr>
          <p:cNvPr id="381" name="Google Shape;381;p18"/>
          <p:cNvCxnSpPr/>
          <p:nvPr/>
        </p:nvCxnSpPr>
        <p:spPr>
          <a:xfrm>
            <a:off x="6479300" y="3704100"/>
            <a:ext cx="0" cy="126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82" name="Google Shape;382;p18"/>
          <p:cNvSpPr txBox="1"/>
          <p:nvPr/>
        </p:nvSpPr>
        <p:spPr>
          <a:xfrm>
            <a:off x="5191900" y="5319267"/>
            <a:ext cx="25748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383" name="Google Shape;383;p18"/>
          <p:cNvSpPr txBox="1"/>
          <p:nvPr/>
        </p:nvSpPr>
        <p:spPr>
          <a:xfrm>
            <a:off x="5723800" y="4967700"/>
            <a:ext cx="1570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cxnSp>
        <p:nvCxnSpPr>
          <p:cNvPr id="384" name="Google Shape;384;p18"/>
          <p:cNvCxnSpPr>
            <a:endCxn id="385" idx="0"/>
          </p:cNvCxnSpPr>
          <p:nvPr/>
        </p:nvCxnSpPr>
        <p:spPr>
          <a:xfrm>
            <a:off x="9933600" y="3704100"/>
            <a:ext cx="0" cy="126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86" name="Google Shape;386;p18"/>
          <p:cNvSpPr txBox="1"/>
          <p:nvPr/>
        </p:nvSpPr>
        <p:spPr>
          <a:xfrm>
            <a:off x="8646200" y="5319267"/>
            <a:ext cx="25748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385" name="Google Shape;385;p18"/>
          <p:cNvSpPr txBox="1"/>
          <p:nvPr/>
        </p:nvSpPr>
        <p:spPr>
          <a:xfrm>
            <a:off x="9148400" y="4967700"/>
            <a:ext cx="1570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1" name="Google Shape;391;p19"/>
          <p:cNvCxnSpPr>
            <a:stCxn id="392" idx="2"/>
          </p:cNvCxnSpPr>
          <p:nvPr/>
        </p:nvCxnSpPr>
        <p:spPr>
          <a:xfrm flipH="1">
            <a:off x="2813867" y="1680033"/>
            <a:ext cx="2883200" cy="514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3" name="Google Shape;393;p19"/>
          <p:cNvCxnSpPr>
            <a:stCxn id="392" idx="6"/>
          </p:cNvCxnSpPr>
          <p:nvPr/>
        </p:nvCxnSpPr>
        <p:spPr>
          <a:xfrm>
            <a:off x="6489467" y="1680033"/>
            <a:ext cx="2839200" cy="514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92" name="Google Shape;392;p19"/>
          <p:cNvSpPr/>
          <p:nvPr/>
        </p:nvSpPr>
        <p:spPr>
          <a:xfrm>
            <a:off x="5697067" y="1283833"/>
            <a:ext cx="792400" cy="79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94" name="Google Shape;39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 Cases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5" name="Google Shape;395;p19"/>
          <p:cNvSpPr txBox="1"/>
          <p:nvPr/>
        </p:nvSpPr>
        <p:spPr>
          <a:xfrm>
            <a:off x="4082151" y="2340000"/>
            <a:ext cx="4027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 and the smallest one in the Solar System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396" name="Google Shape;396;p19"/>
          <p:cNvSpPr txBox="1"/>
          <p:nvPr/>
        </p:nvSpPr>
        <p:spPr>
          <a:xfrm>
            <a:off x="5310651" y="1995500"/>
            <a:ext cx="1570400" cy="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397" name="Google Shape;397;p19"/>
          <p:cNvSpPr txBox="1"/>
          <p:nvPr/>
        </p:nvSpPr>
        <p:spPr>
          <a:xfrm>
            <a:off x="4086333" y="4093595"/>
            <a:ext cx="4027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actually a cold place. It’s full of iron oxide dust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398" name="Google Shape;398;p19"/>
          <p:cNvSpPr txBox="1"/>
          <p:nvPr/>
        </p:nvSpPr>
        <p:spPr>
          <a:xfrm>
            <a:off x="5314833" y="3749067"/>
            <a:ext cx="1570400" cy="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4086333" y="5820300"/>
            <a:ext cx="4027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 It’s a gas giant and the biggest planet in the Solar System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400" name="Google Shape;400;p19"/>
          <p:cNvSpPr txBox="1"/>
          <p:nvPr/>
        </p:nvSpPr>
        <p:spPr>
          <a:xfrm>
            <a:off x="5314833" y="5475800"/>
            <a:ext cx="1570400" cy="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401" name="Google Shape;401;p19"/>
          <p:cNvGrpSpPr/>
          <p:nvPr/>
        </p:nvGrpSpPr>
        <p:grpSpPr>
          <a:xfrm>
            <a:off x="609542" y="1705147"/>
            <a:ext cx="2902857" cy="4591941"/>
            <a:chOff x="1002229" y="1542724"/>
            <a:chExt cx="1801525" cy="2849778"/>
          </a:xfrm>
        </p:grpSpPr>
        <p:sp>
          <p:nvSpPr>
            <p:cNvPr id="402" name="Google Shape;402;p19"/>
            <p:cNvSpPr/>
            <p:nvPr/>
          </p:nvSpPr>
          <p:spPr>
            <a:xfrm>
              <a:off x="1002229" y="1542724"/>
              <a:ext cx="1801525" cy="2849778"/>
            </a:xfrm>
            <a:custGeom>
              <a:avLst/>
              <a:gdLst/>
              <a:ahLst/>
              <a:cxnLst/>
              <a:rect l="l" t="t" r="r" b="b"/>
              <a:pathLst>
                <a:path w="71284" h="112762" extrusionOk="0">
                  <a:moveTo>
                    <a:pt x="33233" y="0"/>
                  </a:moveTo>
                  <a:cubicBezTo>
                    <a:pt x="24128" y="0"/>
                    <a:pt x="22128" y="6626"/>
                    <a:pt x="21469" y="8958"/>
                  </a:cubicBezTo>
                  <a:cubicBezTo>
                    <a:pt x="20788" y="11339"/>
                    <a:pt x="22134" y="12004"/>
                    <a:pt x="22096" y="14347"/>
                  </a:cubicBezTo>
                  <a:cubicBezTo>
                    <a:pt x="22057" y="16668"/>
                    <a:pt x="19404" y="18238"/>
                    <a:pt x="19567" y="19104"/>
                  </a:cubicBezTo>
                  <a:cubicBezTo>
                    <a:pt x="19709" y="19791"/>
                    <a:pt x="21158" y="19867"/>
                    <a:pt x="21807" y="19867"/>
                  </a:cubicBezTo>
                  <a:cubicBezTo>
                    <a:pt x="21992" y="19867"/>
                    <a:pt x="22112" y="19862"/>
                    <a:pt x="22112" y="19862"/>
                  </a:cubicBezTo>
                  <a:lnTo>
                    <a:pt x="22112" y="19862"/>
                  </a:lnTo>
                  <a:cubicBezTo>
                    <a:pt x="22499" y="20706"/>
                    <a:pt x="21447" y="21333"/>
                    <a:pt x="21431" y="21850"/>
                  </a:cubicBezTo>
                  <a:cubicBezTo>
                    <a:pt x="21414" y="22368"/>
                    <a:pt x="22079" y="22717"/>
                    <a:pt x="22079" y="22717"/>
                  </a:cubicBezTo>
                  <a:cubicBezTo>
                    <a:pt x="22079" y="22717"/>
                    <a:pt x="21431" y="23011"/>
                    <a:pt x="22079" y="23768"/>
                  </a:cubicBezTo>
                  <a:cubicBezTo>
                    <a:pt x="22722" y="24542"/>
                    <a:pt x="22112" y="24711"/>
                    <a:pt x="22079" y="26073"/>
                  </a:cubicBezTo>
                  <a:cubicBezTo>
                    <a:pt x="22047" y="27196"/>
                    <a:pt x="23447" y="27430"/>
                    <a:pt x="24973" y="27430"/>
                  </a:cubicBezTo>
                  <a:cubicBezTo>
                    <a:pt x="25327" y="27430"/>
                    <a:pt x="25692" y="27419"/>
                    <a:pt x="26041" y="27403"/>
                  </a:cubicBezTo>
                  <a:cubicBezTo>
                    <a:pt x="26144" y="27397"/>
                    <a:pt x="26242" y="27397"/>
                    <a:pt x="26340" y="27397"/>
                  </a:cubicBezTo>
                  <a:cubicBezTo>
                    <a:pt x="28030" y="27397"/>
                    <a:pt x="28929" y="28171"/>
                    <a:pt x="29343" y="30024"/>
                  </a:cubicBezTo>
                  <a:cubicBezTo>
                    <a:pt x="29806" y="31975"/>
                    <a:pt x="28329" y="32787"/>
                    <a:pt x="28329" y="32787"/>
                  </a:cubicBezTo>
                  <a:cubicBezTo>
                    <a:pt x="28329" y="32787"/>
                    <a:pt x="24809" y="33620"/>
                    <a:pt x="22243" y="34890"/>
                  </a:cubicBezTo>
                  <a:cubicBezTo>
                    <a:pt x="19682" y="36187"/>
                    <a:pt x="18646" y="36824"/>
                    <a:pt x="13813" y="37789"/>
                  </a:cubicBezTo>
                  <a:cubicBezTo>
                    <a:pt x="8964" y="38742"/>
                    <a:pt x="5994" y="46049"/>
                    <a:pt x="5923" y="53612"/>
                  </a:cubicBezTo>
                  <a:cubicBezTo>
                    <a:pt x="5863" y="61170"/>
                    <a:pt x="5351" y="63034"/>
                    <a:pt x="5182" y="67295"/>
                  </a:cubicBezTo>
                  <a:cubicBezTo>
                    <a:pt x="5019" y="71572"/>
                    <a:pt x="6179" y="74357"/>
                    <a:pt x="4277" y="79027"/>
                  </a:cubicBezTo>
                  <a:cubicBezTo>
                    <a:pt x="2398" y="83707"/>
                    <a:pt x="1014" y="95183"/>
                    <a:pt x="1351" y="100179"/>
                  </a:cubicBezTo>
                  <a:cubicBezTo>
                    <a:pt x="1662" y="105198"/>
                    <a:pt x="185" y="112298"/>
                    <a:pt x="0" y="112756"/>
                  </a:cubicBezTo>
                  <a:lnTo>
                    <a:pt x="6729" y="112756"/>
                  </a:lnTo>
                  <a:cubicBezTo>
                    <a:pt x="6729" y="112756"/>
                    <a:pt x="9923" y="103460"/>
                    <a:pt x="11138" y="101155"/>
                  </a:cubicBezTo>
                  <a:cubicBezTo>
                    <a:pt x="12358" y="98834"/>
                    <a:pt x="14091" y="88045"/>
                    <a:pt x="14037" y="86018"/>
                  </a:cubicBezTo>
                  <a:cubicBezTo>
                    <a:pt x="13960" y="84007"/>
                    <a:pt x="14587" y="75207"/>
                    <a:pt x="14941" y="74264"/>
                  </a:cubicBezTo>
                  <a:cubicBezTo>
                    <a:pt x="15181" y="73637"/>
                    <a:pt x="15955" y="59476"/>
                    <a:pt x="15955" y="59476"/>
                  </a:cubicBezTo>
                  <a:cubicBezTo>
                    <a:pt x="15955" y="59476"/>
                    <a:pt x="18554" y="72112"/>
                    <a:pt x="18592" y="77239"/>
                  </a:cubicBezTo>
                  <a:cubicBezTo>
                    <a:pt x="18608" y="82367"/>
                    <a:pt x="18298" y="86628"/>
                    <a:pt x="18074" y="89434"/>
                  </a:cubicBezTo>
                  <a:cubicBezTo>
                    <a:pt x="17851" y="92219"/>
                    <a:pt x="17006" y="96698"/>
                    <a:pt x="16914" y="98970"/>
                  </a:cubicBezTo>
                  <a:cubicBezTo>
                    <a:pt x="16821" y="101253"/>
                    <a:pt x="14609" y="105198"/>
                    <a:pt x="15693" y="112761"/>
                  </a:cubicBezTo>
                  <a:lnTo>
                    <a:pt x="55569" y="112761"/>
                  </a:lnTo>
                  <a:cubicBezTo>
                    <a:pt x="56659" y="105203"/>
                    <a:pt x="54446" y="101253"/>
                    <a:pt x="54354" y="98970"/>
                  </a:cubicBezTo>
                  <a:cubicBezTo>
                    <a:pt x="54261" y="96698"/>
                    <a:pt x="53433" y="92219"/>
                    <a:pt x="53193" y="89434"/>
                  </a:cubicBezTo>
                  <a:cubicBezTo>
                    <a:pt x="52970" y="86628"/>
                    <a:pt x="52654" y="82367"/>
                    <a:pt x="52692" y="77239"/>
                  </a:cubicBezTo>
                  <a:cubicBezTo>
                    <a:pt x="52713" y="72112"/>
                    <a:pt x="55313" y="59481"/>
                    <a:pt x="55313" y="59481"/>
                  </a:cubicBezTo>
                  <a:cubicBezTo>
                    <a:pt x="55313" y="59481"/>
                    <a:pt x="56086" y="73648"/>
                    <a:pt x="56326" y="74270"/>
                  </a:cubicBezTo>
                  <a:cubicBezTo>
                    <a:pt x="56675" y="75212"/>
                    <a:pt x="57301" y="84012"/>
                    <a:pt x="57231" y="86018"/>
                  </a:cubicBezTo>
                  <a:cubicBezTo>
                    <a:pt x="57176" y="88045"/>
                    <a:pt x="58909" y="98839"/>
                    <a:pt x="60124" y="101160"/>
                  </a:cubicBezTo>
                  <a:cubicBezTo>
                    <a:pt x="61345" y="103465"/>
                    <a:pt x="64554" y="112761"/>
                    <a:pt x="64554" y="112761"/>
                  </a:cubicBezTo>
                  <a:lnTo>
                    <a:pt x="71284" y="112761"/>
                  </a:lnTo>
                  <a:cubicBezTo>
                    <a:pt x="71082" y="112298"/>
                    <a:pt x="69605" y="105203"/>
                    <a:pt x="69938" y="100185"/>
                  </a:cubicBezTo>
                  <a:cubicBezTo>
                    <a:pt x="70248" y="95183"/>
                    <a:pt x="68870" y="83713"/>
                    <a:pt x="66984" y="79027"/>
                  </a:cubicBezTo>
                  <a:cubicBezTo>
                    <a:pt x="65088" y="74362"/>
                    <a:pt x="66249" y="71578"/>
                    <a:pt x="66085" y="67300"/>
                  </a:cubicBezTo>
                  <a:cubicBezTo>
                    <a:pt x="65916" y="63039"/>
                    <a:pt x="65638" y="59683"/>
                    <a:pt x="65568" y="52119"/>
                  </a:cubicBezTo>
                  <a:cubicBezTo>
                    <a:pt x="65513" y="44534"/>
                    <a:pt x="62336" y="37696"/>
                    <a:pt x="57487" y="36715"/>
                  </a:cubicBezTo>
                  <a:cubicBezTo>
                    <a:pt x="52654" y="35762"/>
                    <a:pt x="52049" y="34541"/>
                    <a:pt x="49482" y="33266"/>
                  </a:cubicBezTo>
                  <a:cubicBezTo>
                    <a:pt x="47842" y="32432"/>
                    <a:pt x="46262" y="31490"/>
                    <a:pt x="44742" y="30449"/>
                  </a:cubicBezTo>
                  <a:cubicBezTo>
                    <a:pt x="42251" y="29670"/>
                    <a:pt x="43156" y="27032"/>
                    <a:pt x="43156" y="24139"/>
                  </a:cubicBezTo>
                  <a:cubicBezTo>
                    <a:pt x="43156" y="21262"/>
                    <a:pt x="47363" y="19622"/>
                    <a:pt x="47858" y="12762"/>
                  </a:cubicBezTo>
                  <a:cubicBezTo>
                    <a:pt x="48360" y="5879"/>
                    <a:pt x="43712" y="365"/>
                    <a:pt x="33974" y="16"/>
                  </a:cubicBezTo>
                  <a:cubicBezTo>
                    <a:pt x="33718" y="5"/>
                    <a:pt x="33473" y="0"/>
                    <a:pt x="332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1586934" y="1597666"/>
              <a:ext cx="592312" cy="519173"/>
            </a:xfrm>
            <a:custGeom>
              <a:avLst/>
              <a:gdLst/>
              <a:ahLst/>
              <a:cxnLst/>
              <a:rect l="l" t="t" r="r" b="b"/>
              <a:pathLst>
                <a:path w="23437" h="20543" extrusionOk="0">
                  <a:moveTo>
                    <a:pt x="11144" y="0"/>
                  </a:moveTo>
                  <a:cubicBezTo>
                    <a:pt x="4392" y="0"/>
                    <a:pt x="605" y="2681"/>
                    <a:pt x="306" y="6621"/>
                  </a:cubicBezTo>
                  <a:cubicBezTo>
                    <a:pt x="0" y="10620"/>
                    <a:pt x="1815" y="11912"/>
                    <a:pt x="4376" y="11912"/>
                  </a:cubicBezTo>
                  <a:cubicBezTo>
                    <a:pt x="4621" y="11912"/>
                    <a:pt x="4877" y="11901"/>
                    <a:pt x="5139" y="11873"/>
                  </a:cubicBezTo>
                  <a:cubicBezTo>
                    <a:pt x="5139" y="11873"/>
                    <a:pt x="5362" y="11857"/>
                    <a:pt x="5656" y="11857"/>
                  </a:cubicBezTo>
                  <a:cubicBezTo>
                    <a:pt x="6234" y="11857"/>
                    <a:pt x="7073" y="11928"/>
                    <a:pt x="7073" y="12298"/>
                  </a:cubicBezTo>
                  <a:cubicBezTo>
                    <a:pt x="7073" y="12854"/>
                    <a:pt x="6888" y="14364"/>
                    <a:pt x="8125" y="14402"/>
                  </a:cubicBezTo>
                  <a:cubicBezTo>
                    <a:pt x="8539" y="14418"/>
                    <a:pt x="8926" y="14429"/>
                    <a:pt x="9258" y="14429"/>
                  </a:cubicBezTo>
                  <a:cubicBezTo>
                    <a:pt x="9923" y="14429"/>
                    <a:pt x="10375" y="14402"/>
                    <a:pt x="10375" y="14402"/>
                  </a:cubicBezTo>
                  <a:cubicBezTo>
                    <a:pt x="10375" y="14402"/>
                    <a:pt x="10724" y="16096"/>
                    <a:pt x="11465" y="16451"/>
                  </a:cubicBezTo>
                  <a:cubicBezTo>
                    <a:pt x="12201" y="16821"/>
                    <a:pt x="11906" y="17480"/>
                    <a:pt x="12130" y="17867"/>
                  </a:cubicBezTo>
                  <a:cubicBezTo>
                    <a:pt x="12348" y="18238"/>
                    <a:pt x="13236" y="18663"/>
                    <a:pt x="13585" y="19230"/>
                  </a:cubicBezTo>
                  <a:cubicBezTo>
                    <a:pt x="13939" y="19785"/>
                    <a:pt x="14086" y="20521"/>
                    <a:pt x="14674" y="20543"/>
                  </a:cubicBezTo>
                  <a:lnTo>
                    <a:pt x="14707" y="20543"/>
                  </a:lnTo>
                  <a:cubicBezTo>
                    <a:pt x="15301" y="20543"/>
                    <a:pt x="15759" y="20047"/>
                    <a:pt x="15377" y="19268"/>
                  </a:cubicBezTo>
                  <a:cubicBezTo>
                    <a:pt x="14969" y="18456"/>
                    <a:pt x="14582" y="17737"/>
                    <a:pt x="14843" y="17666"/>
                  </a:cubicBezTo>
                  <a:cubicBezTo>
                    <a:pt x="14854" y="17660"/>
                    <a:pt x="14860" y="17660"/>
                    <a:pt x="14871" y="17666"/>
                  </a:cubicBezTo>
                  <a:cubicBezTo>
                    <a:pt x="15099" y="17666"/>
                    <a:pt x="16009" y="17971"/>
                    <a:pt x="16985" y="17971"/>
                  </a:cubicBezTo>
                  <a:cubicBezTo>
                    <a:pt x="17562" y="17971"/>
                    <a:pt x="18162" y="17862"/>
                    <a:pt x="18663" y="17519"/>
                  </a:cubicBezTo>
                  <a:cubicBezTo>
                    <a:pt x="20064" y="16560"/>
                    <a:pt x="21998" y="15361"/>
                    <a:pt x="21077" y="12576"/>
                  </a:cubicBezTo>
                  <a:lnTo>
                    <a:pt x="21132" y="12576"/>
                  </a:lnTo>
                  <a:cubicBezTo>
                    <a:pt x="21437" y="12576"/>
                    <a:pt x="22984" y="12457"/>
                    <a:pt x="23197" y="10048"/>
                  </a:cubicBezTo>
                  <a:cubicBezTo>
                    <a:pt x="23436" y="7373"/>
                    <a:pt x="21851" y="807"/>
                    <a:pt x="13568" y="104"/>
                  </a:cubicBezTo>
                  <a:cubicBezTo>
                    <a:pt x="12724" y="33"/>
                    <a:pt x="11912" y="0"/>
                    <a:pt x="1114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1915375" y="2556935"/>
              <a:ext cx="398547" cy="598251"/>
            </a:xfrm>
            <a:custGeom>
              <a:avLst/>
              <a:gdLst/>
              <a:ahLst/>
              <a:cxnLst/>
              <a:rect l="l" t="t" r="r" b="b"/>
              <a:pathLst>
                <a:path w="15770" h="23672" extrusionOk="0">
                  <a:moveTo>
                    <a:pt x="4833" y="6"/>
                  </a:moveTo>
                  <a:cubicBezTo>
                    <a:pt x="4131" y="6"/>
                    <a:pt x="2730" y="235"/>
                    <a:pt x="2267" y="1968"/>
                  </a:cubicBezTo>
                  <a:cubicBezTo>
                    <a:pt x="1657" y="4311"/>
                    <a:pt x="126" y="7226"/>
                    <a:pt x="905" y="10583"/>
                  </a:cubicBezTo>
                  <a:cubicBezTo>
                    <a:pt x="1662" y="13939"/>
                    <a:pt x="0" y="16871"/>
                    <a:pt x="1733" y="18718"/>
                  </a:cubicBezTo>
                  <a:cubicBezTo>
                    <a:pt x="3411" y="20516"/>
                    <a:pt x="7405" y="23671"/>
                    <a:pt x="11312" y="23671"/>
                  </a:cubicBezTo>
                  <a:cubicBezTo>
                    <a:pt x="11454" y="23671"/>
                    <a:pt x="11590" y="23666"/>
                    <a:pt x="11732" y="23660"/>
                  </a:cubicBezTo>
                  <a:cubicBezTo>
                    <a:pt x="15770" y="23420"/>
                    <a:pt x="15677" y="19879"/>
                    <a:pt x="14990" y="18533"/>
                  </a:cubicBezTo>
                  <a:cubicBezTo>
                    <a:pt x="14331" y="17187"/>
                    <a:pt x="12800" y="14310"/>
                    <a:pt x="12669" y="12631"/>
                  </a:cubicBezTo>
                  <a:cubicBezTo>
                    <a:pt x="12538" y="10970"/>
                    <a:pt x="10588" y="1733"/>
                    <a:pt x="5253" y="33"/>
                  </a:cubicBezTo>
                  <a:cubicBezTo>
                    <a:pt x="5117" y="12"/>
                    <a:pt x="4975" y="1"/>
                    <a:pt x="4833" y="6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1457614" y="2541114"/>
              <a:ext cx="398977" cy="598225"/>
            </a:xfrm>
            <a:custGeom>
              <a:avLst/>
              <a:gdLst/>
              <a:ahLst/>
              <a:cxnLst/>
              <a:rect l="l" t="t" r="r" b="b"/>
              <a:pathLst>
                <a:path w="15787" h="23671" extrusionOk="0">
                  <a:moveTo>
                    <a:pt x="10970" y="0"/>
                  </a:moveTo>
                  <a:cubicBezTo>
                    <a:pt x="10822" y="0"/>
                    <a:pt x="10675" y="11"/>
                    <a:pt x="10534" y="33"/>
                  </a:cubicBezTo>
                  <a:cubicBezTo>
                    <a:pt x="5183" y="1733"/>
                    <a:pt x="3243" y="10953"/>
                    <a:pt x="3118" y="12631"/>
                  </a:cubicBezTo>
                  <a:cubicBezTo>
                    <a:pt x="2987" y="14293"/>
                    <a:pt x="1456" y="17186"/>
                    <a:pt x="775" y="18532"/>
                  </a:cubicBezTo>
                  <a:cubicBezTo>
                    <a:pt x="110" y="19862"/>
                    <a:pt x="1" y="23420"/>
                    <a:pt x="4038" y="23660"/>
                  </a:cubicBezTo>
                  <a:cubicBezTo>
                    <a:pt x="4175" y="23665"/>
                    <a:pt x="4316" y="23670"/>
                    <a:pt x="4458" y="23670"/>
                  </a:cubicBezTo>
                  <a:cubicBezTo>
                    <a:pt x="8370" y="23670"/>
                    <a:pt x="12381" y="20515"/>
                    <a:pt x="14054" y="18717"/>
                  </a:cubicBezTo>
                  <a:cubicBezTo>
                    <a:pt x="15786" y="16854"/>
                    <a:pt x="14108" y="13922"/>
                    <a:pt x="14882" y="10582"/>
                  </a:cubicBezTo>
                  <a:cubicBezTo>
                    <a:pt x="15661" y="7225"/>
                    <a:pt x="14130" y="4310"/>
                    <a:pt x="13498" y="1951"/>
                  </a:cubicBezTo>
                  <a:cubicBezTo>
                    <a:pt x="13046" y="234"/>
                    <a:pt x="11683" y="0"/>
                    <a:pt x="1097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1836045" y="2217070"/>
              <a:ext cx="115698" cy="519198"/>
            </a:xfrm>
            <a:custGeom>
              <a:avLst/>
              <a:gdLst/>
              <a:ahLst/>
              <a:cxnLst/>
              <a:rect l="l" t="t" r="r" b="b"/>
              <a:pathLst>
                <a:path w="4578" h="20544" extrusionOk="0">
                  <a:moveTo>
                    <a:pt x="3210" y="1"/>
                  </a:moveTo>
                  <a:cubicBezTo>
                    <a:pt x="3210" y="1"/>
                    <a:pt x="2104" y="611"/>
                    <a:pt x="774" y="682"/>
                  </a:cubicBezTo>
                  <a:cubicBezTo>
                    <a:pt x="774" y="682"/>
                    <a:pt x="1663" y="9700"/>
                    <a:pt x="1237" y="13225"/>
                  </a:cubicBezTo>
                  <a:cubicBezTo>
                    <a:pt x="796" y="16767"/>
                    <a:pt x="1" y="18053"/>
                    <a:pt x="1" y="18053"/>
                  </a:cubicBezTo>
                  <a:cubicBezTo>
                    <a:pt x="17" y="18385"/>
                    <a:pt x="142" y="18484"/>
                    <a:pt x="289" y="18484"/>
                  </a:cubicBezTo>
                  <a:cubicBezTo>
                    <a:pt x="507" y="18484"/>
                    <a:pt x="774" y="18255"/>
                    <a:pt x="774" y="18255"/>
                  </a:cubicBezTo>
                  <a:lnTo>
                    <a:pt x="1368" y="17132"/>
                  </a:lnTo>
                  <a:cubicBezTo>
                    <a:pt x="1417" y="17132"/>
                    <a:pt x="1461" y="17127"/>
                    <a:pt x="1504" y="17127"/>
                  </a:cubicBezTo>
                  <a:cubicBezTo>
                    <a:pt x="2349" y="17127"/>
                    <a:pt x="2382" y="17612"/>
                    <a:pt x="2382" y="17612"/>
                  </a:cubicBezTo>
                  <a:lnTo>
                    <a:pt x="2197" y="18091"/>
                  </a:lnTo>
                  <a:lnTo>
                    <a:pt x="3946" y="20543"/>
                  </a:lnTo>
                  <a:lnTo>
                    <a:pt x="4578" y="18048"/>
                  </a:lnTo>
                  <a:cubicBezTo>
                    <a:pt x="4578" y="18048"/>
                    <a:pt x="2970" y="16375"/>
                    <a:pt x="3248" y="11874"/>
                  </a:cubicBezTo>
                  <a:cubicBezTo>
                    <a:pt x="3542" y="7395"/>
                    <a:pt x="3210" y="1"/>
                    <a:pt x="321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1625348" y="3061652"/>
              <a:ext cx="645055" cy="415076"/>
            </a:xfrm>
            <a:custGeom>
              <a:avLst/>
              <a:gdLst/>
              <a:ahLst/>
              <a:cxnLst/>
              <a:rect l="l" t="t" r="r" b="b"/>
              <a:pathLst>
                <a:path w="25524" h="16424" extrusionOk="0">
                  <a:moveTo>
                    <a:pt x="18331" y="0"/>
                  </a:moveTo>
                  <a:cubicBezTo>
                    <a:pt x="15552" y="0"/>
                    <a:pt x="12511" y="1003"/>
                    <a:pt x="10975" y="1493"/>
                  </a:cubicBezTo>
                  <a:cubicBezTo>
                    <a:pt x="9411" y="1989"/>
                    <a:pt x="6736" y="1826"/>
                    <a:pt x="3989" y="2065"/>
                  </a:cubicBezTo>
                  <a:cubicBezTo>
                    <a:pt x="1238" y="2305"/>
                    <a:pt x="1" y="4060"/>
                    <a:pt x="633" y="4812"/>
                  </a:cubicBezTo>
                  <a:cubicBezTo>
                    <a:pt x="1259" y="5553"/>
                    <a:pt x="4098" y="4648"/>
                    <a:pt x="5482" y="6310"/>
                  </a:cubicBezTo>
                  <a:cubicBezTo>
                    <a:pt x="6883" y="7967"/>
                    <a:pt x="8746" y="8871"/>
                    <a:pt x="9814" y="9389"/>
                  </a:cubicBezTo>
                  <a:cubicBezTo>
                    <a:pt x="10147" y="9536"/>
                    <a:pt x="10702" y="9776"/>
                    <a:pt x="11329" y="10086"/>
                  </a:cubicBezTo>
                  <a:cubicBezTo>
                    <a:pt x="11694" y="10255"/>
                    <a:pt x="12081" y="10440"/>
                    <a:pt x="12490" y="10642"/>
                  </a:cubicBezTo>
                  <a:cubicBezTo>
                    <a:pt x="13579" y="11231"/>
                    <a:pt x="14702" y="11917"/>
                    <a:pt x="15290" y="12598"/>
                  </a:cubicBezTo>
                  <a:cubicBezTo>
                    <a:pt x="16435" y="13982"/>
                    <a:pt x="20402" y="15677"/>
                    <a:pt x="21933" y="16249"/>
                  </a:cubicBezTo>
                  <a:cubicBezTo>
                    <a:pt x="22200" y="16358"/>
                    <a:pt x="22489" y="16418"/>
                    <a:pt x="22783" y="16423"/>
                  </a:cubicBezTo>
                  <a:cubicBezTo>
                    <a:pt x="23824" y="16423"/>
                    <a:pt x="24527" y="15519"/>
                    <a:pt x="24810" y="13944"/>
                  </a:cubicBezTo>
                  <a:cubicBezTo>
                    <a:pt x="25175" y="11966"/>
                    <a:pt x="25050" y="8392"/>
                    <a:pt x="25284" y="5106"/>
                  </a:cubicBezTo>
                  <a:cubicBezTo>
                    <a:pt x="25524" y="1809"/>
                    <a:pt x="22739" y="387"/>
                    <a:pt x="22739" y="387"/>
                  </a:cubicBezTo>
                  <a:cubicBezTo>
                    <a:pt x="22739" y="387"/>
                    <a:pt x="21230" y="38"/>
                    <a:pt x="1840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1523727" y="3044441"/>
              <a:ext cx="358465" cy="579776"/>
            </a:xfrm>
            <a:custGeom>
              <a:avLst/>
              <a:gdLst/>
              <a:ahLst/>
              <a:cxnLst/>
              <a:rect l="l" t="t" r="r" b="b"/>
              <a:pathLst>
                <a:path w="14184" h="22941" extrusionOk="0">
                  <a:moveTo>
                    <a:pt x="10163" y="0"/>
                  </a:moveTo>
                  <a:lnTo>
                    <a:pt x="8190" y="1493"/>
                  </a:lnTo>
                  <a:cubicBezTo>
                    <a:pt x="7302" y="1199"/>
                    <a:pt x="6528" y="1074"/>
                    <a:pt x="5842" y="1074"/>
                  </a:cubicBezTo>
                  <a:cubicBezTo>
                    <a:pt x="4016" y="1074"/>
                    <a:pt x="2790" y="1984"/>
                    <a:pt x="1624" y="3133"/>
                  </a:cubicBezTo>
                  <a:cubicBezTo>
                    <a:pt x="0" y="4719"/>
                    <a:pt x="60" y="9569"/>
                    <a:pt x="2049" y="12260"/>
                  </a:cubicBezTo>
                  <a:cubicBezTo>
                    <a:pt x="4038" y="14952"/>
                    <a:pt x="8354" y="15748"/>
                    <a:pt x="10310" y="16118"/>
                  </a:cubicBezTo>
                  <a:cubicBezTo>
                    <a:pt x="12288" y="16483"/>
                    <a:pt x="11803" y="17442"/>
                    <a:pt x="11770" y="18238"/>
                  </a:cubicBezTo>
                  <a:cubicBezTo>
                    <a:pt x="11710" y="19028"/>
                    <a:pt x="8724" y="21131"/>
                    <a:pt x="8833" y="22074"/>
                  </a:cubicBezTo>
                  <a:cubicBezTo>
                    <a:pt x="8915" y="22886"/>
                    <a:pt x="9999" y="22940"/>
                    <a:pt x="10293" y="22940"/>
                  </a:cubicBezTo>
                  <a:lnTo>
                    <a:pt x="10364" y="22940"/>
                  </a:lnTo>
                  <a:cubicBezTo>
                    <a:pt x="10364" y="22940"/>
                    <a:pt x="10773" y="21889"/>
                    <a:pt x="11863" y="20695"/>
                  </a:cubicBezTo>
                  <a:cubicBezTo>
                    <a:pt x="12953" y="19475"/>
                    <a:pt x="14108" y="18630"/>
                    <a:pt x="14021" y="16837"/>
                  </a:cubicBezTo>
                  <a:cubicBezTo>
                    <a:pt x="13928" y="15067"/>
                    <a:pt x="12468" y="14533"/>
                    <a:pt x="12468" y="14533"/>
                  </a:cubicBezTo>
                  <a:cubicBezTo>
                    <a:pt x="12468" y="14533"/>
                    <a:pt x="14184" y="13922"/>
                    <a:pt x="13388" y="11786"/>
                  </a:cubicBezTo>
                  <a:cubicBezTo>
                    <a:pt x="12598" y="9645"/>
                    <a:pt x="8691" y="10958"/>
                    <a:pt x="8724" y="8893"/>
                  </a:cubicBezTo>
                  <a:cubicBezTo>
                    <a:pt x="8779" y="6844"/>
                    <a:pt x="7934" y="5329"/>
                    <a:pt x="9165" y="3744"/>
                  </a:cubicBezTo>
                  <a:cubicBezTo>
                    <a:pt x="10386" y="2180"/>
                    <a:pt x="11291" y="202"/>
                    <a:pt x="11291" y="202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409" name="Google Shape;409;p19"/>
            <p:cNvGrpSpPr/>
            <p:nvPr/>
          </p:nvGrpSpPr>
          <p:grpSpPr>
            <a:xfrm>
              <a:off x="1675337" y="3316550"/>
              <a:ext cx="437113" cy="383257"/>
              <a:chOff x="1675337" y="3316550"/>
              <a:chExt cx="437113" cy="383257"/>
            </a:xfrm>
          </p:grpSpPr>
          <p:sp>
            <p:nvSpPr>
              <p:cNvPr id="410" name="Google Shape;410;p19"/>
              <p:cNvSpPr/>
              <p:nvPr/>
            </p:nvSpPr>
            <p:spPr>
              <a:xfrm>
                <a:off x="1948836" y="3389941"/>
                <a:ext cx="163614" cy="233998"/>
              </a:xfrm>
              <a:custGeom>
                <a:avLst/>
                <a:gdLst/>
                <a:ahLst/>
                <a:cxnLst/>
                <a:rect l="l" t="t" r="r" b="b"/>
                <a:pathLst>
                  <a:path w="6474" h="9259" extrusionOk="0">
                    <a:moveTo>
                      <a:pt x="3286" y="1"/>
                    </a:moveTo>
                    <a:cubicBezTo>
                      <a:pt x="2316" y="1"/>
                      <a:pt x="1052" y="273"/>
                      <a:pt x="594" y="1505"/>
                    </a:cubicBezTo>
                    <a:cubicBezTo>
                      <a:pt x="0" y="3096"/>
                      <a:pt x="1717" y="3940"/>
                      <a:pt x="1717" y="3940"/>
                    </a:cubicBezTo>
                    <a:cubicBezTo>
                      <a:pt x="1493" y="4496"/>
                      <a:pt x="1771" y="4845"/>
                      <a:pt x="1771" y="4845"/>
                    </a:cubicBezTo>
                    <a:cubicBezTo>
                      <a:pt x="1477" y="5401"/>
                      <a:pt x="1717" y="5673"/>
                      <a:pt x="1717" y="5673"/>
                    </a:cubicBezTo>
                    <a:cubicBezTo>
                      <a:pt x="1205" y="6109"/>
                      <a:pt x="916" y="6752"/>
                      <a:pt x="921" y="7428"/>
                    </a:cubicBezTo>
                    <a:cubicBezTo>
                      <a:pt x="921" y="8338"/>
                      <a:pt x="2049" y="9258"/>
                      <a:pt x="3428" y="9258"/>
                    </a:cubicBezTo>
                    <a:cubicBezTo>
                      <a:pt x="3836" y="9258"/>
                      <a:pt x="4234" y="9182"/>
                      <a:pt x="4610" y="9030"/>
                    </a:cubicBezTo>
                    <a:cubicBezTo>
                      <a:pt x="6474" y="8294"/>
                      <a:pt x="6179" y="6360"/>
                      <a:pt x="6141" y="3444"/>
                    </a:cubicBezTo>
                    <a:cubicBezTo>
                      <a:pt x="6109" y="513"/>
                      <a:pt x="4022" y="55"/>
                      <a:pt x="4022" y="55"/>
                    </a:cubicBezTo>
                    <a:cubicBezTo>
                      <a:pt x="3776" y="17"/>
                      <a:pt x="3531" y="1"/>
                      <a:pt x="32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11" name="Google Shape;411;p19"/>
              <p:cNvSpPr/>
              <p:nvPr/>
            </p:nvSpPr>
            <p:spPr>
              <a:xfrm>
                <a:off x="1675337" y="3384988"/>
                <a:ext cx="163639" cy="234124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9264" extrusionOk="0">
                    <a:moveTo>
                      <a:pt x="3139" y="0"/>
                    </a:moveTo>
                    <a:cubicBezTo>
                      <a:pt x="2910" y="0"/>
                      <a:pt x="2676" y="17"/>
                      <a:pt x="2453" y="44"/>
                    </a:cubicBezTo>
                    <a:cubicBezTo>
                      <a:pt x="2453" y="44"/>
                      <a:pt x="366" y="502"/>
                      <a:pt x="328" y="3433"/>
                    </a:cubicBezTo>
                    <a:cubicBezTo>
                      <a:pt x="295" y="6370"/>
                      <a:pt x="1" y="8305"/>
                      <a:pt x="1859" y="9046"/>
                    </a:cubicBezTo>
                    <a:cubicBezTo>
                      <a:pt x="2229" y="9187"/>
                      <a:pt x="2627" y="9264"/>
                      <a:pt x="3025" y="9264"/>
                    </a:cubicBezTo>
                    <a:cubicBezTo>
                      <a:pt x="4414" y="9264"/>
                      <a:pt x="5548" y="8337"/>
                      <a:pt x="5548" y="7422"/>
                    </a:cubicBezTo>
                    <a:cubicBezTo>
                      <a:pt x="5559" y="6752"/>
                      <a:pt x="5270" y="6109"/>
                      <a:pt x="4758" y="5673"/>
                    </a:cubicBezTo>
                    <a:cubicBezTo>
                      <a:pt x="4758" y="5673"/>
                      <a:pt x="4997" y="5411"/>
                      <a:pt x="4703" y="4861"/>
                    </a:cubicBezTo>
                    <a:cubicBezTo>
                      <a:pt x="4703" y="4861"/>
                      <a:pt x="4976" y="4507"/>
                      <a:pt x="4758" y="3940"/>
                    </a:cubicBezTo>
                    <a:cubicBezTo>
                      <a:pt x="4758" y="3940"/>
                      <a:pt x="6474" y="3106"/>
                      <a:pt x="5880" y="1521"/>
                    </a:cubicBezTo>
                    <a:cubicBezTo>
                      <a:pt x="5417" y="262"/>
                      <a:pt x="4115" y="0"/>
                      <a:pt x="3139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12" name="Google Shape;412;p19"/>
              <p:cNvSpPr/>
              <p:nvPr/>
            </p:nvSpPr>
            <p:spPr>
              <a:xfrm>
                <a:off x="1794193" y="3316550"/>
                <a:ext cx="199552" cy="383257"/>
              </a:xfrm>
              <a:custGeom>
                <a:avLst/>
                <a:gdLst/>
                <a:ahLst/>
                <a:cxnLst/>
                <a:rect l="l" t="t" r="r" b="b"/>
                <a:pathLst>
                  <a:path w="7896" h="15165" extrusionOk="0">
                    <a:moveTo>
                      <a:pt x="4648" y="0"/>
                    </a:moveTo>
                    <a:lnTo>
                      <a:pt x="4648" y="4191"/>
                    </a:lnTo>
                    <a:cubicBezTo>
                      <a:pt x="4648" y="4191"/>
                      <a:pt x="1733" y="6812"/>
                      <a:pt x="125" y="6959"/>
                    </a:cubicBezTo>
                    <a:lnTo>
                      <a:pt x="0" y="7563"/>
                    </a:lnTo>
                    <a:cubicBezTo>
                      <a:pt x="0" y="7563"/>
                      <a:pt x="2839" y="6719"/>
                      <a:pt x="4239" y="5558"/>
                    </a:cubicBezTo>
                    <a:lnTo>
                      <a:pt x="4239" y="5558"/>
                    </a:lnTo>
                    <a:cubicBezTo>
                      <a:pt x="4054" y="5722"/>
                      <a:pt x="1139" y="8283"/>
                      <a:pt x="55" y="8375"/>
                    </a:cubicBezTo>
                    <a:lnTo>
                      <a:pt x="550" y="8969"/>
                    </a:lnTo>
                    <a:cubicBezTo>
                      <a:pt x="550" y="8969"/>
                      <a:pt x="4169" y="7068"/>
                      <a:pt x="4299" y="6294"/>
                    </a:cubicBezTo>
                    <a:lnTo>
                      <a:pt x="4299" y="15165"/>
                    </a:lnTo>
                    <a:lnTo>
                      <a:pt x="5754" y="15165"/>
                    </a:lnTo>
                    <a:lnTo>
                      <a:pt x="5754" y="8081"/>
                    </a:lnTo>
                    <a:cubicBezTo>
                      <a:pt x="6283" y="8931"/>
                      <a:pt x="7187" y="8986"/>
                      <a:pt x="7416" y="8986"/>
                    </a:cubicBezTo>
                    <a:lnTo>
                      <a:pt x="7471" y="8986"/>
                    </a:lnTo>
                    <a:lnTo>
                      <a:pt x="7841" y="8577"/>
                    </a:lnTo>
                    <a:cubicBezTo>
                      <a:pt x="6713" y="8468"/>
                      <a:pt x="6217" y="7340"/>
                      <a:pt x="6217" y="7340"/>
                    </a:cubicBezTo>
                    <a:lnTo>
                      <a:pt x="6217" y="7340"/>
                    </a:lnTo>
                    <a:cubicBezTo>
                      <a:pt x="6768" y="7705"/>
                      <a:pt x="7405" y="7754"/>
                      <a:pt x="7716" y="7754"/>
                    </a:cubicBezTo>
                    <a:cubicBezTo>
                      <a:pt x="7825" y="7754"/>
                      <a:pt x="7896" y="7749"/>
                      <a:pt x="7896" y="7749"/>
                    </a:cubicBezTo>
                    <a:lnTo>
                      <a:pt x="7765" y="7155"/>
                    </a:lnTo>
                    <a:cubicBezTo>
                      <a:pt x="7667" y="7166"/>
                      <a:pt x="7569" y="7171"/>
                      <a:pt x="7471" y="7171"/>
                    </a:cubicBezTo>
                    <a:cubicBezTo>
                      <a:pt x="6081" y="7171"/>
                      <a:pt x="5792" y="5978"/>
                      <a:pt x="5792" y="5978"/>
                    </a:cubicBezTo>
                    <a:lnTo>
                      <a:pt x="5792" y="556"/>
                    </a:lnTo>
                    <a:cubicBezTo>
                      <a:pt x="5400" y="354"/>
                      <a:pt x="5013" y="175"/>
                      <a:pt x="4648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3" name="Google Shape;413;p19"/>
            <p:cNvSpPr/>
            <p:nvPr/>
          </p:nvSpPr>
          <p:spPr>
            <a:xfrm>
              <a:off x="1512152" y="3450115"/>
              <a:ext cx="732650" cy="863056"/>
            </a:xfrm>
            <a:custGeom>
              <a:avLst/>
              <a:gdLst/>
              <a:ahLst/>
              <a:cxnLst/>
              <a:rect l="l" t="t" r="r" b="b"/>
              <a:pathLst>
                <a:path w="28990" h="34150" extrusionOk="0">
                  <a:moveTo>
                    <a:pt x="2235" y="1"/>
                  </a:moveTo>
                  <a:cubicBezTo>
                    <a:pt x="1968" y="6"/>
                    <a:pt x="1695" y="44"/>
                    <a:pt x="1439" y="121"/>
                  </a:cubicBezTo>
                  <a:cubicBezTo>
                    <a:pt x="1" y="508"/>
                    <a:pt x="1014" y="2061"/>
                    <a:pt x="1090" y="2796"/>
                  </a:cubicBezTo>
                  <a:cubicBezTo>
                    <a:pt x="1145" y="3515"/>
                    <a:pt x="1586" y="4698"/>
                    <a:pt x="1586" y="4698"/>
                  </a:cubicBezTo>
                  <a:cubicBezTo>
                    <a:pt x="1363" y="5657"/>
                    <a:pt x="2305" y="6981"/>
                    <a:pt x="2305" y="6981"/>
                  </a:cubicBezTo>
                  <a:cubicBezTo>
                    <a:pt x="1842" y="8180"/>
                    <a:pt x="2398" y="8736"/>
                    <a:pt x="2398" y="8736"/>
                  </a:cubicBezTo>
                  <a:cubicBezTo>
                    <a:pt x="1919" y="9509"/>
                    <a:pt x="2414" y="10915"/>
                    <a:pt x="2414" y="10915"/>
                  </a:cubicBezTo>
                  <a:cubicBezTo>
                    <a:pt x="1510" y="12686"/>
                    <a:pt x="2289" y="13830"/>
                    <a:pt x="2289" y="13830"/>
                  </a:cubicBezTo>
                  <a:cubicBezTo>
                    <a:pt x="1641" y="14713"/>
                    <a:pt x="1973" y="16282"/>
                    <a:pt x="1973" y="16282"/>
                  </a:cubicBezTo>
                  <a:cubicBezTo>
                    <a:pt x="938" y="17917"/>
                    <a:pt x="1826" y="19781"/>
                    <a:pt x="1826" y="19781"/>
                  </a:cubicBezTo>
                  <a:cubicBezTo>
                    <a:pt x="1494" y="21077"/>
                    <a:pt x="1733" y="22380"/>
                    <a:pt x="1733" y="22380"/>
                  </a:cubicBezTo>
                  <a:cubicBezTo>
                    <a:pt x="1401" y="24298"/>
                    <a:pt x="2213" y="24963"/>
                    <a:pt x="2213" y="24963"/>
                  </a:cubicBezTo>
                  <a:cubicBezTo>
                    <a:pt x="2360" y="27584"/>
                    <a:pt x="4937" y="27954"/>
                    <a:pt x="4937" y="27954"/>
                  </a:cubicBezTo>
                  <a:cubicBezTo>
                    <a:pt x="5395" y="28880"/>
                    <a:pt x="6125" y="29158"/>
                    <a:pt x="6839" y="29158"/>
                  </a:cubicBezTo>
                  <a:cubicBezTo>
                    <a:pt x="7907" y="29158"/>
                    <a:pt x="8942" y="28526"/>
                    <a:pt x="8942" y="28526"/>
                  </a:cubicBezTo>
                  <a:cubicBezTo>
                    <a:pt x="9286" y="28641"/>
                    <a:pt x="9645" y="28706"/>
                    <a:pt x="10010" y="28717"/>
                  </a:cubicBezTo>
                  <a:cubicBezTo>
                    <a:pt x="10893" y="28717"/>
                    <a:pt x="11138" y="28177"/>
                    <a:pt x="11710" y="27954"/>
                  </a:cubicBezTo>
                  <a:cubicBezTo>
                    <a:pt x="11923" y="27861"/>
                    <a:pt x="12152" y="27812"/>
                    <a:pt x="12386" y="27801"/>
                  </a:cubicBezTo>
                  <a:cubicBezTo>
                    <a:pt x="12811" y="27801"/>
                    <a:pt x="13127" y="28030"/>
                    <a:pt x="13274" y="28581"/>
                  </a:cubicBezTo>
                  <a:cubicBezTo>
                    <a:pt x="13498" y="29393"/>
                    <a:pt x="13111" y="30646"/>
                    <a:pt x="12942" y="31899"/>
                  </a:cubicBezTo>
                  <a:cubicBezTo>
                    <a:pt x="12778" y="33136"/>
                    <a:pt x="13574" y="34150"/>
                    <a:pt x="13574" y="34150"/>
                  </a:cubicBezTo>
                  <a:lnTo>
                    <a:pt x="15454" y="34150"/>
                  </a:lnTo>
                  <a:cubicBezTo>
                    <a:pt x="15416" y="34150"/>
                    <a:pt x="15269" y="34111"/>
                    <a:pt x="15912" y="33005"/>
                  </a:cubicBezTo>
                  <a:cubicBezTo>
                    <a:pt x="16615" y="31823"/>
                    <a:pt x="15655" y="30679"/>
                    <a:pt x="16560" y="29240"/>
                  </a:cubicBezTo>
                  <a:cubicBezTo>
                    <a:pt x="17465" y="27801"/>
                    <a:pt x="17410" y="25976"/>
                    <a:pt x="17410" y="25976"/>
                  </a:cubicBezTo>
                  <a:cubicBezTo>
                    <a:pt x="17851" y="23540"/>
                    <a:pt x="16707" y="23470"/>
                    <a:pt x="15786" y="22434"/>
                  </a:cubicBezTo>
                  <a:cubicBezTo>
                    <a:pt x="15388" y="22009"/>
                    <a:pt x="14773" y="21884"/>
                    <a:pt x="14184" y="21884"/>
                  </a:cubicBezTo>
                  <a:cubicBezTo>
                    <a:pt x="13661" y="21895"/>
                    <a:pt x="13138" y="21971"/>
                    <a:pt x="12631" y="22124"/>
                  </a:cubicBezTo>
                  <a:cubicBezTo>
                    <a:pt x="12419" y="22042"/>
                    <a:pt x="12201" y="21998"/>
                    <a:pt x="11977" y="21993"/>
                  </a:cubicBezTo>
                  <a:cubicBezTo>
                    <a:pt x="11525" y="21977"/>
                    <a:pt x="11122" y="22254"/>
                    <a:pt x="10969" y="22674"/>
                  </a:cubicBezTo>
                  <a:cubicBezTo>
                    <a:pt x="10828" y="22625"/>
                    <a:pt x="10681" y="22598"/>
                    <a:pt x="10533" y="22598"/>
                  </a:cubicBezTo>
                  <a:cubicBezTo>
                    <a:pt x="9781" y="22598"/>
                    <a:pt x="9144" y="23213"/>
                    <a:pt x="9144" y="23213"/>
                  </a:cubicBezTo>
                  <a:cubicBezTo>
                    <a:pt x="9089" y="22837"/>
                    <a:pt x="8779" y="22734"/>
                    <a:pt x="8452" y="22734"/>
                  </a:cubicBezTo>
                  <a:cubicBezTo>
                    <a:pt x="8158" y="22745"/>
                    <a:pt x="7869" y="22805"/>
                    <a:pt x="7596" y="22903"/>
                  </a:cubicBezTo>
                  <a:cubicBezTo>
                    <a:pt x="7667" y="22036"/>
                    <a:pt x="6877" y="21720"/>
                    <a:pt x="6877" y="21720"/>
                  </a:cubicBezTo>
                  <a:cubicBezTo>
                    <a:pt x="7542" y="20467"/>
                    <a:pt x="6599" y="19639"/>
                    <a:pt x="6599" y="19639"/>
                  </a:cubicBezTo>
                  <a:cubicBezTo>
                    <a:pt x="7689" y="18070"/>
                    <a:pt x="7024" y="16266"/>
                    <a:pt x="7024" y="16266"/>
                  </a:cubicBezTo>
                  <a:cubicBezTo>
                    <a:pt x="7487" y="14402"/>
                    <a:pt x="6452" y="13367"/>
                    <a:pt x="6452" y="13367"/>
                  </a:cubicBezTo>
                  <a:cubicBezTo>
                    <a:pt x="7558" y="11890"/>
                    <a:pt x="6251" y="10528"/>
                    <a:pt x="6251" y="10528"/>
                  </a:cubicBezTo>
                  <a:cubicBezTo>
                    <a:pt x="6670" y="10120"/>
                    <a:pt x="6523" y="9231"/>
                    <a:pt x="6490" y="9013"/>
                  </a:cubicBezTo>
                  <a:lnTo>
                    <a:pt x="6490" y="9013"/>
                  </a:lnTo>
                  <a:cubicBezTo>
                    <a:pt x="6665" y="9983"/>
                    <a:pt x="7733" y="10049"/>
                    <a:pt x="8032" y="10049"/>
                  </a:cubicBezTo>
                  <a:lnTo>
                    <a:pt x="8109" y="10049"/>
                  </a:lnTo>
                  <a:cubicBezTo>
                    <a:pt x="8196" y="10899"/>
                    <a:pt x="9280" y="11002"/>
                    <a:pt x="9814" y="11002"/>
                  </a:cubicBezTo>
                  <a:cubicBezTo>
                    <a:pt x="9989" y="11002"/>
                    <a:pt x="10103" y="10991"/>
                    <a:pt x="10103" y="10991"/>
                  </a:cubicBezTo>
                  <a:cubicBezTo>
                    <a:pt x="10272" y="11743"/>
                    <a:pt x="10735" y="11934"/>
                    <a:pt x="11166" y="11934"/>
                  </a:cubicBezTo>
                  <a:cubicBezTo>
                    <a:pt x="11476" y="11923"/>
                    <a:pt x="11781" y="11847"/>
                    <a:pt x="12059" y="11711"/>
                  </a:cubicBezTo>
                  <a:cubicBezTo>
                    <a:pt x="12479" y="12119"/>
                    <a:pt x="13013" y="12245"/>
                    <a:pt x="13525" y="12245"/>
                  </a:cubicBezTo>
                  <a:cubicBezTo>
                    <a:pt x="14413" y="12245"/>
                    <a:pt x="15230" y="11858"/>
                    <a:pt x="15230" y="11858"/>
                  </a:cubicBezTo>
                  <a:cubicBezTo>
                    <a:pt x="15454" y="12076"/>
                    <a:pt x="15759" y="12196"/>
                    <a:pt x="16070" y="12179"/>
                  </a:cubicBezTo>
                  <a:cubicBezTo>
                    <a:pt x="16963" y="12179"/>
                    <a:pt x="17977" y="11471"/>
                    <a:pt x="17977" y="11471"/>
                  </a:cubicBezTo>
                  <a:cubicBezTo>
                    <a:pt x="18173" y="11536"/>
                    <a:pt x="18369" y="11569"/>
                    <a:pt x="18571" y="11569"/>
                  </a:cubicBezTo>
                  <a:cubicBezTo>
                    <a:pt x="19699" y="11569"/>
                    <a:pt x="19987" y="10387"/>
                    <a:pt x="19987" y="10387"/>
                  </a:cubicBezTo>
                  <a:lnTo>
                    <a:pt x="20031" y="10387"/>
                  </a:lnTo>
                  <a:cubicBezTo>
                    <a:pt x="21617" y="10387"/>
                    <a:pt x="21927" y="9297"/>
                    <a:pt x="21927" y="9297"/>
                  </a:cubicBezTo>
                  <a:cubicBezTo>
                    <a:pt x="22123" y="9362"/>
                    <a:pt x="22331" y="9400"/>
                    <a:pt x="22538" y="9406"/>
                  </a:cubicBezTo>
                  <a:cubicBezTo>
                    <a:pt x="22946" y="9406"/>
                    <a:pt x="23066" y="9188"/>
                    <a:pt x="23110" y="9052"/>
                  </a:cubicBezTo>
                  <a:lnTo>
                    <a:pt x="23110" y="9052"/>
                  </a:lnTo>
                  <a:cubicBezTo>
                    <a:pt x="22924" y="10365"/>
                    <a:pt x="23753" y="10583"/>
                    <a:pt x="23753" y="10583"/>
                  </a:cubicBezTo>
                  <a:cubicBezTo>
                    <a:pt x="23382" y="11945"/>
                    <a:pt x="23458" y="13018"/>
                    <a:pt x="23458" y="13018"/>
                  </a:cubicBezTo>
                  <a:cubicBezTo>
                    <a:pt x="22554" y="15307"/>
                    <a:pt x="24031" y="16212"/>
                    <a:pt x="24031" y="16212"/>
                  </a:cubicBezTo>
                  <a:cubicBezTo>
                    <a:pt x="22941" y="17574"/>
                    <a:pt x="23753" y="18903"/>
                    <a:pt x="23753" y="18903"/>
                  </a:cubicBezTo>
                  <a:cubicBezTo>
                    <a:pt x="23344" y="19514"/>
                    <a:pt x="23529" y="21377"/>
                    <a:pt x="23529" y="21377"/>
                  </a:cubicBezTo>
                  <a:cubicBezTo>
                    <a:pt x="22995" y="21982"/>
                    <a:pt x="22723" y="23257"/>
                    <a:pt x="22723" y="23257"/>
                  </a:cubicBezTo>
                  <a:cubicBezTo>
                    <a:pt x="20892" y="24031"/>
                    <a:pt x="20985" y="25655"/>
                    <a:pt x="20985" y="25655"/>
                  </a:cubicBezTo>
                  <a:cubicBezTo>
                    <a:pt x="21099" y="25704"/>
                    <a:pt x="21197" y="25785"/>
                    <a:pt x="21263" y="25894"/>
                  </a:cubicBezTo>
                  <a:cubicBezTo>
                    <a:pt x="21524" y="26281"/>
                    <a:pt x="22167" y="26706"/>
                    <a:pt x="22167" y="26706"/>
                  </a:cubicBezTo>
                  <a:cubicBezTo>
                    <a:pt x="21448" y="27039"/>
                    <a:pt x="20805" y="29398"/>
                    <a:pt x="20598" y="29970"/>
                  </a:cubicBezTo>
                  <a:cubicBezTo>
                    <a:pt x="20543" y="30134"/>
                    <a:pt x="20609" y="30210"/>
                    <a:pt x="20734" y="30210"/>
                  </a:cubicBezTo>
                  <a:cubicBezTo>
                    <a:pt x="21061" y="30210"/>
                    <a:pt x="21824" y="29692"/>
                    <a:pt x="22020" y="28864"/>
                  </a:cubicBezTo>
                  <a:cubicBezTo>
                    <a:pt x="22314" y="27736"/>
                    <a:pt x="23126" y="27333"/>
                    <a:pt x="23126" y="27333"/>
                  </a:cubicBezTo>
                  <a:cubicBezTo>
                    <a:pt x="23513" y="28194"/>
                    <a:pt x="24140" y="28466"/>
                    <a:pt x="24793" y="28466"/>
                  </a:cubicBezTo>
                  <a:cubicBezTo>
                    <a:pt x="25507" y="28466"/>
                    <a:pt x="26248" y="28145"/>
                    <a:pt x="26744" y="27921"/>
                  </a:cubicBezTo>
                  <a:cubicBezTo>
                    <a:pt x="27681" y="27496"/>
                    <a:pt x="27589" y="25355"/>
                    <a:pt x="27589" y="25355"/>
                  </a:cubicBezTo>
                  <a:cubicBezTo>
                    <a:pt x="27589" y="25355"/>
                    <a:pt x="27905" y="25230"/>
                    <a:pt x="28439" y="23731"/>
                  </a:cubicBezTo>
                  <a:cubicBezTo>
                    <a:pt x="28989" y="22260"/>
                    <a:pt x="28215" y="21154"/>
                    <a:pt x="28215" y="21154"/>
                  </a:cubicBezTo>
                  <a:cubicBezTo>
                    <a:pt x="28864" y="19159"/>
                    <a:pt x="27790" y="17999"/>
                    <a:pt x="27790" y="17999"/>
                  </a:cubicBezTo>
                  <a:cubicBezTo>
                    <a:pt x="28733" y="16429"/>
                    <a:pt x="27774" y="15045"/>
                    <a:pt x="27774" y="15045"/>
                  </a:cubicBezTo>
                  <a:cubicBezTo>
                    <a:pt x="28570" y="13700"/>
                    <a:pt x="27698" y="12408"/>
                    <a:pt x="27698" y="12408"/>
                  </a:cubicBezTo>
                  <a:cubicBezTo>
                    <a:pt x="28493" y="11264"/>
                    <a:pt x="27921" y="9771"/>
                    <a:pt x="27921" y="9771"/>
                  </a:cubicBezTo>
                  <a:cubicBezTo>
                    <a:pt x="28935" y="8294"/>
                    <a:pt x="27976" y="7335"/>
                    <a:pt x="27976" y="7335"/>
                  </a:cubicBezTo>
                  <a:cubicBezTo>
                    <a:pt x="27976" y="7335"/>
                    <a:pt x="28602" y="7155"/>
                    <a:pt x="28531" y="5145"/>
                  </a:cubicBezTo>
                  <a:cubicBezTo>
                    <a:pt x="28482" y="3417"/>
                    <a:pt x="26913" y="3297"/>
                    <a:pt x="26472" y="3297"/>
                  </a:cubicBezTo>
                  <a:cubicBezTo>
                    <a:pt x="26395" y="3297"/>
                    <a:pt x="26352" y="3297"/>
                    <a:pt x="26352" y="3297"/>
                  </a:cubicBezTo>
                  <a:cubicBezTo>
                    <a:pt x="25976" y="2894"/>
                    <a:pt x="25611" y="2753"/>
                    <a:pt x="25289" y="2753"/>
                  </a:cubicBezTo>
                  <a:cubicBezTo>
                    <a:pt x="24532" y="2753"/>
                    <a:pt x="23998" y="3537"/>
                    <a:pt x="23998" y="3537"/>
                  </a:cubicBezTo>
                  <a:cubicBezTo>
                    <a:pt x="23894" y="3510"/>
                    <a:pt x="23796" y="3494"/>
                    <a:pt x="23693" y="3494"/>
                  </a:cubicBezTo>
                  <a:cubicBezTo>
                    <a:pt x="22614" y="3494"/>
                    <a:pt x="21764" y="5014"/>
                    <a:pt x="21764" y="5014"/>
                  </a:cubicBezTo>
                  <a:lnTo>
                    <a:pt x="21688" y="5014"/>
                  </a:lnTo>
                  <a:cubicBezTo>
                    <a:pt x="20527" y="5014"/>
                    <a:pt x="20603" y="5826"/>
                    <a:pt x="20603" y="5826"/>
                  </a:cubicBezTo>
                  <a:cubicBezTo>
                    <a:pt x="20402" y="5771"/>
                    <a:pt x="20189" y="5744"/>
                    <a:pt x="19982" y="5744"/>
                  </a:cubicBezTo>
                  <a:cubicBezTo>
                    <a:pt x="19306" y="5733"/>
                    <a:pt x="18680" y="6098"/>
                    <a:pt x="18353" y="6692"/>
                  </a:cubicBezTo>
                  <a:cubicBezTo>
                    <a:pt x="18113" y="6567"/>
                    <a:pt x="17846" y="6501"/>
                    <a:pt x="17579" y="6501"/>
                  </a:cubicBezTo>
                  <a:cubicBezTo>
                    <a:pt x="16669" y="6501"/>
                    <a:pt x="16102" y="7302"/>
                    <a:pt x="16102" y="7302"/>
                  </a:cubicBezTo>
                  <a:cubicBezTo>
                    <a:pt x="15868" y="7237"/>
                    <a:pt x="15628" y="7204"/>
                    <a:pt x="15383" y="7204"/>
                  </a:cubicBezTo>
                  <a:cubicBezTo>
                    <a:pt x="14364" y="7204"/>
                    <a:pt x="13819" y="7815"/>
                    <a:pt x="13819" y="7815"/>
                  </a:cubicBezTo>
                  <a:cubicBezTo>
                    <a:pt x="13312" y="7155"/>
                    <a:pt x="12718" y="6965"/>
                    <a:pt x="12206" y="6965"/>
                  </a:cubicBezTo>
                  <a:cubicBezTo>
                    <a:pt x="11770" y="6970"/>
                    <a:pt x="11334" y="7095"/>
                    <a:pt x="10958" y="7319"/>
                  </a:cubicBezTo>
                  <a:cubicBezTo>
                    <a:pt x="10920" y="6382"/>
                    <a:pt x="10179" y="6234"/>
                    <a:pt x="9722" y="6234"/>
                  </a:cubicBezTo>
                  <a:cubicBezTo>
                    <a:pt x="9596" y="6234"/>
                    <a:pt x="9476" y="6245"/>
                    <a:pt x="9351" y="6267"/>
                  </a:cubicBezTo>
                  <a:cubicBezTo>
                    <a:pt x="9188" y="5215"/>
                    <a:pt x="7580" y="5030"/>
                    <a:pt x="7580" y="5030"/>
                  </a:cubicBezTo>
                  <a:cubicBezTo>
                    <a:pt x="8098" y="3761"/>
                    <a:pt x="6681" y="3319"/>
                    <a:pt x="6681" y="3319"/>
                  </a:cubicBezTo>
                  <a:cubicBezTo>
                    <a:pt x="6736" y="2175"/>
                    <a:pt x="5591" y="1804"/>
                    <a:pt x="5591" y="1804"/>
                  </a:cubicBezTo>
                  <a:cubicBezTo>
                    <a:pt x="5417" y="578"/>
                    <a:pt x="4768" y="300"/>
                    <a:pt x="4229" y="300"/>
                  </a:cubicBezTo>
                  <a:cubicBezTo>
                    <a:pt x="3951" y="306"/>
                    <a:pt x="3679" y="366"/>
                    <a:pt x="3428" y="475"/>
                  </a:cubicBezTo>
                  <a:cubicBezTo>
                    <a:pt x="3428" y="475"/>
                    <a:pt x="3085" y="1"/>
                    <a:pt x="22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1727524" y="2620015"/>
              <a:ext cx="283861" cy="436153"/>
            </a:xfrm>
            <a:custGeom>
              <a:avLst/>
              <a:gdLst/>
              <a:ahLst/>
              <a:cxnLst/>
              <a:rect l="l" t="t" r="r" b="b"/>
              <a:pathLst>
                <a:path w="11232" h="17258" extrusionOk="0">
                  <a:moveTo>
                    <a:pt x="6136" y="0"/>
                  </a:moveTo>
                  <a:cubicBezTo>
                    <a:pt x="6125" y="0"/>
                    <a:pt x="6115" y="0"/>
                    <a:pt x="6109" y="6"/>
                  </a:cubicBezTo>
                  <a:cubicBezTo>
                    <a:pt x="6033" y="60"/>
                    <a:pt x="5564" y="872"/>
                    <a:pt x="5504" y="1172"/>
                  </a:cubicBezTo>
                  <a:cubicBezTo>
                    <a:pt x="5472" y="1357"/>
                    <a:pt x="5292" y="1412"/>
                    <a:pt x="5117" y="1412"/>
                  </a:cubicBezTo>
                  <a:cubicBezTo>
                    <a:pt x="5008" y="1412"/>
                    <a:pt x="4905" y="1395"/>
                    <a:pt x="4807" y="1363"/>
                  </a:cubicBezTo>
                  <a:cubicBezTo>
                    <a:pt x="4676" y="1324"/>
                    <a:pt x="4676" y="98"/>
                    <a:pt x="4676" y="98"/>
                  </a:cubicBezTo>
                  <a:cubicBezTo>
                    <a:pt x="4109" y="98"/>
                    <a:pt x="3543" y="551"/>
                    <a:pt x="3543" y="551"/>
                  </a:cubicBezTo>
                  <a:lnTo>
                    <a:pt x="3733" y="1608"/>
                  </a:lnTo>
                  <a:cubicBezTo>
                    <a:pt x="3205" y="2060"/>
                    <a:pt x="3412" y="2491"/>
                    <a:pt x="3412" y="2491"/>
                  </a:cubicBezTo>
                  <a:cubicBezTo>
                    <a:pt x="2676" y="3035"/>
                    <a:pt x="2791" y="4223"/>
                    <a:pt x="2355" y="4223"/>
                  </a:cubicBezTo>
                  <a:cubicBezTo>
                    <a:pt x="1968" y="4207"/>
                    <a:pt x="1973" y="4027"/>
                    <a:pt x="1843" y="4027"/>
                  </a:cubicBezTo>
                  <a:cubicBezTo>
                    <a:pt x="1826" y="4027"/>
                    <a:pt x="1810" y="4033"/>
                    <a:pt x="1788" y="4038"/>
                  </a:cubicBezTo>
                  <a:cubicBezTo>
                    <a:pt x="1619" y="4114"/>
                    <a:pt x="1374" y="4360"/>
                    <a:pt x="1586" y="4507"/>
                  </a:cubicBezTo>
                  <a:cubicBezTo>
                    <a:pt x="1772" y="4676"/>
                    <a:pt x="1603" y="4676"/>
                    <a:pt x="1379" y="4959"/>
                  </a:cubicBezTo>
                  <a:cubicBezTo>
                    <a:pt x="1134" y="5242"/>
                    <a:pt x="1646" y="5809"/>
                    <a:pt x="1832" y="5885"/>
                  </a:cubicBezTo>
                  <a:cubicBezTo>
                    <a:pt x="1848" y="5885"/>
                    <a:pt x="1859" y="5891"/>
                    <a:pt x="1870" y="5885"/>
                  </a:cubicBezTo>
                  <a:cubicBezTo>
                    <a:pt x="2120" y="5885"/>
                    <a:pt x="2965" y="5449"/>
                    <a:pt x="2965" y="5449"/>
                  </a:cubicBezTo>
                  <a:lnTo>
                    <a:pt x="2965" y="5449"/>
                  </a:lnTo>
                  <a:cubicBezTo>
                    <a:pt x="2731" y="5940"/>
                    <a:pt x="2769" y="6621"/>
                    <a:pt x="2769" y="6621"/>
                  </a:cubicBezTo>
                  <a:cubicBezTo>
                    <a:pt x="2769" y="6621"/>
                    <a:pt x="2622" y="6212"/>
                    <a:pt x="2268" y="6212"/>
                  </a:cubicBezTo>
                  <a:cubicBezTo>
                    <a:pt x="2186" y="6212"/>
                    <a:pt x="2104" y="6229"/>
                    <a:pt x="2033" y="6261"/>
                  </a:cubicBezTo>
                  <a:cubicBezTo>
                    <a:pt x="1505" y="6468"/>
                    <a:pt x="1488" y="6866"/>
                    <a:pt x="1488" y="6866"/>
                  </a:cubicBezTo>
                  <a:cubicBezTo>
                    <a:pt x="1864" y="6882"/>
                    <a:pt x="2017" y="7258"/>
                    <a:pt x="2017" y="7258"/>
                  </a:cubicBezTo>
                  <a:cubicBezTo>
                    <a:pt x="1" y="10631"/>
                    <a:pt x="1" y="15890"/>
                    <a:pt x="682" y="16647"/>
                  </a:cubicBezTo>
                  <a:cubicBezTo>
                    <a:pt x="1069" y="17056"/>
                    <a:pt x="1565" y="17257"/>
                    <a:pt x="2295" y="17257"/>
                  </a:cubicBezTo>
                  <a:cubicBezTo>
                    <a:pt x="2867" y="17257"/>
                    <a:pt x="3586" y="17126"/>
                    <a:pt x="4507" y="16870"/>
                  </a:cubicBezTo>
                  <a:cubicBezTo>
                    <a:pt x="6599" y="16266"/>
                    <a:pt x="10043" y="13835"/>
                    <a:pt x="10632" y="11329"/>
                  </a:cubicBezTo>
                  <a:cubicBezTo>
                    <a:pt x="11231" y="8822"/>
                    <a:pt x="9161" y="7389"/>
                    <a:pt x="9161" y="7389"/>
                  </a:cubicBezTo>
                  <a:cubicBezTo>
                    <a:pt x="9161" y="7389"/>
                    <a:pt x="9237" y="6654"/>
                    <a:pt x="9161" y="5166"/>
                  </a:cubicBezTo>
                  <a:cubicBezTo>
                    <a:pt x="9111" y="3847"/>
                    <a:pt x="8169" y="3771"/>
                    <a:pt x="7956" y="3771"/>
                  </a:cubicBezTo>
                  <a:lnTo>
                    <a:pt x="7918" y="3771"/>
                  </a:lnTo>
                  <a:cubicBezTo>
                    <a:pt x="8027" y="2338"/>
                    <a:pt x="6654" y="1924"/>
                    <a:pt x="6654" y="1733"/>
                  </a:cubicBezTo>
                  <a:cubicBezTo>
                    <a:pt x="6670" y="1532"/>
                    <a:pt x="7068" y="829"/>
                    <a:pt x="7144" y="507"/>
                  </a:cubicBezTo>
                  <a:cubicBezTo>
                    <a:pt x="7232" y="218"/>
                    <a:pt x="6332" y="0"/>
                    <a:pt x="613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415" name="Google Shape;415;p19"/>
          <p:cNvGrpSpPr/>
          <p:nvPr/>
        </p:nvGrpSpPr>
        <p:grpSpPr>
          <a:xfrm>
            <a:off x="8679502" y="1711598"/>
            <a:ext cx="2887281" cy="4597613"/>
            <a:chOff x="998276" y="1542725"/>
            <a:chExt cx="1785800" cy="2843650"/>
          </a:xfrm>
        </p:grpSpPr>
        <p:sp>
          <p:nvSpPr>
            <p:cNvPr id="416" name="Google Shape;416;p19"/>
            <p:cNvSpPr/>
            <p:nvPr/>
          </p:nvSpPr>
          <p:spPr>
            <a:xfrm>
              <a:off x="998276" y="1542725"/>
              <a:ext cx="1785800" cy="2843650"/>
            </a:xfrm>
            <a:custGeom>
              <a:avLst/>
              <a:gdLst/>
              <a:ahLst/>
              <a:cxnLst/>
              <a:rect l="l" t="t" r="r" b="b"/>
              <a:pathLst>
                <a:path w="71432" h="113746" extrusionOk="0">
                  <a:moveTo>
                    <a:pt x="70079" y="101052"/>
                  </a:moveTo>
                  <a:cubicBezTo>
                    <a:pt x="69821" y="95870"/>
                    <a:pt x="67719" y="85439"/>
                    <a:pt x="65955" y="80252"/>
                  </a:cubicBezTo>
                  <a:cubicBezTo>
                    <a:pt x="64682" y="75211"/>
                    <a:pt x="64375" y="68825"/>
                    <a:pt x="64190" y="64535"/>
                  </a:cubicBezTo>
                  <a:cubicBezTo>
                    <a:pt x="64012" y="60422"/>
                    <a:pt x="62137" y="53446"/>
                    <a:pt x="61252" y="45222"/>
                  </a:cubicBezTo>
                  <a:cubicBezTo>
                    <a:pt x="60226" y="39124"/>
                    <a:pt x="58240" y="37802"/>
                    <a:pt x="53176" y="36118"/>
                  </a:cubicBezTo>
                  <a:cubicBezTo>
                    <a:pt x="51264" y="35454"/>
                    <a:pt x="49574" y="34791"/>
                    <a:pt x="48326" y="34428"/>
                  </a:cubicBezTo>
                  <a:cubicBezTo>
                    <a:pt x="45246" y="33518"/>
                    <a:pt x="42671" y="32811"/>
                    <a:pt x="42671" y="32811"/>
                  </a:cubicBezTo>
                  <a:cubicBezTo>
                    <a:pt x="40175" y="32037"/>
                    <a:pt x="40833" y="28994"/>
                    <a:pt x="42302" y="26154"/>
                  </a:cubicBezTo>
                  <a:cubicBezTo>
                    <a:pt x="43433" y="23972"/>
                    <a:pt x="46377" y="21268"/>
                    <a:pt x="47527" y="16264"/>
                  </a:cubicBezTo>
                  <a:cubicBezTo>
                    <a:pt x="47729" y="17432"/>
                    <a:pt x="47822" y="18612"/>
                    <a:pt x="47797" y="19786"/>
                  </a:cubicBezTo>
                  <a:cubicBezTo>
                    <a:pt x="47773" y="21594"/>
                    <a:pt x="47570" y="23468"/>
                    <a:pt x="48221" y="25152"/>
                  </a:cubicBezTo>
                  <a:cubicBezTo>
                    <a:pt x="48768" y="26566"/>
                    <a:pt x="49881" y="27697"/>
                    <a:pt x="51092" y="28601"/>
                  </a:cubicBezTo>
                  <a:cubicBezTo>
                    <a:pt x="52438" y="29603"/>
                    <a:pt x="54141" y="30402"/>
                    <a:pt x="55751" y="29935"/>
                  </a:cubicBezTo>
                  <a:cubicBezTo>
                    <a:pt x="53618" y="28558"/>
                    <a:pt x="53514" y="25503"/>
                    <a:pt x="53944" y="23007"/>
                  </a:cubicBezTo>
                  <a:cubicBezTo>
                    <a:pt x="54429" y="20211"/>
                    <a:pt x="55302" y="17500"/>
                    <a:pt x="56525" y="14937"/>
                  </a:cubicBezTo>
                  <a:cubicBezTo>
                    <a:pt x="57460" y="12988"/>
                    <a:pt x="58622" y="11070"/>
                    <a:pt x="58861" y="8919"/>
                  </a:cubicBezTo>
                  <a:cubicBezTo>
                    <a:pt x="59292" y="5016"/>
                    <a:pt x="56286" y="1414"/>
                    <a:pt x="52438" y="639"/>
                  </a:cubicBezTo>
                  <a:cubicBezTo>
                    <a:pt x="49242" y="0"/>
                    <a:pt x="45793" y="1186"/>
                    <a:pt x="43587" y="3553"/>
                  </a:cubicBezTo>
                  <a:cubicBezTo>
                    <a:pt x="41491" y="2022"/>
                    <a:pt x="38651" y="1014"/>
                    <a:pt x="35073" y="744"/>
                  </a:cubicBezTo>
                  <a:cubicBezTo>
                    <a:pt x="30303" y="160"/>
                    <a:pt x="24821" y="1113"/>
                    <a:pt x="21944" y="4727"/>
                  </a:cubicBezTo>
                  <a:cubicBezTo>
                    <a:pt x="21434" y="5354"/>
                    <a:pt x="21028" y="6055"/>
                    <a:pt x="20733" y="6805"/>
                  </a:cubicBezTo>
                  <a:cubicBezTo>
                    <a:pt x="20137" y="8433"/>
                    <a:pt x="20297" y="10247"/>
                    <a:pt x="21169" y="11747"/>
                  </a:cubicBezTo>
                  <a:cubicBezTo>
                    <a:pt x="21335" y="11703"/>
                    <a:pt x="21501" y="11673"/>
                    <a:pt x="21667" y="11636"/>
                  </a:cubicBezTo>
                  <a:cubicBezTo>
                    <a:pt x="21839" y="12705"/>
                    <a:pt x="22159" y="13732"/>
                    <a:pt x="22141" y="15047"/>
                  </a:cubicBezTo>
                  <a:cubicBezTo>
                    <a:pt x="22104" y="17371"/>
                    <a:pt x="19762" y="18871"/>
                    <a:pt x="19928" y="19737"/>
                  </a:cubicBezTo>
                  <a:cubicBezTo>
                    <a:pt x="20069" y="20426"/>
                    <a:pt x="21200" y="20579"/>
                    <a:pt x="21852" y="20579"/>
                  </a:cubicBezTo>
                  <a:cubicBezTo>
                    <a:pt x="22036" y="20579"/>
                    <a:pt x="22159" y="20573"/>
                    <a:pt x="22159" y="20573"/>
                  </a:cubicBezTo>
                  <a:cubicBezTo>
                    <a:pt x="22546" y="21421"/>
                    <a:pt x="21489" y="22048"/>
                    <a:pt x="21471" y="22571"/>
                  </a:cubicBezTo>
                  <a:cubicBezTo>
                    <a:pt x="21452" y="23087"/>
                    <a:pt x="22122" y="23438"/>
                    <a:pt x="22122" y="23438"/>
                  </a:cubicBezTo>
                  <a:cubicBezTo>
                    <a:pt x="22122" y="23438"/>
                    <a:pt x="21471" y="23733"/>
                    <a:pt x="22122" y="24489"/>
                  </a:cubicBezTo>
                  <a:cubicBezTo>
                    <a:pt x="22768" y="25269"/>
                    <a:pt x="22159" y="25435"/>
                    <a:pt x="22122" y="26800"/>
                  </a:cubicBezTo>
                  <a:cubicBezTo>
                    <a:pt x="22091" y="27925"/>
                    <a:pt x="23493" y="28164"/>
                    <a:pt x="25023" y="28164"/>
                  </a:cubicBezTo>
                  <a:cubicBezTo>
                    <a:pt x="25380" y="28164"/>
                    <a:pt x="25743" y="28146"/>
                    <a:pt x="26093" y="28134"/>
                  </a:cubicBezTo>
                  <a:cubicBezTo>
                    <a:pt x="26191" y="28128"/>
                    <a:pt x="26296" y="28121"/>
                    <a:pt x="26388" y="28121"/>
                  </a:cubicBezTo>
                  <a:cubicBezTo>
                    <a:pt x="28078" y="28121"/>
                    <a:pt x="30426" y="28509"/>
                    <a:pt x="30844" y="30365"/>
                  </a:cubicBezTo>
                  <a:cubicBezTo>
                    <a:pt x="31305" y="32326"/>
                    <a:pt x="30801" y="32959"/>
                    <a:pt x="29179" y="33500"/>
                  </a:cubicBezTo>
                  <a:cubicBezTo>
                    <a:pt x="27556" y="34041"/>
                    <a:pt x="26585" y="34330"/>
                    <a:pt x="24753" y="34864"/>
                  </a:cubicBezTo>
                  <a:cubicBezTo>
                    <a:pt x="23505" y="35086"/>
                    <a:pt x="22694" y="35233"/>
                    <a:pt x="18950" y="36481"/>
                  </a:cubicBezTo>
                  <a:cubicBezTo>
                    <a:pt x="16406" y="37262"/>
                    <a:pt x="10861" y="38743"/>
                    <a:pt x="10136" y="48080"/>
                  </a:cubicBezTo>
                  <a:cubicBezTo>
                    <a:pt x="9109" y="55278"/>
                    <a:pt x="8569" y="60662"/>
                    <a:pt x="7640" y="66151"/>
                  </a:cubicBezTo>
                  <a:cubicBezTo>
                    <a:pt x="7198" y="70263"/>
                    <a:pt x="7044" y="76601"/>
                    <a:pt x="5139" y="81278"/>
                  </a:cubicBezTo>
                  <a:cubicBezTo>
                    <a:pt x="3497" y="86521"/>
                    <a:pt x="2987" y="95870"/>
                    <a:pt x="2496" y="100960"/>
                  </a:cubicBezTo>
                  <a:cubicBezTo>
                    <a:pt x="1912" y="106006"/>
                    <a:pt x="184" y="113192"/>
                    <a:pt x="0" y="113653"/>
                  </a:cubicBezTo>
                  <a:lnTo>
                    <a:pt x="6743" y="113653"/>
                  </a:lnTo>
                  <a:cubicBezTo>
                    <a:pt x="6743" y="113653"/>
                    <a:pt x="8716" y="106154"/>
                    <a:pt x="10480" y="102331"/>
                  </a:cubicBezTo>
                  <a:cubicBezTo>
                    <a:pt x="12435" y="98022"/>
                    <a:pt x="14058" y="88113"/>
                    <a:pt x="14002" y="86079"/>
                  </a:cubicBezTo>
                  <a:cubicBezTo>
                    <a:pt x="13929" y="84063"/>
                    <a:pt x="15096" y="78168"/>
                    <a:pt x="15668" y="75205"/>
                  </a:cubicBezTo>
                  <a:cubicBezTo>
                    <a:pt x="16682" y="69981"/>
                    <a:pt x="17186" y="59537"/>
                    <a:pt x="17186" y="59537"/>
                  </a:cubicBezTo>
                  <a:cubicBezTo>
                    <a:pt x="17186" y="59537"/>
                    <a:pt x="19940" y="72624"/>
                    <a:pt x="19977" y="77756"/>
                  </a:cubicBezTo>
                  <a:cubicBezTo>
                    <a:pt x="19995" y="82895"/>
                    <a:pt x="18827" y="85722"/>
                    <a:pt x="18606" y="88531"/>
                  </a:cubicBezTo>
                  <a:cubicBezTo>
                    <a:pt x="18121" y="91482"/>
                    <a:pt x="17137" y="94795"/>
                    <a:pt x="15963" y="98618"/>
                  </a:cubicBezTo>
                  <a:cubicBezTo>
                    <a:pt x="15084" y="101851"/>
                    <a:pt x="13517" y="106990"/>
                    <a:pt x="14543" y="113745"/>
                  </a:cubicBezTo>
                  <a:lnTo>
                    <a:pt x="56698" y="113598"/>
                  </a:lnTo>
                  <a:cubicBezTo>
                    <a:pt x="57730" y="105963"/>
                    <a:pt x="56212" y="101943"/>
                    <a:pt x="55524" y="98618"/>
                  </a:cubicBezTo>
                  <a:cubicBezTo>
                    <a:pt x="54940" y="95090"/>
                    <a:pt x="53932" y="92951"/>
                    <a:pt x="52979" y="89804"/>
                  </a:cubicBezTo>
                  <a:cubicBezTo>
                    <a:pt x="52192" y="87062"/>
                    <a:pt x="51079" y="83485"/>
                    <a:pt x="51116" y="78346"/>
                  </a:cubicBezTo>
                  <a:cubicBezTo>
                    <a:pt x="51135" y="73208"/>
                    <a:pt x="54497" y="58812"/>
                    <a:pt x="54497" y="58812"/>
                  </a:cubicBezTo>
                  <a:cubicBezTo>
                    <a:pt x="54497" y="58812"/>
                    <a:pt x="55880" y="72310"/>
                    <a:pt x="56261" y="75015"/>
                  </a:cubicBezTo>
                  <a:cubicBezTo>
                    <a:pt x="56864" y="79299"/>
                    <a:pt x="58886" y="84413"/>
                    <a:pt x="58757" y="86423"/>
                  </a:cubicBezTo>
                  <a:cubicBezTo>
                    <a:pt x="58548" y="89810"/>
                    <a:pt x="60625" y="99669"/>
                    <a:pt x="61842" y="101993"/>
                  </a:cubicBezTo>
                  <a:cubicBezTo>
                    <a:pt x="63059" y="104304"/>
                    <a:pt x="65955" y="113598"/>
                    <a:pt x="65955" y="113598"/>
                  </a:cubicBezTo>
                  <a:lnTo>
                    <a:pt x="71431" y="113659"/>
                  </a:lnTo>
                  <a:cubicBezTo>
                    <a:pt x="71229" y="113198"/>
                    <a:pt x="70313" y="106449"/>
                    <a:pt x="70079" y="101052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417" name="Google Shape;417;p19"/>
            <p:cNvGrpSpPr/>
            <p:nvPr/>
          </p:nvGrpSpPr>
          <p:grpSpPr>
            <a:xfrm>
              <a:off x="1459126" y="1614025"/>
              <a:ext cx="848725" cy="2691675"/>
              <a:chOff x="1459126" y="1614025"/>
              <a:chExt cx="848725" cy="2691675"/>
            </a:xfrm>
          </p:grpSpPr>
          <p:sp>
            <p:nvSpPr>
              <p:cNvPr id="418" name="Google Shape;418;p19"/>
              <p:cNvSpPr/>
              <p:nvPr/>
            </p:nvSpPr>
            <p:spPr>
              <a:xfrm>
                <a:off x="1577901" y="1614025"/>
                <a:ext cx="587050" cy="514500"/>
              </a:xfrm>
              <a:custGeom>
                <a:avLst/>
                <a:gdLst/>
                <a:ahLst/>
                <a:cxnLst/>
                <a:rect l="l" t="t" r="r" b="b"/>
                <a:pathLst>
                  <a:path w="23482" h="20580" extrusionOk="0">
                    <a:moveTo>
                      <a:pt x="11163" y="0"/>
                    </a:moveTo>
                    <a:cubicBezTo>
                      <a:pt x="4402" y="0"/>
                      <a:pt x="603" y="2680"/>
                      <a:pt x="308" y="6626"/>
                    </a:cubicBezTo>
                    <a:cubicBezTo>
                      <a:pt x="1" y="10640"/>
                      <a:pt x="1820" y="11931"/>
                      <a:pt x="4383" y="11931"/>
                    </a:cubicBezTo>
                    <a:cubicBezTo>
                      <a:pt x="4635" y="11931"/>
                      <a:pt x="4887" y="11919"/>
                      <a:pt x="5145" y="11894"/>
                    </a:cubicBezTo>
                    <a:cubicBezTo>
                      <a:pt x="5145" y="11894"/>
                      <a:pt x="5373" y="11876"/>
                      <a:pt x="5668" y="11876"/>
                    </a:cubicBezTo>
                    <a:cubicBezTo>
                      <a:pt x="6246" y="11876"/>
                      <a:pt x="7088" y="11943"/>
                      <a:pt x="7088" y="12318"/>
                    </a:cubicBezTo>
                    <a:cubicBezTo>
                      <a:pt x="7088" y="12878"/>
                      <a:pt x="6903" y="14390"/>
                      <a:pt x="8139" y="14427"/>
                    </a:cubicBezTo>
                    <a:cubicBezTo>
                      <a:pt x="8557" y="14445"/>
                      <a:pt x="8944" y="14451"/>
                      <a:pt x="9276" y="14451"/>
                    </a:cubicBezTo>
                    <a:cubicBezTo>
                      <a:pt x="9946" y="14451"/>
                      <a:pt x="10395" y="14427"/>
                      <a:pt x="10395" y="14427"/>
                    </a:cubicBezTo>
                    <a:cubicBezTo>
                      <a:pt x="10395" y="14427"/>
                      <a:pt x="10745" y="16129"/>
                      <a:pt x="11489" y="16480"/>
                    </a:cubicBezTo>
                    <a:cubicBezTo>
                      <a:pt x="12226" y="16848"/>
                      <a:pt x="11931" y="17512"/>
                      <a:pt x="12153" y="17899"/>
                    </a:cubicBezTo>
                    <a:cubicBezTo>
                      <a:pt x="12374" y="18268"/>
                      <a:pt x="13259" y="18699"/>
                      <a:pt x="13609" y="19270"/>
                    </a:cubicBezTo>
                    <a:cubicBezTo>
                      <a:pt x="13966" y="19823"/>
                      <a:pt x="14113" y="20561"/>
                      <a:pt x="14704" y="20579"/>
                    </a:cubicBezTo>
                    <a:lnTo>
                      <a:pt x="14734" y="20579"/>
                    </a:lnTo>
                    <a:cubicBezTo>
                      <a:pt x="15331" y="20579"/>
                      <a:pt x="15785" y="20088"/>
                      <a:pt x="15404" y="19307"/>
                    </a:cubicBezTo>
                    <a:cubicBezTo>
                      <a:pt x="14999" y="18490"/>
                      <a:pt x="14611" y="17770"/>
                      <a:pt x="14870" y="17697"/>
                    </a:cubicBezTo>
                    <a:cubicBezTo>
                      <a:pt x="14876" y="17697"/>
                      <a:pt x="14888" y="17697"/>
                      <a:pt x="14894" y="17697"/>
                    </a:cubicBezTo>
                    <a:cubicBezTo>
                      <a:pt x="15128" y="17697"/>
                      <a:pt x="16037" y="18004"/>
                      <a:pt x="17015" y="18004"/>
                    </a:cubicBezTo>
                    <a:cubicBezTo>
                      <a:pt x="17593" y="18004"/>
                      <a:pt x="18195" y="17893"/>
                      <a:pt x="18693" y="17549"/>
                    </a:cubicBezTo>
                    <a:cubicBezTo>
                      <a:pt x="20094" y="16590"/>
                      <a:pt x="22037" y="15385"/>
                      <a:pt x="21115" y="12595"/>
                    </a:cubicBezTo>
                    <a:lnTo>
                      <a:pt x="21115" y="12595"/>
                    </a:lnTo>
                    <a:lnTo>
                      <a:pt x="21164" y="12595"/>
                    </a:lnTo>
                    <a:cubicBezTo>
                      <a:pt x="21471" y="12595"/>
                      <a:pt x="23020" y="12478"/>
                      <a:pt x="23241" y="10062"/>
                    </a:cubicBezTo>
                    <a:cubicBezTo>
                      <a:pt x="23481" y="7382"/>
                      <a:pt x="21889" y="799"/>
                      <a:pt x="13597" y="99"/>
                    </a:cubicBezTo>
                    <a:cubicBezTo>
                      <a:pt x="12743" y="31"/>
                      <a:pt x="11938" y="0"/>
                      <a:pt x="1116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pSp>
            <p:nvGrpSpPr>
              <p:cNvPr id="419" name="Google Shape;419;p19"/>
              <p:cNvGrpSpPr/>
              <p:nvPr/>
            </p:nvGrpSpPr>
            <p:grpSpPr>
              <a:xfrm>
                <a:off x="1459126" y="2549075"/>
                <a:ext cx="848725" cy="608875"/>
                <a:chOff x="1459126" y="2549075"/>
                <a:chExt cx="848725" cy="608875"/>
              </a:xfrm>
            </p:grpSpPr>
            <p:sp>
              <p:nvSpPr>
                <p:cNvPr id="420" name="Google Shape;420;p19"/>
                <p:cNvSpPr/>
                <p:nvPr/>
              </p:nvSpPr>
              <p:spPr>
                <a:xfrm>
                  <a:off x="1912751" y="2564925"/>
                  <a:ext cx="395100" cy="5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4" h="23721" extrusionOk="0">
                      <a:moveTo>
                        <a:pt x="4850" y="6"/>
                      </a:moveTo>
                      <a:cubicBezTo>
                        <a:pt x="4137" y="6"/>
                        <a:pt x="2736" y="234"/>
                        <a:pt x="2275" y="1973"/>
                      </a:cubicBezTo>
                      <a:cubicBezTo>
                        <a:pt x="1666" y="4321"/>
                        <a:pt x="129" y="7241"/>
                        <a:pt x="904" y="10603"/>
                      </a:cubicBezTo>
                      <a:cubicBezTo>
                        <a:pt x="1666" y="13965"/>
                        <a:pt x="0" y="16904"/>
                        <a:pt x="1740" y="18754"/>
                      </a:cubicBezTo>
                      <a:cubicBezTo>
                        <a:pt x="3418" y="20555"/>
                        <a:pt x="7419" y="23720"/>
                        <a:pt x="11335" y="23720"/>
                      </a:cubicBezTo>
                      <a:cubicBezTo>
                        <a:pt x="11476" y="23720"/>
                        <a:pt x="11618" y="23720"/>
                        <a:pt x="11753" y="23708"/>
                      </a:cubicBezTo>
                      <a:cubicBezTo>
                        <a:pt x="15804" y="23468"/>
                        <a:pt x="15711" y="19922"/>
                        <a:pt x="15029" y="18569"/>
                      </a:cubicBezTo>
                      <a:cubicBezTo>
                        <a:pt x="14365" y="17217"/>
                        <a:pt x="12829" y="14334"/>
                        <a:pt x="12699" y="12650"/>
                      </a:cubicBezTo>
                      <a:cubicBezTo>
                        <a:pt x="12570" y="10990"/>
                        <a:pt x="10610" y="1733"/>
                        <a:pt x="5268" y="31"/>
                      </a:cubicBezTo>
                      <a:cubicBezTo>
                        <a:pt x="5127" y="12"/>
                        <a:pt x="4991" y="0"/>
                        <a:pt x="4850" y="6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1" name="Google Shape;421;p19"/>
                <p:cNvSpPr/>
                <p:nvPr/>
              </p:nvSpPr>
              <p:spPr>
                <a:xfrm>
                  <a:off x="1459126" y="2549075"/>
                  <a:ext cx="395550" cy="5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2" h="23728" extrusionOk="0">
                      <a:moveTo>
                        <a:pt x="10997" y="1"/>
                      </a:moveTo>
                      <a:cubicBezTo>
                        <a:pt x="10843" y="1"/>
                        <a:pt x="10695" y="13"/>
                        <a:pt x="10554" y="38"/>
                      </a:cubicBezTo>
                      <a:cubicBezTo>
                        <a:pt x="5194" y="1734"/>
                        <a:pt x="3252" y="10979"/>
                        <a:pt x="3123" y="12657"/>
                      </a:cubicBezTo>
                      <a:cubicBezTo>
                        <a:pt x="2994" y="14323"/>
                        <a:pt x="1463" y="17224"/>
                        <a:pt x="775" y="18576"/>
                      </a:cubicBezTo>
                      <a:cubicBezTo>
                        <a:pt x="111" y="19904"/>
                        <a:pt x="0" y="23475"/>
                        <a:pt x="4045" y="23715"/>
                      </a:cubicBezTo>
                      <a:cubicBezTo>
                        <a:pt x="4186" y="23721"/>
                        <a:pt x="4327" y="23727"/>
                        <a:pt x="4469" y="23727"/>
                      </a:cubicBezTo>
                      <a:cubicBezTo>
                        <a:pt x="8384" y="23727"/>
                        <a:pt x="12404" y="20562"/>
                        <a:pt x="14082" y="18761"/>
                      </a:cubicBezTo>
                      <a:cubicBezTo>
                        <a:pt x="15822" y="16892"/>
                        <a:pt x="14138" y="13954"/>
                        <a:pt x="14912" y="10610"/>
                      </a:cubicBezTo>
                      <a:cubicBezTo>
                        <a:pt x="15687" y="7248"/>
                        <a:pt x="14156" y="4328"/>
                        <a:pt x="13529" y="1956"/>
                      </a:cubicBezTo>
                      <a:cubicBezTo>
                        <a:pt x="13068" y="235"/>
                        <a:pt x="11704" y="1"/>
                        <a:pt x="109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22" name="Google Shape;422;p19"/>
              <p:cNvSpPr/>
              <p:nvPr/>
            </p:nvSpPr>
            <p:spPr>
              <a:xfrm>
                <a:off x="1834226" y="2227925"/>
                <a:ext cx="114650" cy="5148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20592" extrusionOk="0">
                    <a:moveTo>
                      <a:pt x="3215" y="0"/>
                    </a:moveTo>
                    <a:cubicBezTo>
                      <a:pt x="3215" y="0"/>
                      <a:pt x="2109" y="609"/>
                      <a:pt x="775" y="683"/>
                    </a:cubicBezTo>
                    <a:cubicBezTo>
                      <a:pt x="775" y="683"/>
                      <a:pt x="1666" y="9724"/>
                      <a:pt x="1236" y="13253"/>
                    </a:cubicBezTo>
                    <a:cubicBezTo>
                      <a:pt x="793" y="16799"/>
                      <a:pt x="0" y="18090"/>
                      <a:pt x="0" y="18090"/>
                    </a:cubicBezTo>
                    <a:cubicBezTo>
                      <a:pt x="13" y="18422"/>
                      <a:pt x="142" y="18520"/>
                      <a:pt x="289" y="18520"/>
                    </a:cubicBezTo>
                    <a:cubicBezTo>
                      <a:pt x="510" y="18520"/>
                      <a:pt x="775" y="18293"/>
                      <a:pt x="775" y="18293"/>
                    </a:cubicBezTo>
                    <a:lnTo>
                      <a:pt x="1371" y="17174"/>
                    </a:lnTo>
                    <a:cubicBezTo>
                      <a:pt x="1414" y="17174"/>
                      <a:pt x="1463" y="17168"/>
                      <a:pt x="1506" y="17168"/>
                    </a:cubicBezTo>
                    <a:cubicBezTo>
                      <a:pt x="2348" y="17168"/>
                      <a:pt x="2385" y="17654"/>
                      <a:pt x="2385" y="17654"/>
                    </a:cubicBezTo>
                    <a:lnTo>
                      <a:pt x="2201" y="18133"/>
                    </a:lnTo>
                    <a:lnTo>
                      <a:pt x="3953" y="20592"/>
                    </a:lnTo>
                    <a:lnTo>
                      <a:pt x="4586" y="18096"/>
                    </a:lnTo>
                    <a:cubicBezTo>
                      <a:pt x="4586" y="18096"/>
                      <a:pt x="2975" y="16412"/>
                      <a:pt x="3252" y="11900"/>
                    </a:cubicBezTo>
                    <a:cubicBezTo>
                      <a:pt x="3547" y="7413"/>
                      <a:pt x="3215" y="0"/>
                      <a:pt x="3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23" name="Google Shape;423;p19"/>
              <p:cNvSpPr/>
              <p:nvPr/>
            </p:nvSpPr>
            <p:spPr>
              <a:xfrm>
                <a:off x="1625226" y="3065100"/>
                <a:ext cx="639600" cy="411550"/>
              </a:xfrm>
              <a:custGeom>
                <a:avLst/>
                <a:gdLst/>
                <a:ahLst/>
                <a:cxnLst/>
                <a:rect l="l" t="t" r="r" b="b"/>
                <a:pathLst>
                  <a:path w="25584" h="16462" extrusionOk="0">
                    <a:moveTo>
                      <a:pt x="18373" y="1"/>
                    </a:moveTo>
                    <a:cubicBezTo>
                      <a:pt x="15589" y="1"/>
                      <a:pt x="12540" y="1003"/>
                      <a:pt x="11003" y="1500"/>
                    </a:cubicBezTo>
                    <a:cubicBezTo>
                      <a:pt x="9436" y="1998"/>
                      <a:pt x="6756" y="1832"/>
                      <a:pt x="3996" y="2072"/>
                    </a:cubicBezTo>
                    <a:cubicBezTo>
                      <a:pt x="1242" y="2312"/>
                      <a:pt x="1" y="4070"/>
                      <a:pt x="634" y="4826"/>
                    </a:cubicBezTo>
                    <a:cubicBezTo>
                      <a:pt x="1267" y="5563"/>
                      <a:pt x="4113" y="4660"/>
                      <a:pt x="5496" y="6319"/>
                    </a:cubicBezTo>
                    <a:cubicBezTo>
                      <a:pt x="6897" y="7985"/>
                      <a:pt x="8766" y="8889"/>
                      <a:pt x="9842" y="9411"/>
                    </a:cubicBezTo>
                    <a:cubicBezTo>
                      <a:pt x="10174" y="9559"/>
                      <a:pt x="10727" y="9792"/>
                      <a:pt x="11354" y="10112"/>
                    </a:cubicBezTo>
                    <a:cubicBezTo>
                      <a:pt x="11723" y="10278"/>
                      <a:pt x="12110" y="10462"/>
                      <a:pt x="12516" y="10665"/>
                    </a:cubicBezTo>
                    <a:cubicBezTo>
                      <a:pt x="13610" y="11255"/>
                      <a:pt x="14734" y="11938"/>
                      <a:pt x="15331" y="12626"/>
                    </a:cubicBezTo>
                    <a:cubicBezTo>
                      <a:pt x="16474" y="14009"/>
                      <a:pt x="20445" y="15712"/>
                      <a:pt x="21982" y="16283"/>
                    </a:cubicBezTo>
                    <a:cubicBezTo>
                      <a:pt x="22252" y="16394"/>
                      <a:pt x="22541" y="16455"/>
                      <a:pt x="22836" y="16462"/>
                    </a:cubicBezTo>
                    <a:cubicBezTo>
                      <a:pt x="23881" y="16462"/>
                      <a:pt x="24582" y="15552"/>
                      <a:pt x="24864" y="13972"/>
                    </a:cubicBezTo>
                    <a:cubicBezTo>
                      <a:pt x="25233" y="11993"/>
                      <a:pt x="25104" y="8409"/>
                      <a:pt x="25344" y="5121"/>
                    </a:cubicBezTo>
                    <a:cubicBezTo>
                      <a:pt x="25583" y="1814"/>
                      <a:pt x="22793" y="388"/>
                      <a:pt x="22793" y="388"/>
                    </a:cubicBezTo>
                    <a:cubicBezTo>
                      <a:pt x="22793" y="388"/>
                      <a:pt x="21281" y="38"/>
                      <a:pt x="1845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24" name="Google Shape;424;p19"/>
              <p:cNvSpPr/>
              <p:nvPr/>
            </p:nvSpPr>
            <p:spPr>
              <a:xfrm>
                <a:off x="1524726" y="3048050"/>
                <a:ext cx="355325" cy="574750"/>
              </a:xfrm>
              <a:custGeom>
                <a:avLst/>
                <a:gdLst/>
                <a:ahLst/>
                <a:cxnLst/>
                <a:rect l="l" t="t" r="r" b="b"/>
                <a:pathLst>
                  <a:path w="14213" h="22990" extrusionOk="0">
                    <a:moveTo>
                      <a:pt x="10180" y="0"/>
                    </a:moveTo>
                    <a:lnTo>
                      <a:pt x="8207" y="1500"/>
                    </a:lnTo>
                    <a:cubicBezTo>
                      <a:pt x="7315" y="1205"/>
                      <a:pt x="6541" y="1076"/>
                      <a:pt x="5852" y="1076"/>
                    </a:cubicBezTo>
                    <a:cubicBezTo>
                      <a:pt x="4021" y="1076"/>
                      <a:pt x="2791" y="1992"/>
                      <a:pt x="1623" y="3147"/>
                    </a:cubicBezTo>
                    <a:cubicBezTo>
                      <a:pt x="1" y="4733"/>
                      <a:pt x="56" y="9595"/>
                      <a:pt x="2054" y="12294"/>
                    </a:cubicBezTo>
                    <a:cubicBezTo>
                      <a:pt x="4045" y="14992"/>
                      <a:pt x="8373" y="15785"/>
                      <a:pt x="10327" y="16154"/>
                    </a:cubicBezTo>
                    <a:cubicBezTo>
                      <a:pt x="12307" y="16523"/>
                      <a:pt x="11827" y="17482"/>
                      <a:pt x="11790" y="18275"/>
                    </a:cubicBezTo>
                    <a:cubicBezTo>
                      <a:pt x="11735" y="19074"/>
                      <a:pt x="8741" y="21182"/>
                      <a:pt x="8852" y="22116"/>
                    </a:cubicBezTo>
                    <a:cubicBezTo>
                      <a:pt x="8926" y="22934"/>
                      <a:pt x="10020" y="22989"/>
                      <a:pt x="10309" y="22989"/>
                    </a:cubicBezTo>
                    <a:lnTo>
                      <a:pt x="10383" y="22989"/>
                    </a:lnTo>
                    <a:cubicBezTo>
                      <a:pt x="10383" y="22989"/>
                      <a:pt x="10788" y="21938"/>
                      <a:pt x="11882" y="20733"/>
                    </a:cubicBezTo>
                    <a:cubicBezTo>
                      <a:pt x="12970" y="19516"/>
                      <a:pt x="14132" y="18662"/>
                      <a:pt x="14040" y="16873"/>
                    </a:cubicBezTo>
                    <a:cubicBezTo>
                      <a:pt x="13954" y="15103"/>
                      <a:pt x="12491" y="14562"/>
                      <a:pt x="12491" y="14562"/>
                    </a:cubicBezTo>
                    <a:cubicBezTo>
                      <a:pt x="12491" y="14562"/>
                      <a:pt x="14212" y="13953"/>
                      <a:pt x="13413" y="11808"/>
                    </a:cubicBezTo>
                    <a:cubicBezTo>
                      <a:pt x="12614" y="9669"/>
                      <a:pt x="8698" y="10978"/>
                      <a:pt x="8735" y="8907"/>
                    </a:cubicBezTo>
                    <a:cubicBezTo>
                      <a:pt x="8791" y="6854"/>
                      <a:pt x="7942" y="5342"/>
                      <a:pt x="9178" y="3750"/>
                    </a:cubicBezTo>
                    <a:cubicBezTo>
                      <a:pt x="10401" y="2182"/>
                      <a:pt x="11305" y="203"/>
                      <a:pt x="11305" y="203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pSp>
            <p:nvGrpSpPr>
              <p:cNvPr id="425" name="Google Shape;425;p19"/>
              <p:cNvGrpSpPr/>
              <p:nvPr/>
            </p:nvGrpSpPr>
            <p:grpSpPr>
              <a:xfrm>
                <a:off x="1674701" y="3317900"/>
                <a:ext cx="433525" cy="379725"/>
                <a:chOff x="1674701" y="3317900"/>
                <a:chExt cx="433525" cy="379725"/>
              </a:xfrm>
            </p:grpSpPr>
            <p:sp>
              <p:nvSpPr>
                <p:cNvPr id="426" name="Google Shape;426;p19"/>
                <p:cNvSpPr/>
                <p:nvPr/>
              </p:nvSpPr>
              <p:spPr>
                <a:xfrm>
                  <a:off x="1946101" y="3390425"/>
                  <a:ext cx="162125" cy="23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5" h="9282" extrusionOk="0">
                      <a:moveTo>
                        <a:pt x="3289" y="0"/>
                      </a:moveTo>
                      <a:cubicBezTo>
                        <a:pt x="2317" y="0"/>
                        <a:pt x="1051" y="277"/>
                        <a:pt x="590" y="1512"/>
                      </a:cubicBezTo>
                      <a:cubicBezTo>
                        <a:pt x="0" y="3104"/>
                        <a:pt x="1715" y="3953"/>
                        <a:pt x="1715" y="3953"/>
                      </a:cubicBezTo>
                      <a:cubicBezTo>
                        <a:pt x="1494" y="4506"/>
                        <a:pt x="1770" y="4856"/>
                        <a:pt x="1770" y="4856"/>
                      </a:cubicBezTo>
                      <a:cubicBezTo>
                        <a:pt x="1475" y="5416"/>
                        <a:pt x="1715" y="5692"/>
                        <a:pt x="1715" y="5692"/>
                      </a:cubicBezTo>
                      <a:cubicBezTo>
                        <a:pt x="1205" y="6129"/>
                        <a:pt x="910" y="6774"/>
                        <a:pt x="922" y="7444"/>
                      </a:cubicBezTo>
                      <a:cubicBezTo>
                        <a:pt x="922" y="8360"/>
                        <a:pt x="2047" y="9282"/>
                        <a:pt x="3436" y="9282"/>
                      </a:cubicBezTo>
                      <a:cubicBezTo>
                        <a:pt x="3842" y="9282"/>
                        <a:pt x="4241" y="9202"/>
                        <a:pt x="4616" y="9054"/>
                      </a:cubicBezTo>
                      <a:cubicBezTo>
                        <a:pt x="6485" y="8311"/>
                        <a:pt x="6190" y="6374"/>
                        <a:pt x="6153" y="3455"/>
                      </a:cubicBezTo>
                      <a:cubicBezTo>
                        <a:pt x="6116" y="517"/>
                        <a:pt x="4032" y="56"/>
                        <a:pt x="4032" y="56"/>
                      </a:cubicBezTo>
                      <a:cubicBezTo>
                        <a:pt x="3787" y="19"/>
                        <a:pt x="3535" y="0"/>
                        <a:pt x="328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7" name="Google Shape;427;p19"/>
                <p:cNvSpPr/>
                <p:nvPr/>
              </p:nvSpPr>
              <p:spPr>
                <a:xfrm>
                  <a:off x="1674701" y="3385650"/>
                  <a:ext cx="162300" cy="23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2" h="9283" extrusionOk="0">
                      <a:moveTo>
                        <a:pt x="3154" y="1"/>
                      </a:moveTo>
                      <a:cubicBezTo>
                        <a:pt x="2921" y="1"/>
                        <a:pt x="2687" y="13"/>
                        <a:pt x="2460" y="44"/>
                      </a:cubicBezTo>
                      <a:cubicBezTo>
                        <a:pt x="2460" y="44"/>
                        <a:pt x="370" y="505"/>
                        <a:pt x="333" y="3443"/>
                      </a:cubicBezTo>
                      <a:cubicBezTo>
                        <a:pt x="296" y="6381"/>
                        <a:pt x="1" y="8323"/>
                        <a:pt x="1870" y="9061"/>
                      </a:cubicBezTo>
                      <a:cubicBezTo>
                        <a:pt x="2245" y="9208"/>
                        <a:pt x="2638" y="9282"/>
                        <a:pt x="3037" y="9282"/>
                      </a:cubicBezTo>
                      <a:cubicBezTo>
                        <a:pt x="4433" y="9282"/>
                        <a:pt x="5570" y="8354"/>
                        <a:pt x="5570" y="7438"/>
                      </a:cubicBezTo>
                      <a:cubicBezTo>
                        <a:pt x="5576" y="6762"/>
                        <a:pt x="5287" y="6117"/>
                        <a:pt x="4777" y="5680"/>
                      </a:cubicBezTo>
                      <a:cubicBezTo>
                        <a:pt x="4777" y="5680"/>
                        <a:pt x="5017" y="5422"/>
                        <a:pt x="4722" y="4869"/>
                      </a:cubicBezTo>
                      <a:cubicBezTo>
                        <a:pt x="4722" y="4869"/>
                        <a:pt x="4998" y="4519"/>
                        <a:pt x="4777" y="3947"/>
                      </a:cubicBezTo>
                      <a:cubicBezTo>
                        <a:pt x="4777" y="3947"/>
                        <a:pt x="6492" y="3117"/>
                        <a:pt x="5902" y="1525"/>
                      </a:cubicBezTo>
                      <a:cubicBezTo>
                        <a:pt x="5435" y="265"/>
                        <a:pt x="4132" y="1"/>
                        <a:pt x="315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8" name="Google Shape;428;p19"/>
                <p:cNvSpPr/>
                <p:nvPr/>
              </p:nvSpPr>
              <p:spPr>
                <a:xfrm>
                  <a:off x="1792726" y="3317900"/>
                  <a:ext cx="197650" cy="37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6" h="15189" extrusionOk="0">
                      <a:moveTo>
                        <a:pt x="4654" y="0"/>
                      </a:moveTo>
                      <a:lnTo>
                        <a:pt x="4654" y="4192"/>
                      </a:lnTo>
                      <a:cubicBezTo>
                        <a:pt x="4654" y="4192"/>
                        <a:pt x="1734" y="6817"/>
                        <a:pt x="130" y="6964"/>
                      </a:cubicBezTo>
                      <a:lnTo>
                        <a:pt x="1" y="7579"/>
                      </a:lnTo>
                      <a:cubicBezTo>
                        <a:pt x="1" y="7579"/>
                        <a:pt x="2840" y="6725"/>
                        <a:pt x="4248" y="5563"/>
                      </a:cubicBezTo>
                      <a:lnTo>
                        <a:pt x="4248" y="5563"/>
                      </a:lnTo>
                      <a:cubicBezTo>
                        <a:pt x="4064" y="5729"/>
                        <a:pt x="1144" y="8298"/>
                        <a:pt x="56" y="8390"/>
                      </a:cubicBezTo>
                      <a:lnTo>
                        <a:pt x="554" y="8980"/>
                      </a:lnTo>
                      <a:cubicBezTo>
                        <a:pt x="554" y="8980"/>
                        <a:pt x="4174" y="7075"/>
                        <a:pt x="4303" y="6300"/>
                      </a:cubicBezTo>
                      <a:lnTo>
                        <a:pt x="4303" y="15189"/>
                      </a:lnTo>
                      <a:lnTo>
                        <a:pt x="5766" y="15189"/>
                      </a:lnTo>
                      <a:lnTo>
                        <a:pt x="5766" y="8095"/>
                      </a:lnTo>
                      <a:cubicBezTo>
                        <a:pt x="6295" y="8943"/>
                        <a:pt x="7199" y="8999"/>
                        <a:pt x="7426" y="8999"/>
                      </a:cubicBezTo>
                      <a:cubicBezTo>
                        <a:pt x="7444" y="8999"/>
                        <a:pt x="7463" y="8999"/>
                        <a:pt x="7481" y="8999"/>
                      </a:cubicBezTo>
                      <a:lnTo>
                        <a:pt x="7850" y="8593"/>
                      </a:lnTo>
                      <a:cubicBezTo>
                        <a:pt x="6725" y="8482"/>
                        <a:pt x="6227" y="7358"/>
                        <a:pt x="6227" y="7358"/>
                      </a:cubicBezTo>
                      <a:lnTo>
                        <a:pt x="6227" y="7358"/>
                      </a:lnTo>
                      <a:cubicBezTo>
                        <a:pt x="6781" y="7720"/>
                        <a:pt x="7420" y="7769"/>
                        <a:pt x="7727" y="7769"/>
                      </a:cubicBezTo>
                      <a:cubicBezTo>
                        <a:pt x="7838" y="7769"/>
                        <a:pt x="7905" y="7763"/>
                        <a:pt x="7905" y="7763"/>
                      </a:cubicBezTo>
                      <a:lnTo>
                        <a:pt x="7776" y="7173"/>
                      </a:lnTo>
                      <a:cubicBezTo>
                        <a:pt x="7678" y="7186"/>
                        <a:pt x="7580" y="7186"/>
                        <a:pt x="7481" y="7186"/>
                      </a:cubicBezTo>
                      <a:cubicBezTo>
                        <a:pt x="6092" y="7186"/>
                        <a:pt x="5803" y="5987"/>
                        <a:pt x="5803" y="5987"/>
                      </a:cubicBezTo>
                      <a:lnTo>
                        <a:pt x="5803" y="553"/>
                      </a:lnTo>
                      <a:cubicBezTo>
                        <a:pt x="5410" y="350"/>
                        <a:pt x="5029" y="166"/>
                        <a:pt x="4654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29" name="Google Shape;429;p19"/>
              <p:cNvSpPr/>
              <p:nvPr/>
            </p:nvSpPr>
            <p:spPr>
              <a:xfrm>
                <a:off x="1513051" y="3450200"/>
                <a:ext cx="724875" cy="855500"/>
              </a:xfrm>
              <a:custGeom>
                <a:avLst/>
                <a:gdLst/>
                <a:ahLst/>
                <a:cxnLst/>
                <a:rect l="l" t="t" r="r" b="b"/>
                <a:pathLst>
                  <a:path w="28995" h="34220" extrusionOk="0">
                    <a:moveTo>
                      <a:pt x="2244" y="0"/>
                    </a:moveTo>
                    <a:cubicBezTo>
                      <a:pt x="1974" y="6"/>
                      <a:pt x="1703" y="43"/>
                      <a:pt x="1445" y="123"/>
                    </a:cubicBezTo>
                    <a:cubicBezTo>
                      <a:pt x="1" y="511"/>
                      <a:pt x="1021" y="2059"/>
                      <a:pt x="1095" y="2803"/>
                    </a:cubicBezTo>
                    <a:cubicBezTo>
                      <a:pt x="1150" y="3522"/>
                      <a:pt x="1593" y="4703"/>
                      <a:pt x="1593" y="4703"/>
                    </a:cubicBezTo>
                    <a:cubicBezTo>
                      <a:pt x="1371" y="5668"/>
                      <a:pt x="2312" y="6995"/>
                      <a:pt x="2312" y="6995"/>
                    </a:cubicBezTo>
                    <a:cubicBezTo>
                      <a:pt x="1851" y="8200"/>
                      <a:pt x="2404" y="8753"/>
                      <a:pt x="2404" y="8753"/>
                    </a:cubicBezTo>
                    <a:cubicBezTo>
                      <a:pt x="1925" y="9528"/>
                      <a:pt x="2422" y="10935"/>
                      <a:pt x="2422" y="10935"/>
                    </a:cubicBezTo>
                    <a:cubicBezTo>
                      <a:pt x="1519" y="12706"/>
                      <a:pt x="2293" y="13855"/>
                      <a:pt x="2293" y="13855"/>
                    </a:cubicBezTo>
                    <a:cubicBezTo>
                      <a:pt x="1648" y="14740"/>
                      <a:pt x="1980" y="16314"/>
                      <a:pt x="1980" y="16314"/>
                    </a:cubicBezTo>
                    <a:cubicBezTo>
                      <a:pt x="947" y="17955"/>
                      <a:pt x="1832" y="19823"/>
                      <a:pt x="1832" y="19823"/>
                    </a:cubicBezTo>
                    <a:cubicBezTo>
                      <a:pt x="1500" y="21114"/>
                      <a:pt x="1740" y="22430"/>
                      <a:pt x="1740" y="22430"/>
                    </a:cubicBezTo>
                    <a:cubicBezTo>
                      <a:pt x="1408" y="24347"/>
                      <a:pt x="2220" y="25017"/>
                      <a:pt x="2220" y="25017"/>
                    </a:cubicBezTo>
                    <a:cubicBezTo>
                      <a:pt x="2367" y="27642"/>
                      <a:pt x="4955" y="28011"/>
                      <a:pt x="4955" y="28011"/>
                    </a:cubicBezTo>
                    <a:cubicBezTo>
                      <a:pt x="5416" y="28939"/>
                      <a:pt x="6141" y="29222"/>
                      <a:pt x="6854" y="29222"/>
                    </a:cubicBezTo>
                    <a:cubicBezTo>
                      <a:pt x="7930" y="29222"/>
                      <a:pt x="8969" y="28589"/>
                      <a:pt x="8969" y="28589"/>
                    </a:cubicBezTo>
                    <a:cubicBezTo>
                      <a:pt x="9313" y="28705"/>
                      <a:pt x="9676" y="28767"/>
                      <a:pt x="10038" y="28779"/>
                    </a:cubicBezTo>
                    <a:cubicBezTo>
                      <a:pt x="10917" y="28779"/>
                      <a:pt x="11163" y="28238"/>
                      <a:pt x="11741" y="28011"/>
                    </a:cubicBezTo>
                    <a:cubicBezTo>
                      <a:pt x="11956" y="27919"/>
                      <a:pt x="12183" y="27870"/>
                      <a:pt x="12417" y="27863"/>
                    </a:cubicBezTo>
                    <a:cubicBezTo>
                      <a:pt x="12841" y="27863"/>
                      <a:pt x="13161" y="28091"/>
                      <a:pt x="13308" y="28638"/>
                    </a:cubicBezTo>
                    <a:cubicBezTo>
                      <a:pt x="13530" y="29455"/>
                      <a:pt x="13142" y="30709"/>
                      <a:pt x="12976" y="31969"/>
                    </a:cubicBezTo>
                    <a:cubicBezTo>
                      <a:pt x="12810" y="33205"/>
                      <a:pt x="13603" y="34219"/>
                      <a:pt x="13603" y="34219"/>
                    </a:cubicBezTo>
                    <a:lnTo>
                      <a:pt x="15490" y="34219"/>
                    </a:lnTo>
                    <a:cubicBezTo>
                      <a:pt x="15454" y="34219"/>
                      <a:pt x="15306" y="34182"/>
                      <a:pt x="15951" y="33076"/>
                    </a:cubicBezTo>
                    <a:cubicBezTo>
                      <a:pt x="16652" y="31889"/>
                      <a:pt x="15693" y="30746"/>
                      <a:pt x="16597" y="29302"/>
                    </a:cubicBezTo>
                    <a:cubicBezTo>
                      <a:pt x="17507" y="27863"/>
                      <a:pt x="17451" y="26032"/>
                      <a:pt x="17451" y="26032"/>
                    </a:cubicBezTo>
                    <a:cubicBezTo>
                      <a:pt x="17894" y="23591"/>
                      <a:pt x="16744" y="23518"/>
                      <a:pt x="15822" y="22485"/>
                    </a:cubicBezTo>
                    <a:cubicBezTo>
                      <a:pt x="15429" y="22061"/>
                      <a:pt x="14808" y="21932"/>
                      <a:pt x="14218" y="21932"/>
                    </a:cubicBezTo>
                    <a:cubicBezTo>
                      <a:pt x="13689" y="21944"/>
                      <a:pt x="13167" y="22024"/>
                      <a:pt x="12663" y="22172"/>
                    </a:cubicBezTo>
                    <a:cubicBezTo>
                      <a:pt x="12454" y="22092"/>
                      <a:pt x="12226" y="22049"/>
                      <a:pt x="12005" y="22042"/>
                    </a:cubicBezTo>
                    <a:cubicBezTo>
                      <a:pt x="11556" y="22030"/>
                      <a:pt x="11151" y="22301"/>
                      <a:pt x="10997" y="22725"/>
                    </a:cubicBezTo>
                    <a:cubicBezTo>
                      <a:pt x="10856" y="22676"/>
                      <a:pt x="10708" y="22651"/>
                      <a:pt x="10561" y="22651"/>
                    </a:cubicBezTo>
                    <a:cubicBezTo>
                      <a:pt x="9805" y="22651"/>
                      <a:pt x="9172" y="23266"/>
                      <a:pt x="9172" y="23266"/>
                    </a:cubicBezTo>
                    <a:cubicBezTo>
                      <a:pt x="9110" y="22885"/>
                      <a:pt x="8803" y="22780"/>
                      <a:pt x="8471" y="22780"/>
                    </a:cubicBezTo>
                    <a:cubicBezTo>
                      <a:pt x="8182" y="22792"/>
                      <a:pt x="7893" y="22848"/>
                      <a:pt x="7616" y="22946"/>
                    </a:cubicBezTo>
                    <a:cubicBezTo>
                      <a:pt x="7696" y="22079"/>
                      <a:pt x="6897" y="21766"/>
                      <a:pt x="6897" y="21766"/>
                    </a:cubicBezTo>
                    <a:cubicBezTo>
                      <a:pt x="7561" y="20512"/>
                      <a:pt x="6621" y="19676"/>
                      <a:pt x="6621" y="19676"/>
                    </a:cubicBezTo>
                    <a:cubicBezTo>
                      <a:pt x="7709" y="18109"/>
                      <a:pt x="7045" y="16295"/>
                      <a:pt x="7045" y="16295"/>
                    </a:cubicBezTo>
                    <a:cubicBezTo>
                      <a:pt x="7506" y="14433"/>
                      <a:pt x="6473" y="13394"/>
                      <a:pt x="6473" y="13394"/>
                    </a:cubicBezTo>
                    <a:cubicBezTo>
                      <a:pt x="7580" y="11919"/>
                      <a:pt x="6270" y="10554"/>
                      <a:pt x="6270" y="10554"/>
                    </a:cubicBezTo>
                    <a:cubicBezTo>
                      <a:pt x="6694" y="10149"/>
                      <a:pt x="6547" y="9257"/>
                      <a:pt x="6510" y="9036"/>
                    </a:cubicBezTo>
                    <a:lnTo>
                      <a:pt x="6510" y="9036"/>
                    </a:lnTo>
                    <a:cubicBezTo>
                      <a:pt x="6682" y="10007"/>
                      <a:pt x="7758" y="10075"/>
                      <a:pt x="8059" y="10075"/>
                    </a:cubicBezTo>
                    <a:lnTo>
                      <a:pt x="8133" y="10075"/>
                    </a:lnTo>
                    <a:cubicBezTo>
                      <a:pt x="8219" y="10917"/>
                      <a:pt x="9307" y="11028"/>
                      <a:pt x="9842" y="11028"/>
                    </a:cubicBezTo>
                    <a:cubicBezTo>
                      <a:pt x="10014" y="11028"/>
                      <a:pt x="10130" y="11015"/>
                      <a:pt x="10130" y="11015"/>
                    </a:cubicBezTo>
                    <a:cubicBezTo>
                      <a:pt x="10296" y="11765"/>
                      <a:pt x="10764" y="11962"/>
                      <a:pt x="11194" y="11962"/>
                    </a:cubicBezTo>
                    <a:cubicBezTo>
                      <a:pt x="11507" y="11950"/>
                      <a:pt x="11809" y="11876"/>
                      <a:pt x="12091" y="11741"/>
                    </a:cubicBezTo>
                    <a:cubicBezTo>
                      <a:pt x="12509" y="12146"/>
                      <a:pt x="13044" y="12275"/>
                      <a:pt x="13560" y="12275"/>
                    </a:cubicBezTo>
                    <a:cubicBezTo>
                      <a:pt x="14452" y="12275"/>
                      <a:pt x="15269" y="11894"/>
                      <a:pt x="15269" y="11894"/>
                    </a:cubicBezTo>
                    <a:cubicBezTo>
                      <a:pt x="15490" y="12109"/>
                      <a:pt x="15798" y="12226"/>
                      <a:pt x="16111" y="12214"/>
                    </a:cubicBezTo>
                    <a:cubicBezTo>
                      <a:pt x="17009" y="12214"/>
                      <a:pt x="18023" y="11501"/>
                      <a:pt x="18023" y="11501"/>
                    </a:cubicBezTo>
                    <a:cubicBezTo>
                      <a:pt x="18213" y="11568"/>
                      <a:pt x="18410" y="11599"/>
                      <a:pt x="18613" y="11599"/>
                    </a:cubicBezTo>
                    <a:cubicBezTo>
                      <a:pt x="19744" y="11599"/>
                      <a:pt x="20033" y="10413"/>
                      <a:pt x="20033" y="10413"/>
                    </a:cubicBezTo>
                    <a:lnTo>
                      <a:pt x="20076" y="10413"/>
                    </a:lnTo>
                    <a:cubicBezTo>
                      <a:pt x="21668" y="10394"/>
                      <a:pt x="21975" y="9313"/>
                      <a:pt x="21975" y="9313"/>
                    </a:cubicBezTo>
                    <a:cubicBezTo>
                      <a:pt x="22172" y="9380"/>
                      <a:pt x="22381" y="9417"/>
                      <a:pt x="22590" y="9423"/>
                    </a:cubicBezTo>
                    <a:cubicBezTo>
                      <a:pt x="23002" y="9423"/>
                      <a:pt x="23119" y="9202"/>
                      <a:pt x="23162" y="9067"/>
                    </a:cubicBezTo>
                    <a:lnTo>
                      <a:pt x="23162" y="9067"/>
                    </a:lnTo>
                    <a:cubicBezTo>
                      <a:pt x="22977" y="10382"/>
                      <a:pt x="23807" y="10603"/>
                      <a:pt x="23807" y="10603"/>
                    </a:cubicBezTo>
                    <a:cubicBezTo>
                      <a:pt x="23586" y="11396"/>
                      <a:pt x="23487" y="12220"/>
                      <a:pt x="23512" y="13044"/>
                    </a:cubicBezTo>
                    <a:cubicBezTo>
                      <a:pt x="22602" y="15336"/>
                      <a:pt x="24084" y="16240"/>
                      <a:pt x="24084" y="16240"/>
                    </a:cubicBezTo>
                    <a:cubicBezTo>
                      <a:pt x="22996" y="17611"/>
                      <a:pt x="23807" y="18938"/>
                      <a:pt x="23807" y="18938"/>
                    </a:cubicBezTo>
                    <a:cubicBezTo>
                      <a:pt x="23401" y="19553"/>
                      <a:pt x="23586" y="21415"/>
                      <a:pt x="23586" y="21415"/>
                    </a:cubicBezTo>
                    <a:cubicBezTo>
                      <a:pt x="23045" y="22024"/>
                      <a:pt x="22768" y="23303"/>
                      <a:pt x="22768" y="23303"/>
                    </a:cubicBezTo>
                    <a:cubicBezTo>
                      <a:pt x="20943" y="24077"/>
                      <a:pt x="21035" y="25706"/>
                      <a:pt x="21035" y="25706"/>
                    </a:cubicBezTo>
                    <a:cubicBezTo>
                      <a:pt x="21145" y="25755"/>
                      <a:pt x="21244" y="25841"/>
                      <a:pt x="21311" y="25946"/>
                    </a:cubicBezTo>
                    <a:cubicBezTo>
                      <a:pt x="21570" y="26327"/>
                      <a:pt x="22215" y="26757"/>
                      <a:pt x="22215" y="26757"/>
                    </a:cubicBezTo>
                    <a:cubicBezTo>
                      <a:pt x="21496" y="27089"/>
                      <a:pt x="20850" y="29455"/>
                      <a:pt x="20648" y="30027"/>
                    </a:cubicBezTo>
                    <a:cubicBezTo>
                      <a:pt x="20586" y="30193"/>
                      <a:pt x="20654" y="30267"/>
                      <a:pt x="20777" y="30267"/>
                    </a:cubicBezTo>
                    <a:cubicBezTo>
                      <a:pt x="21109" y="30267"/>
                      <a:pt x="21871" y="29750"/>
                      <a:pt x="22067" y="28921"/>
                    </a:cubicBezTo>
                    <a:cubicBezTo>
                      <a:pt x="22362" y="27796"/>
                      <a:pt x="23180" y="27384"/>
                      <a:pt x="23180" y="27384"/>
                    </a:cubicBezTo>
                    <a:cubicBezTo>
                      <a:pt x="23567" y="28251"/>
                      <a:pt x="24194" y="28521"/>
                      <a:pt x="24852" y="28521"/>
                    </a:cubicBezTo>
                    <a:cubicBezTo>
                      <a:pt x="25565" y="28521"/>
                      <a:pt x="26309" y="28195"/>
                      <a:pt x="26800" y="27974"/>
                    </a:cubicBezTo>
                    <a:cubicBezTo>
                      <a:pt x="27741" y="27550"/>
                      <a:pt x="27649" y="25405"/>
                      <a:pt x="27649" y="25405"/>
                    </a:cubicBezTo>
                    <a:cubicBezTo>
                      <a:pt x="27649" y="25405"/>
                      <a:pt x="27962" y="25276"/>
                      <a:pt x="28497" y="23782"/>
                    </a:cubicBezTo>
                    <a:cubicBezTo>
                      <a:pt x="28835" y="22928"/>
                      <a:pt x="28749" y="21975"/>
                      <a:pt x="28276" y="21194"/>
                    </a:cubicBezTo>
                    <a:cubicBezTo>
                      <a:pt x="28927" y="19197"/>
                      <a:pt x="27852" y="18035"/>
                      <a:pt x="27852" y="18035"/>
                    </a:cubicBezTo>
                    <a:cubicBezTo>
                      <a:pt x="28798" y="16461"/>
                      <a:pt x="27833" y="15078"/>
                      <a:pt x="27833" y="15078"/>
                    </a:cubicBezTo>
                    <a:cubicBezTo>
                      <a:pt x="28632" y="13726"/>
                      <a:pt x="27759" y="12435"/>
                      <a:pt x="27759" y="12435"/>
                    </a:cubicBezTo>
                    <a:cubicBezTo>
                      <a:pt x="28552" y="11286"/>
                      <a:pt x="27981" y="9792"/>
                      <a:pt x="27981" y="9792"/>
                    </a:cubicBezTo>
                    <a:cubicBezTo>
                      <a:pt x="28995" y="8311"/>
                      <a:pt x="28036" y="7352"/>
                      <a:pt x="28036" y="7352"/>
                    </a:cubicBezTo>
                    <a:cubicBezTo>
                      <a:pt x="28036" y="7352"/>
                      <a:pt x="28663" y="7167"/>
                      <a:pt x="28589" y="5151"/>
                    </a:cubicBezTo>
                    <a:cubicBezTo>
                      <a:pt x="28540" y="3424"/>
                      <a:pt x="26973" y="3301"/>
                      <a:pt x="26524" y="3301"/>
                    </a:cubicBezTo>
                    <a:lnTo>
                      <a:pt x="26407" y="3301"/>
                    </a:lnTo>
                    <a:cubicBezTo>
                      <a:pt x="26032" y="2895"/>
                      <a:pt x="25663" y="2754"/>
                      <a:pt x="25344" y="2754"/>
                    </a:cubicBezTo>
                    <a:cubicBezTo>
                      <a:pt x="24581" y="2754"/>
                      <a:pt x="24041" y="3541"/>
                      <a:pt x="24041" y="3541"/>
                    </a:cubicBezTo>
                    <a:cubicBezTo>
                      <a:pt x="23942" y="3510"/>
                      <a:pt x="23844" y="3498"/>
                      <a:pt x="23739" y="3498"/>
                    </a:cubicBezTo>
                    <a:cubicBezTo>
                      <a:pt x="22658" y="3498"/>
                      <a:pt x="21809" y="5016"/>
                      <a:pt x="21809" y="5016"/>
                    </a:cubicBezTo>
                    <a:lnTo>
                      <a:pt x="21729" y="5016"/>
                    </a:lnTo>
                    <a:cubicBezTo>
                      <a:pt x="20574" y="5016"/>
                      <a:pt x="20641" y="5834"/>
                      <a:pt x="20641" y="5834"/>
                    </a:cubicBezTo>
                    <a:cubicBezTo>
                      <a:pt x="20439" y="5784"/>
                      <a:pt x="20230" y="5754"/>
                      <a:pt x="20021" y="5754"/>
                    </a:cubicBezTo>
                    <a:cubicBezTo>
                      <a:pt x="19344" y="5748"/>
                      <a:pt x="18717" y="6104"/>
                      <a:pt x="18392" y="6700"/>
                    </a:cubicBezTo>
                    <a:cubicBezTo>
                      <a:pt x="18152" y="6571"/>
                      <a:pt x="17888" y="6510"/>
                      <a:pt x="17617" y="6504"/>
                    </a:cubicBezTo>
                    <a:cubicBezTo>
                      <a:pt x="16707" y="6510"/>
                      <a:pt x="16136" y="7315"/>
                      <a:pt x="16136" y="7315"/>
                    </a:cubicBezTo>
                    <a:cubicBezTo>
                      <a:pt x="15902" y="7247"/>
                      <a:pt x="15656" y="7217"/>
                      <a:pt x="15417" y="7217"/>
                    </a:cubicBezTo>
                    <a:cubicBezTo>
                      <a:pt x="14396" y="7217"/>
                      <a:pt x="13843" y="7831"/>
                      <a:pt x="13843" y="7831"/>
                    </a:cubicBezTo>
                    <a:cubicBezTo>
                      <a:pt x="13339" y="7167"/>
                      <a:pt x="12743" y="6977"/>
                      <a:pt x="12233" y="6977"/>
                    </a:cubicBezTo>
                    <a:cubicBezTo>
                      <a:pt x="11790" y="6983"/>
                      <a:pt x="11360" y="7106"/>
                      <a:pt x="10979" y="7333"/>
                    </a:cubicBezTo>
                    <a:cubicBezTo>
                      <a:pt x="10942" y="6393"/>
                      <a:pt x="10198" y="6245"/>
                      <a:pt x="9737" y="6245"/>
                    </a:cubicBezTo>
                    <a:cubicBezTo>
                      <a:pt x="9614" y="6245"/>
                      <a:pt x="9491" y="6258"/>
                      <a:pt x="9368" y="6276"/>
                    </a:cubicBezTo>
                    <a:cubicBezTo>
                      <a:pt x="9202" y="5225"/>
                      <a:pt x="7598" y="5041"/>
                      <a:pt x="7598" y="5041"/>
                    </a:cubicBezTo>
                    <a:cubicBezTo>
                      <a:pt x="8114" y="3762"/>
                      <a:pt x="6688" y="3320"/>
                      <a:pt x="6688" y="3320"/>
                    </a:cubicBezTo>
                    <a:cubicBezTo>
                      <a:pt x="6744" y="2176"/>
                      <a:pt x="5600" y="1807"/>
                      <a:pt x="5600" y="1807"/>
                    </a:cubicBezTo>
                    <a:cubicBezTo>
                      <a:pt x="5422" y="578"/>
                      <a:pt x="4777" y="302"/>
                      <a:pt x="4236" y="302"/>
                    </a:cubicBezTo>
                    <a:cubicBezTo>
                      <a:pt x="3959" y="308"/>
                      <a:pt x="3689" y="363"/>
                      <a:pt x="3443" y="474"/>
                    </a:cubicBezTo>
                    <a:cubicBezTo>
                      <a:pt x="3443" y="474"/>
                      <a:pt x="3092" y="0"/>
                      <a:pt x="224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30" name="Google Shape;430;p19"/>
              <p:cNvSpPr/>
              <p:nvPr/>
            </p:nvSpPr>
            <p:spPr>
              <a:xfrm>
                <a:off x="1726651" y="2627300"/>
                <a:ext cx="281400" cy="432450"/>
              </a:xfrm>
              <a:custGeom>
                <a:avLst/>
                <a:gdLst/>
                <a:ahLst/>
                <a:cxnLst/>
                <a:rect l="l" t="t" r="r" b="b"/>
                <a:pathLst>
                  <a:path w="11256" h="17298" extrusionOk="0">
                    <a:moveTo>
                      <a:pt x="6147" y="1"/>
                    </a:moveTo>
                    <a:cubicBezTo>
                      <a:pt x="6141" y="1"/>
                      <a:pt x="6129" y="1"/>
                      <a:pt x="6117" y="1"/>
                    </a:cubicBezTo>
                    <a:cubicBezTo>
                      <a:pt x="6043" y="56"/>
                      <a:pt x="5570" y="873"/>
                      <a:pt x="5514" y="1175"/>
                    </a:cubicBezTo>
                    <a:cubicBezTo>
                      <a:pt x="5483" y="1359"/>
                      <a:pt x="5299" y="1414"/>
                      <a:pt x="5127" y="1414"/>
                    </a:cubicBezTo>
                    <a:cubicBezTo>
                      <a:pt x="5022" y="1414"/>
                      <a:pt x="4918" y="1396"/>
                      <a:pt x="4820" y="1359"/>
                    </a:cubicBezTo>
                    <a:cubicBezTo>
                      <a:pt x="4684" y="1322"/>
                      <a:pt x="4684" y="99"/>
                      <a:pt x="4684" y="99"/>
                    </a:cubicBezTo>
                    <a:cubicBezTo>
                      <a:pt x="4119" y="99"/>
                      <a:pt x="3553" y="548"/>
                      <a:pt x="3553" y="548"/>
                    </a:cubicBezTo>
                    <a:lnTo>
                      <a:pt x="3738" y="1605"/>
                    </a:lnTo>
                    <a:cubicBezTo>
                      <a:pt x="3215" y="2066"/>
                      <a:pt x="3418" y="2502"/>
                      <a:pt x="3418" y="2502"/>
                    </a:cubicBezTo>
                    <a:cubicBezTo>
                      <a:pt x="2681" y="3049"/>
                      <a:pt x="2797" y="4242"/>
                      <a:pt x="2361" y="4242"/>
                    </a:cubicBezTo>
                    <a:cubicBezTo>
                      <a:pt x="1974" y="4223"/>
                      <a:pt x="1974" y="4045"/>
                      <a:pt x="1851" y="4045"/>
                    </a:cubicBezTo>
                    <a:cubicBezTo>
                      <a:pt x="1826" y="4045"/>
                      <a:pt x="1808" y="4045"/>
                      <a:pt x="1795" y="4051"/>
                    </a:cubicBezTo>
                    <a:cubicBezTo>
                      <a:pt x="1623" y="4131"/>
                      <a:pt x="1377" y="4371"/>
                      <a:pt x="1586" y="4525"/>
                    </a:cubicBezTo>
                    <a:cubicBezTo>
                      <a:pt x="1777" y="4691"/>
                      <a:pt x="1605" y="4691"/>
                      <a:pt x="1377" y="4973"/>
                    </a:cubicBezTo>
                    <a:cubicBezTo>
                      <a:pt x="1132" y="5262"/>
                      <a:pt x="1642" y="5828"/>
                      <a:pt x="1832" y="5895"/>
                    </a:cubicBezTo>
                    <a:cubicBezTo>
                      <a:pt x="1845" y="5902"/>
                      <a:pt x="1857" y="5902"/>
                      <a:pt x="1869" y="5902"/>
                    </a:cubicBezTo>
                    <a:cubicBezTo>
                      <a:pt x="2121" y="5902"/>
                      <a:pt x="2963" y="5465"/>
                      <a:pt x="2963" y="5465"/>
                    </a:cubicBezTo>
                    <a:lnTo>
                      <a:pt x="2963" y="5465"/>
                    </a:lnTo>
                    <a:cubicBezTo>
                      <a:pt x="2736" y="5957"/>
                      <a:pt x="2773" y="6633"/>
                      <a:pt x="2773" y="6633"/>
                    </a:cubicBezTo>
                    <a:cubicBezTo>
                      <a:pt x="2773" y="6633"/>
                      <a:pt x="2631" y="6221"/>
                      <a:pt x="2269" y="6221"/>
                    </a:cubicBezTo>
                    <a:cubicBezTo>
                      <a:pt x="2189" y="6227"/>
                      <a:pt x="2115" y="6246"/>
                      <a:pt x="2041" y="6276"/>
                    </a:cubicBezTo>
                    <a:cubicBezTo>
                      <a:pt x="1513" y="6485"/>
                      <a:pt x="1494" y="6879"/>
                      <a:pt x="1494" y="6879"/>
                    </a:cubicBezTo>
                    <a:cubicBezTo>
                      <a:pt x="1869" y="6897"/>
                      <a:pt x="2023" y="7278"/>
                      <a:pt x="2023" y="7278"/>
                    </a:cubicBezTo>
                    <a:cubicBezTo>
                      <a:pt x="1" y="10659"/>
                      <a:pt x="1" y="15927"/>
                      <a:pt x="683" y="16683"/>
                    </a:cubicBezTo>
                    <a:cubicBezTo>
                      <a:pt x="1070" y="17089"/>
                      <a:pt x="1574" y="17298"/>
                      <a:pt x="2293" y="17298"/>
                    </a:cubicBezTo>
                    <a:cubicBezTo>
                      <a:pt x="2871" y="17298"/>
                      <a:pt x="3590" y="17168"/>
                      <a:pt x="4512" y="16904"/>
                    </a:cubicBezTo>
                    <a:cubicBezTo>
                      <a:pt x="6608" y="16302"/>
                      <a:pt x="10063" y="13868"/>
                      <a:pt x="10647" y="11354"/>
                    </a:cubicBezTo>
                    <a:cubicBezTo>
                      <a:pt x="11255" y="8846"/>
                      <a:pt x="9178" y="7407"/>
                      <a:pt x="9178" y="7407"/>
                    </a:cubicBezTo>
                    <a:cubicBezTo>
                      <a:pt x="9178" y="7407"/>
                      <a:pt x="9251" y="6670"/>
                      <a:pt x="9178" y="5182"/>
                    </a:cubicBezTo>
                    <a:cubicBezTo>
                      <a:pt x="9129" y="3855"/>
                      <a:pt x="8182" y="3781"/>
                      <a:pt x="7973" y="3781"/>
                    </a:cubicBezTo>
                    <a:lnTo>
                      <a:pt x="7930" y="3781"/>
                    </a:lnTo>
                    <a:cubicBezTo>
                      <a:pt x="8041" y="2349"/>
                      <a:pt x="6664" y="1931"/>
                      <a:pt x="6664" y="1740"/>
                    </a:cubicBezTo>
                    <a:cubicBezTo>
                      <a:pt x="6682" y="1531"/>
                      <a:pt x="7082" y="837"/>
                      <a:pt x="7155" y="511"/>
                    </a:cubicBezTo>
                    <a:cubicBezTo>
                      <a:pt x="7241" y="216"/>
                      <a:pt x="6344" y="1"/>
                      <a:pt x="614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1" name="Google Shape;431;p19"/>
          <p:cNvGrpSpPr/>
          <p:nvPr/>
        </p:nvGrpSpPr>
        <p:grpSpPr>
          <a:xfrm>
            <a:off x="9367559" y="5382019"/>
            <a:ext cx="533659" cy="513484"/>
            <a:chOff x="3628558" y="2776198"/>
            <a:chExt cx="257045" cy="247375"/>
          </a:xfrm>
        </p:grpSpPr>
        <p:sp>
          <p:nvSpPr>
            <p:cNvPr id="432" name="Google Shape;432;p19"/>
            <p:cNvSpPr/>
            <p:nvPr/>
          </p:nvSpPr>
          <p:spPr>
            <a:xfrm>
              <a:off x="3686627" y="2843457"/>
              <a:ext cx="131842" cy="112806"/>
            </a:xfrm>
            <a:custGeom>
              <a:avLst/>
              <a:gdLst/>
              <a:ahLst/>
              <a:cxnLst/>
              <a:rect l="l" t="t" r="r" b="b"/>
              <a:pathLst>
                <a:path w="5222" h="4468" extrusionOk="0">
                  <a:moveTo>
                    <a:pt x="2969" y="0"/>
                  </a:moveTo>
                  <a:cubicBezTo>
                    <a:pt x="2421" y="0"/>
                    <a:pt x="1863" y="203"/>
                    <a:pt x="1409" y="655"/>
                  </a:cubicBezTo>
                  <a:cubicBezTo>
                    <a:pt x="1" y="2063"/>
                    <a:pt x="998" y="4468"/>
                    <a:pt x="2986" y="4468"/>
                  </a:cubicBezTo>
                  <a:cubicBezTo>
                    <a:pt x="4224" y="4468"/>
                    <a:pt x="5221" y="3470"/>
                    <a:pt x="5221" y="2239"/>
                  </a:cubicBezTo>
                  <a:cubicBezTo>
                    <a:pt x="5221" y="892"/>
                    <a:pt x="4118" y="0"/>
                    <a:pt x="2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3663097" y="2808237"/>
              <a:ext cx="190593" cy="183398"/>
            </a:xfrm>
            <a:custGeom>
              <a:avLst/>
              <a:gdLst/>
              <a:ahLst/>
              <a:cxnLst/>
              <a:rect l="l" t="t" r="r" b="b"/>
              <a:pathLst>
                <a:path w="7549" h="7264" extrusionOk="0">
                  <a:moveTo>
                    <a:pt x="3918" y="440"/>
                  </a:moveTo>
                  <a:cubicBezTo>
                    <a:pt x="5678" y="446"/>
                    <a:pt x="7105" y="1874"/>
                    <a:pt x="7105" y="3634"/>
                  </a:cubicBezTo>
                  <a:cubicBezTo>
                    <a:pt x="7105" y="4924"/>
                    <a:pt x="6329" y="6084"/>
                    <a:pt x="5137" y="6579"/>
                  </a:cubicBezTo>
                  <a:cubicBezTo>
                    <a:pt x="4742" y="6744"/>
                    <a:pt x="4327" y="6823"/>
                    <a:pt x="3916" y="6823"/>
                  </a:cubicBezTo>
                  <a:cubicBezTo>
                    <a:pt x="3087" y="6823"/>
                    <a:pt x="2273" y="6499"/>
                    <a:pt x="1663" y="5889"/>
                  </a:cubicBezTo>
                  <a:cubicBezTo>
                    <a:pt x="750" y="4976"/>
                    <a:pt x="477" y="3601"/>
                    <a:pt x="972" y="2415"/>
                  </a:cubicBezTo>
                  <a:cubicBezTo>
                    <a:pt x="1461" y="1222"/>
                    <a:pt x="2627" y="440"/>
                    <a:pt x="3918" y="440"/>
                  </a:cubicBezTo>
                  <a:close/>
                  <a:moveTo>
                    <a:pt x="3916" y="1"/>
                  </a:moveTo>
                  <a:cubicBezTo>
                    <a:pt x="2971" y="1"/>
                    <a:pt x="2043" y="369"/>
                    <a:pt x="1350" y="1066"/>
                  </a:cubicBezTo>
                  <a:cubicBezTo>
                    <a:pt x="307" y="2102"/>
                    <a:pt x="1" y="3666"/>
                    <a:pt x="561" y="5022"/>
                  </a:cubicBezTo>
                  <a:cubicBezTo>
                    <a:pt x="1122" y="6377"/>
                    <a:pt x="2445" y="7264"/>
                    <a:pt x="3918" y="7264"/>
                  </a:cubicBezTo>
                  <a:cubicBezTo>
                    <a:pt x="5919" y="7264"/>
                    <a:pt x="7548" y="5641"/>
                    <a:pt x="7548" y="3634"/>
                  </a:cubicBezTo>
                  <a:cubicBezTo>
                    <a:pt x="7548" y="2161"/>
                    <a:pt x="6662" y="838"/>
                    <a:pt x="5306" y="277"/>
                  </a:cubicBezTo>
                  <a:cubicBezTo>
                    <a:pt x="4857" y="91"/>
                    <a:pt x="4384" y="1"/>
                    <a:pt x="3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3628558" y="2776198"/>
              <a:ext cx="257045" cy="247375"/>
            </a:xfrm>
            <a:custGeom>
              <a:avLst/>
              <a:gdLst/>
              <a:ahLst/>
              <a:cxnLst/>
              <a:rect l="l" t="t" r="r" b="b"/>
              <a:pathLst>
                <a:path w="10181" h="9798" extrusionOk="0">
                  <a:moveTo>
                    <a:pt x="5286" y="223"/>
                  </a:moveTo>
                  <a:cubicBezTo>
                    <a:pt x="7867" y="229"/>
                    <a:pt x="9959" y="2322"/>
                    <a:pt x="9959" y="4903"/>
                  </a:cubicBezTo>
                  <a:cubicBezTo>
                    <a:pt x="9959" y="6793"/>
                    <a:pt x="8818" y="8500"/>
                    <a:pt x="7072" y="9224"/>
                  </a:cubicBezTo>
                  <a:cubicBezTo>
                    <a:pt x="6495" y="9463"/>
                    <a:pt x="5890" y="9579"/>
                    <a:pt x="5289" y="9579"/>
                  </a:cubicBezTo>
                  <a:cubicBezTo>
                    <a:pt x="4072" y="9579"/>
                    <a:pt x="2874" y="9102"/>
                    <a:pt x="1975" y="8207"/>
                  </a:cubicBezTo>
                  <a:cubicBezTo>
                    <a:pt x="639" y="6871"/>
                    <a:pt x="241" y="4857"/>
                    <a:pt x="965" y="3110"/>
                  </a:cubicBezTo>
                  <a:cubicBezTo>
                    <a:pt x="1688" y="1364"/>
                    <a:pt x="3396" y="223"/>
                    <a:pt x="5286" y="223"/>
                  </a:cubicBezTo>
                  <a:close/>
                  <a:moveTo>
                    <a:pt x="5286" y="1"/>
                  </a:moveTo>
                  <a:cubicBezTo>
                    <a:pt x="4011" y="1"/>
                    <a:pt x="2756" y="498"/>
                    <a:pt x="1819" y="1435"/>
                  </a:cubicBezTo>
                  <a:cubicBezTo>
                    <a:pt x="417" y="2836"/>
                    <a:pt x="0" y="4942"/>
                    <a:pt x="756" y="6773"/>
                  </a:cubicBezTo>
                  <a:cubicBezTo>
                    <a:pt x="1519" y="8605"/>
                    <a:pt x="3305" y="9797"/>
                    <a:pt x="5286" y="9797"/>
                  </a:cubicBezTo>
                  <a:cubicBezTo>
                    <a:pt x="7991" y="9797"/>
                    <a:pt x="10181" y="7607"/>
                    <a:pt x="10181" y="4903"/>
                  </a:cubicBezTo>
                  <a:cubicBezTo>
                    <a:pt x="10181" y="2921"/>
                    <a:pt x="8988" y="1135"/>
                    <a:pt x="7156" y="373"/>
                  </a:cubicBezTo>
                  <a:cubicBezTo>
                    <a:pt x="6552" y="123"/>
                    <a:pt x="5917" y="1"/>
                    <a:pt x="5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435" name="Google Shape;435;p19"/>
          <p:cNvGrpSpPr/>
          <p:nvPr/>
        </p:nvGrpSpPr>
        <p:grpSpPr>
          <a:xfrm>
            <a:off x="1039425" y="3632386"/>
            <a:ext cx="533659" cy="513484"/>
            <a:chOff x="3628558" y="2776198"/>
            <a:chExt cx="257045" cy="247375"/>
          </a:xfrm>
        </p:grpSpPr>
        <p:sp>
          <p:nvSpPr>
            <p:cNvPr id="436" name="Google Shape;436;p19"/>
            <p:cNvSpPr/>
            <p:nvPr/>
          </p:nvSpPr>
          <p:spPr>
            <a:xfrm>
              <a:off x="3663097" y="2808237"/>
              <a:ext cx="190593" cy="183398"/>
            </a:xfrm>
            <a:custGeom>
              <a:avLst/>
              <a:gdLst/>
              <a:ahLst/>
              <a:cxnLst/>
              <a:rect l="l" t="t" r="r" b="b"/>
              <a:pathLst>
                <a:path w="7549" h="7264" extrusionOk="0">
                  <a:moveTo>
                    <a:pt x="3918" y="440"/>
                  </a:moveTo>
                  <a:cubicBezTo>
                    <a:pt x="5678" y="446"/>
                    <a:pt x="7105" y="1874"/>
                    <a:pt x="7105" y="3634"/>
                  </a:cubicBezTo>
                  <a:cubicBezTo>
                    <a:pt x="7105" y="4924"/>
                    <a:pt x="6329" y="6084"/>
                    <a:pt x="5137" y="6579"/>
                  </a:cubicBezTo>
                  <a:cubicBezTo>
                    <a:pt x="4742" y="6744"/>
                    <a:pt x="4327" y="6823"/>
                    <a:pt x="3916" y="6823"/>
                  </a:cubicBezTo>
                  <a:cubicBezTo>
                    <a:pt x="3087" y="6823"/>
                    <a:pt x="2273" y="6499"/>
                    <a:pt x="1663" y="5889"/>
                  </a:cubicBezTo>
                  <a:cubicBezTo>
                    <a:pt x="750" y="4976"/>
                    <a:pt x="477" y="3601"/>
                    <a:pt x="972" y="2415"/>
                  </a:cubicBezTo>
                  <a:cubicBezTo>
                    <a:pt x="1461" y="1222"/>
                    <a:pt x="2627" y="440"/>
                    <a:pt x="3918" y="440"/>
                  </a:cubicBezTo>
                  <a:close/>
                  <a:moveTo>
                    <a:pt x="3916" y="1"/>
                  </a:moveTo>
                  <a:cubicBezTo>
                    <a:pt x="2971" y="1"/>
                    <a:pt x="2043" y="369"/>
                    <a:pt x="1350" y="1066"/>
                  </a:cubicBezTo>
                  <a:cubicBezTo>
                    <a:pt x="307" y="2102"/>
                    <a:pt x="1" y="3666"/>
                    <a:pt x="561" y="5022"/>
                  </a:cubicBezTo>
                  <a:cubicBezTo>
                    <a:pt x="1122" y="6377"/>
                    <a:pt x="2445" y="7264"/>
                    <a:pt x="3918" y="7264"/>
                  </a:cubicBezTo>
                  <a:cubicBezTo>
                    <a:pt x="5919" y="7264"/>
                    <a:pt x="7548" y="5641"/>
                    <a:pt x="7548" y="3634"/>
                  </a:cubicBezTo>
                  <a:cubicBezTo>
                    <a:pt x="7548" y="2161"/>
                    <a:pt x="6662" y="838"/>
                    <a:pt x="5306" y="277"/>
                  </a:cubicBezTo>
                  <a:cubicBezTo>
                    <a:pt x="4857" y="91"/>
                    <a:pt x="4384" y="1"/>
                    <a:pt x="3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3628558" y="2776198"/>
              <a:ext cx="257045" cy="247375"/>
            </a:xfrm>
            <a:custGeom>
              <a:avLst/>
              <a:gdLst/>
              <a:ahLst/>
              <a:cxnLst/>
              <a:rect l="l" t="t" r="r" b="b"/>
              <a:pathLst>
                <a:path w="10181" h="9798" extrusionOk="0">
                  <a:moveTo>
                    <a:pt x="5286" y="223"/>
                  </a:moveTo>
                  <a:cubicBezTo>
                    <a:pt x="7867" y="229"/>
                    <a:pt x="9959" y="2322"/>
                    <a:pt x="9959" y="4903"/>
                  </a:cubicBezTo>
                  <a:cubicBezTo>
                    <a:pt x="9959" y="6793"/>
                    <a:pt x="8818" y="8500"/>
                    <a:pt x="7072" y="9224"/>
                  </a:cubicBezTo>
                  <a:cubicBezTo>
                    <a:pt x="6495" y="9463"/>
                    <a:pt x="5890" y="9579"/>
                    <a:pt x="5289" y="9579"/>
                  </a:cubicBezTo>
                  <a:cubicBezTo>
                    <a:pt x="4072" y="9579"/>
                    <a:pt x="2874" y="9102"/>
                    <a:pt x="1975" y="8207"/>
                  </a:cubicBezTo>
                  <a:cubicBezTo>
                    <a:pt x="639" y="6871"/>
                    <a:pt x="241" y="4857"/>
                    <a:pt x="965" y="3110"/>
                  </a:cubicBezTo>
                  <a:cubicBezTo>
                    <a:pt x="1688" y="1364"/>
                    <a:pt x="3396" y="223"/>
                    <a:pt x="5286" y="223"/>
                  </a:cubicBezTo>
                  <a:close/>
                  <a:moveTo>
                    <a:pt x="5286" y="1"/>
                  </a:moveTo>
                  <a:cubicBezTo>
                    <a:pt x="4011" y="1"/>
                    <a:pt x="2756" y="498"/>
                    <a:pt x="1819" y="1435"/>
                  </a:cubicBezTo>
                  <a:cubicBezTo>
                    <a:pt x="417" y="2836"/>
                    <a:pt x="0" y="4942"/>
                    <a:pt x="756" y="6773"/>
                  </a:cubicBezTo>
                  <a:cubicBezTo>
                    <a:pt x="1519" y="8605"/>
                    <a:pt x="3305" y="9797"/>
                    <a:pt x="5286" y="9797"/>
                  </a:cubicBezTo>
                  <a:cubicBezTo>
                    <a:pt x="7991" y="9797"/>
                    <a:pt x="10181" y="7607"/>
                    <a:pt x="10181" y="4903"/>
                  </a:cubicBezTo>
                  <a:cubicBezTo>
                    <a:pt x="10181" y="2921"/>
                    <a:pt x="8988" y="1135"/>
                    <a:pt x="7156" y="373"/>
                  </a:cubicBezTo>
                  <a:cubicBezTo>
                    <a:pt x="6552" y="123"/>
                    <a:pt x="5917" y="1"/>
                    <a:pt x="5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3686627" y="2843457"/>
              <a:ext cx="131842" cy="112806"/>
            </a:xfrm>
            <a:custGeom>
              <a:avLst/>
              <a:gdLst/>
              <a:ahLst/>
              <a:cxnLst/>
              <a:rect l="l" t="t" r="r" b="b"/>
              <a:pathLst>
                <a:path w="5222" h="4468" extrusionOk="0">
                  <a:moveTo>
                    <a:pt x="2969" y="0"/>
                  </a:moveTo>
                  <a:cubicBezTo>
                    <a:pt x="2421" y="0"/>
                    <a:pt x="1863" y="203"/>
                    <a:pt x="1409" y="655"/>
                  </a:cubicBezTo>
                  <a:cubicBezTo>
                    <a:pt x="1" y="2063"/>
                    <a:pt x="998" y="4468"/>
                    <a:pt x="2986" y="4468"/>
                  </a:cubicBezTo>
                  <a:cubicBezTo>
                    <a:pt x="4224" y="4468"/>
                    <a:pt x="5221" y="3470"/>
                    <a:pt x="5221" y="2239"/>
                  </a:cubicBezTo>
                  <a:cubicBezTo>
                    <a:pt x="5221" y="892"/>
                    <a:pt x="4118" y="0"/>
                    <a:pt x="2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cxnSp>
        <p:nvCxnSpPr>
          <p:cNvPr id="439" name="Google Shape;439;p19"/>
          <p:cNvCxnSpPr/>
          <p:nvPr/>
        </p:nvCxnSpPr>
        <p:spPr>
          <a:xfrm flipH="1">
            <a:off x="1674667" y="3418800"/>
            <a:ext cx="4022400" cy="481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0" name="Google Shape;440;p19"/>
          <p:cNvCxnSpPr>
            <a:stCxn id="441" idx="2"/>
          </p:cNvCxnSpPr>
          <p:nvPr/>
        </p:nvCxnSpPr>
        <p:spPr>
          <a:xfrm flipH="1">
            <a:off x="2819467" y="5157567"/>
            <a:ext cx="2877600" cy="481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2" name="Google Shape;442;p19"/>
          <p:cNvCxnSpPr/>
          <p:nvPr/>
        </p:nvCxnSpPr>
        <p:spPr>
          <a:xfrm>
            <a:off x="6489467" y="3418800"/>
            <a:ext cx="3677200" cy="481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3" name="Google Shape;443;p19"/>
          <p:cNvCxnSpPr>
            <a:stCxn id="441" idx="6"/>
          </p:cNvCxnSpPr>
          <p:nvPr/>
        </p:nvCxnSpPr>
        <p:spPr>
          <a:xfrm>
            <a:off x="6489467" y="5157567"/>
            <a:ext cx="2772800" cy="470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44" name="Google Shape;444;p19"/>
          <p:cNvSpPr txBox="1"/>
          <p:nvPr/>
        </p:nvSpPr>
        <p:spPr>
          <a:xfrm>
            <a:off x="1275767" y="11751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1st Case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445" name="Google Shape;445;p19"/>
          <p:cNvSpPr txBox="1"/>
          <p:nvPr/>
        </p:nvSpPr>
        <p:spPr>
          <a:xfrm>
            <a:off x="9262067" y="11751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2nd Case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446" name="Google Shape;446;p19"/>
          <p:cNvGrpSpPr/>
          <p:nvPr/>
        </p:nvGrpSpPr>
        <p:grpSpPr>
          <a:xfrm>
            <a:off x="2184225" y="1933486"/>
            <a:ext cx="533659" cy="513484"/>
            <a:chOff x="3628558" y="2776198"/>
            <a:chExt cx="257045" cy="247375"/>
          </a:xfrm>
        </p:grpSpPr>
        <p:sp>
          <p:nvSpPr>
            <p:cNvPr id="447" name="Google Shape;447;p19"/>
            <p:cNvSpPr/>
            <p:nvPr/>
          </p:nvSpPr>
          <p:spPr>
            <a:xfrm>
              <a:off x="3663097" y="2808237"/>
              <a:ext cx="190593" cy="183398"/>
            </a:xfrm>
            <a:custGeom>
              <a:avLst/>
              <a:gdLst/>
              <a:ahLst/>
              <a:cxnLst/>
              <a:rect l="l" t="t" r="r" b="b"/>
              <a:pathLst>
                <a:path w="7549" h="7264" extrusionOk="0">
                  <a:moveTo>
                    <a:pt x="3918" y="440"/>
                  </a:moveTo>
                  <a:cubicBezTo>
                    <a:pt x="5678" y="446"/>
                    <a:pt x="7105" y="1874"/>
                    <a:pt x="7105" y="3634"/>
                  </a:cubicBezTo>
                  <a:cubicBezTo>
                    <a:pt x="7105" y="4924"/>
                    <a:pt x="6329" y="6084"/>
                    <a:pt x="5137" y="6579"/>
                  </a:cubicBezTo>
                  <a:cubicBezTo>
                    <a:pt x="4742" y="6744"/>
                    <a:pt x="4327" y="6823"/>
                    <a:pt x="3916" y="6823"/>
                  </a:cubicBezTo>
                  <a:cubicBezTo>
                    <a:pt x="3087" y="6823"/>
                    <a:pt x="2273" y="6499"/>
                    <a:pt x="1663" y="5889"/>
                  </a:cubicBezTo>
                  <a:cubicBezTo>
                    <a:pt x="750" y="4976"/>
                    <a:pt x="477" y="3601"/>
                    <a:pt x="972" y="2415"/>
                  </a:cubicBezTo>
                  <a:cubicBezTo>
                    <a:pt x="1461" y="1222"/>
                    <a:pt x="2627" y="440"/>
                    <a:pt x="3918" y="440"/>
                  </a:cubicBezTo>
                  <a:close/>
                  <a:moveTo>
                    <a:pt x="3916" y="1"/>
                  </a:moveTo>
                  <a:cubicBezTo>
                    <a:pt x="2971" y="1"/>
                    <a:pt x="2043" y="369"/>
                    <a:pt x="1350" y="1066"/>
                  </a:cubicBezTo>
                  <a:cubicBezTo>
                    <a:pt x="307" y="2102"/>
                    <a:pt x="1" y="3666"/>
                    <a:pt x="561" y="5022"/>
                  </a:cubicBezTo>
                  <a:cubicBezTo>
                    <a:pt x="1122" y="6377"/>
                    <a:pt x="2445" y="7264"/>
                    <a:pt x="3918" y="7264"/>
                  </a:cubicBezTo>
                  <a:cubicBezTo>
                    <a:pt x="5919" y="7264"/>
                    <a:pt x="7548" y="5641"/>
                    <a:pt x="7548" y="3634"/>
                  </a:cubicBezTo>
                  <a:cubicBezTo>
                    <a:pt x="7548" y="2161"/>
                    <a:pt x="6662" y="838"/>
                    <a:pt x="5306" y="277"/>
                  </a:cubicBezTo>
                  <a:cubicBezTo>
                    <a:pt x="4857" y="91"/>
                    <a:pt x="4384" y="1"/>
                    <a:pt x="3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3628558" y="2776198"/>
              <a:ext cx="257045" cy="247375"/>
            </a:xfrm>
            <a:custGeom>
              <a:avLst/>
              <a:gdLst/>
              <a:ahLst/>
              <a:cxnLst/>
              <a:rect l="l" t="t" r="r" b="b"/>
              <a:pathLst>
                <a:path w="10181" h="9798" extrusionOk="0">
                  <a:moveTo>
                    <a:pt x="5286" y="223"/>
                  </a:moveTo>
                  <a:cubicBezTo>
                    <a:pt x="7867" y="229"/>
                    <a:pt x="9959" y="2322"/>
                    <a:pt x="9959" y="4903"/>
                  </a:cubicBezTo>
                  <a:cubicBezTo>
                    <a:pt x="9959" y="6793"/>
                    <a:pt x="8818" y="8500"/>
                    <a:pt x="7072" y="9224"/>
                  </a:cubicBezTo>
                  <a:cubicBezTo>
                    <a:pt x="6495" y="9463"/>
                    <a:pt x="5890" y="9579"/>
                    <a:pt x="5289" y="9579"/>
                  </a:cubicBezTo>
                  <a:cubicBezTo>
                    <a:pt x="4072" y="9579"/>
                    <a:pt x="2874" y="9102"/>
                    <a:pt x="1975" y="8207"/>
                  </a:cubicBezTo>
                  <a:cubicBezTo>
                    <a:pt x="639" y="6871"/>
                    <a:pt x="241" y="4857"/>
                    <a:pt x="965" y="3110"/>
                  </a:cubicBezTo>
                  <a:cubicBezTo>
                    <a:pt x="1688" y="1364"/>
                    <a:pt x="3396" y="223"/>
                    <a:pt x="5286" y="223"/>
                  </a:cubicBezTo>
                  <a:close/>
                  <a:moveTo>
                    <a:pt x="5286" y="1"/>
                  </a:moveTo>
                  <a:cubicBezTo>
                    <a:pt x="4011" y="1"/>
                    <a:pt x="2756" y="498"/>
                    <a:pt x="1819" y="1435"/>
                  </a:cubicBezTo>
                  <a:cubicBezTo>
                    <a:pt x="417" y="2836"/>
                    <a:pt x="0" y="4942"/>
                    <a:pt x="756" y="6773"/>
                  </a:cubicBezTo>
                  <a:cubicBezTo>
                    <a:pt x="1519" y="8605"/>
                    <a:pt x="3305" y="9797"/>
                    <a:pt x="5286" y="9797"/>
                  </a:cubicBezTo>
                  <a:cubicBezTo>
                    <a:pt x="7991" y="9797"/>
                    <a:pt x="10181" y="7607"/>
                    <a:pt x="10181" y="4903"/>
                  </a:cubicBezTo>
                  <a:cubicBezTo>
                    <a:pt x="10181" y="2921"/>
                    <a:pt x="8988" y="1135"/>
                    <a:pt x="7156" y="373"/>
                  </a:cubicBezTo>
                  <a:cubicBezTo>
                    <a:pt x="6552" y="123"/>
                    <a:pt x="5917" y="1"/>
                    <a:pt x="5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3686627" y="2843457"/>
              <a:ext cx="131842" cy="112806"/>
            </a:xfrm>
            <a:custGeom>
              <a:avLst/>
              <a:gdLst/>
              <a:ahLst/>
              <a:cxnLst/>
              <a:rect l="l" t="t" r="r" b="b"/>
              <a:pathLst>
                <a:path w="5222" h="4468" extrusionOk="0">
                  <a:moveTo>
                    <a:pt x="2969" y="0"/>
                  </a:moveTo>
                  <a:cubicBezTo>
                    <a:pt x="2421" y="0"/>
                    <a:pt x="1863" y="203"/>
                    <a:pt x="1409" y="655"/>
                  </a:cubicBezTo>
                  <a:cubicBezTo>
                    <a:pt x="1" y="2063"/>
                    <a:pt x="998" y="4468"/>
                    <a:pt x="2986" y="4468"/>
                  </a:cubicBezTo>
                  <a:cubicBezTo>
                    <a:pt x="4224" y="4468"/>
                    <a:pt x="5221" y="3470"/>
                    <a:pt x="5221" y="2239"/>
                  </a:cubicBezTo>
                  <a:cubicBezTo>
                    <a:pt x="5221" y="892"/>
                    <a:pt x="4118" y="0"/>
                    <a:pt x="2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450" name="Google Shape;450;p19"/>
          <p:cNvGrpSpPr/>
          <p:nvPr/>
        </p:nvGrpSpPr>
        <p:grpSpPr>
          <a:xfrm>
            <a:off x="2178625" y="5382019"/>
            <a:ext cx="533659" cy="513484"/>
            <a:chOff x="3628558" y="2776198"/>
            <a:chExt cx="257045" cy="247375"/>
          </a:xfrm>
        </p:grpSpPr>
        <p:sp>
          <p:nvSpPr>
            <p:cNvPr id="451" name="Google Shape;451;p19"/>
            <p:cNvSpPr/>
            <p:nvPr/>
          </p:nvSpPr>
          <p:spPr>
            <a:xfrm>
              <a:off x="3663097" y="2808237"/>
              <a:ext cx="190593" cy="183398"/>
            </a:xfrm>
            <a:custGeom>
              <a:avLst/>
              <a:gdLst/>
              <a:ahLst/>
              <a:cxnLst/>
              <a:rect l="l" t="t" r="r" b="b"/>
              <a:pathLst>
                <a:path w="7549" h="7264" extrusionOk="0">
                  <a:moveTo>
                    <a:pt x="3918" y="440"/>
                  </a:moveTo>
                  <a:cubicBezTo>
                    <a:pt x="5678" y="446"/>
                    <a:pt x="7105" y="1874"/>
                    <a:pt x="7105" y="3634"/>
                  </a:cubicBezTo>
                  <a:cubicBezTo>
                    <a:pt x="7105" y="4924"/>
                    <a:pt x="6329" y="6084"/>
                    <a:pt x="5137" y="6579"/>
                  </a:cubicBezTo>
                  <a:cubicBezTo>
                    <a:pt x="4742" y="6744"/>
                    <a:pt x="4327" y="6823"/>
                    <a:pt x="3916" y="6823"/>
                  </a:cubicBezTo>
                  <a:cubicBezTo>
                    <a:pt x="3087" y="6823"/>
                    <a:pt x="2273" y="6499"/>
                    <a:pt x="1663" y="5889"/>
                  </a:cubicBezTo>
                  <a:cubicBezTo>
                    <a:pt x="750" y="4976"/>
                    <a:pt x="477" y="3601"/>
                    <a:pt x="972" y="2415"/>
                  </a:cubicBezTo>
                  <a:cubicBezTo>
                    <a:pt x="1461" y="1222"/>
                    <a:pt x="2627" y="440"/>
                    <a:pt x="3918" y="440"/>
                  </a:cubicBezTo>
                  <a:close/>
                  <a:moveTo>
                    <a:pt x="3916" y="1"/>
                  </a:moveTo>
                  <a:cubicBezTo>
                    <a:pt x="2971" y="1"/>
                    <a:pt x="2043" y="369"/>
                    <a:pt x="1350" y="1066"/>
                  </a:cubicBezTo>
                  <a:cubicBezTo>
                    <a:pt x="307" y="2102"/>
                    <a:pt x="1" y="3666"/>
                    <a:pt x="561" y="5022"/>
                  </a:cubicBezTo>
                  <a:cubicBezTo>
                    <a:pt x="1122" y="6377"/>
                    <a:pt x="2445" y="7264"/>
                    <a:pt x="3918" y="7264"/>
                  </a:cubicBezTo>
                  <a:cubicBezTo>
                    <a:pt x="5919" y="7264"/>
                    <a:pt x="7548" y="5641"/>
                    <a:pt x="7548" y="3634"/>
                  </a:cubicBezTo>
                  <a:cubicBezTo>
                    <a:pt x="7548" y="2161"/>
                    <a:pt x="6662" y="838"/>
                    <a:pt x="5306" y="277"/>
                  </a:cubicBezTo>
                  <a:cubicBezTo>
                    <a:pt x="4857" y="91"/>
                    <a:pt x="4384" y="1"/>
                    <a:pt x="3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3628558" y="2776198"/>
              <a:ext cx="257045" cy="247375"/>
            </a:xfrm>
            <a:custGeom>
              <a:avLst/>
              <a:gdLst/>
              <a:ahLst/>
              <a:cxnLst/>
              <a:rect l="l" t="t" r="r" b="b"/>
              <a:pathLst>
                <a:path w="10181" h="9798" extrusionOk="0">
                  <a:moveTo>
                    <a:pt x="5286" y="223"/>
                  </a:moveTo>
                  <a:cubicBezTo>
                    <a:pt x="7867" y="229"/>
                    <a:pt x="9959" y="2322"/>
                    <a:pt x="9959" y="4903"/>
                  </a:cubicBezTo>
                  <a:cubicBezTo>
                    <a:pt x="9959" y="6793"/>
                    <a:pt x="8818" y="8500"/>
                    <a:pt x="7072" y="9224"/>
                  </a:cubicBezTo>
                  <a:cubicBezTo>
                    <a:pt x="6495" y="9463"/>
                    <a:pt x="5890" y="9579"/>
                    <a:pt x="5289" y="9579"/>
                  </a:cubicBezTo>
                  <a:cubicBezTo>
                    <a:pt x="4072" y="9579"/>
                    <a:pt x="2874" y="9102"/>
                    <a:pt x="1975" y="8207"/>
                  </a:cubicBezTo>
                  <a:cubicBezTo>
                    <a:pt x="639" y="6871"/>
                    <a:pt x="241" y="4857"/>
                    <a:pt x="965" y="3110"/>
                  </a:cubicBezTo>
                  <a:cubicBezTo>
                    <a:pt x="1688" y="1364"/>
                    <a:pt x="3396" y="223"/>
                    <a:pt x="5286" y="223"/>
                  </a:cubicBezTo>
                  <a:close/>
                  <a:moveTo>
                    <a:pt x="5286" y="1"/>
                  </a:moveTo>
                  <a:cubicBezTo>
                    <a:pt x="4011" y="1"/>
                    <a:pt x="2756" y="498"/>
                    <a:pt x="1819" y="1435"/>
                  </a:cubicBezTo>
                  <a:cubicBezTo>
                    <a:pt x="417" y="2836"/>
                    <a:pt x="0" y="4942"/>
                    <a:pt x="756" y="6773"/>
                  </a:cubicBezTo>
                  <a:cubicBezTo>
                    <a:pt x="1519" y="8605"/>
                    <a:pt x="3305" y="9797"/>
                    <a:pt x="5286" y="9797"/>
                  </a:cubicBezTo>
                  <a:cubicBezTo>
                    <a:pt x="7991" y="9797"/>
                    <a:pt x="10181" y="7607"/>
                    <a:pt x="10181" y="4903"/>
                  </a:cubicBezTo>
                  <a:cubicBezTo>
                    <a:pt x="10181" y="2921"/>
                    <a:pt x="8988" y="1135"/>
                    <a:pt x="7156" y="373"/>
                  </a:cubicBezTo>
                  <a:cubicBezTo>
                    <a:pt x="6552" y="123"/>
                    <a:pt x="5917" y="1"/>
                    <a:pt x="5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3686627" y="2843457"/>
              <a:ext cx="131842" cy="112806"/>
            </a:xfrm>
            <a:custGeom>
              <a:avLst/>
              <a:gdLst/>
              <a:ahLst/>
              <a:cxnLst/>
              <a:rect l="l" t="t" r="r" b="b"/>
              <a:pathLst>
                <a:path w="5222" h="4468" extrusionOk="0">
                  <a:moveTo>
                    <a:pt x="2969" y="0"/>
                  </a:moveTo>
                  <a:cubicBezTo>
                    <a:pt x="2421" y="0"/>
                    <a:pt x="1863" y="203"/>
                    <a:pt x="1409" y="655"/>
                  </a:cubicBezTo>
                  <a:cubicBezTo>
                    <a:pt x="1" y="2063"/>
                    <a:pt x="998" y="4468"/>
                    <a:pt x="2986" y="4468"/>
                  </a:cubicBezTo>
                  <a:cubicBezTo>
                    <a:pt x="4224" y="4468"/>
                    <a:pt x="5221" y="3470"/>
                    <a:pt x="5221" y="2239"/>
                  </a:cubicBezTo>
                  <a:cubicBezTo>
                    <a:pt x="5221" y="892"/>
                    <a:pt x="4118" y="0"/>
                    <a:pt x="2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454" name="Google Shape;454;p19"/>
          <p:cNvGrpSpPr/>
          <p:nvPr/>
        </p:nvGrpSpPr>
        <p:grpSpPr>
          <a:xfrm>
            <a:off x="10267992" y="3632386"/>
            <a:ext cx="533659" cy="513484"/>
            <a:chOff x="3628558" y="2776198"/>
            <a:chExt cx="257045" cy="247375"/>
          </a:xfrm>
        </p:grpSpPr>
        <p:sp>
          <p:nvSpPr>
            <p:cNvPr id="455" name="Google Shape;455;p19"/>
            <p:cNvSpPr/>
            <p:nvPr/>
          </p:nvSpPr>
          <p:spPr>
            <a:xfrm>
              <a:off x="3686627" y="2843457"/>
              <a:ext cx="131842" cy="112806"/>
            </a:xfrm>
            <a:custGeom>
              <a:avLst/>
              <a:gdLst/>
              <a:ahLst/>
              <a:cxnLst/>
              <a:rect l="l" t="t" r="r" b="b"/>
              <a:pathLst>
                <a:path w="5222" h="4468" extrusionOk="0">
                  <a:moveTo>
                    <a:pt x="2969" y="0"/>
                  </a:moveTo>
                  <a:cubicBezTo>
                    <a:pt x="2421" y="0"/>
                    <a:pt x="1863" y="203"/>
                    <a:pt x="1409" y="655"/>
                  </a:cubicBezTo>
                  <a:cubicBezTo>
                    <a:pt x="1" y="2063"/>
                    <a:pt x="998" y="4468"/>
                    <a:pt x="2986" y="4468"/>
                  </a:cubicBezTo>
                  <a:cubicBezTo>
                    <a:pt x="4224" y="4468"/>
                    <a:pt x="5221" y="3470"/>
                    <a:pt x="5221" y="2239"/>
                  </a:cubicBezTo>
                  <a:cubicBezTo>
                    <a:pt x="5221" y="892"/>
                    <a:pt x="4118" y="0"/>
                    <a:pt x="2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3663097" y="2808237"/>
              <a:ext cx="190593" cy="183398"/>
            </a:xfrm>
            <a:custGeom>
              <a:avLst/>
              <a:gdLst/>
              <a:ahLst/>
              <a:cxnLst/>
              <a:rect l="l" t="t" r="r" b="b"/>
              <a:pathLst>
                <a:path w="7549" h="7264" extrusionOk="0">
                  <a:moveTo>
                    <a:pt x="3918" y="440"/>
                  </a:moveTo>
                  <a:cubicBezTo>
                    <a:pt x="5678" y="446"/>
                    <a:pt x="7105" y="1874"/>
                    <a:pt x="7105" y="3634"/>
                  </a:cubicBezTo>
                  <a:cubicBezTo>
                    <a:pt x="7105" y="4924"/>
                    <a:pt x="6329" y="6084"/>
                    <a:pt x="5137" y="6579"/>
                  </a:cubicBezTo>
                  <a:cubicBezTo>
                    <a:pt x="4742" y="6744"/>
                    <a:pt x="4327" y="6823"/>
                    <a:pt x="3916" y="6823"/>
                  </a:cubicBezTo>
                  <a:cubicBezTo>
                    <a:pt x="3087" y="6823"/>
                    <a:pt x="2273" y="6499"/>
                    <a:pt x="1663" y="5889"/>
                  </a:cubicBezTo>
                  <a:cubicBezTo>
                    <a:pt x="750" y="4976"/>
                    <a:pt x="477" y="3601"/>
                    <a:pt x="972" y="2415"/>
                  </a:cubicBezTo>
                  <a:cubicBezTo>
                    <a:pt x="1461" y="1222"/>
                    <a:pt x="2627" y="440"/>
                    <a:pt x="3918" y="440"/>
                  </a:cubicBezTo>
                  <a:close/>
                  <a:moveTo>
                    <a:pt x="3916" y="1"/>
                  </a:moveTo>
                  <a:cubicBezTo>
                    <a:pt x="2971" y="1"/>
                    <a:pt x="2043" y="369"/>
                    <a:pt x="1350" y="1066"/>
                  </a:cubicBezTo>
                  <a:cubicBezTo>
                    <a:pt x="307" y="2102"/>
                    <a:pt x="1" y="3666"/>
                    <a:pt x="561" y="5022"/>
                  </a:cubicBezTo>
                  <a:cubicBezTo>
                    <a:pt x="1122" y="6377"/>
                    <a:pt x="2445" y="7264"/>
                    <a:pt x="3918" y="7264"/>
                  </a:cubicBezTo>
                  <a:cubicBezTo>
                    <a:pt x="5919" y="7264"/>
                    <a:pt x="7548" y="5641"/>
                    <a:pt x="7548" y="3634"/>
                  </a:cubicBezTo>
                  <a:cubicBezTo>
                    <a:pt x="7548" y="2161"/>
                    <a:pt x="6662" y="838"/>
                    <a:pt x="5306" y="277"/>
                  </a:cubicBezTo>
                  <a:cubicBezTo>
                    <a:pt x="4857" y="91"/>
                    <a:pt x="4384" y="1"/>
                    <a:pt x="3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3628558" y="2776198"/>
              <a:ext cx="257045" cy="247375"/>
            </a:xfrm>
            <a:custGeom>
              <a:avLst/>
              <a:gdLst/>
              <a:ahLst/>
              <a:cxnLst/>
              <a:rect l="l" t="t" r="r" b="b"/>
              <a:pathLst>
                <a:path w="10181" h="9798" extrusionOk="0">
                  <a:moveTo>
                    <a:pt x="5286" y="223"/>
                  </a:moveTo>
                  <a:cubicBezTo>
                    <a:pt x="7867" y="229"/>
                    <a:pt x="9959" y="2322"/>
                    <a:pt x="9959" y="4903"/>
                  </a:cubicBezTo>
                  <a:cubicBezTo>
                    <a:pt x="9959" y="6793"/>
                    <a:pt x="8818" y="8500"/>
                    <a:pt x="7072" y="9224"/>
                  </a:cubicBezTo>
                  <a:cubicBezTo>
                    <a:pt x="6495" y="9463"/>
                    <a:pt x="5890" y="9579"/>
                    <a:pt x="5289" y="9579"/>
                  </a:cubicBezTo>
                  <a:cubicBezTo>
                    <a:pt x="4072" y="9579"/>
                    <a:pt x="2874" y="9102"/>
                    <a:pt x="1975" y="8207"/>
                  </a:cubicBezTo>
                  <a:cubicBezTo>
                    <a:pt x="639" y="6871"/>
                    <a:pt x="241" y="4857"/>
                    <a:pt x="965" y="3110"/>
                  </a:cubicBezTo>
                  <a:cubicBezTo>
                    <a:pt x="1688" y="1364"/>
                    <a:pt x="3396" y="223"/>
                    <a:pt x="5286" y="223"/>
                  </a:cubicBezTo>
                  <a:close/>
                  <a:moveTo>
                    <a:pt x="5286" y="1"/>
                  </a:moveTo>
                  <a:cubicBezTo>
                    <a:pt x="4011" y="1"/>
                    <a:pt x="2756" y="498"/>
                    <a:pt x="1819" y="1435"/>
                  </a:cubicBezTo>
                  <a:cubicBezTo>
                    <a:pt x="417" y="2836"/>
                    <a:pt x="0" y="4942"/>
                    <a:pt x="756" y="6773"/>
                  </a:cubicBezTo>
                  <a:cubicBezTo>
                    <a:pt x="1519" y="8605"/>
                    <a:pt x="3305" y="9797"/>
                    <a:pt x="5286" y="9797"/>
                  </a:cubicBezTo>
                  <a:cubicBezTo>
                    <a:pt x="7991" y="9797"/>
                    <a:pt x="10181" y="7607"/>
                    <a:pt x="10181" y="4903"/>
                  </a:cubicBezTo>
                  <a:cubicBezTo>
                    <a:pt x="10181" y="2921"/>
                    <a:pt x="8988" y="1135"/>
                    <a:pt x="7156" y="373"/>
                  </a:cubicBezTo>
                  <a:cubicBezTo>
                    <a:pt x="6552" y="123"/>
                    <a:pt x="5917" y="1"/>
                    <a:pt x="5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458" name="Google Shape;458;p19"/>
          <p:cNvGrpSpPr/>
          <p:nvPr/>
        </p:nvGrpSpPr>
        <p:grpSpPr>
          <a:xfrm>
            <a:off x="9440625" y="1933486"/>
            <a:ext cx="533659" cy="513484"/>
            <a:chOff x="3628558" y="2776198"/>
            <a:chExt cx="257045" cy="247375"/>
          </a:xfrm>
        </p:grpSpPr>
        <p:sp>
          <p:nvSpPr>
            <p:cNvPr id="459" name="Google Shape;459;p19"/>
            <p:cNvSpPr/>
            <p:nvPr/>
          </p:nvSpPr>
          <p:spPr>
            <a:xfrm>
              <a:off x="3686627" y="2843457"/>
              <a:ext cx="131842" cy="112806"/>
            </a:xfrm>
            <a:custGeom>
              <a:avLst/>
              <a:gdLst/>
              <a:ahLst/>
              <a:cxnLst/>
              <a:rect l="l" t="t" r="r" b="b"/>
              <a:pathLst>
                <a:path w="5222" h="4468" extrusionOk="0">
                  <a:moveTo>
                    <a:pt x="2969" y="0"/>
                  </a:moveTo>
                  <a:cubicBezTo>
                    <a:pt x="2421" y="0"/>
                    <a:pt x="1863" y="203"/>
                    <a:pt x="1409" y="655"/>
                  </a:cubicBezTo>
                  <a:cubicBezTo>
                    <a:pt x="1" y="2063"/>
                    <a:pt x="998" y="4468"/>
                    <a:pt x="2986" y="4468"/>
                  </a:cubicBezTo>
                  <a:cubicBezTo>
                    <a:pt x="4224" y="4468"/>
                    <a:pt x="5221" y="3470"/>
                    <a:pt x="5221" y="2239"/>
                  </a:cubicBezTo>
                  <a:cubicBezTo>
                    <a:pt x="5221" y="892"/>
                    <a:pt x="4118" y="0"/>
                    <a:pt x="2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3663097" y="2808237"/>
              <a:ext cx="190593" cy="183398"/>
            </a:xfrm>
            <a:custGeom>
              <a:avLst/>
              <a:gdLst/>
              <a:ahLst/>
              <a:cxnLst/>
              <a:rect l="l" t="t" r="r" b="b"/>
              <a:pathLst>
                <a:path w="7549" h="7264" extrusionOk="0">
                  <a:moveTo>
                    <a:pt x="3918" y="440"/>
                  </a:moveTo>
                  <a:cubicBezTo>
                    <a:pt x="5678" y="446"/>
                    <a:pt x="7105" y="1874"/>
                    <a:pt x="7105" y="3634"/>
                  </a:cubicBezTo>
                  <a:cubicBezTo>
                    <a:pt x="7105" y="4924"/>
                    <a:pt x="6329" y="6084"/>
                    <a:pt x="5137" y="6579"/>
                  </a:cubicBezTo>
                  <a:cubicBezTo>
                    <a:pt x="4742" y="6744"/>
                    <a:pt x="4327" y="6823"/>
                    <a:pt x="3916" y="6823"/>
                  </a:cubicBezTo>
                  <a:cubicBezTo>
                    <a:pt x="3087" y="6823"/>
                    <a:pt x="2273" y="6499"/>
                    <a:pt x="1663" y="5889"/>
                  </a:cubicBezTo>
                  <a:cubicBezTo>
                    <a:pt x="750" y="4976"/>
                    <a:pt x="477" y="3601"/>
                    <a:pt x="972" y="2415"/>
                  </a:cubicBezTo>
                  <a:cubicBezTo>
                    <a:pt x="1461" y="1222"/>
                    <a:pt x="2627" y="440"/>
                    <a:pt x="3918" y="440"/>
                  </a:cubicBezTo>
                  <a:close/>
                  <a:moveTo>
                    <a:pt x="3916" y="1"/>
                  </a:moveTo>
                  <a:cubicBezTo>
                    <a:pt x="2971" y="1"/>
                    <a:pt x="2043" y="369"/>
                    <a:pt x="1350" y="1066"/>
                  </a:cubicBezTo>
                  <a:cubicBezTo>
                    <a:pt x="307" y="2102"/>
                    <a:pt x="1" y="3666"/>
                    <a:pt x="561" y="5022"/>
                  </a:cubicBezTo>
                  <a:cubicBezTo>
                    <a:pt x="1122" y="6377"/>
                    <a:pt x="2445" y="7264"/>
                    <a:pt x="3918" y="7264"/>
                  </a:cubicBezTo>
                  <a:cubicBezTo>
                    <a:pt x="5919" y="7264"/>
                    <a:pt x="7548" y="5641"/>
                    <a:pt x="7548" y="3634"/>
                  </a:cubicBezTo>
                  <a:cubicBezTo>
                    <a:pt x="7548" y="2161"/>
                    <a:pt x="6662" y="838"/>
                    <a:pt x="5306" y="277"/>
                  </a:cubicBezTo>
                  <a:cubicBezTo>
                    <a:pt x="4857" y="91"/>
                    <a:pt x="4384" y="1"/>
                    <a:pt x="3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3628558" y="2776198"/>
              <a:ext cx="257045" cy="247375"/>
            </a:xfrm>
            <a:custGeom>
              <a:avLst/>
              <a:gdLst/>
              <a:ahLst/>
              <a:cxnLst/>
              <a:rect l="l" t="t" r="r" b="b"/>
              <a:pathLst>
                <a:path w="10181" h="9798" extrusionOk="0">
                  <a:moveTo>
                    <a:pt x="5286" y="223"/>
                  </a:moveTo>
                  <a:cubicBezTo>
                    <a:pt x="7867" y="229"/>
                    <a:pt x="9959" y="2322"/>
                    <a:pt x="9959" y="4903"/>
                  </a:cubicBezTo>
                  <a:cubicBezTo>
                    <a:pt x="9959" y="6793"/>
                    <a:pt x="8818" y="8500"/>
                    <a:pt x="7072" y="9224"/>
                  </a:cubicBezTo>
                  <a:cubicBezTo>
                    <a:pt x="6495" y="9463"/>
                    <a:pt x="5890" y="9579"/>
                    <a:pt x="5289" y="9579"/>
                  </a:cubicBezTo>
                  <a:cubicBezTo>
                    <a:pt x="4072" y="9579"/>
                    <a:pt x="2874" y="9102"/>
                    <a:pt x="1975" y="8207"/>
                  </a:cubicBezTo>
                  <a:cubicBezTo>
                    <a:pt x="639" y="6871"/>
                    <a:pt x="241" y="4857"/>
                    <a:pt x="965" y="3110"/>
                  </a:cubicBezTo>
                  <a:cubicBezTo>
                    <a:pt x="1688" y="1364"/>
                    <a:pt x="3396" y="223"/>
                    <a:pt x="5286" y="223"/>
                  </a:cubicBezTo>
                  <a:close/>
                  <a:moveTo>
                    <a:pt x="5286" y="1"/>
                  </a:moveTo>
                  <a:cubicBezTo>
                    <a:pt x="4011" y="1"/>
                    <a:pt x="2756" y="498"/>
                    <a:pt x="1819" y="1435"/>
                  </a:cubicBezTo>
                  <a:cubicBezTo>
                    <a:pt x="417" y="2836"/>
                    <a:pt x="0" y="4942"/>
                    <a:pt x="756" y="6773"/>
                  </a:cubicBezTo>
                  <a:cubicBezTo>
                    <a:pt x="1519" y="8605"/>
                    <a:pt x="3305" y="9797"/>
                    <a:pt x="5286" y="9797"/>
                  </a:cubicBezTo>
                  <a:cubicBezTo>
                    <a:pt x="7991" y="9797"/>
                    <a:pt x="10181" y="7607"/>
                    <a:pt x="10181" y="4903"/>
                  </a:cubicBezTo>
                  <a:cubicBezTo>
                    <a:pt x="10181" y="2921"/>
                    <a:pt x="8988" y="1135"/>
                    <a:pt x="7156" y="373"/>
                  </a:cubicBezTo>
                  <a:cubicBezTo>
                    <a:pt x="6552" y="123"/>
                    <a:pt x="5917" y="1"/>
                    <a:pt x="5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462" name="Google Shape;462;p19"/>
          <p:cNvSpPr/>
          <p:nvPr/>
        </p:nvSpPr>
        <p:spPr>
          <a:xfrm>
            <a:off x="5697067" y="3022600"/>
            <a:ext cx="792400" cy="792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41" name="Google Shape;441;p19"/>
          <p:cNvSpPr/>
          <p:nvPr/>
        </p:nvSpPr>
        <p:spPr>
          <a:xfrm>
            <a:off x="5697067" y="4761367"/>
            <a:ext cx="792400" cy="79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463" name="Google Shape;463;p19"/>
          <p:cNvGrpSpPr/>
          <p:nvPr/>
        </p:nvGrpSpPr>
        <p:grpSpPr>
          <a:xfrm>
            <a:off x="5857430" y="1445725"/>
            <a:ext cx="471676" cy="468617"/>
            <a:chOff x="-22845575" y="3504075"/>
            <a:chExt cx="296950" cy="295025"/>
          </a:xfrm>
        </p:grpSpPr>
        <p:sp>
          <p:nvSpPr>
            <p:cNvPr id="464" name="Google Shape;464;p19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466" name="Google Shape;466;p19"/>
          <p:cNvSpPr/>
          <p:nvPr/>
        </p:nvSpPr>
        <p:spPr>
          <a:xfrm>
            <a:off x="5855543" y="3182883"/>
            <a:ext cx="475448" cy="471835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67" name="Google Shape;467;p19"/>
          <p:cNvSpPr/>
          <p:nvPr/>
        </p:nvSpPr>
        <p:spPr>
          <a:xfrm>
            <a:off x="5913718" y="4922960"/>
            <a:ext cx="359097" cy="469213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Four-Option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3" name="Google Shape;473;p20"/>
          <p:cNvSpPr/>
          <p:nvPr/>
        </p:nvSpPr>
        <p:spPr>
          <a:xfrm>
            <a:off x="3500000" y="2905033"/>
            <a:ext cx="1943600" cy="194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74" name="Google Shape;474;p20"/>
          <p:cNvSpPr txBox="1"/>
          <p:nvPr/>
        </p:nvSpPr>
        <p:spPr>
          <a:xfrm>
            <a:off x="3184400" y="5334167"/>
            <a:ext cx="25748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475" name="Google Shape;475;p20"/>
          <p:cNvSpPr txBox="1"/>
          <p:nvPr/>
        </p:nvSpPr>
        <p:spPr>
          <a:xfrm>
            <a:off x="3686600" y="4982600"/>
            <a:ext cx="1570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476" name="Google Shape;476;p20"/>
          <p:cNvSpPr/>
          <p:nvPr/>
        </p:nvSpPr>
        <p:spPr>
          <a:xfrm>
            <a:off x="925200" y="1726833"/>
            <a:ext cx="1943600" cy="194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77" name="Google Shape;477;p20"/>
          <p:cNvSpPr txBox="1"/>
          <p:nvPr/>
        </p:nvSpPr>
        <p:spPr>
          <a:xfrm>
            <a:off x="609600" y="4155967"/>
            <a:ext cx="25748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478" name="Google Shape;478;p20"/>
          <p:cNvSpPr txBox="1"/>
          <p:nvPr/>
        </p:nvSpPr>
        <p:spPr>
          <a:xfrm>
            <a:off x="1111800" y="3804400"/>
            <a:ext cx="1570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479" name="Google Shape;479;p20"/>
          <p:cNvSpPr/>
          <p:nvPr/>
        </p:nvSpPr>
        <p:spPr>
          <a:xfrm>
            <a:off x="6411600" y="1726833"/>
            <a:ext cx="1943600" cy="1943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80" name="Google Shape;480;p20"/>
          <p:cNvSpPr txBox="1"/>
          <p:nvPr/>
        </p:nvSpPr>
        <p:spPr>
          <a:xfrm>
            <a:off x="6096000" y="4155967"/>
            <a:ext cx="25748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481" name="Google Shape;481;p20"/>
          <p:cNvSpPr txBox="1"/>
          <p:nvPr/>
        </p:nvSpPr>
        <p:spPr>
          <a:xfrm>
            <a:off x="6598200" y="3804400"/>
            <a:ext cx="1570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482" name="Google Shape;482;p20"/>
          <p:cNvSpPr/>
          <p:nvPr/>
        </p:nvSpPr>
        <p:spPr>
          <a:xfrm>
            <a:off x="1568137" y="2328359"/>
            <a:ext cx="657715" cy="740437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483" name="Google Shape;483;p20"/>
          <p:cNvGrpSpPr/>
          <p:nvPr/>
        </p:nvGrpSpPr>
        <p:grpSpPr>
          <a:xfrm>
            <a:off x="6993002" y="2329339"/>
            <a:ext cx="738399" cy="738437"/>
            <a:chOff x="-24338900" y="2710600"/>
            <a:chExt cx="295375" cy="295375"/>
          </a:xfrm>
        </p:grpSpPr>
        <p:sp>
          <p:nvSpPr>
            <p:cNvPr id="484" name="Google Shape;484;p20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486" name="Google Shape;486;p20"/>
          <p:cNvSpPr/>
          <p:nvPr/>
        </p:nvSpPr>
        <p:spPr>
          <a:xfrm>
            <a:off x="4187266" y="3507552"/>
            <a:ext cx="569095" cy="738563"/>
          </a:xfrm>
          <a:custGeom>
            <a:avLst/>
            <a:gdLst/>
            <a:ahLst/>
            <a:cxnLst/>
            <a:rect l="l" t="t" r="r" b="b"/>
            <a:pathLst>
              <a:path w="9106" h="11817" extrusionOk="0">
                <a:moveTo>
                  <a:pt x="4649" y="623"/>
                </a:moveTo>
                <a:cubicBezTo>
                  <a:pt x="5216" y="623"/>
                  <a:pt x="5756" y="897"/>
                  <a:pt x="6270" y="1325"/>
                </a:cubicBezTo>
                <a:lnTo>
                  <a:pt x="5987" y="2365"/>
                </a:lnTo>
                <a:cubicBezTo>
                  <a:pt x="5546" y="2144"/>
                  <a:pt x="5042" y="2050"/>
                  <a:pt x="4569" y="2050"/>
                </a:cubicBezTo>
                <a:cubicBezTo>
                  <a:pt x="4097" y="2050"/>
                  <a:pt x="3593" y="2144"/>
                  <a:pt x="3151" y="2365"/>
                </a:cubicBezTo>
                <a:lnTo>
                  <a:pt x="2868" y="1325"/>
                </a:lnTo>
                <a:cubicBezTo>
                  <a:pt x="3340" y="916"/>
                  <a:pt x="3939" y="664"/>
                  <a:pt x="4475" y="632"/>
                </a:cubicBezTo>
                <a:cubicBezTo>
                  <a:pt x="4533" y="626"/>
                  <a:pt x="4591" y="623"/>
                  <a:pt x="4649" y="623"/>
                </a:cubicBezTo>
                <a:close/>
                <a:moveTo>
                  <a:pt x="4601" y="4791"/>
                </a:moveTo>
                <a:cubicBezTo>
                  <a:pt x="4853" y="5074"/>
                  <a:pt x="5199" y="5358"/>
                  <a:pt x="5640" y="5610"/>
                </a:cubicBezTo>
                <a:lnTo>
                  <a:pt x="5640" y="6555"/>
                </a:lnTo>
                <a:cubicBezTo>
                  <a:pt x="5640" y="7154"/>
                  <a:pt x="5168" y="7595"/>
                  <a:pt x="4601" y="7595"/>
                </a:cubicBezTo>
                <a:cubicBezTo>
                  <a:pt x="4065" y="7595"/>
                  <a:pt x="3593" y="7122"/>
                  <a:pt x="3593" y="6555"/>
                </a:cubicBezTo>
                <a:lnTo>
                  <a:pt x="3593" y="5641"/>
                </a:lnTo>
                <a:cubicBezTo>
                  <a:pt x="3939" y="5358"/>
                  <a:pt x="4254" y="5169"/>
                  <a:pt x="4475" y="4917"/>
                </a:cubicBezTo>
                <a:lnTo>
                  <a:pt x="4601" y="4791"/>
                </a:lnTo>
                <a:close/>
                <a:moveTo>
                  <a:pt x="4569" y="2806"/>
                </a:moveTo>
                <a:cubicBezTo>
                  <a:pt x="5073" y="2806"/>
                  <a:pt x="5577" y="2964"/>
                  <a:pt x="6018" y="3216"/>
                </a:cubicBezTo>
                <a:cubicBezTo>
                  <a:pt x="6491" y="3499"/>
                  <a:pt x="6901" y="3972"/>
                  <a:pt x="7121" y="4476"/>
                </a:cubicBezTo>
                <a:lnTo>
                  <a:pt x="7877" y="6902"/>
                </a:lnTo>
                <a:lnTo>
                  <a:pt x="7877" y="6933"/>
                </a:lnTo>
                <a:cubicBezTo>
                  <a:pt x="8003" y="7217"/>
                  <a:pt x="7909" y="7469"/>
                  <a:pt x="7783" y="7626"/>
                </a:cubicBezTo>
                <a:cubicBezTo>
                  <a:pt x="7562" y="8036"/>
                  <a:pt x="7090" y="8319"/>
                  <a:pt x="6617" y="8351"/>
                </a:cubicBezTo>
                <a:cubicBezTo>
                  <a:pt x="6270" y="8351"/>
                  <a:pt x="5955" y="8162"/>
                  <a:pt x="5766" y="7878"/>
                </a:cubicBezTo>
                <a:cubicBezTo>
                  <a:pt x="6081" y="7563"/>
                  <a:pt x="6302" y="7122"/>
                  <a:pt x="6302" y="6618"/>
                </a:cubicBezTo>
                <a:lnTo>
                  <a:pt x="6302" y="6114"/>
                </a:lnTo>
                <a:cubicBezTo>
                  <a:pt x="6333" y="6145"/>
                  <a:pt x="6428" y="6177"/>
                  <a:pt x="6459" y="6208"/>
                </a:cubicBezTo>
                <a:cubicBezTo>
                  <a:pt x="6554" y="6272"/>
                  <a:pt x="6585" y="6272"/>
                  <a:pt x="6648" y="6272"/>
                </a:cubicBezTo>
                <a:cubicBezTo>
                  <a:pt x="6775" y="6272"/>
                  <a:pt x="6901" y="6208"/>
                  <a:pt x="6932" y="6114"/>
                </a:cubicBezTo>
                <a:cubicBezTo>
                  <a:pt x="7058" y="5956"/>
                  <a:pt x="6995" y="5704"/>
                  <a:pt x="6869" y="5641"/>
                </a:cubicBezTo>
                <a:cubicBezTo>
                  <a:pt x="6617" y="5484"/>
                  <a:pt x="6428" y="5358"/>
                  <a:pt x="6239" y="5232"/>
                </a:cubicBezTo>
                <a:cubicBezTo>
                  <a:pt x="6176" y="5200"/>
                  <a:pt x="6144" y="5169"/>
                  <a:pt x="6113" y="5169"/>
                </a:cubicBezTo>
                <a:cubicBezTo>
                  <a:pt x="5199" y="4570"/>
                  <a:pt x="4979" y="4381"/>
                  <a:pt x="4979" y="3814"/>
                </a:cubicBezTo>
                <a:cubicBezTo>
                  <a:pt x="4979" y="3625"/>
                  <a:pt x="4821" y="3468"/>
                  <a:pt x="4601" y="3468"/>
                </a:cubicBezTo>
                <a:cubicBezTo>
                  <a:pt x="4412" y="3468"/>
                  <a:pt x="4254" y="3625"/>
                  <a:pt x="4254" y="3814"/>
                </a:cubicBezTo>
                <a:cubicBezTo>
                  <a:pt x="4254" y="4381"/>
                  <a:pt x="4034" y="4570"/>
                  <a:pt x="3120" y="5169"/>
                </a:cubicBezTo>
                <a:cubicBezTo>
                  <a:pt x="3057" y="5169"/>
                  <a:pt x="3025" y="5200"/>
                  <a:pt x="2994" y="5232"/>
                </a:cubicBezTo>
                <a:cubicBezTo>
                  <a:pt x="2805" y="5358"/>
                  <a:pt x="2584" y="5484"/>
                  <a:pt x="2364" y="5641"/>
                </a:cubicBezTo>
                <a:cubicBezTo>
                  <a:pt x="2206" y="5736"/>
                  <a:pt x="2175" y="5956"/>
                  <a:pt x="2269" y="6114"/>
                </a:cubicBezTo>
                <a:cubicBezTo>
                  <a:pt x="2343" y="6206"/>
                  <a:pt x="2448" y="6255"/>
                  <a:pt x="2548" y="6255"/>
                </a:cubicBezTo>
                <a:cubicBezTo>
                  <a:pt x="2620" y="6255"/>
                  <a:pt x="2689" y="6230"/>
                  <a:pt x="2742" y="6177"/>
                </a:cubicBezTo>
                <a:cubicBezTo>
                  <a:pt x="2805" y="6145"/>
                  <a:pt x="2868" y="6114"/>
                  <a:pt x="2899" y="6051"/>
                </a:cubicBezTo>
                <a:lnTo>
                  <a:pt x="2899" y="6587"/>
                </a:lnTo>
                <a:cubicBezTo>
                  <a:pt x="2899" y="7059"/>
                  <a:pt x="3120" y="7532"/>
                  <a:pt x="3466" y="7847"/>
                </a:cubicBezTo>
                <a:cubicBezTo>
                  <a:pt x="3277" y="8099"/>
                  <a:pt x="2962" y="8319"/>
                  <a:pt x="2616" y="8319"/>
                </a:cubicBezTo>
                <a:cubicBezTo>
                  <a:pt x="2143" y="8256"/>
                  <a:pt x="1671" y="8004"/>
                  <a:pt x="1419" y="7595"/>
                </a:cubicBezTo>
                <a:cubicBezTo>
                  <a:pt x="1230" y="7437"/>
                  <a:pt x="1135" y="7217"/>
                  <a:pt x="1261" y="6933"/>
                </a:cubicBezTo>
                <a:lnTo>
                  <a:pt x="2017" y="4476"/>
                </a:lnTo>
                <a:cubicBezTo>
                  <a:pt x="2238" y="3940"/>
                  <a:pt x="2647" y="3499"/>
                  <a:pt x="3120" y="3216"/>
                </a:cubicBezTo>
                <a:cubicBezTo>
                  <a:pt x="3529" y="2964"/>
                  <a:pt x="4065" y="2806"/>
                  <a:pt x="4569" y="2806"/>
                </a:cubicBezTo>
                <a:close/>
                <a:moveTo>
                  <a:pt x="5231" y="8225"/>
                </a:moveTo>
                <a:cubicBezTo>
                  <a:pt x="5325" y="8382"/>
                  <a:pt x="5420" y="8508"/>
                  <a:pt x="5577" y="8634"/>
                </a:cubicBezTo>
                <a:lnTo>
                  <a:pt x="4569" y="9580"/>
                </a:lnTo>
                <a:lnTo>
                  <a:pt x="3624" y="8634"/>
                </a:lnTo>
                <a:cubicBezTo>
                  <a:pt x="3750" y="8508"/>
                  <a:pt x="3845" y="8382"/>
                  <a:pt x="3971" y="8225"/>
                </a:cubicBezTo>
                <a:cubicBezTo>
                  <a:pt x="4160" y="8319"/>
                  <a:pt x="4380" y="8351"/>
                  <a:pt x="4601" y="8351"/>
                </a:cubicBezTo>
                <a:cubicBezTo>
                  <a:pt x="4853" y="8351"/>
                  <a:pt x="5042" y="8319"/>
                  <a:pt x="5231" y="8225"/>
                </a:cubicBezTo>
                <a:close/>
                <a:moveTo>
                  <a:pt x="2994" y="8949"/>
                </a:moveTo>
                <a:lnTo>
                  <a:pt x="4254" y="10210"/>
                </a:lnTo>
                <a:lnTo>
                  <a:pt x="4254" y="11092"/>
                </a:lnTo>
                <a:lnTo>
                  <a:pt x="789" y="11092"/>
                </a:lnTo>
                <a:lnTo>
                  <a:pt x="789" y="10745"/>
                </a:lnTo>
                <a:cubicBezTo>
                  <a:pt x="789" y="9800"/>
                  <a:pt x="1576" y="9012"/>
                  <a:pt x="2521" y="9012"/>
                </a:cubicBezTo>
                <a:cubicBezTo>
                  <a:pt x="2679" y="9012"/>
                  <a:pt x="2836" y="8981"/>
                  <a:pt x="2994" y="8949"/>
                </a:cubicBezTo>
                <a:close/>
                <a:moveTo>
                  <a:pt x="6176" y="8949"/>
                </a:moveTo>
                <a:cubicBezTo>
                  <a:pt x="6333" y="8981"/>
                  <a:pt x="6491" y="9012"/>
                  <a:pt x="6648" y="9012"/>
                </a:cubicBezTo>
                <a:cubicBezTo>
                  <a:pt x="7594" y="9012"/>
                  <a:pt x="8381" y="9800"/>
                  <a:pt x="8381" y="10745"/>
                </a:cubicBezTo>
                <a:lnTo>
                  <a:pt x="8381" y="11092"/>
                </a:lnTo>
                <a:lnTo>
                  <a:pt x="4916" y="11092"/>
                </a:lnTo>
                <a:lnTo>
                  <a:pt x="4916" y="10210"/>
                </a:lnTo>
                <a:lnTo>
                  <a:pt x="6176" y="8949"/>
                </a:lnTo>
                <a:close/>
                <a:moveTo>
                  <a:pt x="4553" y="0"/>
                </a:moveTo>
                <a:cubicBezTo>
                  <a:pt x="4517" y="0"/>
                  <a:pt x="4480" y="1"/>
                  <a:pt x="4443" y="2"/>
                </a:cubicBezTo>
                <a:cubicBezTo>
                  <a:pt x="3656" y="34"/>
                  <a:pt x="2836" y="380"/>
                  <a:pt x="2206" y="1010"/>
                </a:cubicBezTo>
                <a:cubicBezTo>
                  <a:pt x="2143" y="1105"/>
                  <a:pt x="2080" y="1231"/>
                  <a:pt x="2143" y="1325"/>
                </a:cubicBezTo>
                <a:lnTo>
                  <a:pt x="2490" y="2743"/>
                </a:lnTo>
                <a:cubicBezTo>
                  <a:pt x="1986" y="3121"/>
                  <a:pt x="1576" y="3625"/>
                  <a:pt x="1293" y="4224"/>
                </a:cubicBezTo>
                <a:lnTo>
                  <a:pt x="1293" y="4255"/>
                </a:lnTo>
                <a:lnTo>
                  <a:pt x="568" y="6650"/>
                </a:lnTo>
                <a:cubicBezTo>
                  <a:pt x="411" y="7091"/>
                  <a:pt x="442" y="7563"/>
                  <a:pt x="663" y="8004"/>
                </a:cubicBezTo>
                <a:cubicBezTo>
                  <a:pt x="820" y="8225"/>
                  <a:pt x="1041" y="8477"/>
                  <a:pt x="1261" y="8634"/>
                </a:cubicBezTo>
                <a:cubicBezTo>
                  <a:pt x="505" y="9012"/>
                  <a:pt x="1" y="9832"/>
                  <a:pt x="1" y="10745"/>
                </a:cubicBezTo>
                <a:lnTo>
                  <a:pt x="1" y="11470"/>
                </a:lnTo>
                <a:cubicBezTo>
                  <a:pt x="1" y="11659"/>
                  <a:pt x="158" y="11816"/>
                  <a:pt x="347" y="11816"/>
                </a:cubicBezTo>
                <a:lnTo>
                  <a:pt x="8665" y="11816"/>
                </a:lnTo>
                <a:cubicBezTo>
                  <a:pt x="8854" y="11816"/>
                  <a:pt x="9011" y="11659"/>
                  <a:pt x="9011" y="11470"/>
                </a:cubicBezTo>
                <a:lnTo>
                  <a:pt x="9011" y="10745"/>
                </a:lnTo>
                <a:cubicBezTo>
                  <a:pt x="9106" y="9832"/>
                  <a:pt x="8570" y="9012"/>
                  <a:pt x="7783" y="8634"/>
                </a:cubicBezTo>
                <a:cubicBezTo>
                  <a:pt x="8035" y="8477"/>
                  <a:pt x="8255" y="8225"/>
                  <a:pt x="8381" y="8004"/>
                </a:cubicBezTo>
                <a:cubicBezTo>
                  <a:pt x="8665" y="7563"/>
                  <a:pt x="8696" y="7091"/>
                  <a:pt x="8507" y="6650"/>
                </a:cubicBezTo>
                <a:lnTo>
                  <a:pt x="7751" y="4255"/>
                </a:lnTo>
                <a:lnTo>
                  <a:pt x="7751" y="4224"/>
                </a:lnTo>
                <a:cubicBezTo>
                  <a:pt x="7531" y="3625"/>
                  <a:pt x="7090" y="3121"/>
                  <a:pt x="6585" y="2743"/>
                </a:cubicBezTo>
                <a:lnTo>
                  <a:pt x="6932" y="1325"/>
                </a:lnTo>
                <a:cubicBezTo>
                  <a:pt x="6964" y="1231"/>
                  <a:pt x="6932" y="1105"/>
                  <a:pt x="6838" y="1010"/>
                </a:cubicBezTo>
                <a:cubicBezTo>
                  <a:pt x="6173" y="346"/>
                  <a:pt x="5393" y="0"/>
                  <a:pt x="45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87" name="Google Shape;487;p20"/>
          <p:cNvSpPr/>
          <p:nvPr/>
        </p:nvSpPr>
        <p:spPr>
          <a:xfrm>
            <a:off x="9323200" y="2905033"/>
            <a:ext cx="1943600" cy="194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88" name="Google Shape;488;p20"/>
          <p:cNvSpPr txBox="1"/>
          <p:nvPr/>
        </p:nvSpPr>
        <p:spPr>
          <a:xfrm>
            <a:off x="9007600" y="5334167"/>
            <a:ext cx="25748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Is the fourth-brightest object in the sky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489" name="Google Shape;489;p20"/>
          <p:cNvSpPr txBox="1"/>
          <p:nvPr/>
        </p:nvSpPr>
        <p:spPr>
          <a:xfrm>
            <a:off x="9509800" y="4982600"/>
            <a:ext cx="1570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13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213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grpSp>
        <p:nvGrpSpPr>
          <p:cNvPr id="490" name="Google Shape;490;p20"/>
          <p:cNvGrpSpPr/>
          <p:nvPr/>
        </p:nvGrpSpPr>
        <p:grpSpPr>
          <a:xfrm>
            <a:off x="9992657" y="3512209"/>
            <a:ext cx="604703" cy="733791"/>
            <a:chOff x="-26179575" y="2710600"/>
            <a:chExt cx="243400" cy="295375"/>
          </a:xfrm>
        </p:grpSpPr>
        <p:sp>
          <p:nvSpPr>
            <p:cNvPr id="491" name="Google Shape;491;p20"/>
            <p:cNvSpPr/>
            <p:nvPr/>
          </p:nvSpPr>
          <p:spPr>
            <a:xfrm>
              <a:off x="-26179575" y="2710600"/>
              <a:ext cx="243400" cy="295375"/>
            </a:xfrm>
            <a:custGeom>
              <a:avLst/>
              <a:gdLst/>
              <a:ahLst/>
              <a:cxnLst/>
              <a:rect l="l" t="t" r="r" b="b"/>
              <a:pathLst>
                <a:path w="9736" h="11815" extrusionOk="0">
                  <a:moveTo>
                    <a:pt x="7719" y="693"/>
                  </a:moveTo>
                  <a:cubicBezTo>
                    <a:pt x="7845" y="977"/>
                    <a:pt x="7971" y="1166"/>
                    <a:pt x="8191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3"/>
                    <a:pt x="1008" y="693"/>
                  </a:cubicBezTo>
                  <a:close/>
                  <a:moveTo>
                    <a:pt x="8979" y="2080"/>
                  </a:moveTo>
                  <a:lnTo>
                    <a:pt x="8979" y="11153"/>
                  </a:lnTo>
                  <a:lnTo>
                    <a:pt x="2048" y="11153"/>
                  </a:lnTo>
                  <a:lnTo>
                    <a:pt x="2048" y="2080"/>
                  </a:lnTo>
                  <a:close/>
                  <a:moveTo>
                    <a:pt x="662" y="2048"/>
                  </a:moveTo>
                  <a:cubicBezTo>
                    <a:pt x="788" y="2080"/>
                    <a:pt x="882" y="2111"/>
                    <a:pt x="1008" y="2111"/>
                  </a:cubicBezTo>
                  <a:lnTo>
                    <a:pt x="1355" y="2111"/>
                  </a:lnTo>
                  <a:lnTo>
                    <a:pt x="1355" y="11185"/>
                  </a:lnTo>
                  <a:cubicBezTo>
                    <a:pt x="977" y="11153"/>
                    <a:pt x="662" y="10838"/>
                    <a:pt x="662" y="10460"/>
                  </a:cubicBezTo>
                  <a:lnTo>
                    <a:pt x="662" y="2048"/>
                  </a:ln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09"/>
                  </a:cubicBezTo>
                  <a:lnTo>
                    <a:pt x="0" y="10428"/>
                  </a:lnTo>
                  <a:cubicBezTo>
                    <a:pt x="0" y="11185"/>
                    <a:pt x="630" y="11815"/>
                    <a:pt x="1355" y="11815"/>
                  </a:cubicBezTo>
                  <a:lnTo>
                    <a:pt x="9357" y="11815"/>
                  </a:lnTo>
                  <a:cubicBezTo>
                    <a:pt x="9578" y="11815"/>
                    <a:pt x="9735" y="11657"/>
                    <a:pt x="9735" y="11468"/>
                  </a:cubicBezTo>
                  <a:lnTo>
                    <a:pt x="9672" y="1733"/>
                  </a:lnTo>
                  <a:cubicBezTo>
                    <a:pt x="9672" y="1576"/>
                    <a:pt x="9609" y="1450"/>
                    <a:pt x="9452" y="1418"/>
                  </a:cubicBezTo>
                  <a:cubicBezTo>
                    <a:pt x="8885" y="1229"/>
                    <a:pt x="8443" y="788"/>
                    <a:pt x="8254" y="221"/>
                  </a:cubicBezTo>
                  <a:cubicBezTo>
                    <a:pt x="8223" y="63"/>
                    <a:pt x="8065" y="0"/>
                    <a:pt x="79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-26092950" y="2797225"/>
              <a:ext cx="120525" cy="121325"/>
            </a:xfrm>
            <a:custGeom>
              <a:avLst/>
              <a:gdLst/>
              <a:ahLst/>
              <a:cxnLst/>
              <a:rect l="l" t="t" r="r" b="b"/>
              <a:pathLst>
                <a:path w="4821" h="4853" extrusionOk="0">
                  <a:moveTo>
                    <a:pt x="2742" y="694"/>
                  </a:moveTo>
                  <a:lnTo>
                    <a:pt x="2742" y="1734"/>
                  </a:lnTo>
                  <a:cubicBezTo>
                    <a:pt x="2742" y="1923"/>
                    <a:pt x="2899" y="2080"/>
                    <a:pt x="3088" y="2080"/>
                  </a:cubicBezTo>
                  <a:lnTo>
                    <a:pt x="4128" y="2080"/>
                  </a:lnTo>
                  <a:lnTo>
                    <a:pt x="4128" y="2805"/>
                  </a:lnTo>
                  <a:lnTo>
                    <a:pt x="3088" y="2805"/>
                  </a:lnTo>
                  <a:cubicBezTo>
                    <a:pt x="2899" y="2805"/>
                    <a:pt x="2742" y="2962"/>
                    <a:pt x="2742" y="3151"/>
                  </a:cubicBezTo>
                  <a:lnTo>
                    <a:pt x="2742" y="4160"/>
                  </a:lnTo>
                  <a:lnTo>
                    <a:pt x="2048" y="4160"/>
                  </a:lnTo>
                  <a:lnTo>
                    <a:pt x="2048" y="3151"/>
                  </a:lnTo>
                  <a:cubicBezTo>
                    <a:pt x="2048" y="2962"/>
                    <a:pt x="1891" y="2805"/>
                    <a:pt x="1670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670" y="2080"/>
                  </a:lnTo>
                  <a:cubicBezTo>
                    <a:pt x="1891" y="2080"/>
                    <a:pt x="2048" y="1923"/>
                    <a:pt x="2048" y="1734"/>
                  </a:cubicBezTo>
                  <a:lnTo>
                    <a:pt x="2048" y="694"/>
                  </a:lnTo>
                  <a:close/>
                  <a:moveTo>
                    <a:pt x="1733" y="1"/>
                  </a:moveTo>
                  <a:cubicBezTo>
                    <a:pt x="1513" y="1"/>
                    <a:pt x="1355" y="158"/>
                    <a:pt x="1355" y="347"/>
                  </a:cubicBezTo>
                  <a:lnTo>
                    <a:pt x="1355" y="1387"/>
                  </a:lnTo>
                  <a:lnTo>
                    <a:pt x="347" y="1387"/>
                  </a:lnTo>
                  <a:cubicBezTo>
                    <a:pt x="158" y="1387"/>
                    <a:pt x="1" y="1545"/>
                    <a:pt x="1" y="1734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55" y="3466"/>
                  </a:lnTo>
                  <a:lnTo>
                    <a:pt x="1355" y="4475"/>
                  </a:lnTo>
                  <a:cubicBezTo>
                    <a:pt x="1355" y="4695"/>
                    <a:pt x="1513" y="4853"/>
                    <a:pt x="1733" y="4853"/>
                  </a:cubicBezTo>
                  <a:lnTo>
                    <a:pt x="3088" y="4853"/>
                  </a:lnTo>
                  <a:cubicBezTo>
                    <a:pt x="3309" y="4853"/>
                    <a:pt x="3466" y="4695"/>
                    <a:pt x="3466" y="4475"/>
                  </a:cubicBezTo>
                  <a:lnTo>
                    <a:pt x="3466" y="3466"/>
                  </a:lnTo>
                  <a:lnTo>
                    <a:pt x="4474" y="3466"/>
                  </a:lnTo>
                  <a:cubicBezTo>
                    <a:pt x="4663" y="3466"/>
                    <a:pt x="4821" y="3309"/>
                    <a:pt x="4821" y="3120"/>
                  </a:cubicBezTo>
                  <a:lnTo>
                    <a:pt x="4821" y="1734"/>
                  </a:lnTo>
                  <a:cubicBezTo>
                    <a:pt x="4821" y="1545"/>
                    <a:pt x="4663" y="1387"/>
                    <a:pt x="4474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-26094525" y="2954750"/>
              <a:ext cx="122100" cy="17350"/>
            </a:xfrm>
            <a:custGeom>
              <a:avLst/>
              <a:gdLst/>
              <a:ahLst/>
              <a:cxnLst/>
              <a:rect l="l" t="t" r="r" b="b"/>
              <a:pathLst>
                <a:path w="4884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37" y="694"/>
                  </a:lnTo>
                  <a:cubicBezTo>
                    <a:pt x="4726" y="694"/>
                    <a:pt x="4884" y="536"/>
                    <a:pt x="4884" y="347"/>
                  </a:cubicBezTo>
                  <a:cubicBezTo>
                    <a:pt x="4884" y="158"/>
                    <a:pt x="4726" y="1"/>
                    <a:pt x="4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1"/>
          <p:cNvSpPr/>
          <p:nvPr/>
        </p:nvSpPr>
        <p:spPr>
          <a:xfrm>
            <a:off x="6206033" y="1650567"/>
            <a:ext cx="5376400" cy="433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99" name="Google Shape;499;p21"/>
          <p:cNvSpPr/>
          <p:nvPr/>
        </p:nvSpPr>
        <p:spPr>
          <a:xfrm>
            <a:off x="609600" y="1650567"/>
            <a:ext cx="5376400" cy="433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00" name="Google Shape;500;p21"/>
          <p:cNvSpPr/>
          <p:nvPr/>
        </p:nvSpPr>
        <p:spPr>
          <a:xfrm>
            <a:off x="5605104" y="1369751"/>
            <a:ext cx="994000" cy="994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47625" dir="5460000" algn="bl" rotWithShape="0">
              <a:srgbClr val="434343">
                <a:alpha val="2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01" name="Google Shape;50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2" name="Google Shape;502;p21"/>
          <p:cNvSpPr txBox="1"/>
          <p:nvPr/>
        </p:nvSpPr>
        <p:spPr>
          <a:xfrm>
            <a:off x="2512600" y="17170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1865" b="1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503" name="Google Shape;503;p21"/>
          <p:cNvSpPr txBox="1"/>
          <p:nvPr/>
        </p:nvSpPr>
        <p:spPr>
          <a:xfrm>
            <a:off x="8109033" y="1717033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504" name="Google Shape;504;p21"/>
          <p:cNvSpPr txBox="1"/>
          <p:nvPr/>
        </p:nvSpPr>
        <p:spPr>
          <a:xfrm>
            <a:off x="1924167" y="2142084"/>
            <a:ext cx="27712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505" name="Google Shape;505;p21"/>
          <p:cNvSpPr txBox="1"/>
          <p:nvPr/>
        </p:nvSpPr>
        <p:spPr>
          <a:xfrm>
            <a:off x="7508600" y="2142084"/>
            <a:ext cx="27712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lnSpc>
                <a:spcPct val="115000"/>
              </a:lnSpc>
              <a:spcAft>
                <a:spcPts val="2135"/>
              </a:spcAft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506" name="Google Shape;506;p21"/>
          <p:cNvSpPr txBox="1"/>
          <p:nvPr/>
        </p:nvSpPr>
        <p:spPr>
          <a:xfrm>
            <a:off x="5442700" y="3421767"/>
            <a:ext cx="13068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1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507" name="Google Shape;507;p21"/>
          <p:cNvSpPr txBox="1"/>
          <p:nvPr/>
        </p:nvSpPr>
        <p:spPr>
          <a:xfrm>
            <a:off x="5442700" y="4040367"/>
            <a:ext cx="13068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2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508" name="Google Shape;508;p21"/>
          <p:cNvSpPr txBox="1"/>
          <p:nvPr/>
        </p:nvSpPr>
        <p:spPr>
          <a:xfrm>
            <a:off x="5442700" y="4658967"/>
            <a:ext cx="13068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3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509" name="Google Shape;509;p21"/>
          <p:cNvSpPr txBox="1"/>
          <p:nvPr/>
        </p:nvSpPr>
        <p:spPr>
          <a:xfrm>
            <a:off x="5442700" y="5277567"/>
            <a:ext cx="13068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4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510" name="Google Shape;510;p21"/>
          <p:cNvSpPr txBox="1"/>
          <p:nvPr/>
        </p:nvSpPr>
        <p:spPr>
          <a:xfrm>
            <a:off x="5442700" y="5896167"/>
            <a:ext cx="13068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Option 5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511" name="Google Shape;511;p21"/>
          <p:cNvSpPr/>
          <p:nvPr/>
        </p:nvSpPr>
        <p:spPr>
          <a:xfrm>
            <a:off x="2043300" y="3528200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12" name="Google Shape;512;p21"/>
          <p:cNvSpPr/>
          <p:nvPr/>
        </p:nvSpPr>
        <p:spPr>
          <a:xfrm>
            <a:off x="2383416" y="3528200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13" name="Google Shape;513;p21"/>
          <p:cNvSpPr/>
          <p:nvPr/>
        </p:nvSpPr>
        <p:spPr>
          <a:xfrm>
            <a:off x="2723533" y="3528200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14" name="Google Shape;514;p21"/>
          <p:cNvSpPr/>
          <p:nvPr/>
        </p:nvSpPr>
        <p:spPr>
          <a:xfrm>
            <a:off x="3063649" y="3528200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15" name="Google Shape;515;p21"/>
          <p:cNvSpPr/>
          <p:nvPr/>
        </p:nvSpPr>
        <p:spPr>
          <a:xfrm>
            <a:off x="3403767" y="3528200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16" name="Google Shape;516;p21"/>
          <p:cNvSpPr/>
          <p:nvPr/>
        </p:nvSpPr>
        <p:spPr>
          <a:xfrm>
            <a:off x="3743883" y="3528200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17" name="Google Shape;517;p21"/>
          <p:cNvSpPr/>
          <p:nvPr/>
        </p:nvSpPr>
        <p:spPr>
          <a:xfrm>
            <a:off x="4084000" y="3528200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18" name="Google Shape;518;p21"/>
          <p:cNvSpPr/>
          <p:nvPr/>
        </p:nvSpPr>
        <p:spPr>
          <a:xfrm>
            <a:off x="4424116" y="3528200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19" name="Google Shape;519;p21"/>
          <p:cNvSpPr/>
          <p:nvPr/>
        </p:nvSpPr>
        <p:spPr>
          <a:xfrm>
            <a:off x="4764232" y="3528200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20" name="Google Shape;520;p21"/>
          <p:cNvSpPr/>
          <p:nvPr/>
        </p:nvSpPr>
        <p:spPr>
          <a:xfrm>
            <a:off x="5104349" y="3528200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21" name="Google Shape;521;p21"/>
          <p:cNvSpPr/>
          <p:nvPr/>
        </p:nvSpPr>
        <p:spPr>
          <a:xfrm>
            <a:off x="2043300" y="4151033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22" name="Google Shape;522;p21"/>
          <p:cNvSpPr/>
          <p:nvPr/>
        </p:nvSpPr>
        <p:spPr>
          <a:xfrm>
            <a:off x="2383416" y="4151033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23" name="Google Shape;523;p21"/>
          <p:cNvSpPr/>
          <p:nvPr/>
        </p:nvSpPr>
        <p:spPr>
          <a:xfrm>
            <a:off x="2723533" y="4151033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24" name="Google Shape;524;p21"/>
          <p:cNvSpPr/>
          <p:nvPr/>
        </p:nvSpPr>
        <p:spPr>
          <a:xfrm>
            <a:off x="3063649" y="4151033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25" name="Google Shape;525;p21"/>
          <p:cNvSpPr/>
          <p:nvPr/>
        </p:nvSpPr>
        <p:spPr>
          <a:xfrm>
            <a:off x="3403767" y="4151033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26" name="Google Shape;526;p21"/>
          <p:cNvSpPr/>
          <p:nvPr/>
        </p:nvSpPr>
        <p:spPr>
          <a:xfrm>
            <a:off x="3743883" y="4151033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27" name="Google Shape;527;p21"/>
          <p:cNvSpPr/>
          <p:nvPr/>
        </p:nvSpPr>
        <p:spPr>
          <a:xfrm>
            <a:off x="4084000" y="4151033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28" name="Google Shape;528;p21"/>
          <p:cNvSpPr/>
          <p:nvPr/>
        </p:nvSpPr>
        <p:spPr>
          <a:xfrm>
            <a:off x="4424116" y="4151033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29" name="Google Shape;529;p21"/>
          <p:cNvSpPr/>
          <p:nvPr/>
        </p:nvSpPr>
        <p:spPr>
          <a:xfrm>
            <a:off x="4764232" y="4151033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0" name="Google Shape;530;p21"/>
          <p:cNvSpPr/>
          <p:nvPr/>
        </p:nvSpPr>
        <p:spPr>
          <a:xfrm>
            <a:off x="5104349" y="4151033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1" name="Google Shape;531;p21"/>
          <p:cNvSpPr/>
          <p:nvPr/>
        </p:nvSpPr>
        <p:spPr>
          <a:xfrm>
            <a:off x="2043300" y="47755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2" name="Google Shape;532;p21"/>
          <p:cNvSpPr/>
          <p:nvPr/>
        </p:nvSpPr>
        <p:spPr>
          <a:xfrm>
            <a:off x="2383416" y="47755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3" name="Google Shape;533;p21"/>
          <p:cNvSpPr/>
          <p:nvPr/>
        </p:nvSpPr>
        <p:spPr>
          <a:xfrm>
            <a:off x="2723533" y="47755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4" name="Google Shape;534;p21"/>
          <p:cNvSpPr/>
          <p:nvPr/>
        </p:nvSpPr>
        <p:spPr>
          <a:xfrm>
            <a:off x="3063649" y="4775567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5" name="Google Shape;535;p21"/>
          <p:cNvSpPr/>
          <p:nvPr/>
        </p:nvSpPr>
        <p:spPr>
          <a:xfrm>
            <a:off x="3403767" y="4775567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6" name="Google Shape;536;p21"/>
          <p:cNvSpPr/>
          <p:nvPr/>
        </p:nvSpPr>
        <p:spPr>
          <a:xfrm>
            <a:off x="3743883" y="4775567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7" name="Google Shape;537;p21"/>
          <p:cNvSpPr/>
          <p:nvPr/>
        </p:nvSpPr>
        <p:spPr>
          <a:xfrm>
            <a:off x="4084000" y="4775567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8" name="Google Shape;538;p21"/>
          <p:cNvSpPr/>
          <p:nvPr/>
        </p:nvSpPr>
        <p:spPr>
          <a:xfrm>
            <a:off x="4424116" y="4775567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39" name="Google Shape;539;p21"/>
          <p:cNvSpPr/>
          <p:nvPr/>
        </p:nvSpPr>
        <p:spPr>
          <a:xfrm>
            <a:off x="4764232" y="4775567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40" name="Google Shape;540;p21"/>
          <p:cNvSpPr/>
          <p:nvPr/>
        </p:nvSpPr>
        <p:spPr>
          <a:xfrm>
            <a:off x="5104349" y="4775567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41" name="Google Shape;541;p21"/>
          <p:cNvSpPr/>
          <p:nvPr/>
        </p:nvSpPr>
        <p:spPr>
          <a:xfrm>
            <a:off x="2043300" y="53941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42" name="Google Shape;542;p21"/>
          <p:cNvSpPr/>
          <p:nvPr/>
        </p:nvSpPr>
        <p:spPr>
          <a:xfrm>
            <a:off x="2383416" y="53941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43" name="Google Shape;543;p21"/>
          <p:cNvSpPr/>
          <p:nvPr/>
        </p:nvSpPr>
        <p:spPr>
          <a:xfrm>
            <a:off x="2723533" y="53941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44" name="Google Shape;544;p21"/>
          <p:cNvSpPr/>
          <p:nvPr/>
        </p:nvSpPr>
        <p:spPr>
          <a:xfrm>
            <a:off x="3063649" y="53941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45" name="Google Shape;545;p21"/>
          <p:cNvSpPr/>
          <p:nvPr/>
        </p:nvSpPr>
        <p:spPr>
          <a:xfrm>
            <a:off x="3403767" y="53941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46" name="Google Shape;546;p21"/>
          <p:cNvSpPr/>
          <p:nvPr/>
        </p:nvSpPr>
        <p:spPr>
          <a:xfrm>
            <a:off x="3743883" y="5394167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47" name="Google Shape;547;p21"/>
          <p:cNvSpPr/>
          <p:nvPr/>
        </p:nvSpPr>
        <p:spPr>
          <a:xfrm>
            <a:off x="4084000" y="5394167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48" name="Google Shape;548;p21"/>
          <p:cNvSpPr/>
          <p:nvPr/>
        </p:nvSpPr>
        <p:spPr>
          <a:xfrm>
            <a:off x="4424116" y="5394167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49" name="Google Shape;549;p21"/>
          <p:cNvSpPr/>
          <p:nvPr/>
        </p:nvSpPr>
        <p:spPr>
          <a:xfrm>
            <a:off x="4764232" y="5394167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50" name="Google Shape;550;p21"/>
          <p:cNvSpPr/>
          <p:nvPr/>
        </p:nvSpPr>
        <p:spPr>
          <a:xfrm>
            <a:off x="5104349" y="5394167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51" name="Google Shape;551;p21"/>
          <p:cNvSpPr/>
          <p:nvPr/>
        </p:nvSpPr>
        <p:spPr>
          <a:xfrm>
            <a:off x="2043300" y="60127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52" name="Google Shape;552;p21"/>
          <p:cNvSpPr/>
          <p:nvPr/>
        </p:nvSpPr>
        <p:spPr>
          <a:xfrm>
            <a:off x="2383416" y="60127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53" name="Google Shape;553;p21"/>
          <p:cNvSpPr/>
          <p:nvPr/>
        </p:nvSpPr>
        <p:spPr>
          <a:xfrm>
            <a:off x="2723533" y="60127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54" name="Google Shape;554;p21"/>
          <p:cNvSpPr/>
          <p:nvPr/>
        </p:nvSpPr>
        <p:spPr>
          <a:xfrm>
            <a:off x="3063649" y="60127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55" name="Google Shape;555;p21"/>
          <p:cNvSpPr/>
          <p:nvPr/>
        </p:nvSpPr>
        <p:spPr>
          <a:xfrm>
            <a:off x="3403767" y="60127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56" name="Google Shape;556;p21"/>
          <p:cNvSpPr/>
          <p:nvPr/>
        </p:nvSpPr>
        <p:spPr>
          <a:xfrm>
            <a:off x="3743883" y="60127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57" name="Google Shape;557;p21"/>
          <p:cNvSpPr/>
          <p:nvPr/>
        </p:nvSpPr>
        <p:spPr>
          <a:xfrm>
            <a:off x="4084000" y="60127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58" name="Google Shape;558;p21"/>
          <p:cNvSpPr/>
          <p:nvPr/>
        </p:nvSpPr>
        <p:spPr>
          <a:xfrm>
            <a:off x="4424116" y="60127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59" name="Google Shape;559;p21"/>
          <p:cNvSpPr/>
          <p:nvPr/>
        </p:nvSpPr>
        <p:spPr>
          <a:xfrm>
            <a:off x="4764232" y="6012767"/>
            <a:ext cx="2712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60" name="Google Shape;560;p21"/>
          <p:cNvSpPr/>
          <p:nvPr/>
        </p:nvSpPr>
        <p:spPr>
          <a:xfrm>
            <a:off x="5104349" y="6012767"/>
            <a:ext cx="2712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61" name="Google Shape;561;p21"/>
          <p:cNvSpPr/>
          <p:nvPr/>
        </p:nvSpPr>
        <p:spPr>
          <a:xfrm>
            <a:off x="6816767" y="3528200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62" name="Google Shape;562;p21"/>
          <p:cNvSpPr/>
          <p:nvPr/>
        </p:nvSpPr>
        <p:spPr>
          <a:xfrm>
            <a:off x="7155229" y="3528200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63" name="Google Shape;563;p21"/>
          <p:cNvSpPr/>
          <p:nvPr/>
        </p:nvSpPr>
        <p:spPr>
          <a:xfrm>
            <a:off x="7493693" y="3528200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64" name="Google Shape;564;p21"/>
          <p:cNvSpPr/>
          <p:nvPr/>
        </p:nvSpPr>
        <p:spPr>
          <a:xfrm>
            <a:off x="7832156" y="3528200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65" name="Google Shape;565;p21"/>
          <p:cNvSpPr/>
          <p:nvPr/>
        </p:nvSpPr>
        <p:spPr>
          <a:xfrm>
            <a:off x="8170619" y="3528200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66" name="Google Shape;566;p21"/>
          <p:cNvSpPr/>
          <p:nvPr/>
        </p:nvSpPr>
        <p:spPr>
          <a:xfrm>
            <a:off x="8509081" y="3528200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67" name="Google Shape;567;p21"/>
          <p:cNvSpPr/>
          <p:nvPr/>
        </p:nvSpPr>
        <p:spPr>
          <a:xfrm>
            <a:off x="8847545" y="3528200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68" name="Google Shape;568;p21"/>
          <p:cNvSpPr/>
          <p:nvPr/>
        </p:nvSpPr>
        <p:spPr>
          <a:xfrm>
            <a:off x="9186008" y="3528200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69" name="Google Shape;569;p21"/>
          <p:cNvSpPr/>
          <p:nvPr/>
        </p:nvSpPr>
        <p:spPr>
          <a:xfrm>
            <a:off x="9524471" y="3528200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70" name="Google Shape;570;p21"/>
          <p:cNvSpPr/>
          <p:nvPr/>
        </p:nvSpPr>
        <p:spPr>
          <a:xfrm>
            <a:off x="9862935" y="3528200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71" name="Google Shape;571;p21"/>
          <p:cNvSpPr/>
          <p:nvPr/>
        </p:nvSpPr>
        <p:spPr>
          <a:xfrm>
            <a:off x="6816767" y="4151033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72" name="Google Shape;572;p21"/>
          <p:cNvSpPr/>
          <p:nvPr/>
        </p:nvSpPr>
        <p:spPr>
          <a:xfrm>
            <a:off x="7155229" y="4151033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7493693" y="4151033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7832156" y="4151033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8170619" y="4151033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76" name="Google Shape;576;p21"/>
          <p:cNvSpPr/>
          <p:nvPr/>
        </p:nvSpPr>
        <p:spPr>
          <a:xfrm>
            <a:off x="8509081" y="4151033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8847545" y="4151033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78" name="Google Shape;578;p21"/>
          <p:cNvSpPr/>
          <p:nvPr/>
        </p:nvSpPr>
        <p:spPr>
          <a:xfrm>
            <a:off x="9186008" y="4151033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79" name="Google Shape;579;p21"/>
          <p:cNvSpPr/>
          <p:nvPr/>
        </p:nvSpPr>
        <p:spPr>
          <a:xfrm>
            <a:off x="9524471" y="4151033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80" name="Google Shape;580;p21"/>
          <p:cNvSpPr/>
          <p:nvPr/>
        </p:nvSpPr>
        <p:spPr>
          <a:xfrm>
            <a:off x="9862935" y="4151033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81" name="Google Shape;581;p21"/>
          <p:cNvSpPr/>
          <p:nvPr/>
        </p:nvSpPr>
        <p:spPr>
          <a:xfrm>
            <a:off x="6816767" y="47755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82" name="Google Shape;582;p21"/>
          <p:cNvSpPr/>
          <p:nvPr/>
        </p:nvSpPr>
        <p:spPr>
          <a:xfrm>
            <a:off x="7155229" y="47755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83" name="Google Shape;583;p21"/>
          <p:cNvSpPr/>
          <p:nvPr/>
        </p:nvSpPr>
        <p:spPr>
          <a:xfrm>
            <a:off x="7493693" y="47755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84" name="Google Shape;584;p21"/>
          <p:cNvSpPr/>
          <p:nvPr/>
        </p:nvSpPr>
        <p:spPr>
          <a:xfrm>
            <a:off x="7832156" y="47755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85" name="Google Shape;585;p21"/>
          <p:cNvSpPr/>
          <p:nvPr/>
        </p:nvSpPr>
        <p:spPr>
          <a:xfrm>
            <a:off x="8170619" y="47755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86" name="Google Shape;586;p21"/>
          <p:cNvSpPr/>
          <p:nvPr/>
        </p:nvSpPr>
        <p:spPr>
          <a:xfrm>
            <a:off x="8509081" y="47755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87" name="Google Shape;587;p21"/>
          <p:cNvSpPr/>
          <p:nvPr/>
        </p:nvSpPr>
        <p:spPr>
          <a:xfrm>
            <a:off x="8847545" y="47755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88" name="Google Shape;588;p21"/>
          <p:cNvSpPr/>
          <p:nvPr/>
        </p:nvSpPr>
        <p:spPr>
          <a:xfrm>
            <a:off x="9186008" y="47755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89" name="Google Shape;589;p21"/>
          <p:cNvSpPr/>
          <p:nvPr/>
        </p:nvSpPr>
        <p:spPr>
          <a:xfrm>
            <a:off x="9524471" y="47755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90" name="Google Shape;590;p21"/>
          <p:cNvSpPr/>
          <p:nvPr/>
        </p:nvSpPr>
        <p:spPr>
          <a:xfrm>
            <a:off x="9862935" y="47755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91" name="Google Shape;591;p21"/>
          <p:cNvSpPr/>
          <p:nvPr/>
        </p:nvSpPr>
        <p:spPr>
          <a:xfrm>
            <a:off x="6816767" y="53941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92" name="Google Shape;592;p21"/>
          <p:cNvSpPr/>
          <p:nvPr/>
        </p:nvSpPr>
        <p:spPr>
          <a:xfrm>
            <a:off x="7155229" y="53941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93" name="Google Shape;593;p21"/>
          <p:cNvSpPr/>
          <p:nvPr/>
        </p:nvSpPr>
        <p:spPr>
          <a:xfrm>
            <a:off x="7493693" y="53941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94" name="Google Shape;594;p21"/>
          <p:cNvSpPr/>
          <p:nvPr/>
        </p:nvSpPr>
        <p:spPr>
          <a:xfrm>
            <a:off x="7832156" y="53941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95" name="Google Shape;595;p21"/>
          <p:cNvSpPr/>
          <p:nvPr/>
        </p:nvSpPr>
        <p:spPr>
          <a:xfrm>
            <a:off x="8170619" y="53941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96" name="Google Shape;596;p21"/>
          <p:cNvSpPr/>
          <p:nvPr/>
        </p:nvSpPr>
        <p:spPr>
          <a:xfrm>
            <a:off x="8509081" y="53941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97" name="Google Shape;597;p21"/>
          <p:cNvSpPr/>
          <p:nvPr/>
        </p:nvSpPr>
        <p:spPr>
          <a:xfrm>
            <a:off x="8847545" y="53941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98" name="Google Shape;598;p21"/>
          <p:cNvSpPr/>
          <p:nvPr/>
        </p:nvSpPr>
        <p:spPr>
          <a:xfrm>
            <a:off x="9186008" y="53941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99" name="Google Shape;599;p21"/>
          <p:cNvSpPr/>
          <p:nvPr/>
        </p:nvSpPr>
        <p:spPr>
          <a:xfrm>
            <a:off x="9524471" y="53941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00" name="Google Shape;600;p21"/>
          <p:cNvSpPr/>
          <p:nvPr/>
        </p:nvSpPr>
        <p:spPr>
          <a:xfrm>
            <a:off x="9862935" y="5394167"/>
            <a:ext cx="270000" cy="18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01" name="Google Shape;601;p21"/>
          <p:cNvSpPr/>
          <p:nvPr/>
        </p:nvSpPr>
        <p:spPr>
          <a:xfrm>
            <a:off x="6816767" y="60127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02" name="Google Shape;602;p21"/>
          <p:cNvSpPr/>
          <p:nvPr/>
        </p:nvSpPr>
        <p:spPr>
          <a:xfrm>
            <a:off x="7155229" y="60127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03" name="Google Shape;603;p21"/>
          <p:cNvSpPr/>
          <p:nvPr/>
        </p:nvSpPr>
        <p:spPr>
          <a:xfrm>
            <a:off x="7493693" y="60127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04" name="Google Shape;604;p21"/>
          <p:cNvSpPr/>
          <p:nvPr/>
        </p:nvSpPr>
        <p:spPr>
          <a:xfrm>
            <a:off x="7832156" y="60127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05" name="Google Shape;605;p21"/>
          <p:cNvSpPr/>
          <p:nvPr/>
        </p:nvSpPr>
        <p:spPr>
          <a:xfrm>
            <a:off x="8170619" y="60127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06" name="Google Shape;606;p21"/>
          <p:cNvSpPr/>
          <p:nvPr/>
        </p:nvSpPr>
        <p:spPr>
          <a:xfrm>
            <a:off x="8509081" y="60127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07" name="Google Shape;607;p21"/>
          <p:cNvSpPr/>
          <p:nvPr/>
        </p:nvSpPr>
        <p:spPr>
          <a:xfrm>
            <a:off x="8847545" y="60127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08" name="Google Shape;608;p21"/>
          <p:cNvSpPr/>
          <p:nvPr/>
        </p:nvSpPr>
        <p:spPr>
          <a:xfrm>
            <a:off x="9186008" y="60127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09" name="Google Shape;609;p21"/>
          <p:cNvSpPr/>
          <p:nvPr/>
        </p:nvSpPr>
        <p:spPr>
          <a:xfrm>
            <a:off x="9524471" y="60127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10" name="Google Shape;610;p21"/>
          <p:cNvSpPr/>
          <p:nvPr/>
        </p:nvSpPr>
        <p:spPr>
          <a:xfrm>
            <a:off x="9862935" y="6012767"/>
            <a:ext cx="27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11" name="Google Shape;611;p21"/>
          <p:cNvSpPr txBox="1"/>
          <p:nvPr/>
        </p:nvSpPr>
        <p:spPr>
          <a:xfrm>
            <a:off x="1067200" y="3421767"/>
            <a:ext cx="9072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100%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12" name="Google Shape;612;p21"/>
          <p:cNvSpPr txBox="1"/>
          <p:nvPr/>
        </p:nvSpPr>
        <p:spPr>
          <a:xfrm>
            <a:off x="1067200" y="4040367"/>
            <a:ext cx="9072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30%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13" name="Google Shape;613;p21"/>
          <p:cNvSpPr txBox="1"/>
          <p:nvPr/>
        </p:nvSpPr>
        <p:spPr>
          <a:xfrm>
            <a:off x="1067200" y="4658967"/>
            <a:ext cx="9072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70%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14" name="Google Shape;614;p21"/>
          <p:cNvSpPr txBox="1"/>
          <p:nvPr/>
        </p:nvSpPr>
        <p:spPr>
          <a:xfrm>
            <a:off x="1067200" y="5277567"/>
            <a:ext cx="9072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50%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15" name="Google Shape;615;p21"/>
          <p:cNvSpPr txBox="1"/>
          <p:nvPr/>
        </p:nvSpPr>
        <p:spPr>
          <a:xfrm>
            <a:off x="1067200" y="5896167"/>
            <a:ext cx="9072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10%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16" name="Google Shape;616;p21"/>
          <p:cNvSpPr txBox="1"/>
          <p:nvPr/>
        </p:nvSpPr>
        <p:spPr>
          <a:xfrm>
            <a:off x="10201400" y="3421767"/>
            <a:ext cx="9072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20%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17" name="Google Shape;617;p21"/>
          <p:cNvSpPr txBox="1"/>
          <p:nvPr/>
        </p:nvSpPr>
        <p:spPr>
          <a:xfrm>
            <a:off x="10201400" y="4040367"/>
            <a:ext cx="9072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50%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18" name="Google Shape;618;p21"/>
          <p:cNvSpPr txBox="1"/>
          <p:nvPr/>
        </p:nvSpPr>
        <p:spPr>
          <a:xfrm>
            <a:off x="10201400" y="4658967"/>
            <a:ext cx="9072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10%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19" name="Google Shape;619;p21"/>
          <p:cNvSpPr txBox="1"/>
          <p:nvPr/>
        </p:nvSpPr>
        <p:spPr>
          <a:xfrm>
            <a:off x="10201400" y="5277567"/>
            <a:ext cx="9072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30%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20" name="Google Shape;620;p21"/>
          <p:cNvSpPr txBox="1"/>
          <p:nvPr/>
        </p:nvSpPr>
        <p:spPr>
          <a:xfrm>
            <a:off x="10201400" y="5896167"/>
            <a:ext cx="9072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100%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21" name="Google Shape;621;p21"/>
          <p:cNvSpPr txBox="1"/>
          <p:nvPr/>
        </p:nvSpPr>
        <p:spPr>
          <a:xfrm>
            <a:off x="5727384" y="1660067"/>
            <a:ext cx="737600" cy="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vs</a:t>
            </a:r>
            <a:endParaRPr sz="160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2"/>
          <p:cNvSpPr/>
          <p:nvPr/>
        </p:nvSpPr>
        <p:spPr>
          <a:xfrm>
            <a:off x="8416407" y="3549723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27" name="Google Shape;627;p22"/>
          <p:cNvSpPr/>
          <p:nvPr/>
        </p:nvSpPr>
        <p:spPr>
          <a:xfrm>
            <a:off x="8436307" y="5480907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28" name="Google Shape;628;p22"/>
          <p:cNvSpPr/>
          <p:nvPr/>
        </p:nvSpPr>
        <p:spPr>
          <a:xfrm>
            <a:off x="8436307" y="1463540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29" name="Google Shape;629;p22"/>
          <p:cNvSpPr/>
          <p:nvPr/>
        </p:nvSpPr>
        <p:spPr>
          <a:xfrm>
            <a:off x="3010773" y="5483556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30" name="Google Shape;630;p22"/>
          <p:cNvSpPr/>
          <p:nvPr/>
        </p:nvSpPr>
        <p:spPr>
          <a:xfrm>
            <a:off x="3010773" y="1469773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31" name="Google Shape;631;p22"/>
          <p:cNvSpPr/>
          <p:nvPr/>
        </p:nvSpPr>
        <p:spPr>
          <a:xfrm>
            <a:off x="3010773" y="3557407"/>
            <a:ext cx="792400" cy="7924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32" name="Google Shape;63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Two-Option Comparison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33" name="Google Shape;633;p22"/>
          <p:cNvCxnSpPr>
            <a:endCxn id="631" idx="6"/>
          </p:cNvCxnSpPr>
          <p:nvPr/>
        </p:nvCxnSpPr>
        <p:spPr>
          <a:xfrm rot="10800000">
            <a:off x="3803173" y="3953607"/>
            <a:ext cx="550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4" name="Google Shape;634;p22"/>
          <p:cNvCxnSpPr>
            <a:stCxn id="626" idx="2"/>
          </p:cNvCxnSpPr>
          <p:nvPr/>
        </p:nvCxnSpPr>
        <p:spPr>
          <a:xfrm rot="10800000">
            <a:off x="7849607" y="3943123"/>
            <a:ext cx="566800" cy="28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35" name="Google Shape;635;p22"/>
          <p:cNvGrpSpPr/>
          <p:nvPr/>
        </p:nvGrpSpPr>
        <p:grpSpPr>
          <a:xfrm>
            <a:off x="4508759" y="2159613"/>
            <a:ext cx="3221940" cy="3352300"/>
            <a:chOff x="7721175" y="2093194"/>
            <a:chExt cx="599587" cy="623846"/>
          </a:xfrm>
        </p:grpSpPr>
        <p:grpSp>
          <p:nvGrpSpPr>
            <p:cNvPr id="636" name="Google Shape;636;p22"/>
            <p:cNvGrpSpPr/>
            <p:nvPr/>
          </p:nvGrpSpPr>
          <p:grpSpPr>
            <a:xfrm>
              <a:off x="7721175" y="2093194"/>
              <a:ext cx="291605" cy="623846"/>
              <a:chOff x="9405575" y="2061418"/>
              <a:chExt cx="291605" cy="623846"/>
            </a:xfrm>
          </p:grpSpPr>
          <p:sp>
            <p:nvSpPr>
              <p:cNvPr id="637" name="Google Shape;637;p22"/>
              <p:cNvSpPr/>
              <p:nvPr/>
            </p:nvSpPr>
            <p:spPr>
              <a:xfrm>
                <a:off x="9405575" y="2061418"/>
                <a:ext cx="291379" cy="623846"/>
              </a:xfrm>
              <a:custGeom>
                <a:avLst/>
                <a:gdLst/>
                <a:ahLst/>
                <a:cxnLst/>
                <a:rect l="l" t="t" r="r" b="b"/>
                <a:pathLst>
                  <a:path w="21253" h="45503" extrusionOk="0">
                    <a:moveTo>
                      <a:pt x="17225" y="1059"/>
                    </a:moveTo>
                    <a:cubicBezTo>
                      <a:pt x="20066" y="1059"/>
                      <a:pt x="20192" y="4831"/>
                      <a:pt x="20195" y="4980"/>
                    </a:cubicBezTo>
                    <a:lnTo>
                      <a:pt x="20195" y="42658"/>
                    </a:lnTo>
                    <a:cubicBezTo>
                      <a:pt x="19755" y="43076"/>
                      <a:pt x="18011" y="44441"/>
                      <a:pt x="14035" y="44441"/>
                    </a:cubicBezTo>
                    <a:cubicBezTo>
                      <a:pt x="9143" y="44441"/>
                      <a:pt x="6607" y="41481"/>
                      <a:pt x="6264" y="38549"/>
                    </a:cubicBezTo>
                    <a:cubicBezTo>
                      <a:pt x="6238" y="38342"/>
                      <a:pt x="6089" y="38168"/>
                      <a:pt x="5889" y="38106"/>
                    </a:cubicBezTo>
                    <a:cubicBezTo>
                      <a:pt x="5769" y="38071"/>
                      <a:pt x="2987" y="37194"/>
                      <a:pt x="3045" y="34127"/>
                    </a:cubicBezTo>
                    <a:cubicBezTo>
                      <a:pt x="3067" y="32998"/>
                      <a:pt x="3194" y="32212"/>
                      <a:pt x="3449" y="31665"/>
                    </a:cubicBezTo>
                    <a:cubicBezTo>
                      <a:pt x="3449" y="31665"/>
                      <a:pt x="3682" y="31319"/>
                      <a:pt x="3685" y="31277"/>
                    </a:cubicBezTo>
                    <a:cubicBezTo>
                      <a:pt x="3740" y="31205"/>
                      <a:pt x="3799" y="31141"/>
                      <a:pt x="3863" y="31082"/>
                    </a:cubicBezTo>
                    <a:cubicBezTo>
                      <a:pt x="4404" y="30567"/>
                      <a:pt x="5365" y="30335"/>
                      <a:pt x="7020" y="30335"/>
                    </a:cubicBezTo>
                    <a:cubicBezTo>
                      <a:pt x="7247" y="30335"/>
                      <a:pt x="7486" y="30339"/>
                      <a:pt x="7739" y="30348"/>
                    </a:cubicBezTo>
                    <a:cubicBezTo>
                      <a:pt x="8968" y="30388"/>
                      <a:pt x="10320" y="30407"/>
                      <a:pt x="11768" y="30407"/>
                    </a:cubicBezTo>
                    <a:cubicBezTo>
                      <a:pt x="11975" y="30407"/>
                      <a:pt x="12184" y="30407"/>
                      <a:pt x="12395" y="30406"/>
                    </a:cubicBezTo>
                    <a:lnTo>
                      <a:pt x="12408" y="30406"/>
                    </a:lnTo>
                    <a:cubicBezTo>
                      <a:pt x="12410" y="30406"/>
                      <a:pt x="12412" y="30406"/>
                      <a:pt x="12414" y="30406"/>
                    </a:cubicBezTo>
                    <a:cubicBezTo>
                      <a:pt x="14155" y="30406"/>
                      <a:pt x="15565" y="31819"/>
                      <a:pt x="15565" y="33561"/>
                    </a:cubicBezTo>
                    <a:lnTo>
                      <a:pt x="15565" y="35495"/>
                    </a:lnTo>
                    <a:cubicBezTo>
                      <a:pt x="15559" y="35793"/>
                      <a:pt x="15798" y="36039"/>
                      <a:pt x="16096" y="36039"/>
                    </a:cubicBezTo>
                    <a:cubicBezTo>
                      <a:pt x="16394" y="36039"/>
                      <a:pt x="16636" y="35793"/>
                      <a:pt x="16627" y="35495"/>
                    </a:cubicBezTo>
                    <a:lnTo>
                      <a:pt x="16627" y="33561"/>
                    </a:lnTo>
                    <a:cubicBezTo>
                      <a:pt x="16627" y="31233"/>
                      <a:pt x="14740" y="29345"/>
                      <a:pt x="12414" y="29345"/>
                    </a:cubicBezTo>
                    <a:cubicBezTo>
                      <a:pt x="12412" y="29345"/>
                      <a:pt x="12410" y="29345"/>
                      <a:pt x="12408" y="29345"/>
                    </a:cubicBezTo>
                    <a:lnTo>
                      <a:pt x="12392" y="29345"/>
                    </a:lnTo>
                    <a:cubicBezTo>
                      <a:pt x="12202" y="29346"/>
                      <a:pt x="12014" y="29346"/>
                      <a:pt x="11828" y="29346"/>
                    </a:cubicBezTo>
                    <a:cubicBezTo>
                      <a:pt x="10369" y="29346"/>
                      <a:pt x="9008" y="29324"/>
                      <a:pt x="7772" y="29287"/>
                    </a:cubicBezTo>
                    <a:cubicBezTo>
                      <a:pt x="7513" y="29278"/>
                      <a:pt x="7267" y="29274"/>
                      <a:pt x="7033" y="29274"/>
                    </a:cubicBezTo>
                    <a:cubicBezTo>
                      <a:pt x="5050" y="29274"/>
                      <a:pt x="3893" y="29586"/>
                      <a:pt x="3135" y="30309"/>
                    </a:cubicBezTo>
                    <a:cubicBezTo>
                      <a:pt x="3058" y="30380"/>
                      <a:pt x="2987" y="30458"/>
                      <a:pt x="2922" y="30536"/>
                    </a:cubicBezTo>
                    <a:cubicBezTo>
                      <a:pt x="1045" y="29510"/>
                      <a:pt x="1084" y="26828"/>
                      <a:pt x="1084" y="26799"/>
                    </a:cubicBezTo>
                    <a:lnTo>
                      <a:pt x="1084" y="26786"/>
                    </a:lnTo>
                    <a:lnTo>
                      <a:pt x="1084" y="21470"/>
                    </a:lnTo>
                    <a:cubicBezTo>
                      <a:pt x="1084" y="19979"/>
                      <a:pt x="1450" y="18885"/>
                      <a:pt x="2168" y="18212"/>
                    </a:cubicBezTo>
                    <a:cubicBezTo>
                      <a:pt x="2905" y="17528"/>
                      <a:pt x="3830" y="17480"/>
                      <a:pt x="4078" y="17480"/>
                    </a:cubicBezTo>
                    <a:cubicBezTo>
                      <a:pt x="4118" y="17480"/>
                      <a:pt x="4141" y="17481"/>
                      <a:pt x="4142" y="17481"/>
                    </a:cubicBezTo>
                    <a:cubicBezTo>
                      <a:pt x="4157" y="17483"/>
                      <a:pt x="4172" y="17483"/>
                      <a:pt x="4186" y="17483"/>
                    </a:cubicBezTo>
                    <a:cubicBezTo>
                      <a:pt x="4474" y="17483"/>
                      <a:pt x="4714" y="17249"/>
                      <a:pt x="4714" y="16954"/>
                    </a:cubicBezTo>
                    <a:lnTo>
                      <a:pt x="4714" y="12072"/>
                    </a:lnTo>
                    <a:cubicBezTo>
                      <a:pt x="4714" y="11082"/>
                      <a:pt x="4986" y="10325"/>
                      <a:pt x="5523" y="9820"/>
                    </a:cubicBezTo>
                    <a:cubicBezTo>
                      <a:pt x="6270" y="9115"/>
                      <a:pt x="7348" y="9065"/>
                      <a:pt x="7647" y="9065"/>
                    </a:cubicBezTo>
                    <a:cubicBezTo>
                      <a:pt x="7696" y="9065"/>
                      <a:pt x="7724" y="9066"/>
                      <a:pt x="7726" y="9066"/>
                    </a:cubicBezTo>
                    <a:cubicBezTo>
                      <a:pt x="7739" y="9067"/>
                      <a:pt x="7751" y="9067"/>
                      <a:pt x="7763" y="9067"/>
                    </a:cubicBezTo>
                    <a:cubicBezTo>
                      <a:pt x="8253" y="9067"/>
                      <a:pt x="8483" y="8447"/>
                      <a:pt x="8095" y="8128"/>
                    </a:cubicBezTo>
                    <a:cubicBezTo>
                      <a:pt x="7911" y="7976"/>
                      <a:pt x="7749" y="7749"/>
                      <a:pt x="7937" y="7216"/>
                    </a:cubicBezTo>
                    <a:cubicBezTo>
                      <a:pt x="8312" y="6167"/>
                      <a:pt x="9878" y="4614"/>
                      <a:pt x="11929" y="3269"/>
                    </a:cubicBezTo>
                    <a:cubicBezTo>
                      <a:pt x="13967" y="1926"/>
                      <a:pt x="16044" y="1059"/>
                      <a:pt x="17225" y="1059"/>
                    </a:cubicBezTo>
                    <a:close/>
                    <a:moveTo>
                      <a:pt x="17222" y="1"/>
                    </a:moveTo>
                    <a:cubicBezTo>
                      <a:pt x="14145" y="1"/>
                      <a:pt x="7898" y="4168"/>
                      <a:pt x="6937" y="6863"/>
                    </a:cubicBezTo>
                    <a:cubicBezTo>
                      <a:pt x="6782" y="7300"/>
                      <a:pt x="6752" y="7711"/>
                      <a:pt x="6846" y="8076"/>
                    </a:cubicBezTo>
                    <a:cubicBezTo>
                      <a:pt x="6241" y="8180"/>
                      <a:pt x="5452" y="8435"/>
                      <a:pt x="4805" y="9040"/>
                    </a:cubicBezTo>
                    <a:cubicBezTo>
                      <a:pt x="4041" y="9755"/>
                      <a:pt x="3656" y="10778"/>
                      <a:pt x="3656" y="12075"/>
                    </a:cubicBezTo>
                    <a:lnTo>
                      <a:pt x="3656" y="16446"/>
                    </a:lnTo>
                    <a:cubicBezTo>
                      <a:pt x="3093" y="16511"/>
                      <a:pt x="2220" y="16727"/>
                      <a:pt x="1460" y="17426"/>
                    </a:cubicBezTo>
                    <a:cubicBezTo>
                      <a:pt x="508" y="18303"/>
                      <a:pt x="23" y="19665"/>
                      <a:pt x="23" y="21470"/>
                    </a:cubicBezTo>
                    <a:lnTo>
                      <a:pt x="23" y="26779"/>
                    </a:lnTo>
                    <a:cubicBezTo>
                      <a:pt x="20" y="27006"/>
                      <a:pt x="0" y="30147"/>
                      <a:pt x="2388" y="31454"/>
                    </a:cubicBezTo>
                    <a:cubicBezTo>
                      <a:pt x="2136" y="32118"/>
                      <a:pt x="2006" y="32975"/>
                      <a:pt x="1984" y="34107"/>
                    </a:cubicBezTo>
                    <a:cubicBezTo>
                      <a:pt x="1922" y="37288"/>
                      <a:pt x="4352" y="38614"/>
                      <a:pt x="5254" y="38996"/>
                    </a:cubicBezTo>
                    <a:cubicBezTo>
                      <a:pt x="5533" y="40711"/>
                      <a:pt x="6429" y="42273"/>
                      <a:pt x="7797" y="43428"/>
                    </a:cubicBezTo>
                    <a:cubicBezTo>
                      <a:pt x="9405" y="44784"/>
                      <a:pt x="11560" y="45502"/>
                      <a:pt x="14035" y="45502"/>
                    </a:cubicBezTo>
                    <a:cubicBezTo>
                      <a:pt x="19270" y="45502"/>
                      <a:pt x="21065" y="43292"/>
                      <a:pt x="21140" y="43199"/>
                    </a:cubicBezTo>
                    <a:cubicBezTo>
                      <a:pt x="21214" y="43105"/>
                      <a:pt x="21253" y="42992"/>
                      <a:pt x="21253" y="42872"/>
                    </a:cubicBezTo>
                    <a:lnTo>
                      <a:pt x="21253" y="4967"/>
                    </a:lnTo>
                    <a:cubicBezTo>
                      <a:pt x="21217" y="3249"/>
                      <a:pt x="20328" y="1"/>
                      <a:pt x="17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9535402" y="2540968"/>
                <a:ext cx="161778" cy="68948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5029" extrusionOk="0">
                    <a:moveTo>
                      <a:pt x="11270" y="1"/>
                    </a:moveTo>
                    <a:cubicBezTo>
                      <a:pt x="11264" y="1"/>
                      <a:pt x="11258" y="1"/>
                      <a:pt x="11252" y="1"/>
                    </a:cubicBezTo>
                    <a:lnTo>
                      <a:pt x="4326" y="1"/>
                    </a:lnTo>
                    <a:cubicBezTo>
                      <a:pt x="1938" y="4"/>
                      <a:pt x="0" y="1939"/>
                      <a:pt x="0" y="4327"/>
                    </a:cubicBezTo>
                    <a:lnTo>
                      <a:pt x="0" y="4498"/>
                    </a:lnTo>
                    <a:cubicBezTo>
                      <a:pt x="0" y="4789"/>
                      <a:pt x="236" y="5029"/>
                      <a:pt x="527" y="5029"/>
                    </a:cubicBezTo>
                    <a:cubicBezTo>
                      <a:pt x="822" y="5029"/>
                      <a:pt x="1061" y="4789"/>
                      <a:pt x="1058" y="4498"/>
                    </a:cubicBezTo>
                    <a:lnTo>
                      <a:pt x="1058" y="4327"/>
                    </a:lnTo>
                    <a:cubicBezTo>
                      <a:pt x="1061" y="2524"/>
                      <a:pt x="2524" y="1062"/>
                      <a:pt x="4326" y="1062"/>
                    </a:cubicBezTo>
                    <a:lnTo>
                      <a:pt x="11252" y="1062"/>
                    </a:lnTo>
                    <a:cubicBezTo>
                      <a:pt x="11256" y="1062"/>
                      <a:pt x="11260" y="1062"/>
                      <a:pt x="11264" y="1062"/>
                    </a:cubicBezTo>
                    <a:cubicBezTo>
                      <a:pt x="11557" y="1062"/>
                      <a:pt x="11799" y="825"/>
                      <a:pt x="11799" y="532"/>
                    </a:cubicBezTo>
                    <a:cubicBezTo>
                      <a:pt x="11799" y="237"/>
                      <a:pt x="11560" y="1"/>
                      <a:pt x="112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9455875" y="2286606"/>
                <a:ext cx="137251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0011" h="8180" extrusionOk="0">
                    <a:moveTo>
                      <a:pt x="515" y="1"/>
                    </a:moveTo>
                    <a:cubicBezTo>
                      <a:pt x="230" y="7"/>
                      <a:pt x="0" y="243"/>
                      <a:pt x="0" y="531"/>
                    </a:cubicBezTo>
                    <a:cubicBezTo>
                      <a:pt x="0" y="819"/>
                      <a:pt x="230" y="1052"/>
                      <a:pt x="515" y="1062"/>
                    </a:cubicBezTo>
                    <a:lnTo>
                      <a:pt x="4979" y="1062"/>
                    </a:lnTo>
                    <a:cubicBezTo>
                      <a:pt x="7173" y="1062"/>
                      <a:pt x="8946" y="2838"/>
                      <a:pt x="8949" y="5031"/>
                    </a:cubicBezTo>
                    <a:lnTo>
                      <a:pt x="8949" y="7649"/>
                    </a:lnTo>
                    <a:cubicBezTo>
                      <a:pt x="8949" y="7943"/>
                      <a:pt x="9188" y="8179"/>
                      <a:pt x="9480" y="8179"/>
                    </a:cubicBezTo>
                    <a:cubicBezTo>
                      <a:pt x="9771" y="8179"/>
                      <a:pt x="10010" y="7943"/>
                      <a:pt x="10010" y="7652"/>
                    </a:cubicBezTo>
                    <a:lnTo>
                      <a:pt x="10010" y="5031"/>
                    </a:lnTo>
                    <a:cubicBezTo>
                      <a:pt x="10007" y="2252"/>
                      <a:pt x="7758" y="4"/>
                      <a:pt x="49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9578545" y="2355317"/>
                <a:ext cx="116370" cy="14560"/>
              </a:xfrm>
              <a:custGeom>
                <a:avLst/>
                <a:gdLst/>
                <a:ahLst/>
                <a:cxnLst/>
                <a:rect l="l" t="t" r="r" b="b"/>
                <a:pathLst>
                  <a:path w="8488" h="1062" extrusionOk="0">
                    <a:moveTo>
                      <a:pt x="519" y="0"/>
                    </a:moveTo>
                    <a:cubicBezTo>
                      <a:pt x="231" y="10"/>
                      <a:pt x="1" y="243"/>
                      <a:pt x="1" y="531"/>
                    </a:cubicBezTo>
                    <a:cubicBezTo>
                      <a:pt x="1" y="819"/>
                      <a:pt x="231" y="1051"/>
                      <a:pt x="519" y="1061"/>
                    </a:cubicBezTo>
                    <a:lnTo>
                      <a:pt x="7973" y="1061"/>
                    </a:lnTo>
                    <a:cubicBezTo>
                      <a:pt x="8261" y="1051"/>
                      <a:pt x="8487" y="819"/>
                      <a:pt x="8487" y="531"/>
                    </a:cubicBezTo>
                    <a:cubicBezTo>
                      <a:pt x="8487" y="243"/>
                      <a:pt x="8261" y="10"/>
                      <a:pt x="79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9533620" y="2389824"/>
                <a:ext cx="104429" cy="58240"/>
              </a:xfrm>
              <a:custGeom>
                <a:avLst/>
                <a:gdLst/>
                <a:ahLst/>
                <a:cxnLst/>
                <a:rect l="l" t="t" r="r" b="b"/>
                <a:pathLst>
                  <a:path w="7617" h="4248" extrusionOk="0">
                    <a:moveTo>
                      <a:pt x="2890" y="0"/>
                    </a:moveTo>
                    <a:cubicBezTo>
                      <a:pt x="1295" y="0"/>
                      <a:pt x="4" y="1294"/>
                      <a:pt x="1" y="2889"/>
                    </a:cubicBezTo>
                    <a:lnTo>
                      <a:pt x="1" y="3439"/>
                    </a:lnTo>
                    <a:cubicBezTo>
                      <a:pt x="10" y="3724"/>
                      <a:pt x="243" y="3954"/>
                      <a:pt x="531" y="3954"/>
                    </a:cubicBezTo>
                    <a:cubicBezTo>
                      <a:pt x="819" y="3954"/>
                      <a:pt x="1055" y="3724"/>
                      <a:pt x="1062" y="3439"/>
                    </a:cubicBezTo>
                    <a:lnTo>
                      <a:pt x="1062" y="2889"/>
                    </a:lnTo>
                    <a:cubicBezTo>
                      <a:pt x="1062" y="1880"/>
                      <a:pt x="1880" y="1061"/>
                      <a:pt x="2890" y="1058"/>
                    </a:cubicBezTo>
                    <a:lnTo>
                      <a:pt x="4669" y="1058"/>
                    </a:lnTo>
                    <a:cubicBezTo>
                      <a:pt x="5711" y="1061"/>
                      <a:pt x="6555" y="1902"/>
                      <a:pt x="6555" y="2944"/>
                    </a:cubicBezTo>
                    <a:lnTo>
                      <a:pt x="6555" y="3717"/>
                    </a:lnTo>
                    <a:cubicBezTo>
                      <a:pt x="6555" y="4012"/>
                      <a:pt x="6795" y="4248"/>
                      <a:pt x="7086" y="4248"/>
                    </a:cubicBezTo>
                    <a:cubicBezTo>
                      <a:pt x="7380" y="4248"/>
                      <a:pt x="7617" y="4012"/>
                      <a:pt x="7617" y="3717"/>
                    </a:cubicBezTo>
                    <a:lnTo>
                      <a:pt x="7617" y="2944"/>
                    </a:lnTo>
                    <a:cubicBezTo>
                      <a:pt x="7613" y="1320"/>
                      <a:pt x="6297" y="0"/>
                      <a:pt x="4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9504885" y="2171202"/>
                <a:ext cx="97684" cy="14519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59" extrusionOk="0">
                    <a:moveTo>
                      <a:pt x="6598" y="0"/>
                    </a:moveTo>
                    <a:cubicBezTo>
                      <a:pt x="6592" y="0"/>
                      <a:pt x="6587" y="0"/>
                      <a:pt x="6581" y="0"/>
                    </a:cubicBezTo>
                    <a:lnTo>
                      <a:pt x="515" y="0"/>
                    </a:lnTo>
                    <a:cubicBezTo>
                      <a:pt x="227" y="7"/>
                      <a:pt x="0" y="243"/>
                      <a:pt x="0" y="528"/>
                    </a:cubicBezTo>
                    <a:cubicBezTo>
                      <a:pt x="0" y="816"/>
                      <a:pt x="227" y="1052"/>
                      <a:pt x="515" y="1058"/>
                    </a:cubicBezTo>
                    <a:lnTo>
                      <a:pt x="6581" y="1058"/>
                    </a:lnTo>
                    <a:cubicBezTo>
                      <a:pt x="6587" y="1058"/>
                      <a:pt x="6592" y="1059"/>
                      <a:pt x="6598" y="1059"/>
                    </a:cubicBezTo>
                    <a:cubicBezTo>
                      <a:pt x="6888" y="1059"/>
                      <a:pt x="7124" y="823"/>
                      <a:pt x="7124" y="528"/>
                    </a:cubicBezTo>
                    <a:cubicBezTo>
                      <a:pt x="7124" y="236"/>
                      <a:pt x="6888" y="0"/>
                      <a:pt x="6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9587826" y="2129731"/>
                <a:ext cx="106993" cy="97464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7109" extrusionOk="0">
                    <a:moveTo>
                      <a:pt x="4230" y="0"/>
                    </a:moveTo>
                    <a:cubicBezTo>
                      <a:pt x="4224" y="0"/>
                      <a:pt x="4218" y="0"/>
                      <a:pt x="4213" y="0"/>
                    </a:cubicBezTo>
                    <a:lnTo>
                      <a:pt x="3339" y="0"/>
                    </a:lnTo>
                    <a:cubicBezTo>
                      <a:pt x="1495" y="0"/>
                      <a:pt x="3" y="1495"/>
                      <a:pt x="0" y="3336"/>
                    </a:cubicBezTo>
                    <a:lnTo>
                      <a:pt x="0" y="3850"/>
                    </a:lnTo>
                    <a:cubicBezTo>
                      <a:pt x="3" y="5649"/>
                      <a:pt x="1459" y="7108"/>
                      <a:pt x="3258" y="7108"/>
                    </a:cubicBezTo>
                    <a:lnTo>
                      <a:pt x="7286" y="7108"/>
                    </a:lnTo>
                    <a:cubicBezTo>
                      <a:pt x="7574" y="7102"/>
                      <a:pt x="7804" y="6866"/>
                      <a:pt x="7804" y="6578"/>
                    </a:cubicBezTo>
                    <a:cubicBezTo>
                      <a:pt x="7804" y="6290"/>
                      <a:pt x="7574" y="6057"/>
                      <a:pt x="7286" y="6047"/>
                    </a:cubicBezTo>
                    <a:lnTo>
                      <a:pt x="3258" y="6047"/>
                    </a:lnTo>
                    <a:cubicBezTo>
                      <a:pt x="2045" y="6047"/>
                      <a:pt x="1061" y="5064"/>
                      <a:pt x="1061" y="3850"/>
                    </a:cubicBezTo>
                    <a:lnTo>
                      <a:pt x="1061" y="3336"/>
                    </a:lnTo>
                    <a:cubicBezTo>
                      <a:pt x="1061" y="2081"/>
                      <a:pt x="2080" y="1061"/>
                      <a:pt x="3339" y="1058"/>
                    </a:cubicBezTo>
                    <a:lnTo>
                      <a:pt x="4213" y="1058"/>
                    </a:lnTo>
                    <a:cubicBezTo>
                      <a:pt x="4218" y="1058"/>
                      <a:pt x="4224" y="1059"/>
                      <a:pt x="4230" y="1059"/>
                    </a:cubicBezTo>
                    <a:cubicBezTo>
                      <a:pt x="4520" y="1059"/>
                      <a:pt x="4756" y="823"/>
                      <a:pt x="4756" y="528"/>
                    </a:cubicBezTo>
                    <a:cubicBezTo>
                      <a:pt x="4756" y="236"/>
                      <a:pt x="4520" y="0"/>
                      <a:pt x="4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44" name="Google Shape;644;p22"/>
            <p:cNvGrpSpPr/>
            <p:nvPr/>
          </p:nvGrpSpPr>
          <p:grpSpPr>
            <a:xfrm flipH="1">
              <a:off x="8029157" y="2093194"/>
              <a:ext cx="291605" cy="623846"/>
              <a:chOff x="9405575" y="2061418"/>
              <a:chExt cx="291605" cy="623846"/>
            </a:xfrm>
          </p:grpSpPr>
          <p:sp>
            <p:nvSpPr>
              <p:cNvPr id="645" name="Google Shape;645;p22"/>
              <p:cNvSpPr/>
              <p:nvPr/>
            </p:nvSpPr>
            <p:spPr>
              <a:xfrm>
                <a:off x="9405575" y="2061418"/>
                <a:ext cx="291379" cy="623846"/>
              </a:xfrm>
              <a:custGeom>
                <a:avLst/>
                <a:gdLst/>
                <a:ahLst/>
                <a:cxnLst/>
                <a:rect l="l" t="t" r="r" b="b"/>
                <a:pathLst>
                  <a:path w="21253" h="45503" extrusionOk="0">
                    <a:moveTo>
                      <a:pt x="17225" y="1059"/>
                    </a:moveTo>
                    <a:cubicBezTo>
                      <a:pt x="20066" y="1059"/>
                      <a:pt x="20192" y="4831"/>
                      <a:pt x="20195" y="4980"/>
                    </a:cubicBezTo>
                    <a:lnTo>
                      <a:pt x="20195" y="42658"/>
                    </a:lnTo>
                    <a:cubicBezTo>
                      <a:pt x="19755" y="43076"/>
                      <a:pt x="18011" y="44441"/>
                      <a:pt x="14035" y="44441"/>
                    </a:cubicBezTo>
                    <a:cubicBezTo>
                      <a:pt x="9143" y="44441"/>
                      <a:pt x="6607" y="41481"/>
                      <a:pt x="6264" y="38549"/>
                    </a:cubicBezTo>
                    <a:cubicBezTo>
                      <a:pt x="6238" y="38342"/>
                      <a:pt x="6089" y="38168"/>
                      <a:pt x="5889" y="38106"/>
                    </a:cubicBezTo>
                    <a:cubicBezTo>
                      <a:pt x="5769" y="38071"/>
                      <a:pt x="2987" y="37194"/>
                      <a:pt x="3045" y="34127"/>
                    </a:cubicBezTo>
                    <a:cubicBezTo>
                      <a:pt x="3067" y="32998"/>
                      <a:pt x="3194" y="32212"/>
                      <a:pt x="3449" y="31665"/>
                    </a:cubicBezTo>
                    <a:cubicBezTo>
                      <a:pt x="3449" y="31665"/>
                      <a:pt x="3682" y="31319"/>
                      <a:pt x="3685" y="31277"/>
                    </a:cubicBezTo>
                    <a:cubicBezTo>
                      <a:pt x="3740" y="31205"/>
                      <a:pt x="3799" y="31141"/>
                      <a:pt x="3863" y="31082"/>
                    </a:cubicBezTo>
                    <a:cubicBezTo>
                      <a:pt x="4404" y="30567"/>
                      <a:pt x="5365" y="30335"/>
                      <a:pt x="7020" y="30335"/>
                    </a:cubicBezTo>
                    <a:cubicBezTo>
                      <a:pt x="7247" y="30335"/>
                      <a:pt x="7486" y="30339"/>
                      <a:pt x="7739" y="30348"/>
                    </a:cubicBezTo>
                    <a:cubicBezTo>
                      <a:pt x="8968" y="30388"/>
                      <a:pt x="10320" y="30407"/>
                      <a:pt x="11768" y="30407"/>
                    </a:cubicBezTo>
                    <a:cubicBezTo>
                      <a:pt x="11975" y="30407"/>
                      <a:pt x="12184" y="30407"/>
                      <a:pt x="12395" y="30406"/>
                    </a:cubicBezTo>
                    <a:lnTo>
                      <a:pt x="12408" y="30406"/>
                    </a:lnTo>
                    <a:cubicBezTo>
                      <a:pt x="12410" y="30406"/>
                      <a:pt x="12412" y="30406"/>
                      <a:pt x="12414" y="30406"/>
                    </a:cubicBezTo>
                    <a:cubicBezTo>
                      <a:pt x="14155" y="30406"/>
                      <a:pt x="15565" y="31819"/>
                      <a:pt x="15565" y="33561"/>
                    </a:cubicBezTo>
                    <a:lnTo>
                      <a:pt x="15565" y="35495"/>
                    </a:lnTo>
                    <a:cubicBezTo>
                      <a:pt x="15559" y="35793"/>
                      <a:pt x="15798" y="36039"/>
                      <a:pt x="16096" y="36039"/>
                    </a:cubicBezTo>
                    <a:cubicBezTo>
                      <a:pt x="16394" y="36039"/>
                      <a:pt x="16636" y="35793"/>
                      <a:pt x="16627" y="35495"/>
                    </a:cubicBezTo>
                    <a:lnTo>
                      <a:pt x="16627" y="33561"/>
                    </a:lnTo>
                    <a:cubicBezTo>
                      <a:pt x="16627" y="31233"/>
                      <a:pt x="14740" y="29345"/>
                      <a:pt x="12414" y="29345"/>
                    </a:cubicBezTo>
                    <a:cubicBezTo>
                      <a:pt x="12412" y="29345"/>
                      <a:pt x="12410" y="29345"/>
                      <a:pt x="12408" y="29345"/>
                    </a:cubicBezTo>
                    <a:lnTo>
                      <a:pt x="12392" y="29345"/>
                    </a:lnTo>
                    <a:cubicBezTo>
                      <a:pt x="12202" y="29346"/>
                      <a:pt x="12014" y="29346"/>
                      <a:pt x="11828" y="29346"/>
                    </a:cubicBezTo>
                    <a:cubicBezTo>
                      <a:pt x="10369" y="29346"/>
                      <a:pt x="9008" y="29324"/>
                      <a:pt x="7772" y="29287"/>
                    </a:cubicBezTo>
                    <a:cubicBezTo>
                      <a:pt x="7513" y="29278"/>
                      <a:pt x="7267" y="29274"/>
                      <a:pt x="7033" y="29274"/>
                    </a:cubicBezTo>
                    <a:cubicBezTo>
                      <a:pt x="5050" y="29274"/>
                      <a:pt x="3893" y="29586"/>
                      <a:pt x="3135" y="30309"/>
                    </a:cubicBezTo>
                    <a:cubicBezTo>
                      <a:pt x="3058" y="30380"/>
                      <a:pt x="2987" y="30458"/>
                      <a:pt x="2922" y="30536"/>
                    </a:cubicBezTo>
                    <a:cubicBezTo>
                      <a:pt x="1045" y="29510"/>
                      <a:pt x="1084" y="26828"/>
                      <a:pt x="1084" y="26799"/>
                    </a:cubicBezTo>
                    <a:lnTo>
                      <a:pt x="1084" y="26786"/>
                    </a:lnTo>
                    <a:lnTo>
                      <a:pt x="1084" y="21470"/>
                    </a:lnTo>
                    <a:cubicBezTo>
                      <a:pt x="1084" y="19979"/>
                      <a:pt x="1450" y="18885"/>
                      <a:pt x="2168" y="18212"/>
                    </a:cubicBezTo>
                    <a:cubicBezTo>
                      <a:pt x="2905" y="17528"/>
                      <a:pt x="3830" y="17480"/>
                      <a:pt x="4078" y="17480"/>
                    </a:cubicBezTo>
                    <a:cubicBezTo>
                      <a:pt x="4118" y="17480"/>
                      <a:pt x="4141" y="17481"/>
                      <a:pt x="4142" y="17481"/>
                    </a:cubicBezTo>
                    <a:cubicBezTo>
                      <a:pt x="4157" y="17483"/>
                      <a:pt x="4172" y="17483"/>
                      <a:pt x="4186" y="17483"/>
                    </a:cubicBezTo>
                    <a:cubicBezTo>
                      <a:pt x="4474" y="17483"/>
                      <a:pt x="4714" y="17249"/>
                      <a:pt x="4714" y="16954"/>
                    </a:cubicBezTo>
                    <a:lnTo>
                      <a:pt x="4714" y="12072"/>
                    </a:lnTo>
                    <a:cubicBezTo>
                      <a:pt x="4714" y="11082"/>
                      <a:pt x="4986" y="10325"/>
                      <a:pt x="5523" y="9820"/>
                    </a:cubicBezTo>
                    <a:cubicBezTo>
                      <a:pt x="6270" y="9115"/>
                      <a:pt x="7348" y="9065"/>
                      <a:pt x="7647" y="9065"/>
                    </a:cubicBezTo>
                    <a:cubicBezTo>
                      <a:pt x="7696" y="9065"/>
                      <a:pt x="7724" y="9066"/>
                      <a:pt x="7726" y="9066"/>
                    </a:cubicBezTo>
                    <a:cubicBezTo>
                      <a:pt x="7739" y="9067"/>
                      <a:pt x="7751" y="9067"/>
                      <a:pt x="7763" y="9067"/>
                    </a:cubicBezTo>
                    <a:cubicBezTo>
                      <a:pt x="8253" y="9067"/>
                      <a:pt x="8483" y="8447"/>
                      <a:pt x="8095" y="8128"/>
                    </a:cubicBezTo>
                    <a:cubicBezTo>
                      <a:pt x="7911" y="7976"/>
                      <a:pt x="7749" y="7749"/>
                      <a:pt x="7937" y="7216"/>
                    </a:cubicBezTo>
                    <a:cubicBezTo>
                      <a:pt x="8312" y="6167"/>
                      <a:pt x="9878" y="4614"/>
                      <a:pt x="11929" y="3269"/>
                    </a:cubicBezTo>
                    <a:cubicBezTo>
                      <a:pt x="13967" y="1926"/>
                      <a:pt x="16044" y="1059"/>
                      <a:pt x="17225" y="1059"/>
                    </a:cubicBezTo>
                    <a:close/>
                    <a:moveTo>
                      <a:pt x="17222" y="1"/>
                    </a:moveTo>
                    <a:cubicBezTo>
                      <a:pt x="14145" y="1"/>
                      <a:pt x="7898" y="4168"/>
                      <a:pt x="6937" y="6863"/>
                    </a:cubicBezTo>
                    <a:cubicBezTo>
                      <a:pt x="6782" y="7300"/>
                      <a:pt x="6752" y="7711"/>
                      <a:pt x="6846" y="8076"/>
                    </a:cubicBezTo>
                    <a:cubicBezTo>
                      <a:pt x="6241" y="8180"/>
                      <a:pt x="5452" y="8435"/>
                      <a:pt x="4805" y="9040"/>
                    </a:cubicBezTo>
                    <a:cubicBezTo>
                      <a:pt x="4041" y="9755"/>
                      <a:pt x="3656" y="10778"/>
                      <a:pt x="3656" y="12075"/>
                    </a:cubicBezTo>
                    <a:lnTo>
                      <a:pt x="3656" y="16446"/>
                    </a:lnTo>
                    <a:cubicBezTo>
                      <a:pt x="3093" y="16511"/>
                      <a:pt x="2220" y="16727"/>
                      <a:pt x="1460" y="17426"/>
                    </a:cubicBezTo>
                    <a:cubicBezTo>
                      <a:pt x="508" y="18303"/>
                      <a:pt x="23" y="19665"/>
                      <a:pt x="23" y="21470"/>
                    </a:cubicBezTo>
                    <a:lnTo>
                      <a:pt x="23" y="26779"/>
                    </a:lnTo>
                    <a:cubicBezTo>
                      <a:pt x="20" y="27006"/>
                      <a:pt x="0" y="30147"/>
                      <a:pt x="2388" y="31454"/>
                    </a:cubicBezTo>
                    <a:cubicBezTo>
                      <a:pt x="2136" y="32118"/>
                      <a:pt x="2006" y="32975"/>
                      <a:pt x="1984" y="34107"/>
                    </a:cubicBezTo>
                    <a:cubicBezTo>
                      <a:pt x="1922" y="37288"/>
                      <a:pt x="4352" y="38614"/>
                      <a:pt x="5254" y="38996"/>
                    </a:cubicBezTo>
                    <a:cubicBezTo>
                      <a:pt x="5533" y="40711"/>
                      <a:pt x="6429" y="42273"/>
                      <a:pt x="7797" y="43428"/>
                    </a:cubicBezTo>
                    <a:cubicBezTo>
                      <a:pt x="9405" y="44784"/>
                      <a:pt x="11560" y="45502"/>
                      <a:pt x="14035" y="45502"/>
                    </a:cubicBezTo>
                    <a:cubicBezTo>
                      <a:pt x="19270" y="45502"/>
                      <a:pt x="21065" y="43292"/>
                      <a:pt x="21140" y="43199"/>
                    </a:cubicBezTo>
                    <a:cubicBezTo>
                      <a:pt x="21214" y="43105"/>
                      <a:pt x="21253" y="42992"/>
                      <a:pt x="21253" y="42872"/>
                    </a:cubicBezTo>
                    <a:lnTo>
                      <a:pt x="21253" y="4967"/>
                    </a:lnTo>
                    <a:cubicBezTo>
                      <a:pt x="21217" y="3249"/>
                      <a:pt x="20328" y="1"/>
                      <a:pt x="172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>
                <a:off x="9535402" y="2540968"/>
                <a:ext cx="161778" cy="68948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5029" extrusionOk="0">
                    <a:moveTo>
                      <a:pt x="11270" y="1"/>
                    </a:moveTo>
                    <a:cubicBezTo>
                      <a:pt x="11264" y="1"/>
                      <a:pt x="11258" y="1"/>
                      <a:pt x="11252" y="1"/>
                    </a:cubicBezTo>
                    <a:lnTo>
                      <a:pt x="4326" y="1"/>
                    </a:lnTo>
                    <a:cubicBezTo>
                      <a:pt x="1938" y="4"/>
                      <a:pt x="0" y="1939"/>
                      <a:pt x="0" y="4327"/>
                    </a:cubicBezTo>
                    <a:lnTo>
                      <a:pt x="0" y="4498"/>
                    </a:lnTo>
                    <a:cubicBezTo>
                      <a:pt x="0" y="4789"/>
                      <a:pt x="236" y="5029"/>
                      <a:pt x="527" y="5029"/>
                    </a:cubicBezTo>
                    <a:cubicBezTo>
                      <a:pt x="822" y="5029"/>
                      <a:pt x="1061" y="4789"/>
                      <a:pt x="1058" y="4498"/>
                    </a:cubicBezTo>
                    <a:lnTo>
                      <a:pt x="1058" y="4327"/>
                    </a:lnTo>
                    <a:cubicBezTo>
                      <a:pt x="1061" y="2524"/>
                      <a:pt x="2524" y="1062"/>
                      <a:pt x="4326" y="1062"/>
                    </a:cubicBezTo>
                    <a:lnTo>
                      <a:pt x="11252" y="1062"/>
                    </a:lnTo>
                    <a:cubicBezTo>
                      <a:pt x="11256" y="1062"/>
                      <a:pt x="11260" y="1062"/>
                      <a:pt x="11264" y="1062"/>
                    </a:cubicBezTo>
                    <a:cubicBezTo>
                      <a:pt x="11557" y="1062"/>
                      <a:pt x="11799" y="825"/>
                      <a:pt x="11799" y="532"/>
                    </a:cubicBezTo>
                    <a:cubicBezTo>
                      <a:pt x="11799" y="237"/>
                      <a:pt x="11560" y="1"/>
                      <a:pt x="112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7" name="Google Shape;647;p22"/>
              <p:cNvSpPr/>
              <p:nvPr/>
            </p:nvSpPr>
            <p:spPr>
              <a:xfrm>
                <a:off x="9455875" y="2286606"/>
                <a:ext cx="137251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0011" h="8180" extrusionOk="0">
                    <a:moveTo>
                      <a:pt x="515" y="1"/>
                    </a:moveTo>
                    <a:cubicBezTo>
                      <a:pt x="230" y="7"/>
                      <a:pt x="0" y="243"/>
                      <a:pt x="0" y="531"/>
                    </a:cubicBezTo>
                    <a:cubicBezTo>
                      <a:pt x="0" y="819"/>
                      <a:pt x="230" y="1052"/>
                      <a:pt x="515" y="1062"/>
                    </a:cubicBezTo>
                    <a:lnTo>
                      <a:pt x="4979" y="1062"/>
                    </a:lnTo>
                    <a:cubicBezTo>
                      <a:pt x="7173" y="1062"/>
                      <a:pt x="8946" y="2838"/>
                      <a:pt x="8949" y="5031"/>
                    </a:cubicBezTo>
                    <a:lnTo>
                      <a:pt x="8949" y="7649"/>
                    </a:lnTo>
                    <a:cubicBezTo>
                      <a:pt x="8949" y="7943"/>
                      <a:pt x="9188" y="8179"/>
                      <a:pt x="9480" y="8179"/>
                    </a:cubicBezTo>
                    <a:cubicBezTo>
                      <a:pt x="9771" y="8179"/>
                      <a:pt x="10010" y="7943"/>
                      <a:pt x="10010" y="7652"/>
                    </a:cubicBezTo>
                    <a:lnTo>
                      <a:pt x="10010" y="5031"/>
                    </a:lnTo>
                    <a:cubicBezTo>
                      <a:pt x="10007" y="2252"/>
                      <a:pt x="7758" y="4"/>
                      <a:pt x="49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8" name="Google Shape;648;p22"/>
              <p:cNvSpPr/>
              <p:nvPr/>
            </p:nvSpPr>
            <p:spPr>
              <a:xfrm>
                <a:off x="9578545" y="2355317"/>
                <a:ext cx="116370" cy="14560"/>
              </a:xfrm>
              <a:custGeom>
                <a:avLst/>
                <a:gdLst/>
                <a:ahLst/>
                <a:cxnLst/>
                <a:rect l="l" t="t" r="r" b="b"/>
                <a:pathLst>
                  <a:path w="8488" h="1062" extrusionOk="0">
                    <a:moveTo>
                      <a:pt x="519" y="0"/>
                    </a:moveTo>
                    <a:cubicBezTo>
                      <a:pt x="231" y="10"/>
                      <a:pt x="1" y="243"/>
                      <a:pt x="1" y="531"/>
                    </a:cubicBezTo>
                    <a:cubicBezTo>
                      <a:pt x="1" y="819"/>
                      <a:pt x="231" y="1051"/>
                      <a:pt x="519" y="1061"/>
                    </a:cubicBezTo>
                    <a:lnTo>
                      <a:pt x="7973" y="1061"/>
                    </a:lnTo>
                    <a:cubicBezTo>
                      <a:pt x="8261" y="1051"/>
                      <a:pt x="8487" y="819"/>
                      <a:pt x="8487" y="531"/>
                    </a:cubicBezTo>
                    <a:cubicBezTo>
                      <a:pt x="8487" y="243"/>
                      <a:pt x="8261" y="10"/>
                      <a:pt x="79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>
                <a:off x="9533620" y="2389824"/>
                <a:ext cx="104429" cy="58240"/>
              </a:xfrm>
              <a:custGeom>
                <a:avLst/>
                <a:gdLst/>
                <a:ahLst/>
                <a:cxnLst/>
                <a:rect l="l" t="t" r="r" b="b"/>
                <a:pathLst>
                  <a:path w="7617" h="4248" extrusionOk="0">
                    <a:moveTo>
                      <a:pt x="2890" y="0"/>
                    </a:moveTo>
                    <a:cubicBezTo>
                      <a:pt x="1295" y="0"/>
                      <a:pt x="4" y="1294"/>
                      <a:pt x="1" y="2889"/>
                    </a:cubicBezTo>
                    <a:lnTo>
                      <a:pt x="1" y="3439"/>
                    </a:lnTo>
                    <a:cubicBezTo>
                      <a:pt x="10" y="3724"/>
                      <a:pt x="243" y="3954"/>
                      <a:pt x="531" y="3954"/>
                    </a:cubicBezTo>
                    <a:cubicBezTo>
                      <a:pt x="819" y="3954"/>
                      <a:pt x="1055" y="3724"/>
                      <a:pt x="1062" y="3439"/>
                    </a:cubicBezTo>
                    <a:lnTo>
                      <a:pt x="1062" y="2889"/>
                    </a:lnTo>
                    <a:cubicBezTo>
                      <a:pt x="1062" y="1880"/>
                      <a:pt x="1880" y="1061"/>
                      <a:pt x="2890" y="1058"/>
                    </a:cubicBezTo>
                    <a:lnTo>
                      <a:pt x="4669" y="1058"/>
                    </a:lnTo>
                    <a:cubicBezTo>
                      <a:pt x="5711" y="1061"/>
                      <a:pt x="6555" y="1902"/>
                      <a:pt x="6555" y="2944"/>
                    </a:cubicBezTo>
                    <a:lnTo>
                      <a:pt x="6555" y="3717"/>
                    </a:lnTo>
                    <a:cubicBezTo>
                      <a:pt x="6555" y="4012"/>
                      <a:pt x="6795" y="4248"/>
                      <a:pt x="7086" y="4248"/>
                    </a:cubicBezTo>
                    <a:cubicBezTo>
                      <a:pt x="7380" y="4248"/>
                      <a:pt x="7617" y="4012"/>
                      <a:pt x="7617" y="3717"/>
                    </a:cubicBezTo>
                    <a:lnTo>
                      <a:pt x="7617" y="2944"/>
                    </a:lnTo>
                    <a:cubicBezTo>
                      <a:pt x="7613" y="1320"/>
                      <a:pt x="6297" y="0"/>
                      <a:pt x="46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>
                <a:off x="9504885" y="2171202"/>
                <a:ext cx="97684" cy="14519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59" extrusionOk="0">
                    <a:moveTo>
                      <a:pt x="6598" y="0"/>
                    </a:moveTo>
                    <a:cubicBezTo>
                      <a:pt x="6592" y="0"/>
                      <a:pt x="6587" y="0"/>
                      <a:pt x="6581" y="0"/>
                    </a:cubicBezTo>
                    <a:lnTo>
                      <a:pt x="515" y="0"/>
                    </a:lnTo>
                    <a:cubicBezTo>
                      <a:pt x="227" y="7"/>
                      <a:pt x="0" y="243"/>
                      <a:pt x="0" y="528"/>
                    </a:cubicBezTo>
                    <a:cubicBezTo>
                      <a:pt x="0" y="816"/>
                      <a:pt x="227" y="1052"/>
                      <a:pt x="515" y="1058"/>
                    </a:cubicBezTo>
                    <a:lnTo>
                      <a:pt x="6581" y="1058"/>
                    </a:lnTo>
                    <a:cubicBezTo>
                      <a:pt x="6587" y="1058"/>
                      <a:pt x="6592" y="1059"/>
                      <a:pt x="6598" y="1059"/>
                    </a:cubicBezTo>
                    <a:cubicBezTo>
                      <a:pt x="6888" y="1059"/>
                      <a:pt x="7124" y="823"/>
                      <a:pt x="7124" y="528"/>
                    </a:cubicBezTo>
                    <a:cubicBezTo>
                      <a:pt x="7124" y="236"/>
                      <a:pt x="6888" y="0"/>
                      <a:pt x="65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51" name="Google Shape;651;p22"/>
              <p:cNvSpPr/>
              <p:nvPr/>
            </p:nvSpPr>
            <p:spPr>
              <a:xfrm>
                <a:off x="9587826" y="2129731"/>
                <a:ext cx="106993" cy="97464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7109" extrusionOk="0">
                    <a:moveTo>
                      <a:pt x="4230" y="0"/>
                    </a:moveTo>
                    <a:cubicBezTo>
                      <a:pt x="4224" y="0"/>
                      <a:pt x="4218" y="0"/>
                      <a:pt x="4213" y="0"/>
                    </a:cubicBezTo>
                    <a:lnTo>
                      <a:pt x="3339" y="0"/>
                    </a:lnTo>
                    <a:cubicBezTo>
                      <a:pt x="1495" y="0"/>
                      <a:pt x="3" y="1495"/>
                      <a:pt x="0" y="3336"/>
                    </a:cubicBezTo>
                    <a:lnTo>
                      <a:pt x="0" y="3850"/>
                    </a:lnTo>
                    <a:cubicBezTo>
                      <a:pt x="3" y="5649"/>
                      <a:pt x="1459" y="7108"/>
                      <a:pt x="3258" y="7108"/>
                    </a:cubicBezTo>
                    <a:lnTo>
                      <a:pt x="7286" y="7108"/>
                    </a:lnTo>
                    <a:cubicBezTo>
                      <a:pt x="7574" y="7102"/>
                      <a:pt x="7804" y="6866"/>
                      <a:pt x="7804" y="6578"/>
                    </a:cubicBezTo>
                    <a:cubicBezTo>
                      <a:pt x="7804" y="6290"/>
                      <a:pt x="7574" y="6057"/>
                      <a:pt x="7286" y="6047"/>
                    </a:cubicBezTo>
                    <a:lnTo>
                      <a:pt x="3258" y="6047"/>
                    </a:lnTo>
                    <a:cubicBezTo>
                      <a:pt x="2045" y="6047"/>
                      <a:pt x="1061" y="5064"/>
                      <a:pt x="1061" y="3850"/>
                    </a:cubicBezTo>
                    <a:lnTo>
                      <a:pt x="1061" y="3336"/>
                    </a:lnTo>
                    <a:cubicBezTo>
                      <a:pt x="1061" y="2081"/>
                      <a:pt x="2080" y="1061"/>
                      <a:pt x="3339" y="1058"/>
                    </a:cubicBezTo>
                    <a:lnTo>
                      <a:pt x="4213" y="1058"/>
                    </a:lnTo>
                    <a:cubicBezTo>
                      <a:pt x="4218" y="1058"/>
                      <a:pt x="4224" y="1059"/>
                      <a:pt x="4230" y="1059"/>
                    </a:cubicBezTo>
                    <a:cubicBezTo>
                      <a:pt x="4520" y="1059"/>
                      <a:pt x="4756" y="823"/>
                      <a:pt x="4756" y="528"/>
                    </a:cubicBezTo>
                    <a:cubicBezTo>
                      <a:pt x="4756" y="236"/>
                      <a:pt x="4520" y="0"/>
                      <a:pt x="4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52" name="Google Shape;652;p22"/>
          <p:cNvGrpSpPr/>
          <p:nvPr/>
        </p:nvGrpSpPr>
        <p:grpSpPr>
          <a:xfrm>
            <a:off x="8572133" y="3710451"/>
            <a:ext cx="480951" cy="470947"/>
            <a:chOff x="-22881800" y="1971800"/>
            <a:chExt cx="301675" cy="295400"/>
          </a:xfrm>
        </p:grpSpPr>
        <p:sp>
          <p:nvSpPr>
            <p:cNvPr id="653" name="Google Shape;653;p22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659" name="Google Shape;659;p22"/>
          <p:cNvGrpSpPr/>
          <p:nvPr/>
        </p:nvGrpSpPr>
        <p:grpSpPr>
          <a:xfrm>
            <a:off x="8595798" y="5642451"/>
            <a:ext cx="473417" cy="469312"/>
            <a:chOff x="-22859750" y="2335900"/>
            <a:chExt cx="296950" cy="294375"/>
          </a:xfrm>
        </p:grpSpPr>
        <p:sp>
          <p:nvSpPr>
            <p:cNvPr id="660" name="Google Shape;660;p22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663" name="Google Shape;663;p22"/>
          <p:cNvSpPr/>
          <p:nvPr/>
        </p:nvSpPr>
        <p:spPr>
          <a:xfrm>
            <a:off x="8595778" y="1632756"/>
            <a:ext cx="473457" cy="453968"/>
          </a:xfrm>
          <a:custGeom>
            <a:avLst/>
            <a:gdLst/>
            <a:ahLst/>
            <a:cxnLst/>
            <a:rect l="l" t="t" r="r" b="b"/>
            <a:pathLst>
              <a:path w="11879" h="11390" extrusionOk="0">
                <a:moveTo>
                  <a:pt x="10047" y="655"/>
                </a:moveTo>
                <a:cubicBezTo>
                  <a:pt x="10369" y="655"/>
                  <a:pt x="10689" y="746"/>
                  <a:pt x="10965" y="930"/>
                </a:cubicBezTo>
                <a:lnTo>
                  <a:pt x="7499" y="4490"/>
                </a:lnTo>
                <a:cubicBezTo>
                  <a:pt x="7468" y="4427"/>
                  <a:pt x="7468" y="4396"/>
                  <a:pt x="7405" y="4364"/>
                </a:cubicBezTo>
                <a:lnTo>
                  <a:pt x="7090" y="4049"/>
                </a:lnTo>
                <a:cubicBezTo>
                  <a:pt x="7058" y="3986"/>
                  <a:pt x="7026" y="3954"/>
                  <a:pt x="6995" y="3954"/>
                </a:cubicBezTo>
                <a:lnTo>
                  <a:pt x="7216" y="3734"/>
                </a:lnTo>
                <a:cubicBezTo>
                  <a:pt x="7405" y="3545"/>
                  <a:pt x="7531" y="3261"/>
                  <a:pt x="7531" y="2978"/>
                </a:cubicBezTo>
                <a:cubicBezTo>
                  <a:pt x="7531" y="2820"/>
                  <a:pt x="7499" y="2663"/>
                  <a:pt x="7405" y="2537"/>
                </a:cubicBezTo>
                <a:lnTo>
                  <a:pt x="8791" y="1182"/>
                </a:lnTo>
                <a:cubicBezTo>
                  <a:pt x="9140" y="833"/>
                  <a:pt x="9596" y="655"/>
                  <a:pt x="10047" y="655"/>
                </a:cubicBezTo>
                <a:close/>
                <a:moveTo>
                  <a:pt x="6365" y="4427"/>
                </a:moveTo>
                <a:cubicBezTo>
                  <a:pt x="6428" y="4427"/>
                  <a:pt x="6554" y="4490"/>
                  <a:pt x="6585" y="4553"/>
                </a:cubicBezTo>
                <a:lnTo>
                  <a:pt x="6900" y="4868"/>
                </a:lnTo>
                <a:cubicBezTo>
                  <a:pt x="7058" y="4994"/>
                  <a:pt x="7058" y="5183"/>
                  <a:pt x="6932" y="5341"/>
                </a:cubicBezTo>
                <a:lnTo>
                  <a:pt x="6365" y="5971"/>
                </a:lnTo>
                <a:lnTo>
                  <a:pt x="5483" y="5120"/>
                </a:lnTo>
                <a:lnTo>
                  <a:pt x="6113" y="4522"/>
                </a:lnTo>
                <a:cubicBezTo>
                  <a:pt x="6207" y="4490"/>
                  <a:pt x="6270" y="4427"/>
                  <a:pt x="6365" y="4427"/>
                </a:cubicBezTo>
                <a:close/>
                <a:moveTo>
                  <a:pt x="4947" y="5624"/>
                </a:moveTo>
                <a:lnTo>
                  <a:pt x="5829" y="6538"/>
                </a:lnTo>
                <a:lnTo>
                  <a:pt x="5388" y="7042"/>
                </a:lnTo>
                <a:lnTo>
                  <a:pt x="5136" y="6790"/>
                </a:lnTo>
                <a:cubicBezTo>
                  <a:pt x="5073" y="6743"/>
                  <a:pt x="4987" y="6719"/>
                  <a:pt x="4900" y="6719"/>
                </a:cubicBezTo>
                <a:cubicBezTo>
                  <a:pt x="4813" y="6719"/>
                  <a:pt x="4727" y="6743"/>
                  <a:pt x="4664" y="6790"/>
                </a:cubicBezTo>
                <a:cubicBezTo>
                  <a:pt x="4538" y="6916"/>
                  <a:pt x="4538" y="7168"/>
                  <a:pt x="4664" y="7262"/>
                </a:cubicBezTo>
                <a:lnTo>
                  <a:pt x="4947" y="7546"/>
                </a:lnTo>
                <a:lnTo>
                  <a:pt x="4475" y="8050"/>
                </a:lnTo>
                <a:lnTo>
                  <a:pt x="4128" y="7704"/>
                </a:lnTo>
                <a:cubicBezTo>
                  <a:pt x="4065" y="7641"/>
                  <a:pt x="3971" y="7609"/>
                  <a:pt x="3880" y="7609"/>
                </a:cubicBezTo>
                <a:cubicBezTo>
                  <a:pt x="3789" y="7609"/>
                  <a:pt x="3703" y="7641"/>
                  <a:pt x="3655" y="7704"/>
                </a:cubicBezTo>
                <a:cubicBezTo>
                  <a:pt x="3529" y="7830"/>
                  <a:pt x="3529" y="8050"/>
                  <a:pt x="3655" y="8176"/>
                </a:cubicBezTo>
                <a:lnTo>
                  <a:pt x="4034" y="8586"/>
                </a:lnTo>
                <a:lnTo>
                  <a:pt x="3561" y="9090"/>
                </a:lnTo>
                <a:lnTo>
                  <a:pt x="3088" y="8617"/>
                </a:lnTo>
                <a:cubicBezTo>
                  <a:pt x="3025" y="8554"/>
                  <a:pt x="2939" y="8523"/>
                  <a:pt x="2852" y="8523"/>
                </a:cubicBezTo>
                <a:cubicBezTo>
                  <a:pt x="2765" y="8523"/>
                  <a:pt x="2679" y="8554"/>
                  <a:pt x="2616" y="8617"/>
                </a:cubicBezTo>
                <a:cubicBezTo>
                  <a:pt x="2490" y="8743"/>
                  <a:pt x="2490" y="8964"/>
                  <a:pt x="2616" y="9090"/>
                </a:cubicBezTo>
                <a:lnTo>
                  <a:pt x="3120" y="9594"/>
                </a:lnTo>
                <a:lnTo>
                  <a:pt x="2647" y="10098"/>
                </a:lnTo>
                <a:lnTo>
                  <a:pt x="2080" y="9531"/>
                </a:lnTo>
                <a:cubicBezTo>
                  <a:pt x="2017" y="9468"/>
                  <a:pt x="1923" y="9436"/>
                  <a:pt x="1832" y="9436"/>
                </a:cubicBezTo>
                <a:cubicBezTo>
                  <a:pt x="1742" y="9436"/>
                  <a:pt x="1655" y="9468"/>
                  <a:pt x="1608" y="9531"/>
                </a:cubicBezTo>
                <a:cubicBezTo>
                  <a:pt x="1482" y="9625"/>
                  <a:pt x="1482" y="9877"/>
                  <a:pt x="1608" y="10003"/>
                </a:cubicBezTo>
                <a:lnTo>
                  <a:pt x="2175" y="10570"/>
                </a:lnTo>
                <a:cubicBezTo>
                  <a:pt x="2017" y="10696"/>
                  <a:pt x="1860" y="10728"/>
                  <a:pt x="1702" y="10728"/>
                </a:cubicBezTo>
                <a:cubicBezTo>
                  <a:pt x="1419" y="10728"/>
                  <a:pt x="1198" y="10665"/>
                  <a:pt x="1009" y="10476"/>
                </a:cubicBezTo>
                <a:cubicBezTo>
                  <a:pt x="789" y="10255"/>
                  <a:pt x="726" y="10035"/>
                  <a:pt x="726" y="9751"/>
                </a:cubicBezTo>
                <a:cubicBezTo>
                  <a:pt x="726" y="9468"/>
                  <a:pt x="852" y="9247"/>
                  <a:pt x="1041" y="9090"/>
                </a:cubicBezTo>
                <a:lnTo>
                  <a:pt x="4947" y="5624"/>
                </a:lnTo>
                <a:close/>
                <a:moveTo>
                  <a:pt x="10035" y="1"/>
                </a:moveTo>
                <a:cubicBezTo>
                  <a:pt x="9413" y="1"/>
                  <a:pt x="8791" y="237"/>
                  <a:pt x="8318" y="709"/>
                </a:cubicBezTo>
                <a:lnTo>
                  <a:pt x="6743" y="2285"/>
                </a:lnTo>
                <a:cubicBezTo>
                  <a:pt x="6680" y="2348"/>
                  <a:pt x="6617" y="2442"/>
                  <a:pt x="6617" y="2505"/>
                </a:cubicBezTo>
                <a:cubicBezTo>
                  <a:pt x="6617" y="2600"/>
                  <a:pt x="6680" y="2694"/>
                  <a:pt x="6743" y="2757"/>
                </a:cubicBezTo>
                <a:cubicBezTo>
                  <a:pt x="6837" y="2820"/>
                  <a:pt x="6869" y="2915"/>
                  <a:pt x="6869" y="2978"/>
                </a:cubicBezTo>
                <a:cubicBezTo>
                  <a:pt x="6869" y="3041"/>
                  <a:pt x="6837" y="3167"/>
                  <a:pt x="6743" y="3198"/>
                </a:cubicBezTo>
                <a:lnTo>
                  <a:pt x="6207" y="3765"/>
                </a:lnTo>
                <a:cubicBezTo>
                  <a:pt x="5987" y="3797"/>
                  <a:pt x="5798" y="3891"/>
                  <a:pt x="5640" y="3986"/>
                </a:cubicBezTo>
                <a:lnTo>
                  <a:pt x="568" y="8523"/>
                </a:lnTo>
                <a:cubicBezTo>
                  <a:pt x="221" y="8838"/>
                  <a:pt x="1" y="9247"/>
                  <a:pt x="1" y="9720"/>
                </a:cubicBezTo>
                <a:cubicBezTo>
                  <a:pt x="1" y="10192"/>
                  <a:pt x="158" y="10633"/>
                  <a:pt x="473" y="10917"/>
                </a:cubicBezTo>
                <a:cubicBezTo>
                  <a:pt x="789" y="11264"/>
                  <a:pt x="1230" y="11390"/>
                  <a:pt x="1671" y="11390"/>
                </a:cubicBezTo>
                <a:lnTo>
                  <a:pt x="1702" y="11390"/>
                </a:lnTo>
                <a:cubicBezTo>
                  <a:pt x="2143" y="11390"/>
                  <a:pt x="2584" y="11169"/>
                  <a:pt x="2899" y="10854"/>
                </a:cubicBezTo>
                <a:lnTo>
                  <a:pt x="7405" y="5782"/>
                </a:lnTo>
                <a:cubicBezTo>
                  <a:pt x="7562" y="5624"/>
                  <a:pt x="7657" y="5404"/>
                  <a:pt x="7657" y="5215"/>
                </a:cubicBezTo>
                <a:lnTo>
                  <a:pt x="11752" y="1119"/>
                </a:lnTo>
                <a:cubicBezTo>
                  <a:pt x="11878" y="1088"/>
                  <a:pt x="11878" y="1025"/>
                  <a:pt x="11878" y="930"/>
                </a:cubicBezTo>
                <a:cubicBezTo>
                  <a:pt x="11878" y="867"/>
                  <a:pt x="11815" y="741"/>
                  <a:pt x="11752" y="709"/>
                </a:cubicBezTo>
                <a:cubicBezTo>
                  <a:pt x="11280" y="237"/>
                  <a:pt x="10657" y="1"/>
                  <a:pt x="100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64" name="Google Shape;664;p22"/>
          <p:cNvSpPr/>
          <p:nvPr/>
        </p:nvSpPr>
        <p:spPr>
          <a:xfrm>
            <a:off x="3170883" y="1629883"/>
            <a:ext cx="472181" cy="472181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65" name="Google Shape;665;p22"/>
          <p:cNvSpPr/>
          <p:nvPr/>
        </p:nvSpPr>
        <p:spPr>
          <a:xfrm>
            <a:off x="3158321" y="5644776"/>
            <a:ext cx="497292" cy="469989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666" name="Google Shape;666;p22"/>
          <p:cNvGrpSpPr/>
          <p:nvPr/>
        </p:nvGrpSpPr>
        <p:grpSpPr>
          <a:xfrm>
            <a:off x="3187441" y="3731954"/>
            <a:ext cx="475928" cy="443285"/>
            <a:chOff x="-25477800" y="2357750"/>
            <a:chExt cx="298525" cy="278050"/>
          </a:xfrm>
        </p:grpSpPr>
        <p:sp>
          <p:nvSpPr>
            <p:cNvPr id="667" name="Google Shape;667;p22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cxnSp>
        <p:nvCxnSpPr>
          <p:cNvPr id="669" name="Google Shape;669;p22"/>
          <p:cNvCxnSpPr>
            <a:endCxn id="629" idx="6"/>
          </p:cNvCxnSpPr>
          <p:nvPr/>
        </p:nvCxnSpPr>
        <p:spPr>
          <a:xfrm flipH="1">
            <a:off x="3803173" y="5593356"/>
            <a:ext cx="1749600" cy="286400"/>
          </a:xfrm>
          <a:prstGeom prst="bentConnector3">
            <a:avLst>
              <a:gd name="adj1" fmla="val -2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0" name="Google Shape;670;p22"/>
          <p:cNvCxnSpPr>
            <a:endCxn id="630" idx="6"/>
          </p:cNvCxnSpPr>
          <p:nvPr/>
        </p:nvCxnSpPr>
        <p:spPr>
          <a:xfrm rot="10800000">
            <a:off x="3803173" y="1865973"/>
            <a:ext cx="1749600" cy="293600"/>
          </a:xfrm>
          <a:prstGeom prst="bentConnector3">
            <a:avLst>
              <a:gd name="adj1" fmla="val 164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1" name="Google Shape;671;p22"/>
          <p:cNvSpPr txBox="1"/>
          <p:nvPr/>
        </p:nvSpPr>
        <p:spPr>
          <a:xfrm>
            <a:off x="657067" y="1699551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 is the closest planet to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72" name="Google Shape;672;p22"/>
          <p:cNvSpPr txBox="1"/>
          <p:nvPr/>
        </p:nvSpPr>
        <p:spPr>
          <a:xfrm>
            <a:off x="1339867" y="1403851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Mercury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73" name="Google Shape;673;p22"/>
          <p:cNvSpPr txBox="1"/>
          <p:nvPr/>
        </p:nvSpPr>
        <p:spPr>
          <a:xfrm>
            <a:off x="657067" y="3804584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Despite being red, Mars is a cold place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74" name="Google Shape;674;p22"/>
          <p:cNvSpPr txBox="1"/>
          <p:nvPr/>
        </p:nvSpPr>
        <p:spPr>
          <a:xfrm>
            <a:off x="1339867" y="3508884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Mars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75" name="Google Shape;675;p22"/>
          <p:cNvSpPr txBox="1"/>
          <p:nvPr/>
        </p:nvSpPr>
        <p:spPr>
          <a:xfrm>
            <a:off x="657067" y="572321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It’s a gas giant and the biggest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76" name="Google Shape;676;p22"/>
          <p:cNvSpPr txBox="1"/>
          <p:nvPr/>
        </p:nvSpPr>
        <p:spPr>
          <a:xfrm>
            <a:off x="1339867" y="542751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Jupiter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77" name="Google Shape;677;p22"/>
          <p:cNvSpPr txBox="1"/>
          <p:nvPr/>
        </p:nvSpPr>
        <p:spPr>
          <a:xfrm>
            <a:off x="9377100" y="1413717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Neptune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78" name="Google Shape;678;p22"/>
          <p:cNvSpPr txBox="1"/>
          <p:nvPr/>
        </p:nvSpPr>
        <p:spPr>
          <a:xfrm>
            <a:off x="9357200" y="3815600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 is the second planet from the Sun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79" name="Google Shape;679;p22"/>
          <p:cNvSpPr txBox="1"/>
          <p:nvPr/>
        </p:nvSpPr>
        <p:spPr>
          <a:xfrm>
            <a:off x="9357200" y="3519900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Venus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80" name="Google Shape;680;p22"/>
          <p:cNvSpPr txBox="1"/>
          <p:nvPr/>
        </p:nvSpPr>
        <p:spPr>
          <a:xfrm>
            <a:off x="9377100" y="5739284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 is the ringed one. It’s a gas giant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81" name="Google Shape;681;p22"/>
          <p:cNvSpPr txBox="1"/>
          <p:nvPr/>
        </p:nvSpPr>
        <p:spPr>
          <a:xfrm>
            <a:off x="9377100" y="5443584"/>
            <a:ext cx="1570400" cy="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86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Saturn</a:t>
            </a:r>
            <a:endParaRPr sz="1865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sp>
        <p:nvSpPr>
          <p:cNvPr id="682" name="Google Shape;682;p22"/>
          <p:cNvSpPr txBox="1"/>
          <p:nvPr/>
        </p:nvSpPr>
        <p:spPr>
          <a:xfrm>
            <a:off x="9377100" y="170941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GB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"/>
                <a:sym typeface="Arial" panose="020B0604020202020204" pitchFamily="34" charset="0"/>
              </a:rPr>
              <a:t>Neptune is the farthest planet</a:t>
            </a:r>
            <a:endParaRPr sz="16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Fira Sans"/>
              <a:sym typeface="Arial" panose="020B0604020202020204" pitchFamily="34" charset="0"/>
            </a:endParaRPr>
          </a:p>
        </p:txBody>
      </p:sp>
      <p:cxnSp>
        <p:nvCxnSpPr>
          <p:cNvPr id="683" name="Google Shape;683;p22"/>
          <p:cNvCxnSpPr>
            <a:endCxn id="628" idx="2"/>
          </p:cNvCxnSpPr>
          <p:nvPr/>
        </p:nvCxnSpPr>
        <p:spPr>
          <a:xfrm rot="10800000" flipH="1">
            <a:off x="6686707" y="1859740"/>
            <a:ext cx="1749600" cy="300000"/>
          </a:xfrm>
          <a:prstGeom prst="bentConnector3">
            <a:avLst>
              <a:gd name="adj1" fmla="val -372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4" name="Google Shape;684;p22"/>
          <p:cNvCxnSpPr>
            <a:endCxn id="627" idx="2"/>
          </p:cNvCxnSpPr>
          <p:nvPr/>
        </p:nvCxnSpPr>
        <p:spPr>
          <a:xfrm>
            <a:off x="6685107" y="5593507"/>
            <a:ext cx="1751200" cy="283600"/>
          </a:xfrm>
          <a:prstGeom prst="bentConnector3">
            <a:avLst>
              <a:gd name="adj1" fmla="val -28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自定义设计方案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9689</Words>
  <Application>WPS 演示</Application>
  <PresentationFormat>宽屏</PresentationFormat>
  <Paragraphs>1094</Paragraphs>
  <Slides>41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Arial</vt:lpstr>
      <vt:lpstr>Fira Sans</vt:lpstr>
      <vt:lpstr>Segoe Print</vt:lpstr>
      <vt:lpstr>Roboto</vt:lpstr>
      <vt:lpstr>Arial Unicode MS</vt:lpstr>
      <vt:lpstr>Arial Black</vt:lpstr>
      <vt:lpstr>黑体</vt:lpstr>
      <vt:lpstr>等线</vt:lpstr>
      <vt:lpstr>自定义设计方案</vt:lpstr>
      <vt:lpstr>PowerPoint 演示文稿</vt:lpstr>
      <vt:lpstr>Comparison Infographics</vt:lpstr>
      <vt:lpstr>Two-Option comparison</vt:lpstr>
      <vt:lpstr>Pros &amp; Cons comparison</vt:lpstr>
      <vt:lpstr>Three-Option comparison</vt:lpstr>
      <vt:lpstr>Two Cases Comparison</vt:lpstr>
      <vt:lpstr>Four-Option Comparison</vt:lpstr>
      <vt:lpstr>Two-Option Comparison</vt:lpstr>
      <vt:lpstr>Two-Option Comparison</vt:lpstr>
      <vt:lpstr>Comparison Chart</vt:lpstr>
      <vt:lpstr>Simple Comparison Table</vt:lpstr>
      <vt:lpstr>Simple Comparison Table</vt:lpstr>
      <vt:lpstr>Two-Sided Comparison</vt:lpstr>
      <vt:lpstr>Two-Option Comparison</vt:lpstr>
      <vt:lpstr>Two-Option Comparison</vt:lpstr>
      <vt:lpstr>Two-Option Comparison</vt:lpstr>
      <vt:lpstr>Two-Option Comparison</vt:lpstr>
      <vt:lpstr>Four-Option Comparison</vt:lpstr>
      <vt:lpstr>Two-Option Comparison</vt:lpstr>
      <vt:lpstr>Two-Option Comparison</vt:lpstr>
      <vt:lpstr>Six-Option Comparison</vt:lpstr>
      <vt:lpstr>Two-Option Comparison</vt:lpstr>
      <vt:lpstr>Two-Sided Comparison</vt:lpstr>
      <vt:lpstr>Two-Option Comparison</vt:lpstr>
      <vt:lpstr>Comparison Chart</vt:lpstr>
      <vt:lpstr>Comparison Chart</vt:lpstr>
      <vt:lpstr>Two-Option Comparison</vt:lpstr>
      <vt:lpstr>Four-Option Comparison</vt:lpstr>
      <vt:lpstr>Pros &amp; Cons Comparison</vt:lpstr>
      <vt:lpstr>Two-Option Comparison</vt:lpstr>
      <vt:lpstr>Two-Option Comparison</vt:lpstr>
      <vt:lpstr>Two-Option Comparison</vt:lpstr>
      <vt:lpstr>Market Share Infographics</vt:lpstr>
      <vt:lpstr>Market Share Infographics</vt:lpstr>
      <vt:lpstr>Market Share Infographics</vt:lpstr>
      <vt:lpstr>Market Share Infographics</vt:lpstr>
      <vt:lpstr>Market Share Infographics</vt:lpstr>
      <vt:lpstr>Market Share Infographics</vt:lpstr>
      <vt:lpstr>Market Share Infographics</vt:lpstr>
      <vt:lpstr>Market Share Infographics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PPT图表模板</dc:title>
  <dc:subject>www.xqppt.com</dc:subject>
  <dc:creator>小Q办公</dc:creator>
  <dcterms:created xsi:type="dcterms:W3CDTF">2020-10-18T13:57:00Z</dcterms:created>
  <dcterms:modified xsi:type="dcterms:W3CDTF">2021-09-12T16:59:32Z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1097BCF8329643ACA7306FD6E9DADC86</vt:lpwstr>
  </property>
  <property fmtid="{D5CDD505-2E9C-101B-9397-08002B2CF9AE}" pid="3" name="KSOProductBuildVer">
    <vt:lpwstr>2052-11.1.0.10700</vt:lpwstr>
  </property>
</Properties>
</file>