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266" r:id="rId4"/>
    <p:sldId id="261" r:id="rId5"/>
    <p:sldId id="259" r:id="rId6"/>
    <p:sldId id="257" r:id="rId7"/>
    <p:sldId id="267" r:id="rId8"/>
    <p:sldId id="268" r:id="rId9"/>
    <p:sldId id="347" r:id="rId10"/>
    <p:sldId id="270" r:id="rId11"/>
    <p:sldId id="271" r:id="rId12"/>
    <p:sldId id="272" r:id="rId13"/>
    <p:sldId id="273" r:id="rId14"/>
    <p:sldId id="348" r:id="rId15"/>
    <p:sldId id="276" r:id="rId16"/>
    <p:sldId id="277" r:id="rId17"/>
    <p:sldId id="278" r:id="rId18"/>
    <p:sldId id="349" r:id="rId19"/>
    <p:sldId id="280" r:id="rId20"/>
    <p:sldId id="281" r:id="rId21"/>
    <p:sldId id="282" r:id="rId22"/>
    <p:sldId id="283" r:id="rId23"/>
    <p:sldId id="34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282"/>
    <a:srgbClr val="EC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C023B0B6-E3AE-4967-B7FD-1137E852818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79A2E7EC-2066-4BC0-95BF-AC2DFD2B379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3215" y="0"/>
            <a:ext cx="1269365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06" y="27296"/>
            <a:ext cx="1863783" cy="1378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976709" y="2632770"/>
            <a:ext cx="10238582" cy="35394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        感谢您下载PPT千图网平台上提供的产品，为了您和千图网以及原创作者的利益，请勿复制、传播、销售，否则将承担法律责任！千图网将对作品进行维权，按照传播下载次数的十倍进行索取赔偿！</a:t>
            </a:r>
          </a:p>
          <a:p>
            <a:pPr algn="l">
              <a:lnSpc>
                <a:spcPct val="20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1、千图网网站出售的PPT模版是免版税类（RF：Royalty-free）正版受《中华人民共和国著作法》和《世界版权公约》的保护，作品的所有权、版权和著作权归千图网所有，您下载的是PPT模版素材使用权。</a:t>
            </a:r>
          </a:p>
          <a:p>
            <a:pPr algn="l">
              <a:lnSpc>
                <a:spcPct val="20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2、不得将千图网的PPT模版、PPT素材，本身用于再出售，或者出租、出借、转让、分销、发布或者作为礼物供他人使用，不得转授权、出卖、转让本协议或本协议中的权利。</a:t>
            </a:r>
          </a:p>
          <a:p>
            <a:pPr algn="l">
              <a:lnSpc>
                <a:spcPct val="20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3、禁止把作品纳入商标或服务标记。</a:t>
            </a:r>
          </a:p>
          <a:p>
            <a:pPr algn="l">
              <a:lnSpc>
                <a:spcPct val="20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4、禁止用户用下载格式在网上传播作品。或者作品可以让第三方单独付费或共享免费下载、或通过转移电话服务系统传播。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dk1">
                    <a:lumMod val="100000"/>
                  </a:schemeClr>
                </a:solidFill>
                <a:latin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>
                    <a:lumMod val="100000"/>
                  </a:schemeClr>
                </a:solidFill>
                <a:latin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0" y="0"/>
            <a:ext cx="12304012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49" y="-13648"/>
            <a:ext cx="2269094" cy="5500048"/>
          </a:xfrm>
          <a:prstGeom prst="rect">
            <a:avLst/>
          </a:prstGeom>
        </p:spPr>
      </p:pic>
      <p:pic>
        <p:nvPicPr>
          <p:cNvPr id="29" name="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23165" r="59001" b="29643"/>
          <a:stretch>
            <a:fillRect/>
          </a:stretch>
        </p:blipFill>
        <p:spPr>
          <a:xfrm>
            <a:off x="721945" y="2438386"/>
            <a:ext cx="2139509" cy="3886405"/>
          </a:xfrm>
          <a:prstGeom prst="rect">
            <a:avLst/>
          </a:prstGeom>
        </p:spPr>
      </p:pic>
      <p:sp>
        <p:nvSpPr>
          <p:cNvPr id="36" name="4"/>
          <p:cNvSpPr txBox="1"/>
          <p:nvPr/>
        </p:nvSpPr>
        <p:spPr>
          <a:xfrm>
            <a:off x="3784351" y="4535282"/>
            <a:ext cx="6117380" cy="79079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>
                <a:solidFill>
                  <a:sysClr val="windowText" lastClr="0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七夕活动策划婚礼策划</a:t>
            </a:r>
            <a:r>
              <a:rPr lang="en-US" altLang="zh-CN" sz="4000" dirty="0">
                <a:solidFill>
                  <a:sysClr val="windowText" lastClr="000000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PPT</a:t>
            </a:r>
            <a:endParaRPr lang="zh-CN" altLang="en-US" sz="4000" dirty="0">
              <a:solidFill>
                <a:sysClr val="windowText" lastClr="000000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8" name="6"/>
          <p:cNvSpPr/>
          <p:nvPr/>
        </p:nvSpPr>
        <p:spPr>
          <a:xfrm>
            <a:off x="3552679" y="5329245"/>
            <a:ext cx="7596281" cy="343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Lorem ipsum dolor sit amet, consectetuer adipiscing elit.Aenean commodo ligula eget dolor.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03" y="0"/>
            <a:ext cx="1695497" cy="16694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79" y="69982"/>
            <a:ext cx="4736676" cy="4830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852861" y="2855279"/>
            <a:ext cx="3986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在此添加相关内容，建议使用</a:t>
            </a:r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18</a:t>
            </a:r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号或者</a:t>
            </a:r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</a:t>
            </a:r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号字体，具体可以根据内容多少来调整。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46402" y="2097295"/>
            <a:ext cx="3986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在此添加相关内容，建议使用</a:t>
            </a:r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18</a:t>
            </a:r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号或者</a:t>
            </a:r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</a:t>
            </a:r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号字体，具体可以根据内容多少来调整。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440491" y="4790488"/>
            <a:ext cx="3986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在此添加相关内容，建议使用</a:t>
            </a:r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18</a:t>
            </a:r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号或者</a:t>
            </a:r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</a:t>
            </a:r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号字体，具体可以根据内容多少来调整。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70" y="930644"/>
            <a:ext cx="3406458" cy="5614041"/>
          </a:xfrm>
          <a:prstGeom prst="rect">
            <a:avLst/>
          </a:prstGeom>
        </p:spPr>
      </p:pic>
      <p:sp>
        <p:nvSpPr>
          <p:cNvPr id="8" name="2"/>
          <p:cNvSpPr txBox="1"/>
          <p:nvPr/>
        </p:nvSpPr>
        <p:spPr>
          <a:xfrm>
            <a:off x="1782333" y="687748"/>
            <a:ext cx="2989921" cy="58124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请输入您的标题</a:t>
            </a:r>
          </a:p>
        </p:txBody>
      </p:sp>
    </p:spTree>
  </p:cSld>
  <p:clrMapOvr>
    <a:masterClrMapping/>
  </p:clrMapOvr>
  <p:transition spd="slow"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076267" y="1556501"/>
            <a:ext cx="898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dk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01</a:t>
            </a:r>
            <a:endParaRPr lang="zh-CN" altLang="en-US" sz="4400" dirty="0">
              <a:solidFill>
                <a:schemeClr val="dk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608120" y="1556501"/>
            <a:ext cx="898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dk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02</a:t>
            </a:r>
            <a:endParaRPr lang="zh-CN" altLang="en-US" sz="4400" dirty="0">
              <a:solidFill>
                <a:schemeClr val="dk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55383" y="1556501"/>
            <a:ext cx="898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dk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03</a:t>
            </a:r>
            <a:endParaRPr lang="zh-CN" altLang="en-US" sz="4400" dirty="0">
              <a:solidFill>
                <a:schemeClr val="dk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687567" y="2418911"/>
            <a:ext cx="1599279" cy="1599279"/>
            <a:chOff x="1687567" y="2418911"/>
            <a:chExt cx="1599279" cy="1599279"/>
          </a:xfrm>
        </p:grpSpPr>
        <p:sp>
          <p:nvSpPr>
            <p:cNvPr id="23" name="椭圆 22"/>
            <p:cNvSpPr/>
            <p:nvPr/>
          </p:nvSpPr>
          <p:spPr>
            <a:xfrm>
              <a:off x="1687567" y="2418911"/>
              <a:ext cx="1599279" cy="15992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2167235" y="2895946"/>
              <a:ext cx="639943" cy="645208"/>
            </a:xfrm>
            <a:custGeom>
              <a:avLst/>
              <a:gdLst>
                <a:gd name="T0" fmla="*/ 62 w 183"/>
                <a:gd name="T1" fmla="*/ 89 h 183"/>
                <a:gd name="T2" fmla="*/ 27 w 183"/>
                <a:gd name="T3" fmla="*/ 144 h 183"/>
                <a:gd name="T4" fmla="*/ 152 w 183"/>
                <a:gd name="T5" fmla="*/ 148 h 183"/>
                <a:gd name="T6" fmla="*/ 154 w 183"/>
                <a:gd name="T7" fmla="*/ 147 h 183"/>
                <a:gd name="T8" fmla="*/ 108 w 183"/>
                <a:gd name="T9" fmla="*/ 69 h 183"/>
                <a:gd name="T10" fmla="*/ 101 w 183"/>
                <a:gd name="T11" fmla="*/ 69 h 183"/>
                <a:gd name="T12" fmla="*/ 69 w 183"/>
                <a:gd name="T13" fmla="*/ 89 h 183"/>
                <a:gd name="T14" fmla="*/ 82 w 183"/>
                <a:gd name="T15" fmla="*/ 113 h 183"/>
                <a:gd name="T16" fmla="*/ 105 w 183"/>
                <a:gd name="T17" fmla="*/ 79 h 183"/>
                <a:gd name="T18" fmla="*/ 39 w 183"/>
                <a:gd name="T19" fmla="*/ 139 h 183"/>
                <a:gd name="T20" fmla="*/ 75 w 183"/>
                <a:gd name="T21" fmla="*/ 113 h 183"/>
                <a:gd name="T22" fmla="*/ 38 w 183"/>
                <a:gd name="T23" fmla="*/ 53 h 183"/>
                <a:gd name="T24" fmla="*/ 55 w 183"/>
                <a:gd name="T25" fmla="*/ 70 h 183"/>
                <a:gd name="T26" fmla="*/ 55 w 183"/>
                <a:gd name="T27" fmla="*/ 36 h 183"/>
                <a:gd name="T28" fmla="*/ 64 w 183"/>
                <a:gd name="T29" fmla="*/ 53 h 183"/>
                <a:gd name="T30" fmla="*/ 55 w 183"/>
                <a:gd name="T31" fmla="*/ 61 h 183"/>
                <a:gd name="T32" fmla="*/ 55 w 183"/>
                <a:gd name="T33" fmla="*/ 44 h 183"/>
                <a:gd name="T34" fmla="*/ 176 w 183"/>
                <a:gd name="T35" fmla="*/ 127 h 183"/>
                <a:gd name="T36" fmla="*/ 169 w 183"/>
                <a:gd name="T37" fmla="*/ 134 h 183"/>
                <a:gd name="T38" fmla="*/ 134 w 183"/>
                <a:gd name="T39" fmla="*/ 169 h 183"/>
                <a:gd name="T40" fmla="*/ 134 w 183"/>
                <a:gd name="T41" fmla="*/ 183 h 183"/>
                <a:gd name="T42" fmla="*/ 176 w 183"/>
                <a:gd name="T43" fmla="*/ 183 h 183"/>
                <a:gd name="T44" fmla="*/ 183 w 183"/>
                <a:gd name="T45" fmla="*/ 134 h 183"/>
                <a:gd name="T46" fmla="*/ 49 w 183"/>
                <a:gd name="T47" fmla="*/ 169 h 183"/>
                <a:gd name="T48" fmla="*/ 14 w 183"/>
                <a:gd name="T49" fmla="*/ 169 h 183"/>
                <a:gd name="T50" fmla="*/ 7 w 183"/>
                <a:gd name="T51" fmla="*/ 127 h 183"/>
                <a:gd name="T52" fmla="*/ 0 w 183"/>
                <a:gd name="T53" fmla="*/ 176 h 183"/>
                <a:gd name="T54" fmla="*/ 7 w 183"/>
                <a:gd name="T55" fmla="*/ 183 h 183"/>
                <a:gd name="T56" fmla="*/ 56 w 183"/>
                <a:gd name="T57" fmla="*/ 176 h 183"/>
                <a:gd name="T58" fmla="*/ 7 w 183"/>
                <a:gd name="T59" fmla="*/ 56 h 183"/>
                <a:gd name="T60" fmla="*/ 14 w 183"/>
                <a:gd name="T61" fmla="*/ 49 h 183"/>
                <a:gd name="T62" fmla="*/ 49 w 183"/>
                <a:gd name="T63" fmla="*/ 14 h 183"/>
                <a:gd name="T64" fmla="*/ 49 w 183"/>
                <a:gd name="T65" fmla="*/ 0 h 183"/>
                <a:gd name="T66" fmla="*/ 7 w 183"/>
                <a:gd name="T67" fmla="*/ 0 h 183"/>
                <a:gd name="T68" fmla="*/ 0 w 183"/>
                <a:gd name="T69" fmla="*/ 49 h 183"/>
                <a:gd name="T70" fmla="*/ 176 w 183"/>
                <a:gd name="T71" fmla="*/ 0 h 183"/>
                <a:gd name="T72" fmla="*/ 134 w 183"/>
                <a:gd name="T73" fmla="*/ 0 h 183"/>
                <a:gd name="T74" fmla="*/ 134 w 183"/>
                <a:gd name="T75" fmla="*/ 14 h 183"/>
                <a:gd name="T76" fmla="*/ 169 w 183"/>
                <a:gd name="T77" fmla="*/ 49 h 183"/>
                <a:gd name="T78" fmla="*/ 183 w 183"/>
                <a:gd name="T79" fmla="*/ 49 h 183"/>
                <a:gd name="T80" fmla="*/ 183 w 183"/>
                <a:gd name="T81" fmla="*/ 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3" h="183">
                  <a:moveTo>
                    <a:pt x="68" y="87"/>
                  </a:moveTo>
                  <a:cubicBezTo>
                    <a:pt x="66" y="86"/>
                    <a:pt x="63" y="87"/>
                    <a:pt x="62" y="89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7" y="142"/>
                    <a:pt x="27" y="143"/>
                    <a:pt x="27" y="144"/>
                  </a:cubicBezTo>
                  <a:cubicBezTo>
                    <a:pt x="27" y="146"/>
                    <a:pt x="29" y="148"/>
                    <a:pt x="31" y="14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3" y="148"/>
                    <a:pt x="153" y="148"/>
                    <a:pt x="154" y="147"/>
                  </a:cubicBezTo>
                  <a:cubicBezTo>
                    <a:pt x="156" y="146"/>
                    <a:pt x="157" y="143"/>
                    <a:pt x="155" y="141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8" y="68"/>
                    <a:pt x="107" y="68"/>
                    <a:pt x="107" y="67"/>
                  </a:cubicBezTo>
                  <a:cubicBezTo>
                    <a:pt x="105" y="66"/>
                    <a:pt x="102" y="67"/>
                    <a:pt x="101" y="69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69" y="88"/>
                    <a:pt x="68" y="88"/>
                    <a:pt x="68" y="87"/>
                  </a:cubicBezTo>
                  <a:close/>
                  <a:moveTo>
                    <a:pt x="82" y="113"/>
                  </a:moveTo>
                  <a:cubicBezTo>
                    <a:pt x="82" y="113"/>
                    <a:pt x="82" y="113"/>
                    <a:pt x="82" y="113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7" y="116"/>
                    <a:pt x="80" y="116"/>
                    <a:pt x="82" y="113"/>
                  </a:cubicBezTo>
                  <a:close/>
                  <a:moveTo>
                    <a:pt x="38" y="53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38" y="62"/>
                    <a:pt x="46" y="70"/>
                    <a:pt x="55" y="70"/>
                  </a:cubicBezTo>
                  <a:cubicBezTo>
                    <a:pt x="65" y="70"/>
                    <a:pt x="72" y="62"/>
                    <a:pt x="72" y="53"/>
                  </a:cubicBezTo>
                  <a:cubicBezTo>
                    <a:pt x="72" y="43"/>
                    <a:pt x="65" y="36"/>
                    <a:pt x="55" y="36"/>
                  </a:cubicBezTo>
                  <a:cubicBezTo>
                    <a:pt x="46" y="36"/>
                    <a:pt x="38" y="43"/>
                    <a:pt x="38" y="53"/>
                  </a:cubicBezTo>
                  <a:close/>
                  <a:moveTo>
                    <a:pt x="64" y="53"/>
                  </a:moveTo>
                  <a:cubicBezTo>
                    <a:pt x="64" y="53"/>
                    <a:pt x="64" y="53"/>
                    <a:pt x="64" y="53"/>
                  </a:cubicBezTo>
                  <a:cubicBezTo>
                    <a:pt x="64" y="57"/>
                    <a:pt x="60" y="61"/>
                    <a:pt x="55" y="61"/>
                  </a:cubicBezTo>
                  <a:cubicBezTo>
                    <a:pt x="51" y="61"/>
                    <a:pt x="47" y="57"/>
                    <a:pt x="47" y="53"/>
                  </a:cubicBezTo>
                  <a:cubicBezTo>
                    <a:pt x="47" y="48"/>
                    <a:pt x="51" y="44"/>
                    <a:pt x="55" y="44"/>
                  </a:cubicBezTo>
                  <a:cubicBezTo>
                    <a:pt x="60" y="44"/>
                    <a:pt x="64" y="48"/>
                    <a:pt x="64" y="53"/>
                  </a:cubicBezTo>
                  <a:close/>
                  <a:moveTo>
                    <a:pt x="176" y="127"/>
                  </a:moveTo>
                  <a:cubicBezTo>
                    <a:pt x="176" y="127"/>
                    <a:pt x="176" y="127"/>
                    <a:pt x="176" y="127"/>
                  </a:cubicBezTo>
                  <a:cubicBezTo>
                    <a:pt x="172" y="127"/>
                    <a:pt x="169" y="130"/>
                    <a:pt x="169" y="134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34" y="169"/>
                    <a:pt x="134" y="169"/>
                    <a:pt x="134" y="169"/>
                  </a:cubicBezTo>
                  <a:cubicBezTo>
                    <a:pt x="130" y="169"/>
                    <a:pt x="127" y="172"/>
                    <a:pt x="127" y="176"/>
                  </a:cubicBezTo>
                  <a:cubicBezTo>
                    <a:pt x="127" y="180"/>
                    <a:pt x="130" y="183"/>
                    <a:pt x="134" y="183"/>
                  </a:cubicBezTo>
                  <a:cubicBezTo>
                    <a:pt x="176" y="183"/>
                    <a:pt x="176" y="183"/>
                    <a:pt x="176" y="183"/>
                  </a:cubicBezTo>
                  <a:cubicBezTo>
                    <a:pt x="176" y="183"/>
                    <a:pt x="176" y="183"/>
                    <a:pt x="176" y="183"/>
                  </a:cubicBezTo>
                  <a:cubicBezTo>
                    <a:pt x="180" y="183"/>
                    <a:pt x="183" y="180"/>
                    <a:pt x="183" y="176"/>
                  </a:cubicBezTo>
                  <a:cubicBezTo>
                    <a:pt x="183" y="134"/>
                    <a:pt x="183" y="134"/>
                    <a:pt x="183" y="134"/>
                  </a:cubicBezTo>
                  <a:cubicBezTo>
                    <a:pt x="183" y="130"/>
                    <a:pt x="180" y="127"/>
                    <a:pt x="176" y="127"/>
                  </a:cubicBezTo>
                  <a:close/>
                  <a:moveTo>
                    <a:pt x="49" y="169"/>
                  </a:moveTo>
                  <a:cubicBezTo>
                    <a:pt x="49" y="169"/>
                    <a:pt x="49" y="169"/>
                    <a:pt x="49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4" y="130"/>
                    <a:pt x="11" y="127"/>
                    <a:pt x="7" y="127"/>
                  </a:cubicBezTo>
                  <a:cubicBezTo>
                    <a:pt x="3" y="127"/>
                    <a:pt x="0" y="130"/>
                    <a:pt x="0" y="13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0"/>
                    <a:pt x="3" y="183"/>
                    <a:pt x="7" y="183"/>
                  </a:cubicBezTo>
                  <a:cubicBezTo>
                    <a:pt x="49" y="183"/>
                    <a:pt x="49" y="183"/>
                    <a:pt x="49" y="183"/>
                  </a:cubicBezTo>
                  <a:cubicBezTo>
                    <a:pt x="53" y="183"/>
                    <a:pt x="56" y="180"/>
                    <a:pt x="56" y="176"/>
                  </a:cubicBezTo>
                  <a:cubicBezTo>
                    <a:pt x="56" y="172"/>
                    <a:pt x="53" y="169"/>
                    <a:pt x="49" y="169"/>
                  </a:cubicBezTo>
                  <a:close/>
                  <a:moveTo>
                    <a:pt x="7" y="56"/>
                  </a:moveTo>
                  <a:cubicBezTo>
                    <a:pt x="7" y="56"/>
                    <a:pt x="7" y="56"/>
                    <a:pt x="7" y="56"/>
                  </a:cubicBezTo>
                  <a:cubicBezTo>
                    <a:pt x="11" y="56"/>
                    <a:pt x="14" y="53"/>
                    <a:pt x="14" y="4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3" y="14"/>
                    <a:pt x="56" y="11"/>
                    <a:pt x="56" y="7"/>
                  </a:cubicBezTo>
                  <a:cubicBezTo>
                    <a:pt x="56" y="3"/>
                    <a:pt x="53" y="0"/>
                    <a:pt x="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3" y="56"/>
                    <a:pt x="7" y="56"/>
                  </a:cubicBezTo>
                  <a:close/>
                  <a:moveTo>
                    <a:pt x="17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0" y="0"/>
                    <a:pt x="127" y="3"/>
                    <a:pt x="127" y="7"/>
                  </a:cubicBezTo>
                  <a:cubicBezTo>
                    <a:pt x="127" y="11"/>
                    <a:pt x="130" y="14"/>
                    <a:pt x="134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53"/>
                    <a:pt x="172" y="56"/>
                    <a:pt x="176" y="56"/>
                  </a:cubicBezTo>
                  <a:cubicBezTo>
                    <a:pt x="180" y="56"/>
                    <a:pt x="183" y="53"/>
                    <a:pt x="183" y="49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3"/>
                    <a:pt x="180" y="0"/>
                    <a:pt x="1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905153" y="2418911"/>
            <a:ext cx="1599279" cy="1599279"/>
            <a:chOff x="8905153" y="2418911"/>
            <a:chExt cx="1599279" cy="1599279"/>
          </a:xfrm>
        </p:grpSpPr>
        <p:sp>
          <p:nvSpPr>
            <p:cNvPr id="26" name="椭圆 25"/>
            <p:cNvSpPr/>
            <p:nvPr/>
          </p:nvSpPr>
          <p:spPr>
            <a:xfrm>
              <a:off x="8905153" y="2418911"/>
              <a:ext cx="1599279" cy="15992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9401940" y="2889362"/>
              <a:ext cx="605705" cy="658376"/>
            </a:xfrm>
            <a:custGeom>
              <a:avLst/>
              <a:gdLst>
                <a:gd name="T0" fmla="*/ 82 w 173"/>
                <a:gd name="T1" fmla="*/ 21 h 188"/>
                <a:gd name="T2" fmla="*/ 80 w 173"/>
                <a:gd name="T3" fmla="*/ 2 h 188"/>
                <a:gd name="T4" fmla="*/ 63 w 173"/>
                <a:gd name="T5" fmla="*/ 13 h 188"/>
                <a:gd name="T6" fmla="*/ 51 w 173"/>
                <a:gd name="T7" fmla="*/ 25 h 188"/>
                <a:gd name="T8" fmla="*/ 63 w 173"/>
                <a:gd name="T9" fmla="*/ 43 h 188"/>
                <a:gd name="T10" fmla="*/ 77 w 173"/>
                <a:gd name="T11" fmla="*/ 55 h 188"/>
                <a:gd name="T12" fmla="*/ 82 w 173"/>
                <a:gd name="T13" fmla="*/ 35 h 188"/>
                <a:gd name="T14" fmla="*/ 159 w 173"/>
                <a:gd name="T15" fmla="*/ 153 h 188"/>
                <a:gd name="T16" fmla="*/ 138 w 173"/>
                <a:gd name="T17" fmla="*/ 160 h 188"/>
                <a:gd name="T18" fmla="*/ 166 w 173"/>
                <a:gd name="T19" fmla="*/ 167 h 188"/>
                <a:gd name="T20" fmla="*/ 173 w 173"/>
                <a:gd name="T21" fmla="*/ 28 h 188"/>
                <a:gd name="T22" fmla="*/ 73 w 173"/>
                <a:gd name="T23" fmla="*/ 41 h 188"/>
                <a:gd name="T24" fmla="*/ 60 w 173"/>
                <a:gd name="T25" fmla="*/ 28 h 188"/>
                <a:gd name="T26" fmla="*/ 73 w 173"/>
                <a:gd name="T27" fmla="*/ 41 h 188"/>
                <a:gd name="T28" fmla="*/ 86 w 173"/>
                <a:gd name="T29" fmla="*/ 82 h 188"/>
                <a:gd name="T30" fmla="*/ 76 w 173"/>
                <a:gd name="T31" fmla="*/ 86 h 188"/>
                <a:gd name="T32" fmla="*/ 76 w 173"/>
                <a:gd name="T33" fmla="*/ 107 h 188"/>
                <a:gd name="T34" fmla="*/ 97 w 173"/>
                <a:gd name="T35" fmla="*/ 107 h 188"/>
                <a:gd name="T36" fmla="*/ 97 w 173"/>
                <a:gd name="T37" fmla="*/ 86 h 188"/>
                <a:gd name="T38" fmla="*/ 91 w 173"/>
                <a:gd name="T39" fmla="*/ 101 h 188"/>
                <a:gd name="T40" fmla="*/ 86 w 173"/>
                <a:gd name="T41" fmla="*/ 103 h 188"/>
                <a:gd name="T42" fmla="*/ 80 w 173"/>
                <a:gd name="T43" fmla="*/ 96 h 188"/>
                <a:gd name="T44" fmla="*/ 82 w 173"/>
                <a:gd name="T45" fmla="*/ 92 h 188"/>
                <a:gd name="T46" fmla="*/ 91 w 173"/>
                <a:gd name="T47" fmla="*/ 92 h 188"/>
                <a:gd name="T48" fmla="*/ 91 w 173"/>
                <a:gd name="T49" fmla="*/ 101 h 188"/>
                <a:gd name="T50" fmla="*/ 116 w 173"/>
                <a:gd name="T51" fmla="*/ 122 h 188"/>
                <a:gd name="T52" fmla="*/ 121 w 173"/>
                <a:gd name="T53" fmla="*/ 80 h 188"/>
                <a:gd name="T54" fmla="*/ 105 w 173"/>
                <a:gd name="T55" fmla="*/ 76 h 188"/>
                <a:gd name="T56" fmla="*/ 99 w 173"/>
                <a:gd name="T57" fmla="*/ 66 h 188"/>
                <a:gd name="T58" fmla="*/ 70 w 173"/>
                <a:gd name="T59" fmla="*/ 69 h 188"/>
                <a:gd name="T60" fmla="*/ 57 w 173"/>
                <a:gd name="T61" fmla="*/ 76 h 188"/>
                <a:gd name="T62" fmla="*/ 52 w 173"/>
                <a:gd name="T63" fmla="*/ 118 h 188"/>
                <a:gd name="T64" fmla="*/ 116 w 173"/>
                <a:gd name="T65" fmla="*/ 122 h 188"/>
                <a:gd name="T66" fmla="*/ 61 w 173"/>
                <a:gd name="T67" fmla="*/ 84 h 188"/>
                <a:gd name="T68" fmla="*/ 76 w 173"/>
                <a:gd name="T69" fmla="*/ 81 h 188"/>
                <a:gd name="T70" fmla="*/ 96 w 173"/>
                <a:gd name="T71" fmla="*/ 75 h 188"/>
                <a:gd name="T72" fmla="*/ 102 w 173"/>
                <a:gd name="T73" fmla="*/ 84 h 188"/>
                <a:gd name="T74" fmla="*/ 112 w 173"/>
                <a:gd name="T75" fmla="*/ 114 h 188"/>
                <a:gd name="T76" fmla="*/ 61 w 173"/>
                <a:gd name="T77" fmla="*/ 84 h 188"/>
                <a:gd name="T78" fmla="*/ 99 w 173"/>
                <a:gd name="T79" fmla="*/ 134 h 188"/>
                <a:gd name="T80" fmla="*/ 92 w 173"/>
                <a:gd name="T81" fmla="*/ 137 h 188"/>
                <a:gd name="T82" fmla="*/ 14 w 173"/>
                <a:gd name="T83" fmla="*/ 153 h 188"/>
                <a:gd name="T84" fmla="*/ 28 w 173"/>
                <a:gd name="T85" fmla="*/ 35 h 188"/>
                <a:gd name="T86" fmla="*/ 28 w 173"/>
                <a:gd name="T87" fmla="*/ 21 h 188"/>
                <a:gd name="T88" fmla="*/ 0 w 173"/>
                <a:gd name="T89" fmla="*/ 28 h 188"/>
                <a:gd name="T90" fmla="*/ 7 w 173"/>
                <a:gd name="T91" fmla="*/ 167 h 188"/>
                <a:gd name="T92" fmla="*/ 92 w 173"/>
                <a:gd name="T93" fmla="*/ 184 h 188"/>
                <a:gd name="T94" fmla="*/ 99 w 173"/>
                <a:gd name="T95" fmla="*/ 187 h 188"/>
                <a:gd name="T96" fmla="*/ 122 w 173"/>
                <a:gd name="T97" fmla="*/ 163 h 188"/>
                <a:gd name="T98" fmla="*/ 122 w 173"/>
                <a:gd name="T99" fmla="*/ 157 h 188"/>
                <a:gd name="T100" fmla="*/ 100 w 173"/>
                <a:gd name="T101" fmla="*/ 173 h 188"/>
                <a:gd name="T102" fmla="*/ 100 w 173"/>
                <a:gd name="T103" fmla="*/ 147 h 188"/>
                <a:gd name="T104" fmla="*/ 100 w 173"/>
                <a:gd name="T105" fmla="*/ 17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3" h="188">
                  <a:moveTo>
                    <a:pt x="166" y="21"/>
                  </a:moveTo>
                  <a:cubicBezTo>
                    <a:pt x="82" y="21"/>
                    <a:pt x="82" y="21"/>
                    <a:pt x="82" y="21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2"/>
                    <a:pt x="80" y="2"/>
                  </a:cubicBezTo>
                  <a:cubicBezTo>
                    <a:pt x="79" y="0"/>
                    <a:pt x="76" y="0"/>
                    <a:pt x="74" y="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49" y="27"/>
                    <a:pt x="49" y="29"/>
                    <a:pt x="51" y="31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5"/>
                    <a:pt x="77" y="55"/>
                  </a:cubicBezTo>
                  <a:cubicBezTo>
                    <a:pt x="80" y="55"/>
                    <a:pt x="81" y="54"/>
                    <a:pt x="82" y="5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1" y="153"/>
                    <a:pt x="138" y="156"/>
                    <a:pt x="138" y="160"/>
                  </a:cubicBezTo>
                  <a:cubicBezTo>
                    <a:pt x="138" y="164"/>
                    <a:pt x="141" y="167"/>
                    <a:pt x="145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70" y="167"/>
                    <a:pt x="173" y="164"/>
                    <a:pt x="173" y="160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24"/>
                    <a:pt x="170" y="21"/>
                    <a:pt x="166" y="21"/>
                  </a:cubicBezTo>
                  <a:close/>
                  <a:moveTo>
                    <a:pt x="73" y="41"/>
                  </a:moveTo>
                  <a:cubicBezTo>
                    <a:pt x="73" y="41"/>
                    <a:pt x="73" y="41"/>
                    <a:pt x="73" y="41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4" y="24"/>
                    <a:pt x="69" y="19"/>
                    <a:pt x="73" y="15"/>
                  </a:cubicBezTo>
                  <a:cubicBezTo>
                    <a:pt x="73" y="41"/>
                    <a:pt x="73" y="41"/>
                    <a:pt x="73" y="41"/>
                  </a:cubicBezTo>
                  <a:close/>
                  <a:moveTo>
                    <a:pt x="86" y="82"/>
                  </a:moveTo>
                  <a:cubicBezTo>
                    <a:pt x="86" y="82"/>
                    <a:pt x="86" y="82"/>
                    <a:pt x="86" y="82"/>
                  </a:cubicBezTo>
                  <a:cubicBezTo>
                    <a:pt x="82" y="82"/>
                    <a:pt x="79" y="83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3" y="89"/>
                    <a:pt x="72" y="92"/>
                    <a:pt x="72" y="96"/>
                  </a:cubicBezTo>
                  <a:cubicBezTo>
                    <a:pt x="72" y="100"/>
                    <a:pt x="73" y="104"/>
                    <a:pt x="76" y="107"/>
                  </a:cubicBezTo>
                  <a:cubicBezTo>
                    <a:pt x="79" y="110"/>
                    <a:pt x="82" y="111"/>
                    <a:pt x="86" y="111"/>
                  </a:cubicBezTo>
                  <a:cubicBezTo>
                    <a:pt x="91" y="111"/>
                    <a:pt x="94" y="110"/>
                    <a:pt x="97" y="107"/>
                  </a:cubicBezTo>
                  <a:cubicBezTo>
                    <a:pt x="100" y="104"/>
                    <a:pt x="101" y="100"/>
                    <a:pt x="101" y="96"/>
                  </a:cubicBezTo>
                  <a:cubicBezTo>
                    <a:pt x="101" y="92"/>
                    <a:pt x="100" y="89"/>
                    <a:pt x="97" y="86"/>
                  </a:cubicBezTo>
                  <a:cubicBezTo>
                    <a:pt x="94" y="83"/>
                    <a:pt x="91" y="82"/>
                    <a:pt x="86" y="82"/>
                  </a:cubicBezTo>
                  <a:close/>
                  <a:moveTo>
                    <a:pt x="91" y="101"/>
                  </a:moveTo>
                  <a:cubicBezTo>
                    <a:pt x="91" y="101"/>
                    <a:pt x="91" y="101"/>
                    <a:pt x="91" y="101"/>
                  </a:cubicBezTo>
                  <a:cubicBezTo>
                    <a:pt x="90" y="102"/>
                    <a:pt x="88" y="103"/>
                    <a:pt x="86" y="103"/>
                  </a:cubicBezTo>
                  <a:cubicBezTo>
                    <a:pt x="85" y="103"/>
                    <a:pt x="83" y="102"/>
                    <a:pt x="82" y="101"/>
                  </a:cubicBezTo>
                  <a:cubicBezTo>
                    <a:pt x="81" y="100"/>
                    <a:pt x="80" y="98"/>
                    <a:pt x="80" y="96"/>
                  </a:cubicBezTo>
                  <a:cubicBezTo>
                    <a:pt x="80" y="95"/>
                    <a:pt x="81" y="93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3" y="91"/>
                    <a:pt x="85" y="90"/>
                    <a:pt x="86" y="90"/>
                  </a:cubicBezTo>
                  <a:cubicBezTo>
                    <a:pt x="88" y="90"/>
                    <a:pt x="90" y="91"/>
                    <a:pt x="91" y="92"/>
                  </a:cubicBezTo>
                  <a:cubicBezTo>
                    <a:pt x="92" y="93"/>
                    <a:pt x="93" y="95"/>
                    <a:pt x="93" y="96"/>
                  </a:cubicBezTo>
                  <a:cubicBezTo>
                    <a:pt x="93" y="98"/>
                    <a:pt x="92" y="100"/>
                    <a:pt x="91" y="101"/>
                  </a:cubicBezTo>
                  <a:close/>
                  <a:moveTo>
                    <a:pt x="116" y="122"/>
                  </a:moveTo>
                  <a:cubicBezTo>
                    <a:pt x="116" y="122"/>
                    <a:pt x="116" y="122"/>
                    <a:pt x="116" y="122"/>
                  </a:cubicBezTo>
                  <a:cubicBezTo>
                    <a:pt x="119" y="122"/>
                    <a:pt x="121" y="120"/>
                    <a:pt x="121" y="118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1" y="77"/>
                    <a:pt x="119" y="76"/>
                    <a:pt x="116" y="76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2" y="68"/>
                    <a:pt x="101" y="66"/>
                    <a:pt x="99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2" y="66"/>
                    <a:pt x="71" y="67"/>
                    <a:pt x="70" y="69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4" y="76"/>
                    <a:pt x="52" y="77"/>
                    <a:pt x="52" y="80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52" y="120"/>
                    <a:pt x="54" y="122"/>
                    <a:pt x="57" y="122"/>
                  </a:cubicBezTo>
                  <a:cubicBezTo>
                    <a:pt x="116" y="122"/>
                    <a:pt x="116" y="122"/>
                    <a:pt x="116" y="122"/>
                  </a:cubicBezTo>
                  <a:close/>
                  <a:moveTo>
                    <a:pt x="61" y="84"/>
                  </a:moveTo>
                  <a:cubicBezTo>
                    <a:pt x="61" y="84"/>
                    <a:pt x="61" y="84"/>
                    <a:pt x="61" y="84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3" y="84"/>
                    <a:pt x="75" y="82"/>
                    <a:pt x="76" y="81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83"/>
                    <a:pt x="100" y="84"/>
                    <a:pt x="102" y="84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61" y="84"/>
                    <a:pt x="61" y="84"/>
                    <a:pt x="61" y="84"/>
                  </a:cubicBezTo>
                  <a:close/>
                  <a:moveTo>
                    <a:pt x="99" y="134"/>
                  </a:moveTo>
                  <a:cubicBezTo>
                    <a:pt x="99" y="134"/>
                    <a:pt x="99" y="134"/>
                    <a:pt x="99" y="134"/>
                  </a:cubicBezTo>
                  <a:cubicBezTo>
                    <a:pt x="98" y="133"/>
                    <a:pt x="97" y="133"/>
                    <a:pt x="96" y="133"/>
                  </a:cubicBezTo>
                  <a:cubicBezTo>
                    <a:pt x="93" y="133"/>
                    <a:pt x="92" y="135"/>
                    <a:pt x="92" y="137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2" y="35"/>
                    <a:pt x="35" y="32"/>
                    <a:pt x="35" y="28"/>
                  </a:cubicBezTo>
                  <a:cubicBezTo>
                    <a:pt x="35" y="24"/>
                    <a:pt x="32" y="21"/>
                    <a:pt x="28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0" y="24"/>
                    <a:pt x="0" y="2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4"/>
                    <a:pt x="3" y="167"/>
                    <a:pt x="7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2" y="184"/>
                    <a:pt x="92" y="184"/>
                    <a:pt x="92" y="184"/>
                  </a:cubicBezTo>
                  <a:cubicBezTo>
                    <a:pt x="92" y="185"/>
                    <a:pt x="92" y="186"/>
                    <a:pt x="93" y="187"/>
                  </a:cubicBezTo>
                  <a:cubicBezTo>
                    <a:pt x="94" y="188"/>
                    <a:pt x="97" y="188"/>
                    <a:pt x="99" y="187"/>
                  </a:cubicBezTo>
                  <a:cubicBezTo>
                    <a:pt x="110" y="175"/>
                    <a:pt x="110" y="175"/>
                    <a:pt x="110" y="175"/>
                  </a:cubicBezTo>
                  <a:cubicBezTo>
                    <a:pt x="122" y="163"/>
                    <a:pt x="122" y="163"/>
                    <a:pt x="122" y="163"/>
                  </a:cubicBezTo>
                  <a:cubicBezTo>
                    <a:pt x="122" y="163"/>
                    <a:pt x="122" y="163"/>
                    <a:pt x="122" y="163"/>
                  </a:cubicBezTo>
                  <a:cubicBezTo>
                    <a:pt x="124" y="162"/>
                    <a:pt x="124" y="159"/>
                    <a:pt x="122" y="157"/>
                  </a:cubicBezTo>
                  <a:cubicBezTo>
                    <a:pt x="99" y="134"/>
                    <a:pt x="99" y="134"/>
                    <a:pt x="99" y="134"/>
                  </a:cubicBezTo>
                  <a:close/>
                  <a:moveTo>
                    <a:pt x="100" y="173"/>
                  </a:moveTo>
                  <a:cubicBezTo>
                    <a:pt x="100" y="173"/>
                    <a:pt x="100" y="173"/>
                    <a:pt x="100" y="173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13" y="160"/>
                    <a:pt x="113" y="160"/>
                    <a:pt x="113" y="160"/>
                  </a:cubicBezTo>
                  <a:cubicBezTo>
                    <a:pt x="109" y="165"/>
                    <a:pt x="104" y="169"/>
                    <a:pt x="100" y="1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96360" y="2418911"/>
            <a:ext cx="1599279" cy="1599279"/>
            <a:chOff x="5296360" y="2418911"/>
            <a:chExt cx="1599279" cy="1599279"/>
          </a:xfrm>
        </p:grpSpPr>
        <p:sp>
          <p:nvSpPr>
            <p:cNvPr id="29" name="椭圆 28"/>
            <p:cNvSpPr/>
            <p:nvPr/>
          </p:nvSpPr>
          <p:spPr>
            <a:xfrm>
              <a:off x="5296360" y="2418911"/>
              <a:ext cx="1599279" cy="15992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30" name="Freeform 31"/>
            <p:cNvSpPr>
              <a:spLocks noEditPoints="1"/>
            </p:cNvSpPr>
            <p:nvPr/>
          </p:nvSpPr>
          <p:spPr bwMode="auto">
            <a:xfrm>
              <a:off x="5773395" y="2943349"/>
              <a:ext cx="645208" cy="550402"/>
            </a:xfrm>
            <a:custGeom>
              <a:avLst/>
              <a:gdLst>
                <a:gd name="T0" fmla="*/ 137 w 184"/>
                <a:gd name="T1" fmla="*/ 103 h 157"/>
                <a:gd name="T2" fmla="*/ 137 w 184"/>
                <a:gd name="T3" fmla="*/ 8 h 157"/>
                <a:gd name="T4" fmla="*/ 130 w 184"/>
                <a:gd name="T5" fmla="*/ 0 h 157"/>
                <a:gd name="T6" fmla="*/ 7 w 184"/>
                <a:gd name="T7" fmla="*/ 0 h 157"/>
                <a:gd name="T8" fmla="*/ 0 w 184"/>
                <a:gd name="T9" fmla="*/ 8 h 157"/>
                <a:gd name="T10" fmla="*/ 0 w 184"/>
                <a:gd name="T11" fmla="*/ 103 h 157"/>
                <a:gd name="T12" fmla="*/ 7 w 184"/>
                <a:gd name="T13" fmla="*/ 110 h 157"/>
                <a:gd name="T14" fmla="*/ 130 w 184"/>
                <a:gd name="T15" fmla="*/ 110 h 157"/>
                <a:gd name="T16" fmla="*/ 137 w 184"/>
                <a:gd name="T17" fmla="*/ 103 h 157"/>
                <a:gd name="T18" fmla="*/ 123 w 184"/>
                <a:gd name="T19" fmla="*/ 96 h 157"/>
                <a:gd name="T20" fmla="*/ 123 w 184"/>
                <a:gd name="T21" fmla="*/ 96 h 157"/>
                <a:gd name="T22" fmla="*/ 14 w 184"/>
                <a:gd name="T23" fmla="*/ 96 h 157"/>
                <a:gd name="T24" fmla="*/ 14 w 184"/>
                <a:gd name="T25" fmla="*/ 15 h 157"/>
                <a:gd name="T26" fmla="*/ 123 w 184"/>
                <a:gd name="T27" fmla="*/ 15 h 157"/>
                <a:gd name="T28" fmla="*/ 123 w 184"/>
                <a:gd name="T29" fmla="*/ 96 h 157"/>
                <a:gd name="T30" fmla="*/ 177 w 184"/>
                <a:gd name="T31" fmla="*/ 47 h 157"/>
                <a:gd name="T32" fmla="*/ 177 w 184"/>
                <a:gd name="T33" fmla="*/ 47 h 157"/>
                <a:gd name="T34" fmla="*/ 170 w 184"/>
                <a:gd name="T35" fmla="*/ 54 h 157"/>
                <a:gd name="T36" fmla="*/ 170 w 184"/>
                <a:gd name="T37" fmla="*/ 143 h 157"/>
                <a:gd name="T38" fmla="*/ 54 w 184"/>
                <a:gd name="T39" fmla="*/ 143 h 157"/>
                <a:gd name="T40" fmla="*/ 47 w 184"/>
                <a:gd name="T41" fmla="*/ 150 h 157"/>
                <a:gd name="T42" fmla="*/ 54 w 184"/>
                <a:gd name="T43" fmla="*/ 157 h 157"/>
                <a:gd name="T44" fmla="*/ 176 w 184"/>
                <a:gd name="T45" fmla="*/ 157 h 157"/>
                <a:gd name="T46" fmla="*/ 177 w 184"/>
                <a:gd name="T47" fmla="*/ 157 h 157"/>
                <a:gd name="T48" fmla="*/ 184 w 184"/>
                <a:gd name="T49" fmla="*/ 150 h 157"/>
                <a:gd name="T50" fmla="*/ 184 w 184"/>
                <a:gd name="T51" fmla="*/ 54 h 157"/>
                <a:gd name="T52" fmla="*/ 177 w 184"/>
                <a:gd name="T53" fmla="*/ 47 h 157"/>
                <a:gd name="T54" fmla="*/ 153 w 184"/>
                <a:gd name="T55" fmla="*/ 133 h 157"/>
                <a:gd name="T56" fmla="*/ 153 w 184"/>
                <a:gd name="T57" fmla="*/ 133 h 157"/>
                <a:gd name="T58" fmla="*/ 160 w 184"/>
                <a:gd name="T59" fmla="*/ 126 h 157"/>
                <a:gd name="T60" fmla="*/ 160 w 184"/>
                <a:gd name="T61" fmla="*/ 31 h 157"/>
                <a:gd name="T62" fmla="*/ 153 w 184"/>
                <a:gd name="T63" fmla="*/ 24 h 157"/>
                <a:gd name="T64" fmla="*/ 146 w 184"/>
                <a:gd name="T65" fmla="*/ 31 h 157"/>
                <a:gd name="T66" fmla="*/ 146 w 184"/>
                <a:gd name="T67" fmla="*/ 119 h 157"/>
                <a:gd name="T68" fmla="*/ 31 w 184"/>
                <a:gd name="T69" fmla="*/ 119 h 157"/>
                <a:gd name="T70" fmla="*/ 24 w 184"/>
                <a:gd name="T71" fmla="*/ 126 h 157"/>
                <a:gd name="T72" fmla="*/ 31 w 184"/>
                <a:gd name="T73" fmla="*/ 133 h 157"/>
                <a:gd name="T74" fmla="*/ 153 w 184"/>
                <a:gd name="T75" fmla="*/ 133 h 157"/>
                <a:gd name="T76" fmla="*/ 153 w 184"/>
                <a:gd name="T77" fmla="*/ 13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4" h="157">
                  <a:moveTo>
                    <a:pt x="137" y="103"/>
                  </a:moveTo>
                  <a:cubicBezTo>
                    <a:pt x="137" y="8"/>
                    <a:pt x="137" y="8"/>
                    <a:pt x="137" y="8"/>
                  </a:cubicBezTo>
                  <a:cubicBezTo>
                    <a:pt x="137" y="4"/>
                    <a:pt x="134" y="0"/>
                    <a:pt x="13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7"/>
                    <a:pt x="3" y="110"/>
                    <a:pt x="7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4" y="110"/>
                    <a:pt x="137" y="107"/>
                    <a:pt x="137" y="103"/>
                  </a:cubicBezTo>
                  <a:close/>
                  <a:moveTo>
                    <a:pt x="123" y="96"/>
                  </a:moveTo>
                  <a:cubicBezTo>
                    <a:pt x="123" y="96"/>
                    <a:pt x="123" y="96"/>
                    <a:pt x="123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96"/>
                    <a:pt x="123" y="96"/>
                    <a:pt x="123" y="96"/>
                  </a:cubicBezTo>
                  <a:close/>
                  <a:moveTo>
                    <a:pt x="177" y="47"/>
                  </a:moveTo>
                  <a:cubicBezTo>
                    <a:pt x="177" y="47"/>
                    <a:pt x="177" y="47"/>
                    <a:pt x="177" y="47"/>
                  </a:cubicBezTo>
                  <a:cubicBezTo>
                    <a:pt x="173" y="47"/>
                    <a:pt x="170" y="51"/>
                    <a:pt x="170" y="54"/>
                  </a:cubicBezTo>
                  <a:cubicBezTo>
                    <a:pt x="170" y="143"/>
                    <a:pt x="170" y="143"/>
                    <a:pt x="170" y="143"/>
                  </a:cubicBezTo>
                  <a:cubicBezTo>
                    <a:pt x="54" y="143"/>
                    <a:pt x="54" y="143"/>
                    <a:pt x="54" y="143"/>
                  </a:cubicBezTo>
                  <a:cubicBezTo>
                    <a:pt x="50" y="143"/>
                    <a:pt x="47" y="146"/>
                    <a:pt x="47" y="150"/>
                  </a:cubicBezTo>
                  <a:cubicBezTo>
                    <a:pt x="47" y="154"/>
                    <a:pt x="50" y="157"/>
                    <a:pt x="54" y="157"/>
                  </a:cubicBezTo>
                  <a:cubicBezTo>
                    <a:pt x="176" y="157"/>
                    <a:pt x="176" y="157"/>
                    <a:pt x="176" y="157"/>
                  </a:cubicBezTo>
                  <a:cubicBezTo>
                    <a:pt x="177" y="157"/>
                    <a:pt x="177" y="157"/>
                    <a:pt x="177" y="157"/>
                  </a:cubicBezTo>
                  <a:cubicBezTo>
                    <a:pt x="181" y="157"/>
                    <a:pt x="184" y="154"/>
                    <a:pt x="184" y="150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4" y="51"/>
                    <a:pt x="181" y="47"/>
                    <a:pt x="177" y="47"/>
                  </a:cubicBezTo>
                  <a:close/>
                  <a:moveTo>
                    <a:pt x="153" y="133"/>
                  </a:moveTo>
                  <a:cubicBezTo>
                    <a:pt x="153" y="133"/>
                    <a:pt x="153" y="133"/>
                    <a:pt x="153" y="133"/>
                  </a:cubicBezTo>
                  <a:cubicBezTo>
                    <a:pt x="157" y="133"/>
                    <a:pt x="160" y="130"/>
                    <a:pt x="160" y="126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7"/>
                    <a:pt x="157" y="24"/>
                    <a:pt x="153" y="24"/>
                  </a:cubicBezTo>
                  <a:cubicBezTo>
                    <a:pt x="149" y="24"/>
                    <a:pt x="146" y="27"/>
                    <a:pt x="146" y="31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27" y="119"/>
                    <a:pt x="24" y="122"/>
                    <a:pt x="24" y="126"/>
                  </a:cubicBezTo>
                  <a:cubicBezTo>
                    <a:pt x="24" y="130"/>
                    <a:pt x="27" y="133"/>
                    <a:pt x="31" y="133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3"/>
                    <a:pt x="153" y="133"/>
                    <a:pt x="153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23339" y="4111251"/>
            <a:ext cx="2327733" cy="1251711"/>
            <a:chOff x="4608063" y="4680426"/>
            <a:chExt cx="2327733" cy="1251711"/>
          </a:xfrm>
        </p:grpSpPr>
        <p:sp>
          <p:nvSpPr>
            <p:cNvPr id="32" name="文本框 31"/>
            <p:cNvSpPr txBox="1"/>
            <p:nvPr/>
          </p:nvSpPr>
          <p:spPr>
            <a:xfrm>
              <a:off x="4877665" y="4680426"/>
              <a:ext cx="1762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dk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小清新风格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4608063" y="5078249"/>
              <a:ext cx="2327733" cy="8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dk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不是每个擦肩而过的人都会相识，也不是每个相识的人都让人牵挂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893663" y="4111251"/>
            <a:ext cx="2327733" cy="1251711"/>
            <a:chOff x="4608063" y="4680426"/>
            <a:chExt cx="2327733" cy="1251711"/>
          </a:xfrm>
        </p:grpSpPr>
        <p:sp>
          <p:nvSpPr>
            <p:cNvPr id="35" name="文本框 34"/>
            <p:cNvSpPr txBox="1"/>
            <p:nvPr/>
          </p:nvSpPr>
          <p:spPr>
            <a:xfrm>
              <a:off x="4877665" y="4680426"/>
              <a:ext cx="1762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dk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小清新风格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4608063" y="5078249"/>
              <a:ext cx="2327733" cy="8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dk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不是每个擦肩而过的人都会相识，也不是每个相识的人都让人牵挂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40925" y="4111251"/>
            <a:ext cx="2327733" cy="1251711"/>
            <a:chOff x="4608063" y="4680426"/>
            <a:chExt cx="2327733" cy="1251711"/>
          </a:xfrm>
        </p:grpSpPr>
        <p:sp>
          <p:nvSpPr>
            <p:cNvPr id="38" name="文本框 37"/>
            <p:cNvSpPr txBox="1"/>
            <p:nvPr/>
          </p:nvSpPr>
          <p:spPr>
            <a:xfrm>
              <a:off x="4877665" y="4680426"/>
              <a:ext cx="1762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dk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小清新风格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4608063" y="5078249"/>
              <a:ext cx="2327733" cy="8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dk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不是每个擦肩而过的人都会相识，也不是每个相识的人都让人牵挂</a:t>
              </a:r>
            </a:p>
          </p:txBody>
        </p:sp>
      </p:grpSp>
      <p:sp>
        <p:nvSpPr>
          <p:cNvPr id="40" name="2"/>
          <p:cNvSpPr txBox="1"/>
          <p:nvPr/>
        </p:nvSpPr>
        <p:spPr>
          <a:xfrm>
            <a:off x="1782333" y="687748"/>
            <a:ext cx="2989921" cy="58124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请输入您的标题</a:t>
            </a:r>
          </a:p>
        </p:txBody>
      </p:sp>
    </p:spTree>
  </p:cSld>
  <p:clrMapOvr>
    <a:masterClrMapping/>
  </p:clrMapOvr>
  <p:transition spd="slow"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293123" y="2331087"/>
            <a:ext cx="899651" cy="899651"/>
            <a:chOff x="9394723" y="2072621"/>
            <a:chExt cx="899651" cy="899651"/>
          </a:xfrm>
        </p:grpSpPr>
        <p:sp>
          <p:nvSpPr>
            <p:cNvPr id="4" name="椭圆 3"/>
            <p:cNvSpPr/>
            <p:nvPr/>
          </p:nvSpPr>
          <p:spPr>
            <a:xfrm>
              <a:off x="9394723" y="2072621"/>
              <a:ext cx="899651" cy="89965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Freeform 47"/>
            <p:cNvSpPr>
              <a:spLocks noEditPoints="1"/>
            </p:cNvSpPr>
            <p:nvPr/>
          </p:nvSpPr>
          <p:spPr bwMode="auto">
            <a:xfrm>
              <a:off x="9631214" y="2314222"/>
              <a:ext cx="426668" cy="416449"/>
            </a:xfrm>
            <a:custGeom>
              <a:avLst/>
              <a:gdLst>
                <a:gd name="T0" fmla="*/ 7 w 183"/>
                <a:gd name="T1" fmla="*/ 37 h 178"/>
                <a:gd name="T2" fmla="*/ 17 w 183"/>
                <a:gd name="T3" fmla="*/ 8 h 178"/>
                <a:gd name="T4" fmla="*/ 23 w 183"/>
                <a:gd name="T5" fmla="*/ 2 h 178"/>
                <a:gd name="T6" fmla="*/ 84 w 183"/>
                <a:gd name="T7" fmla="*/ 2 h 178"/>
                <a:gd name="T8" fmla="*/ 90 w 183"/>
                <a:gd name="T9" fmla="*/ 8 h 178"/>
                <a:gd name="T10" fmla="*/ 176 w 183"/>
                <a:gd name="T11" fmla="*/ 37 h 178"/>
                <a:gd name="T12" fmla="*/ 183 w 183"/>
                <a:gd name="T13" fmla="*/ 44 h 178"/>
                <a:gd name="T14" fmla="*/ 176 w 183"/>
                <a:gd name="T15" fmla="*/ 178 h 178"/>
                <a:gd name="T16" fmla="*/ 7 w 183"/>
                <a:gd name="T17" fmla="*/ 178 h 178"/>
                <a:gd name="T18" fmla="*/ 0 w 183"/>
                <a:gd name="T19" fmla="*/ 171 h 178"/>
                <a:gd name="T20" fmla="*/ 7 w 183"/>
                <a:gd name="T21" fmla="*/ 37 h 178"/>
                <a:gd name="T22" fmla="*/ 148 w 183"/>
                <a:gd name="T23" fmla="*/ 78 h 178"/>
                <a:gd name="T24" fmla="*/ 148 w 183"/>
                <a:gd name="T25" fmla="*/ 92 h 178"/>
                <a:gd name="T26" fmla="*/ 148 w 183"/>
                <a:gd name="T27" fmla="*/ 78 h 178"/>
                <a:gd name="T28" fmla="*/ 148 w 183"/>
                <a:gd name="T29" fmla="*/ 103 h 178"/>
                <a:gd name="T30" fmla="*/ 148 w 183"/>
                <a:gd name="T31" fmla="*/ 117 h 178"/>
                <a:gd name="T32" fmla="*/ 148 w 183"/>
                <a:gd name="T33" fmla="*/ 103 h 178"/>
                <a:gd name="T34" fmla="*/ 148 w 183"/>
                <a:gd name="T35" fmla="*/ 128 h 178"/>
                <a:gd name="T36" fmla="*/ 158 w 183"/>
                <a:gd name="T37" fmla="*/ 132 h 178"/>
                <a:gd name="T38" fmla="*/ 158 w 183"/>
                <a:gd name="T39" fmla="*/ 150 h 178"/>
                <a:gd name="T40" fmla="*/ 148 w 183"/>
                <a:gd name="T41" fmla="*/ 154 h 178"/>
                <a:gd name="T42" fmla="*/ 139 w 183"/>
                <a:gd name="T43" fmla="*/ 150 h 178"/>
                <a:gd name="T44" fmla="*/ 139 w 183"/>
                <a:gd name="T45" fmla="*/ 132 h 178"/>
                <a:gd name="T46" fmla="*/ 152 w 183"/>
                <a:gd name="T47" fmla="*/ 138 h 178"/>
                <a:gd name="T48" fmla="*/ 148 w 183"/>
                <a:gd name="T49" fmla="*/ 136 h 178"/>
                <a:gd name="T50" fmla="*/ 145 w 183"/>
                <a:gd name="T51" fmla="*/ 138 h 178"/>
                <a:gd name="T52" fmla="*/ 145 w 183"/>
                <a:gd name="T53" fmla="*/ 144 h 178"/>
                <a:gd name="T54" fmla="*/ 148 w 183"/>
                <a:gd name="T55" fmla="*/ 146 h 178"/>
                <a:gd name="T56" fmla="*/ 152 w 183"/>
                <a:gd name="T57" fmla="*/ 144 h 178"/>
                <a:gd name="T58" fmla="*/ 152 w 183"/>
                <a:gd name="T59" fmla="*/ 138 h 178"/>
                <a:gd name="T60" fmla="*/ 37 w 183"/>
                <a:gd name="T61" fmla="*/ 57 h 178"/>
                <a:gd name="T62" fmla="*/ 117 w 183"/>
                <a:gd name="T63" fmla="*/ 57 h 178"/>
                <a:gd name="T64" fmla="*/ 128 w 183"/>
                <a:gd name="T65" fmla="*/ 61 h 178"/>
                <a:gd name="T66" fmla="*/ 128 w 183"/>
                <a:gd name="T67" fmla="*/ 61 h 178"/>
                <a:gd name="T68" fmla="*/ 132 w 183"/>
                <a:gd name="T69" fmla="*/ 142 h 178"/>
                <a:gd name="T70" fmla="*/ 117 w 183"/>
                <a:gd name="T71" fmla="*/ 157 h 178"/>
                <a:gd name="T72" fmla="*/ 26 w 183"/>
                <a:gd name="T73" fmla="*/ 153 h 178"/>
                <a:gd name="T74" fmla="*/ 26 w 183"/>
                <a:gd name="T75" fmla="*/ 153 h 178"/>
                <a:gd name="T76" fmla="*/ 22 w 183"/>
                <a:gd name="T77" fmla="*/ 142 h 178"/>
                <a:gd name="T78" fmla="*/ 26 w 183"/>
                <a:gd name="T79" fmla="*/ 61 h 178"/>
                <a:gd name="T80" fmla="*/ 26 w 183"/>
                <a:gd name="T81" fmla="*/ 61 h 178"/>
                <a:gd name="T82" fmla="*/ 117 w 183"/>
                <a:gd name="T83" fmla="*/ 65 h 178"/>
                <a:gd name="T84" fmla="*/ 37 w 183"/>
                <a:gd name="T85" fmla="*/ 65 h 178"/>
                <a:gd name="T86" fmla="*/ 32 w 183"/>
                <a:gd name="T87" fmla="*/ 67 h 178"/>
                <a:gd name="T88" fmla="*/ 30 w 183"/>
                <a:gd name="T89" fmla="*/ 142 h 178"/>
                <a:gd name="T90" fmla="*/ 32 w 183"/>
                <a:gd name="T91" fmla="*/ 147 h 178"/>
                <a:gd name="T92" fmla="*/ 117 w 183"/>
                <a:gd name="T93" fmla="*/ 149 h 178"/>
                <a:gd name="T94" fmla="*/ 124 w 183"/>
                <a:gd name="T95" fmla="*/ 142 h 178"/>
                <a:gd name="T96" fmla="*/ 122 w 183"/>
                <a:gd name="T97" fmla="*/ 67 h 178"/>
                <a:gd name="T98" fmla="*/ 117 w 183"/>
                <a:gd name="T99" fmla="*/ 65 h 178"/>
                <a:gd name="T100" fmla="*/ 26 w 183"/>
                <a:gd name="T101" fmla="*/ 61 h 178"/>
                <a:gd name="T102" fmla="*/ 26 w 183"/>
                <a:gd name="T103" fmla="*/ 61 h 178"/>
                <a:gd name="T104" fmla="*/ 169 w 183"/>
                <a:gd name="T105" fmla="*/ 51 h 178"/>
                <a:gd name="T106" fmla="*/ 14 w 183"/>
                <a:gd name="T107" fmla="*/ 164 h 178"/>
                <a:gd name="T108" fmla="*/ 169 w 183"/>
                <a:gd name="T109" fmla="*/ 5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178"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5" y="4"/>
                    <a:pt x="17" y="2"/>
                  </a:cubicBezTo>
                  <a:cubicBezTo>
                    <a:pt x="19" y="0"/>
                    <a:pt x="21" y="0"/>
                    <a:pt x="23" y="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0"/>
                    <a:pt x="88" y="0"/>
                    <a:pt x="90" y="2"/>
                  </a:cubicBezTo>
                  <a:cubicBezTo>
                    <a:pt x="92" y="4"/>
                    <a:pt x="92" y="6"/>
                    <a:pt x="90" y="8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176" y="37"/>
                    <a:pt x="176" y="37"/>
                    <a:pt x="176" y="37"/>
                  </a:cubicBezTo>
                  <a:cubicBezTo>
                    <a:pt x="180" y="37"/>
                    <a:pt x="183" y="40"/>
                    <a:pt x="183" y="44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3" y="171"/>
                    <a:pt x="183" y="171"/>
                    <a:pt x="183" y="171"/>
                  </a:cubicBezTo>
                  <a:cubicBezTo>
                    <a:pt x="183" y="175"/>
                    <a:pt x="180" y="178"/>
                    <a:pt x="176" y="178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3" y="178"/>
                    <a:pt x="0" y="175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0"/>
                    <a:pt x="3" y="37"/>
                    <a:pt x="7" y="37"/>
                  </a:cubicBezTo>
                  <a:close/>
                  <a:moveTo>
                    <a:pt x="148" y="78"/>
                  </a:moveTo>
                  <a:cubicBezTo>
                    <a:pt x="148" y="78"/>
                    <a:pt x="148" y="78"/>
                    <a:pt x="148" y="78"/>
                  </a:cubicBezTo>
                  <a:cubicBezTo>
                    <a:pt x="152" y="78"/>
                    <a:pt x="155" y="81"/>
                    <a:pt x="155" y="85"/>
                  </a:cubicBezTo>
                  <a:cubicBezTo>
                    <a:pt x="155" y="89"/>
                    <a:pt x="152" y="92"/>
                    <a:pt x="148" y="92"/>
                  </a:cubicBezTo>
                  <a:cubicBezTo>
                    <a:pt x="144" y="92"/>
                    <a:pt x="141" y="89"/>
                    <a:pt x="141" y="85"/>
                  </a:cubicBezTo>
                  <a:cubicBezTo>
                    <a:pt x="141" y="81"/>
                    <a:pt x="144" y="78"/>
                    <a:pt x="148" y="78"/>
                  </a:cubicBezTo>
                  <a:close/>
                  <a:moveTo>
                    <a:pt x="148" y="103"/>
                  </a:moveTo>
                  <a:cubicBezTo>
                    <a:pt x="148" y="103"/>
                    <a:pt x="148" y="103"/>
                    <a:pt x="148" y="103"/>
                  </a:cubicBezTo>
                  <a:cubicBezTo>
                    <a:pt x="152" y="103"/>
                    <a:pt x="155" y="106"/>
                    <a:pt x="155" y="110"/>
                  </a:cubicBezTo>
                  <a:cubicBezTo>
                    <a:pt x="155" y="114"/>
                    <a:pt x="152" y="117"/>
                    <a:pt x="148" y="117"/>
                  </a:cubicBezTo>
                  <a:cubicBezTo>
                    <a:pt x="144" y="117"/>
                    <a:pt x="141" y="114"/>
                    <a:pt x="141" y="110"/>
                  </a:cubicBezTo>
                  <a:cubicBezTo>
                    <a:pt x="141" y="106"/>
                    <a:pt x="144" y="103"/>
                    <a:pt x="148" y="103"/>
                  </a:cubicBezTo>
                  <a:close/>
                  <a:moveTo>
                    <a:pt x="148" y="128"/>
                  </a:moveTo>
                  <a:cubicBezTo>
                    <a:pt x="148" y="128"/>
                    <a:pt x="148" y="128"/>
                    <a:pt x="148" y="128"/>
                  </a:cubicBezTo>
                  <a:cubicBezTo>
                    <a:pt x="152" y="128"/>
                    <a:pt x="155" y="130"/>
                    <a:pt x="158" y="13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60" y="134"/>
                    <a:pt x="161" y="138"/>
                    <a:pt x="161" y="141"/>
                  </a:cubicBezTo>
                  <a:cubicBezTo>
                    <a:pt x="161" y="145"/>
                    <a:pt x="160" y="148"/>
                    <a:pt x="158" y="150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5" y="153"/>
                    <a:pt x="152" y="154"/>
                    <a:pt x="148" y="154"/>
                  </a:cubicBezTo>
                  <a:cubicBezTo>
                    <a:pt x="145" y="154"/>
                    <a:pt x="141" y="153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37" y="148"/>
                    <a:pt x="135" y="145"/>
                    <a:pt x="135" y="141"/>
                  </a:cubicBezTo>
                  <a:cubicBezTo>
                    <a:pt x="135" y="138"/>
                    <a:pt x="137" y="134"/>
                    <a:pt x="139" y="132"/>
                  </a:cubicBezTo>
                  <a:cubicBezTo>
                    <a:pt x="141" y="130"/>
                    <a:pt x="145" y="128"/>
                    <a:pt x="148" y="128"/>
                  </a:cubicBezTo>
                  <a:close/>
                  <a:moveTo>
                    <a:pt x="152" y="138"/>
                  </a:moveTo>
                  <a:cubicBezTo>
                    <a:pt x="152" y="138"/>
                    <a:pt x="152" y="138"/>
                    <a:pt x="152" y="138"/>
                  </a:cubicBezTo>
                  <a:cubicBezTo>
                    <a:pt x="151" y="137"/>
                    <a:pt x="150" y="136"/>
                    <a:pt x="148" y="136"/>
                  </a:cubicBezTo>
                  <a:cubicBezTo>
                    <a:pt x="147" y="136"/>
                    <a:pt x="146" y="137"/>
                    <a:pt x="145" y="138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4" y="139"/>
                    <a:pt x="144" y="140"/>
                    <a:pt x="144" y="141"/>
                  </a:cubicBezTo>
                  <a:cubicBezTo>
                    <a:pt x="144" y="142"/>
                    <a:pt x="144" y="143"/>
                    <a:pt x="145" y="144"/>
                  </a:cubicBezTo>
                  <a:cubicBezTo>
                    <a:pt x="145" y="144"/>
                    <a:pt x="145" y="144"/>
                    <a:pt x="145" y="144"/>
                  </a:cubicBezTo>
                  <a:cubicBezTo>
                    <a:pt x="146" y="145"/>
                    <a:pt x="147" y="146"/>
                    <a:pt x="148" y="146"/>
                  </a:cubicBezTo>
                  <a:cubicBezTo>
                    <a:pt x="150" y="146"/>
                    <a:pt x="151" y="145"/>
                    <a:pt x="152" y="145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3" y="144"/>
                    <a:pt x="153" y="142"/>
                    <a:pt x="153" y="141"/>
                  </a:cubicBezTo>
                  <a:cubicBezTo>
                    <a:pt x="153" y="140"/>
                    <a:pt x="153" y="139"/>
                    <a:pt x="152" y="138"/>
                  </a:cubicBezTo>
                  <a:cubicBezTo>
                    <a:pt x="152" y="138"/>
                    <a:pt x="152" y="138"/>
                    <a:pt x="152" y="138"/>
                  </a:cubicBezTo>
                  <a:close/>
                  <a:moveTo>
                    <a:pt x="37" y="57"/>
                  </a:moveTo>
                  <a:cubicBezTo>
                    <a:pt x="37" y="57"/>
                    <a:pt x="37" y="57"/>
                    <a:pt x="37" y="57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121" y="57"/>
                    <a:pt x="125" y="59"/>
                    <a:pt x="128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31" y="64"/>
                    <a:pt x="132" y="68"/>
                    <a:pt x="132" y="72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2" y="147"/>
                    <a:pt x="131" y="150"/>
                    <a:pt x="128" y="153"/>
                  </a:cubicBezTo>
                  <a:cubicBezTo>
                    <a:pt x="125" y="156"/>
                    <a:pt x="121" y="157"/>
                    <a:pt x="11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3" y="157"/>
                    <a:pt x="29" y="156"/>
                    <a:pt x="26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3" y="150"/>
                    <a:pt x="22" y="147"/>
                    <a:pt x="22" y="14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68"/>
                    <a:pt x="23" y="64"/>
                    <a:pt x="26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9" y="59"/>
                    <a:pt x="33" y="57"/>
                    <a:pt x="37" y="57"/>
                  </a:cubicBezTo>
                  <a:close/>
                  <a:moveTo>
                    <a:pt x="117" y="65"/>
                  </a:moveTo>
                  <a:cubicBezTo>
                    <a:pt x="117" y="65"/>
                    <a:pt x="117" y="65"/>
                    <a:pt x="11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5" y="65"/>
                    <a:pt x="33" y="66"/>
                    <a:pt x="32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1" y="68"/>
                    <a:pt x="30" y="70"/>
                    <a:pt x="30" y="7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4"/>
                    <a:pt x="31" y="146"/>
                    <a:pt x="32" y="147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33" y="148"/>
                    <a:pt x="35" y="149"/>
                    <a:pt x="37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9" y="149"/>
                    <a:pt x="121" y="148"/>
                    <a:pt x="122" y="147"/>
                  </a:cubicBezTo>
                  <a:cubicBezTo>
                    <a:pt x="123" y="146"/>
                    <a:pt x="124" y="144"/>
                    <a:pt x="124" y="14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70"/>
                    <a:pt x="123" y="69"/>
                    <a:pt x="122" y="67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1" y="66"/>
                    <a:pt x="119" y="65"/>
                    <a:pt x="117" y="65"/>
                  </a:cubicBezTo>
                  <a:close/>
                  <a:moveTo>
                    <a:pt x="26" y="61"/>
                  </a:moveTo>
                  <a:cubicBezTo>
                    <a:pt x="26" y="61"/>
                    <a:pt x="26" y="61"/>
                    <a:pt x="26" y="61"/>
                  </a:cubicBezTo>
                  <a:cubicBezTo>
                    <a:pt x="28" y="60"/>
                    <a:pt x="30" y="60"/>
                    <a:pt x="32" y="61"/>
                  </a:cubicBezTo>
                  <a:cubicBezTo>
                    <a:pt x="26" y="61"/>
                    <a:pt x="26" y="61"/>
                    <a:pt x="26" y="61"/>
                  </a:cubicBezTo>
                  <a:close/>
                  <a:moveTo>
                    <a:pt x="169" y="51"/>
                  </a:moveTo>
                  <a:cubicBezTo>
                    <a:pt x="169" y="51"/>
                    <a:pt x="169" y="51"/>
                    <a:pt x="169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69" y="164"/>
                    <a:pt x="169" y="164"/>
                    <a:pt x="169" y="164"/>
                  </a:cubicBezTo>
                  <a:cubicBezTo>
                    <a:pt x="169" y="51"/>
                    <a:pt x="169" y="51"/>
                    <a:pt x="169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96024" y="2331087"/>
            <a:ext cx="899651" cy="899651"/>
            <a:chOff x="1897626" y="2072621"/>
            <a:chExt cx="899651" cy="899651"/>
          </a:xfrm>
        </p:grpSpPr>
        <p:sp>
          <p:nvSpPr>
            <p:cNvPr id="7" name="椭圆 6"/>
            <p:cNvSpPr/>
            <p:nvPr/>
          </p:nvSpPr>
          <p:spPr>
            <a:xfrm>
              <a:off x="1897626" y="2072621"/>
              <a:ext cx="899651" cy="89965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8" name="Freeform 49"/>
            <p:cNvSpPr>
              <a:spLocks noEditPoints="1"/>
            </p:cNvSpPr>
            <p:nvPr/>
          </p:nvSpPr>
          <p:spPr bwMode="auto">
            <a:xfrm>
              <a:off x="2134117" y="2348713"/>
              <a:ext cx="426668" cy="347466"/>
            </a:xfrm>
            <a:custGeom>
              <a:avLst/>
              <a:gdLst>
                <a:gd name="T0" fmla="*/ 20 w 183"/>
                <a:gd name="T1" fmla="*/ 97 h 149"/>
                <a:gd name="T2" fmla="*/ 31 w 183"/>
                <a:gd name="T3" fmla="*/ 118 h 149"/>
                <a:gd name="T4" fmla="*/ 54 w 183"/>
                <a:gd name="T5" fmla="*/ 111 h 149"/>
                <a:gd name="T6" fmla="*/ 92 w 183"/>
                <a:gd name="T7" fmla="*/ 82 h 149"/>
                <a:gd name="T8" fmla="*/ 73 w 183"/>
                <a:gd name="T9" fmla="*/ 97 h 149"/>
                <a:gd name="T10" fmla="*/ 84 w 183"/>
                <a:gd name="T11" fmla="*/ 118 h 149"/>
                <a:gd name="T12" fmla="*/ 99 w 183"/>
                <a:gd name="T13" fmla="*/ 118 h 149"/>
                <a:gd name="T14" fmla="*/ 92 w 183"/>
                <a:gd name="T15" fmla="*/ 82 h 149"/>
                <a:gd name="T16" fmla="*/ 118 w 183"/>
                <a:gd name="T17" fmla="*/ 97 h 149"/>
                <a:gd name="T18" fmla="*/ 120 w 183"/>
                <a:gd name="T19" fmla="*/ 91 h 149"/>
                <a:gd name="T20" fmla="*/ 169 w 183"/>
                <a:gd name="T21" fmla="*/ 88 h 149"/>
                <a:gd name="T22" fmla="*/ 14 w 183"/>
                <a:gd name="T23" fmla="*/ 88 h 149"/>
                <a:gd name="T24" fmla="*/ 65 w 183"/>
                <a:gd name="T25" fmla="*/ 96 h 149"/>
                <a:gd name="T26" fmla="*/ 118 w 183"/>
                <a:gd name="T27" fmla="*/ 105 h 149"/>
                <a:gd name="T28" fmla="*/ 110 w 183"/>
                <a:gd name="T29" fmla="*/ 121 h 149"/>
                <a:gd name="T30" fmla="*/ 117 w 183"/>
                <a:gd name="T31" fmla="*/ 124 h 149"/>
                <a:gd name="T32" fmla="*/ 126 w 183"/>
                <a:gd name="T33" fmla="*/ 121 h 149"/>
                <a:gd name="T34" fmla="*/ 73 w 183"/>
                <a:gd name="T35" fmla="*/ 121 h 149"/>
                <a:gd name="T36" fmla="*/ 65 w 183"/>
                <a:gd name="T37" fmla="*/ 105 h 149"/>
                <a:gd name="T38" fmla="*/ 58 w 183"/>
                <a:gd name="T39" fmla="*/ 121 h 149"/>
                <a:gd name="T40" fmla="*/ 65 w 183"/>
                <a:gd name="T41" fmla="*/ 125 h 149"/>
                <a:gd name="T42" fmla="*/ 158 w 183"/>
                <a:gd name="T43" fmla="*/ 128 h 149"/>
                <a:gd name="T44" fmla="*/ 132 w 183"/>
                <a:gd name="T45" fmla="*/ 128 h 149"/>
                <a:gd name="T46" fmla="*/ 116 w 183"/>
                <a:gd name="T47" fmla="*/ 134 h 149"/>
                <a:gd name="T48" fmla="*/ 114 w 183"/>
                <a:gd name="T49" fmla="*/ 132 h 149"/>
                <a:gd name="T50" fmla="*/ 109 w 183"/>
                <a:gd name="T51" fmla="*/ 129 h 149"/>
                <a:gd name="T52" fmla="*/ 79 w 183"/>
                <a:gd name="T53" fmla="*/ 128 h 149"/>
                <a:gd name="T54" fmla="*/ 62 w 183"/>
                <a:gd name="T55" fmla="*/ 134 h 149"/>
                <a:gd name="T56" fmla="*/ 60 w 183"/>
                <a:gd name="T57" fmla="*/ 132 h 149"/>
                <a:gd name="T58" fmla="*/ 51 w 183"/>
                <a:gd name="T59" fmla="*/ 128 h 149"/>
                <a:gd name="T60" fmla="*/ 19 w 183"/>
                <a:gd name="T61" fmla="*/ 130 h 149"/>
                <a:gd name="T62" fmla="*/ 12 w 183"/>
                <a:gd name="T63" fmla="*/ 138 h 149"/>
                <a:gd name="T64" fmla="*/ 61 w 183"/>
                <a:gd name="T65" fmla="*/ 141 h 149"/>
                <a:gd name="T66" fmla="*/ 114 w 183"/>
                <a:gd name="T67" fmla="*/ 141 h 149"/>
                <a:gd name="T68" fmla="*/ 172 w 183"/>
                <a:gd name="T69" fmla="*/ 141 h 149"/>
                <a:gd name="T70" fmla="*/ 170 w 183"/>
                <a:gd name="T71" fmla="*/ 136 h 149"/>
                <a:gd name="T72" fmla="*/ 166 w 183"/>
                <a:gd name="T73" fmla="*/ 131 h 149"/>
                <a:gd name="T74" fmla="*/ 162 w 183"/>
                <a:gd name="T75" fmla="*/ 129 h 149"/>
                <a:gd name="T76" fmla="*/ 164 w 183"/>
                <a:gd name="T77" fmla="*/ 121 h 149"/>
                <a:gd name="T78" fmla="*/ 170 w 183"/>
                <a:gd name="T79" fmla="*/ 123 h 149"/>
                <a:gd name="T80" fmla="*/ 178 w 183"/>
                <a:gd name="T81" fmla="*/ 132 h 149"/>
                <a:gd name="T82" fmla="*/ 181 w 183"/>
                <a:gd name="T83" fmla="*/ 144 h 149"/>
                <a:gd name="T84" fmla="*/ 176 w 183"/>
                <a:gd name="T85" fmla="*/ 149 h 149"/>
                <a:gd name="T86" fmla="*/ 114 w 183"/>
                <a:gd name="T87" fmla="*/ 149 h 149"/>
                <a:gd name="T88" fmla="*/ 61 w 183"/>
                <a:gd name="T89" fmla="*/ 149 h 149"/>
                <a:gd name="T90" fmla="*/ 7 w 183"/>
                <a:gd name="T91" fmla="*/ 149 h 149"/>
                <a:gd name="T92" fmla="*/ 3 w 183"/>
                <a:gd name="T93" fmla="*/ 142 h 149"/>
                <a:gd name="T94" fmla="*/ 7 w 183"/>
                <a:gd name="T95" fmla="*/ 130 h 149"/>
                <a:gd name="T96" fmla="*/ 16 w 183"/>
                <a:gd name="T97" fmla="*/ 116 h 149"/>
                <a:gd name="T98" fmla="*/ 7 w 183"/>
                <a:gd name="T99" fmla="*/ 109 h 149"/>
                <a:gd name="T100" fmla="*/ 0 w 183"/>
                <a:gd name="T101" fmla="*/ 7 h 149"/>
                <a:gd name="T102" fmla="*/ 176 w 183"/>
                <a:gd name="T103" fmla="*/ 0 h 149"/>
                <a:gd name="T104" fmla="*/ 183 w 183"/>
                <a:gd name="T105" fmla="*/ 102 h 149"/>
                <a:gd name="T106" fmla="*/ 171 w 183"/>
                <a:gd name="T107" fmla="*/ 109 h 149"/>
                <a:gd name="T108" fmla="*/ 145 w 183"/>
                <a:gd name="T109" fmla="*/ 82 h 149"/>
                <a:gd name="T110" fmla="*/ 127 w 183"/>
                <a:gd name="T111" fmla="*/ 97 h 149"/>
                <a:gd name="T112" fmla="*/ 138 w 183"/>
                <a:gd name="T113" fmla="*/ 118 h 149"/>
                <a:gd name="T114" fmla="*/ 153 w 183"/>
                <a:gd name="T115" fmla="*/ 118 h 149"/>
                <a:gd name="T116" fmla="*/ 145 w 183"/>
                <a:gd name="T117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49">
                  <a:moveTo>
                    <a:pt x="38" y="82"/>
                  </a:moveTo>
                  <a:cubicBezTo>
                    <a:pt x="31" y="82"/>
                    <a:pt x="24" y="87"/>
                    <a:pt x="21" y="94"/>
                  </a:cubicBezTo>
                  <a:cubicBezTo>
                    <a:pt x="20" y="95"/>
                    <a:pt x="20" y="96"/>
                    <a:pt x="20" y="97"/>
                  </a:cubicBezTo>
                  <a:cubicBezTo>
                    <a:pt x="20" y="98"/>
                    <a:pt x="19" y="100"/>
                    <a:pt x="19" y="101"/>
                  </a:cubicBezTo>
                  <a:cubicBezTo>
                    <a:pt x="19" y="105"/>
                    <a:pt x="21" y="108"/>
                    <a:pt x="23" y="111"/>
                  </a:cubicBezTo>
                  <a:cubicBezTo>
                    <a:pt x="25" y="114"/>
                    <a:pt x="27" y="117"/>
                    <a:pt x="31" y="118"/>
                  </a:cubicBezTo>
                  <a:cubicBezTo>
                    <a:pt x="33" y="119"/>
                    <a:pt x="36" y="120"/>
                    <a:pt x="38" y="120"/>
                  </a:cubicBezTo>
                  <a:cubicBezTo>
                    <a:pt x="41" y="120"/>
                    <a:pt x="43" y="119"/>
                    <a:pt x="45" y="118"/>
                  </a:cubicBezTo>
                  <a:cubicBezTo>
                    <a:pt x="49" y="117"/>
                    <a:pt x="52" y="114"/>
                    <a:pt x="54" y="111"/>
                  </a:cubicBezTo>
                  <a:cubicBezTo>
                    <a:pt x="56" y="108"/>
                    <a:pt x="57" y="105"/>
                    <a:pt x="57" y="101"/>
                  </a:cubicBezTo>
                  <a:cubicBezTo>
                    <a:pt x="57" y="91"/>
                    <a:pt x="48" y="82"/>
                    <a:pt x="38" y="82"/>
                  </a:cubicBezTo>
                  <a:close/>
                  <a:moveTo>
                    <a:pt x="92" y="82"/>
                  </a:moveTo>
                  <a:cubicBezTo>
                    <a:pt x="92" y="82"/>
                    <a:pt x="92" y="82"/>
                    <a:pt x="92" y="82"/>
                  </a:cubicBezTo>
                  <a:cubicBezTo>
                    <a:pt x="84" y="82"/>
                    <a:pt x="77" y="87"/>
                    <a:pt x="74" y="94"/>
                  </a:cubicBezTo>
                  <a:cubicBezTo>
                    <a:pt x="74" y="95"/>
                    <a:pt x="74" y="96"/>
                    <a:pt x="73" y="97"/>
                  </a:cubicBezTo>
                  <a:cubicBezTo>
                    <a:pt x="73" y="98"/>
                    <a:pt x="73" y="100"/>
                    <a:pt x="73" y="101"/>
                  </a:cubicBezTo>
                  <a:cubicBezTo>
                    <a:pt x="73" y="105"/>
                    <a:pt x="74" y="108"/>
                    <a:pt x="76" y="111"/>
                  </a:cubicBezTo>
                  <a:cubicBezTo>
                    <a:pt x="78" y="114"/>
                    <a:pt x="81" y="117"/>
                    <a:pt x="84" y="118"/>
                  </a:cubicBezTo>
                  <a:cubicBezTo>
                    <a:pt x="87" y="119"/>
                    <a:pt x="89" y="120"/>
                    <a:pt x="92" y="120"/>
                  </a:cubicBezTo>
                  <a:cubicBezTo>
                    <a:pt x="94" y="120"/>
                    <a:pt x="97" y="119"/>
                    <a:pt x="99" y="118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103" y="117"/>
                    <a:pt x="105" y="114"/>
                    <a:pt x="107" y="111"/>
                  </a:cubicBezTo>
                  <a:cubicBezTo>
                    <a:pt x="109" y="108"/>
                    <a:pt x="110" y="105"/>
                    <a:pt x="110" y="101"/>
                  </a:cubicBezTo>
                  <a:cubicBezTo>
                    <a:pt x="110" y="91"/>
                    <a:pt x="102" y="82"/>
                    <a:pt x="92" y="82"/>
                  </a:cubicBezTo>
                  <a:close/>
                  <a:moveTo>
                    <a:pt x="92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105" y="74"/>
                    <a:pt x="116" y="84"/>
                    <a:pt x="118" y="97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19" y="94"/>
                    <a:pt x="119" y="92"/>
                    <a:pt x="120" y="91"/>
                  </a:cubicBezTo>
                  <a:cubicBezTo>
                    <a:pt x="124" y="80"/>
                    <a:pt x="134" y="74"/>
                    <a:pt x="145" y="74"/>
                  </a:cubicBezTo>
                  <a:cubicBezTo>
                    <a:pt x="153" y="74"/>
                    <a:pt x="160" y="77"/>
                    <a:pt x="164" y="82"/>
                  </a:cubicBezTo>
                  <a:cubicBezTo>
                    <a:pt x="166" y="84"/>
                    <a:pt x="168" y="86"/>
                    <a:pt x="169" y="88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9" y="80"/>
                    <a:pt x="28" y="74"/>
                    <a:pt x="38" y="74"/>
                  </a:cubicBezTo>
                  <a:cubicBezTo>
                    <a:pt x="51" y="74"/>
                    <a:pt x="63" y="84"/>
                    <a:pt x="65" y="97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5" y="94"/>
                    <a:pt x="66" y="92"/>
                    <a:pt x="67" y="91"/>
                  </a:cubicBezTo>
                  <a:cubicBezTo>
                    <a:pt x="71" y="80"/>
                    <a:pt x="81" y="74"/>
                    <a:pt x="92" y="74"/>
                  </a:cubicBezTo>
                  <a:close/>
                  <a:moveTo>
                    <a:pt x="118" y="105"/>
                  </a:moveTo>
                  <a:cubicBezTo>
                    <a:pt x="118" y="105"/>
                    <a:pt x="118" y="105"/>
                    <a:pt x="118" y="105"/>
                  </a:cubicBezTo>
                  <a:cubicBezTo>
                    <a:pt x="118" y="109"/>
                    <a:pt x="116" y="113"/>
                    <a:pt x="114" y="116"/>
                  </a:cubicBezTo>
                  <a:cubicBezTo>
                    <a:pt x="113" y="118"/>
                    <a:pt x="112" y="119"/>
                    <a:pt x="110" y="121"/>
                  </a:cubicBezTo>
                  <a:cubicBezTo>
                    <a:pt x="111" y="121"/>
                    <a:pt x="111" y="121"/>
                    <a:pt x="111" y="121"/>
                  </a:cubicBezTo>
                  <a:cubicBezTo>
                    <a:pt x="111" y="121"/>
                    <a:pt x="111" y="121"/>
                    <a:pt x="111" y="121"/>
                  </a:cubicBezTo>
                  <a:cubicBezTo>
                    <a:pt x="113" y="121"/>
                    <a:pt x="115" y="122"/>
                    <a:pt x="117" y="124"/>
                  </a:cubicBezTo>
                  <a:cubicBezTo>
                    <a:pt x="118" y="124"/>
                    <a:pt x="118" y="124"/>
                    <a:pt x="118" y="125"/>
                  </a:cubicBezTo>
                  <a:cubicBezTo>
                    <a:pt x="120" y="123"/>
                    <a:pt x="121" y="123"/>
                    <a:pt x="123" y="122"/>
                  </a:cubicBezTo>
                  <a:cubicBezTo>
                    <a:pt x="124" y="121"/>
                    <a:pt x="125" y="121"/>
                    <a:pt x="126" y="121"/>
                  </a:cubicBezTo>
                  <a:cubicBezTo>
                    <a:pt x="125" y="119"/>
                    <a:pt x="124" y="118"/>
                    <a:pt x="123" y="116"/>
                  </a:cubicBezTo>
                  <a:cubicBezTo>
                    <a:pt x="121" y="113"/>
                    <a:pt x="119" y="109"/>
                    <a:pt x="118" y="105"/>
                  </a:cubicBezTo>
                  <a:close/>
                  <a:moveTo>
                    <a:pt x="73" y="121"/>
                  </a:moveTo>
                  <a:cubicBezTo>
                    <a:pt x="73" y="121"/>
                    <a:pt x="73" y="121"/>
                    <a:pt x="73" y="121"/>
                  </a:cubicBezTo>
                  <a:cubicBezTo>
                    <a:pt x="72" y="119"/>
                    <a:pt x="70" y="118"/>
                    <a:pt x="69" y="116"/>
                  </a:cubicBezTo>
                  <a:cubicBezTo>
                    <a:pt x="67" y="113"/>
                    <a:pt x="66" y="109"/>
                    <a:pt x="65" y="105"/>
                  </a:cubicBezTo>
                  <a:cubicBezTo>
                    <a:pt x="64" y="109"/>
                    <a:pt x="63" y="113"/>
                    <a:pt x="61" y="116"/>
                  </a:cubicBezTo>
                  <a:cubicBezTo>
                    <a:pt x="60" y="118"/>
                    <a:pt x="58" y="119"/>
                    <a:pt x="57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60" y="121"/>
                    <a:pt x="62" y="122"/>
                    <a:pt x="63" y="124"/>
                  </a:cubicBezTo>
                  <a:cubicBezTo>
                    <a:pt x="64" y="124"/>
                    <a:pt x="65" y="124"/>
                    <a:pt x="65" y="125"/>
                  </a:cubicBezTo>
                  <a:cubicBezTo>
                    <a:pt x="66" y="123"/>
                    <a:pt x="68" y="123"/>
                    <a:pt x="69" y="122"/>
                  </a:cubicBezTo>
                  <a:cubicBezTo>
                    <a:pt x="71" y="121"/>
                    <a:pt x="72" y="121"/>
                    <a:pt x="73" y="121"/>
                  </a:cubicBezTo>
                  <a:close/>
                  <a:moveTo>
                    <a:pt x="158" y="128"/>
                  </a:moveTo>
                  <a:cubicBezTo>
                    <a:pt x="158" y="128"/>
                    <a:pt x="158" y="128"/>
                    <a:pt x="158" y="128"/>
                  </a:cubicBezTo>
                  <a:cubicBezTo>
                    <a:pt x="145" y="128"/>
                    <a:pt x="145" y="128"/>
                    <a:pt x="145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0" y="128"/>
                    <a:pt x="128" y="129"/>
                    <a:pt x="126" y="130"/>
                  </a:cubicBezTo>
                  <a:cubicBezTo>
                    <a:pt x="125" y="130"/>
                    <a:pt x="123" y="132"/>
                    <a:pt x="122" y="133"/>
                  </a:cubicBezTo>
                  <a:cubicBezTo>
                    <a:pt x="120" y="135"/>
                    <a:pt x="118" y="135"/>
                    <a:pt x="116" y="134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15" y="133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3" y="131"/>
                    <a:pt x="113" y="131"/>
                    <a:pt x="112" y="131"/>
                  </a:cubicBezTo>
                  <a:cubicBezTo>
                    <a:pt x="111" y="130"/>
                    <a:pt x="110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7" y="128"/>
                    <a:pt x="106" y="128"/>
                    <a:pt x="105" y="128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5" y="129"/>
                    <a:pt x="73" y="130"/>
                  </a:cubicBezTo>
                  <a:cubicBezTo>
                    <a:pt x="71" y="130"/>
                    <a:pt x="69" y="132"/>
                    <a:pt x="68" y="133"/>
                  </a:cubicBezTo>
                  <a:cubicBezTo>
                    <a:pt x="67" y="135"/>
                    <a:pt x="64" y="135"/>
                    <a:pt x="62" y="134"/>
                  </a:cubicBezTo>
                  <a:cubicBezTo>
                    <a:pt x="62" y="133"/>
                    <a:pt x="62" y="133"/>
                    <a:pt x="61" y="133"/>
                  </a:cubicBezTo>
                  <a:cubicBezTo>
                    <a:pt x="61" y="133"/>
                    <a:pt x="61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60" y="131"/>
                    <a:pt x="59" y="131"/>
                    <a:pt x="59" y="131"/>
                  </a:cubicBezTo>
                  <a:cubicBezTo>
                    <a:pt x="58" y="130"/>
                    <a:pt x="56" y="129"/>
                    <a:pt x="55" y="129"/>
                  </a:cubicBezTo>
                  <a:cubicBezTo>
                    <a:pt x="54" y="128"/>
                    <a:pt x="52" y="128"/>
                    <a:pt x="51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3" y="128"/>
                    <a:pt x="21" y="129"/>
                    <a:pt x="19" y="130"/>
                  </a:cubicBezTo>
                  <a:cubicBezTo>
                    <a:pt x="17" y="131"/>
                    <a:pt x="15" y="133"/>
                    <a:pt x="14" y="134"/>
                  </a:cubicBezTo>
                  <a:cubicBezTo>
                    <a:pt x="13" y="136"/>
                    <a:pt x="12" y="137"/>
                    <a:pt x="12" y="138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2" y="139"/>
                    <a:pt x="11" y="140"/>
                    <a:pt x="11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72" y="141"/>
                    <a:pt x="172" y="141"/>
                    <a:pt x="172" y="141"/>
                  </a:cubicBezTo>
                  <a:cubicBezTo>
                    <a:pt x="172" y="140"/>
                    <a:pt x="172" y="139"/>
                    <a:pt x="172" y="139"/>
                  </a:cubicBezTo>
                  <a:cubicBezTo>
                    <a:pt x="172" y="139"/>
                    <a:pt x="172" y="139"/>
                    <a:pt x="172" y="139"/>
                  </a:cubicBezTo>
                  <a:cubicBezTo>
                    <a:pt x="171" y="138"/>
                    <a:pt x="171" y="137"/>
                    <a:pt x="170" y="136"/>
                  </a:cubicBezTo>
                  <a:cubicBezTo>
                    <a:pt x="170" y="135"/>
                    <a:pt x="169" y="134"/>
                    <a:pt x="169" y="133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2"/>
                    <a:pt x="167" y="131"/>
                    <a:pt x="166" y="131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5" y="130"/>
                    <a:pt x="164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1" y="128"/>
                    <a:pt x="160" y="128"/>
                    <a:pt x="158" y="128"/>
                  </a:cubicBezTo>
                  <a:close/>
                  <a:moveTo>
                    <a:pt x="164" y="121"/>
                  </a:moveTo>
                  <a:cubicBezTo>
                    <a:pt x="164" y="121"/>
                    <a:pt x="164" y="121"/>
                    <a:pt x="164" y="12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7" y="121"/>
                    <a:pt x="169" y="122"/>
                    <a:pt x="170" y="123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2" y="125"/>
                    <a:pt x="174" y="126"/>
                    <a:pt x="175" y="127"/>
                  </a:cubicBezTo>
                  <a:cubicBezTo>
                    <a:pt x="176" y="128"/>
                    <a:pt x="177" y="130"/>
                    <a:pt x="178" y="132"/>
                  </a:cubicBezTo>
                  <a:cubicBezTo>
                    <a:pt x="179" y="133"/>
                    <a:pt x="180" y="135"/>
                    <a:pt x="180" y="137"/>
                  </a:cubicBezTo>
                  <a:cubicBezTo>
                    <a:pt x="180" y="139"/>
                    <a:pt x="181" y="140"/>
                    <a:pt x="181" y="142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81" y="147"/>
                    <a:pt x="179" y="149"/>
                    <a:pt x="176" y="149"/>
                  </a:cubicBezTo>
                  <a:cubicBezTo>
                    <a:pt x="145" y="149"/>
                    <a:pt x="145" y="149"/>
                    <a:pt x="145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5" y="149"/>
                    <a:pt x="3" y="147"/>
                    <a:pt x="3" y="145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3" y="140"/>
                    <a:pt x="3" y="138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4"/>
                    <a:pt x="5" y="132"/>
                    <a:pt x="7" y="130"/>
                  </a:cubicBezTo>
                  <a:cubicBezTo>
                    <a:pt x="9" y="127"/>
                    <a:pt x="11" y="124"/>
                    <a:pt x="15" y="122"/>
                  </a:cubicBezTo>
                  <a:cubicBezTo>
                    <a:pt x="16" y="122"/>
                    <a:pt x="18" y="121"/>
                    <a:pt x="19" y="121"/>
                  </a:cubicBezTo>
                  <a:cubicBezTo>
                    <a:pt x="18" y="119"/>
                    <a:pt x="17" y="118"/>
                    <a:pt x="16" y="116"/>
                  </a:cubicBezTo>
                  <a:cubicBezTo>
                    <a:pt x="14" y="114"/>
                    <a:pt x="13" y="111"/>
                    <a:pt x="12" y="109"/>
                  </a:cubicBezTo>
                  <a:cubicBezTo>
                    <a:pt x="12" y="109"/>
                    <a:pt x="11" y="109"/>
                    <a:pt x="11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9"/>
                    <a:pt x="0" y="106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3" y="3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83" y="106"/>
                    <a:pt x="180" y="109"/>
                    <a:pt x="176" y="109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11"/>
                    <a:pt x="169" y="114"/>
                    <a:pt x="168" y="116"/>
                  </a:cubicBezTo>
                  <a:cubicBezTo>
                    <a:pt x="167" y="118"/>
                    <a:pt x="166" y="119"/>
                    <a:pt x="164" y="121"/>
                  </a:cubicBezTo>
                  <a:close/>
                  <a:moveTo>
                    <a:pt x="145" y="82"/>
                  </a:moveTo>
                  <a:cubicBezTo>
                    <a:pt x="145" y="82"/>
                    <a:pt x="145" y="82"/>
                    <a:pt x="145" y="82"/>
                  </a:cubicBezTo>
                  <a:cubicBezTo>
                    <a:pt x="136" y="82"/>
                    <a:pt x="129" y="89"/>
                    <a:pt x="127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7" y="99"/>
                    <a:pt x="127" y="100"/>
                    <a:pt x="127" y="101"/>
                  </a:cubicBezTo>
                  <a:cubicBezTo>
                    <a:pt x="127" y="105"/>
                    <a:pt x="128" y="108"/>
                    <a:pt x="130" y="111"/>
                  </a:cubicBezTo>
                  <a:cubicBezTo>
                    <a:pt x="132" y="114"/>
                    <a:pt x="135" y="117"/>
                    <a:pt x="138" y="118"/>
                  </a:cubicBezTo>
                  <a:cubicBezTo>
                    <a:pt x="140" y="119"/>
                    <a:pt x="143" y="120"/>
                    <a:pt x="145" y="120"/>
                  </a:cubicBezTo>
                  <a:cubicBezTo>
                    <a:pt x="148" y="120"/>
                    <a:pt x="150" y="119"/>
                    <a:pt x="152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6" y="117"/>
                    <a:pt x="159" y="114"/>
                    <a:pt x="161" y="111"/>
                  </a:cubicBezTo>
                  <a:cubicBezTo>
                    <a:pt x="163" y="108"/>
                    <a:pt x="164" y="105"/>
                    <a:pt x="164" y="101"/>
                  </a:cubicBezTo>
                  <a:cubicBezTo>
                    <a:pt x="164" y="91"/>
                    <a:pt x="156" y="82"/>
                    <a:pt x="145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44574" y="2331087"/>
            <a:ext cx="899651" cy="899651"/>
            <a:chOff x="5646174" y="2072621"/>
            <a:chExt cx="899651" cy="899651"/>
          </a:xfrm>
        </p:grpSpPr>
        <p:sp>
          <p:nvSpPr>
            <p:cNvPr id="10" name="椭圆 9"/>
            <p:cNvSpPr/>
            <p:nvPr/>
          </p:nvSpPr>
          <p:spPr>
            <a:xfrm>
              <a:off x="5646174" y="2072621"/>
              <a:ext cx="899651" cy="89965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1" name="Freeform 51"/>
            <p:cNvSpPr>
              <a:spLocks noEditPoints="1"/>
            </p:cNvSpPr>
            <p:nvPr/>
          </p:nvSpPr>
          <p:spPr bwMode="auto">
            <a:xfrm>
              <a:off x="5881388" y="2356379"/>
              <a:ext cx="429223" cy="332135"/>
            </a:xfrm>
            <a:custGeom>
              <a:avLst/>
              <a:gdLst>
                <a:gd name="T0" fmla="*/ 102 w 184"/>
                <a:gd name="T1" fmla="*/ 35 h 142"/>
                <a:gd name="T2" fmla="*/ 139 w 184"/>
                <a:gd name="T3" fmla="*/ 40 h 142"/>
                <a:gd name="T4" fmla="*/ 144 w 184"/>
                <a:gd name="T5" fmla="*/ 91 h 142"/>
                <a:gd name="T6" fmla="*/ 129 w 184"/>
                <a:gd name="T7" fmla="*/ 106 h 142"/>
                <a:gd name="T8" fmla="*/ 95 w 184"/>
                <a:gd name="T9" fmla="*/ 99 h 142"/>
                <a:gd name="T10" fmla="*/ 95 w 184"/>
                <a:gd name="T11" fmla="*/ 43 h 142"/>
                <a:gd name="T12" fmla="*/ 33 w 184"/>
                <a:gd name="T13" fmla="*/ 0 h 142"/>
                <a:gd name="T14" fmla="*/ 151 w 184"/>
                <a:gd name="T15" fmla="*/ 0 h 142"/>
                <a:gd name="T16" fmla="*/ 184 w 184"/>
                <a:gd name="T17" fmla="*/ 109 h 142"/>
                <a:gd name="T18" fmla="*/ 33 w 184"/>
                <a:gd name="T19" fmla="*/ 142 h 142"/>
                <a:gd name="T20" fmla="*/ 0 w 184"/>
                <a:gd name="T21" fmla="*/ 32 h 142"/>
                <a:gd name="T22" fmla="*/ 151 w 184"/>
                <a:gd name="T23" fmla="*/ 14 h 142"/>
                <a:gd name="T24" fmla="*/ 33 w 184"/>
                <a:gd name="T25" fmla="*/ 14 h 142"/>
                <a:gd name="T26" fmla="*/ 14 w 184"/>
                <a:gd name="T27" fmla="*/ 109 h 142"/>
                <a:gd name="T28" fmla="*/ 151 w 184"/>
                <a:gd name="T29" fmla="*/ 128 h 142"/>
                <a:gd name="T30" fmla="*/ 170 w 184"/>
                <a:gd name="T31" fmla="*/ 32 h 142"/>
                <a:gd name="T32" fmla="*/ 129 w 184"/>
                <a:gd name="T33" fmla="*/ 50 h 142"/>
                <a:gd name="T34" fmla="*/ 109 w 184"/>
                <a:gd name="T35" fmla="*/ 50 h 142"/>
                <a:gd name="T36" fmla="*/ 129 w 184"/>
                <a:gd name="T37" fmla="*/ 92 h 142"/>
                <a:gd name="T38" fmla="*/ 130 w 184"/>
                <a:gd name="T39" fmla="*/ 91 h 142"/>
                <a:gd name="T40" fmla="*/ 129 w 184"/>
                <a:gd name="T41" fmla="*/ 50 h 142"/>
                <a:gd name="T42" fmla="*/ 56 w 184"/>
                <a:gd name="T43" fmla="*/ 56 h 142"/>
                <a:gd name="T44" fmla="*/ 49 w 184"/>
                <a:gd name="T45" fmla="*/ 63 h 142"/>
                <a:gd name="T46" fmla="*/ 48 w 184"/>
                <a:gd name="T47" fmla="*/ 41 h 142"/>
                <a:gd name="T48" fmla="*/ 79 w 184"/>
                <a:gd name="T49" fmla="*/ 41 h 142"/>
                <a:gd name="T50" fmla="*/ 80 w 184"/>
                <a:gd name="T51" fmla="*/ 69 h 142"/>
                <a:gd name="T52" fmla="*/ 80 w 184"/>
                <a:gd name="T53" fmla="*/ 100 h 142"/>
                <a:gd name="T54" fmla="*/ 47 w 184"/>
                <a:gd name="T55" fmla="*/ 100 h 142"/>
                <a:gd name="T56" fmla="*/ 47 w 184"/>
                <a:gd name="T57" fmla="*/ 77 h 142"/>
                <a:gd name="T58" fmla="*/ 57 w 184"/>
                <a:gd name="T59" fmla="*/ 89 h 142"/>
                <a:gd name="T60" fmla="*/ 70 w 184"/>
                <a:gd name="T61" fmla="*/ 89 h 142"/>
                <a:gd name="T62" fmla="*/ 70 w 184"/>
                <a:gd name="T63" fmla="*/ 79 h 142"/>
                <a:gd name="T64" fmla="*/ 64 w 184"/>
                <a:gd name="T65" fmla="*/ 76 h 142"/>
                <a:gd name="T66" fmla="*/ 64 w 184"/>
                <a:gd name="T67" fmla="*/ 62 h 142"/>
                <a:gd name="T68" fmla="*/ 71 w 184"/>
                <a:gd name="T69" fmla="*/ 56 h 142"/>
                <a:gd name="T70" fmla="*/ 64 w 184"/>
                <a:gd name="T71" fmla="*/ 50 h 142"/>
                <a:gd name="T72" fmla="*/ 56 w 184"/>
                <a:gd name="T73" fmla="*/ 5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142">
                  <a:moveTo>
                    <a:pt x="102" y="35"/>
                  </a:moveTo>
                  <a:cubicBezTo>
                    <a:pt x="102" y="35"/>
                    <a:pt x="102" y="35"/>
                    <a:pt x="102" y="35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3" y="35"/>
                    <a:pt x="137" y="37"/>
                    <a:pt x="139" y="40"/>
                  </a:cubicBezTo>
                  <a:cubicBezTo>
                    <a:pt x="142" y="43"/>
                    <a:pt x="144" y="46"/>
                    <a:pt x="144" y="50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5"/>
                    <a:pt x="142" y="99"/>
                    <a:pt x="139" y="102"/>
                  </a:cubicBezTo>
                  <a:cubicBezTo>
                    <a:pt x="137" y="104"/>
                    <a:pt x="133" y="106"/>
                    <a:pt x="129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98" y="106"/>
                    <a:pt x="95" y="103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39"/>
                    <a:pt x="98" y="35"/>
                    <a:pt x="102" y="35"/>
                  </a:cubicBezTo>
                  <a:close/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9" y="0"/>
                    <a:pt x="184" y="14"/>
                    <a:pt x="184" y="32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27"/>
                    <a:pt x="169" y="142"/>
                    <a:pt x="151" y="142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15" y="142"/>
                    <a:pt x="0" y="127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lose/>
                  <a:moveTo>
                    <a:pt x="151" y="14"/>
                  </a:moveTo>
                  <a:cubicBezTo>
                    <a:pt x="151" y="14"/>
                    <a:pt x="151" y="14"/>
                    <a:pt x="15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3" y="14"/>
                    <a:pt x="14" y="22"/>
                    <a:pt x="14" y="32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19"/>
                    <a:pt x="23" y="128"/>
                    <a:pt x="33" y="128"/>
                  </a:cubicBezTo>
                  <a:cubicBezTo>
                    <a:pt x="151" y="128"/>
                    <a:pt x="151" y="128"/>
                    <a:pt x="151" y="128"/>
                  </a:cubicBezTo>
                  <a:cubicBezTo>
                    <a:pt x="161" y="128"/>
                    <a:pt x="170" y="119"/>
                    <a:pt x="170" y="109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22"/>
                    <a:pt x="161" y="14"/>
                    <a:pt x="151" y="14"/>
                  </a:cubicBezTo>
                  <a:close/>
                  <a:moveTo>
                    <a:pt x="129" y="50"/>
                  </a:moveTo>
                  <a:cubicBezTo>
                    <a:pt x="129" y="50"/>
                    <a:pt x="129" y="50"/>
                    <a:pt x="129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30" y="92"/>
                    <a:pt x="130" y="91"/>
                    <a:pt x="130" y="91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30" y="50"/>
                    <a:pt x="130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lose/>
                  <a:moveTo>
                    <a:pt x="5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6" y="60"/>
                    <a:pt x="53" y="63"/>
                    <a:pt x="49" y="63"/>
                  </a:cubicBezTo>
                  <a:cubicBezTo>
                    <a:pt x="45" y="63"/>
                    <a:pt x="42" y="60"/>
                    <a:pt x="42" y="56"/>
                  </a:cubicBezTo>
                  <a:cubicBezTo>
                    <a:pt x="42" y="50"/>
                    <a:pt x="44" y="45"/>
                    <a:pt x="48" y="41"/>
                  </a:cubicBezTo>
                  <a:cubicBezTo>
                    <a:pt x="52" y="38"/>
                    <a:pt x="58" y="35"/>
                    <a:pt x="64" y="35"/>
                  </a:cubicBezTo>
                  <a:cubicBezTo>
                    <a:pt x="69" y="35"/>
                    <a:pt x="75" y="38"/>
                    <a:pt x="79" y="41"/>
                  </a:cubicBezTo>
                  <a:cubicBezTo>
                    <a:pt x="83" y="45"/>
                    <a:pt x="85" y="50"/>
                    <a:pt x="85" y="56"/>
                  </a:cubicBezTo>
                  <a:cubicBezTo>
                    <a:pt x="85" y="61"/>
                    <a:pt x="84" y="65"/>
                    <a:pt x="80" y="69"/>
                  </a:cubicBezTo>
                  <a:cubicBezTo>
                    <a:pt x="85" y="73"/>
                    <a:pt x="87" y="78"/>
                    <a:pt x="87" y="84"/>
                  </a:cubicBezTo>
                  <a:cubicBezTo>
                    <a:pt x="87" y="90"/>
                    <a:pt x="84" y="96"/>
                    <a:pt x="80" y="100"/>
                  </a:cubicBezTo>
                  <a:cubicBezTo>
                    <a:pt x="76" y="104"/>
                    <a:pt x="70" y="106"/>
                    <a:pt x="64" y="106"/>
                  </a:cubicBezTo>
                  <a:cubicBezTo>
                    <a:pt x="57" y="106"/>
                    <a:pt x="51" y="104"/>
                    <a:pt x="47" y="100"/>
                  </a:cubicBezTo>
                  <a:cubicBezTo>
                    <a:pt x="43" y="96"/>
                    <a:pt x="40" y="90"/>
                    <a:pt x="40" y="84"/>
                  </a:cubicBezTo>
                  <a:cubicBezTo>
                    <a:pt x="40" y="80"/>
                    <a:pt x="43" y="77"/>
                    <a:pt x="47" y="77"/>
                  </a:cubicBezTo>
                  <a:cubicBezTo>
                    <a:pt x="51" y="77"/>
                    <a:pt x="54" y="80"/>
                    <a:pt x="54" y="84"/>
                  </a:cubicBezTo>
                  <a:cubicBezTo>
                    <a:pt x="54" y="86"/>
                    <a:pt x="55" y="88"/>
                    <a:pt x="57" y="89"/>
                  </a:cubicBezTo>
                  <a:cubicBezTo>
                    <a:pt x="58" y="91"/>
                    <a:pt x="61" y="92"/>
                    <a:pt x="64" y="92"/>
                  </a:cubicBezTo>
                  <a:cubicBezTo>
                    <a:pt x="66" y="92"/>
                    <a:pt x="69" y="91"/>
                    <a:pt x="70" y="89"/>
                  </a:cubicBezTo>
                  <a:cubicBezTo>
                    <a:pt x="72" y="88"/>
                    <a:pt x="73" y="86"/>
                    <a:pt x="73" y="84"/>
                  </a:cubicBezTo>
                  <a:cubicBezTo>
                    <a:pt x="73" y="82"/>
                    <a:pt x="72" y="80"/>
                    <a:pt x="70" y="79"/>
                  </a:cubicBezTo>
                  <a:cubicBezTo>
                    <a:pt x="69" y="77"/>
                    <a:pt x="67" y="76"/>
                    <a:pt x="64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0" y="76"/>
                    <a:pt x="56" y="73"/>
                    <a:pt x="56" y="69"/>
                  </a:cubicBezTo>
                  <a:cubicBezTo>
                    <a:pt x="56" y="65"/>
                    <a:pt x="60" y="62"/>
                    <a:pt x="64" y="62"/>
                  </a:cubicBezTo>
                  <a:cubicBezTo>
                    <a:pt x="66" y="62"/>
                    <a:pt x="68" y="62"/>
                    <a:pt x="69" y="60"/>
                  </a:cubicBezTo>
                  <a:cubicBezTo>
                    <a:pt x="71" y="59"/>
                    <a:pt x="71" y="58"/>
                    <a:pt x="71" y="56"/>
                  </a:cubicBezTo>
                  <a:cubicBezTo>
                    <a:pt x="71" y="54"/>
                    <a:pt x="71" y="53"/>
                    <a:pt x="69" y="52"/>
                  </a:cubicBezTo>
                  <a:cubicBezTo>
                    <a:pt x="68" y="50"/>
                    <a:pt x="66" y="50"/>
                    <a:pt x="64" y="50"/>
                  </a:cubicBezTo>
                  <a:cubicBezTo>
                    <a:pt x="61" y="50"/>
                    <a:pt x="59" y="50"/>
                    <a:pt x="58" y="52"/>
                  </a:cubicBezTo>
                  <a:cubicBezTo>
                    <a:pt x="57" y="53"/>
                    <a:pt x="56" y="54"/>
                    <a:pt x="56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09738" y="3379570"/>
            <a:ext cx="2872223" cy="1809550"/>
            <a:chOff x="911338" y="3121104"/>
            <a:chExt cx="2872223" cy="1809550"/>
          </a:xfrm>
        </p:grpSpPr>
        <p:sp>
          <p:nvSpPr>
            <p:cNvPr id="13" name="文本框 12"/>
            <p:cNvSpPr txBox="1"/>
            <p:nvPr/>
          </p:nvSpPr>
          <p:spPr>
            <a:xfrm>
              <a:off x="1286071" y="3121104"/>
              <a:ext cx="21227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dk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添加主标题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134115" y="3731342"/>
              <a:ext cx="42666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911338" y="3818234"/>
              <a:ext cx="2872223" cy="1112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dk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缘分是一种机缘巧合，本来应该擦肩而过的人相识或相恋。我相信缘分，冥冥之中有一双无形的手，在左右我们的命运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968031" y="3379570"/>
            <a:ext cx="21227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>
                <a:solidFill>
                  <a:schemeClr val="dk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添加主标题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816075" y="3989808"/>
            <a:ext cx="42666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593298" y="4076700"/>
            <a:ext cx="2872223" cy="111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dk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缘分是一种机缘巧合，本来应该擦肩而过的人相识或相恋。我相信缘分，冥冥之中有一双无形的手，在左右我们的命运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716582" y="3379570"/>
            <a:ext cx="21227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>
                <a:solidFill>
                  <a:schemeClr val="dk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添加主标题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9564626" y="3989808"/>
            <a:ext cx="42666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341849" y="4076700"/>
            <a:ext cx="2872223" cy="111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dk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缘分是一种机缘巧合，本来应该擦肩而过的人相识或相恋。我相信缘分，冥冥之中有一双无形的手，在左右我们的命运</a:t>
            </a:r>
          </a:p>
        </p:txBody>
      </p:sp>
      <p:sp>
        <p:nvSpPr>
          <p:cNvPr id="22" name="2"/>
          <p:cNvSpPr txBox="1"/>
          <p:nvPr/>
        </p:nvSpPr>
        <p:spPr>
          <a:xfrm>
            <a:off x="1782333" y="687748"/>
            <a:ext cx="2989921" cy="58124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请输入您的标题</a:t>
            </a:r>
          </a:p>
        </p:txBody>
      </p:sp>
    </p:spTree>
  </p:cSld>
  <p:clrMapOvr>
    <a:masterClrMapping/>
  </p:clrMapOvr>
  <p:transition spd="slow"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071923" y="1959655"/>
            <a:ext cx="2872223" cy="3816960"/>
            <a:chOff x="1071923" y="1959655"/>
            <a:chExt cx="2872223" cy="3816960"/>
          </a:xfrm>
        </p:grpSpPr>
        <p:sp>
          <p:nvSpPr>
            <p:cNvPr id="3" name="任意多边形: 形状 2"/>
            <p:cNvSpPr/>
            <p:nvPr/>
          </p:nvSpPr>
          <p:spPr>
            <a:xfrm>
              <a:off x="1109635" y="1959655"/>
              <a:ext cx="2834511" cy="1889674"/>
            </a:xfrm>
            <a:custGeom>
              <a:avLst/>
              <a:gdLst>
                <a:gd name="connsiteX0" fmla="*/ 2193536 w 3290304"/>
                <a:gd name="connsiteY0" fmla="*/ 0 h 2193536"/>
                <a:gd name="connsiteX1" fmla="*/ 3290304 w 3290304"/>
                <a:gd name="connsiteY1" fmla="*/ 1096768 h 2193536"/>
                <a:gd name="connsiteX2" fmla="*/ 2193536 w 3290304"/>
                <a:gd name="connsiteY2" fmla="*/ 2193536 h 2193536"/>
                <a:gd name="connsiteX3" fmla="*/ 1645152 w 3290304"/>
                <a:gd name="connsiteY3" fmla="*/ 1645152 h 2193536"/>
                <a:gd name="connsiteX4" fmla="*/ 2193536 w 3290304"/>
                <a:gd name="connsiteY4" fmla="*/ 1096768 h 2193536"/>
                <a:gd name="connsiteX5" fmla="*/ 1645152 w 3290304"/>
                <a:gd name="connsiteY5" fmla="*/ 548384 h 2193536"/>
                <a:gd name="connsiteX6" fmla="*/ 1096768 w 3290304"/>
                <a:gd name="connsiteY6" fmla="*/ 0 h 2193536"/>
                <a:gd name="connsiteX7" fmla="*/ 1645152 w 3290304"/>
                <a:gd name="connsiteY7" fmla="*/ 548384 h 2193536"/>
                <a:gd name="connsiteX8" fmla="*/ 1096768 w 3290304"/>
                <a:gd name="connsiteY8" fmla="*/ 1096768 h 2193536"/>
                <a:gd name="connsiteX9" fmla="*/ 1645152 w 3290304"/>
                <a:gd name="connsiteY9" fmla="*/ 1645152 h 2193536"/>
                <a:gd name="connsiteX10" fmla="*/ 1096768 w 3290304"/>
                <a:gd name="connsiteY10" fmla="*/ 2193536 h 2193536"/>
                <a:gd name="connsiteX11" fmla="*/ 0 w 3290304"/>
                <a:gd name="connsiteY11" fmla="*/ 1096768 h 219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0304" h="2193536">
                  <a:moveTo>
                    <a:pt x="2193536" y="0"/>
                  </a:moveTo>
                  <a:lnTo>
                    <a:pt x="3290304" y="1096768"/>
                  </a:lnTo>
                  <a:lnTo>
                    <a:pt x="2193536" y="2193536"/>
                  </a:lnTo>
                  <a:lnTo>
                    <a:pt x="1645152" y="1645152"/>
                  </a:lnTo>
                  <a:lnTo>
                    <a:pt x="2193536" y="1096768"/>
                  </a:lnTo>
                  <a:lnTo>
                    <a:pt x="1645152" y="548384"/>
                  </a:lnTo>
                  <a:close/>
                  <a:moveTo>
                    <a:pt x="1096768" y="0"/>
                  </a:moveTo>
                  <a:lnTo>
                    <a:pt x="1645152" y="548384"/>
                  </a:lnTo>
                  <a:lnTo>
                    <a:pt x="1096768" y="1096768"/>
                  </a:lnTo>
                  <a:lnTo>
                    <a:pt x="1645152" y="1645152"/>
                  </a:lnTo>
                  <a:lnTo>
                    <a:pt x="1096768" y="2193536"/>
                  </a:lnTo>
                  <a:lnTo>
                    <a:pt x="0" y="10967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5D74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271252" y="2642882"/>
              <a:ext cx="713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dk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01</a:t>
              </a:r>
              <a:endParaRPr lang="zh-CN" altLang="en-US" sz="2800" dirty="0">
                <a:solidFill>
                  <a:schemeClr val="dk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071923" y="3967065"/>
              <a:ext cx="2872223" cy="1809550"/>
              <a:chOff x="911338" y="3121104"/>
              <a:chExt cx="2872223" cy="180955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286071" y="3121104"/>
                <a:ext cx="2122757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chemeClr val="dk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添加主标题</a:t>
                </a: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2134115" y="3731342"/>
                <a:ext cx="426668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矩形 11"/>
              <p:cNvSpPr/>
              <p:nvPr/>
            </p:nvSpPr>
            <p:spPr>
              <a:xfrm>
                <a:off x="911338" y="3818234"/>
                <a:ext cx="2872223" cy="1112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dk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感情也如云，万千变化，云起时汹涌澎湃，云落时落寞舒缓。感情的事如云聚云散，缘分是可遇不可求的风。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4641032" y="1959655"/>
            <a:ext cx="2872223" cy="3816960"/>
            <a:chOff x="4641032" y="1959655"/>
            <a:chExt cx="2872223" cy="3816960"/>
          </a:xfrm>
        </p:grpSpPr>
        <p:sp>
          <p:nvSpPr>
            <p:cNvPr id="4" name="任意多边形: 形状 3"/>
            <p:cNvSpPr/>
            <p:nvPr/>
          </p:nvSpPr>
          <p:spPr>
            <a:xfrm>
              <a:off x="4678744" y="1959655"/>
              <a:ext cx="2834511" cy="1889674"/>
            </a:xfrm>
            <a:custGeom>
              <a:avLst/>
              <a:gdLst>
                <a:gd name="connsiteX0" fmla="*/ 2193536 w 3290304"/>
                <a:gd name="connsiteY0" fmla="*/ 0 h 2193536"/>
                <a:gd name="connsiteX1" fmla="*/ 3290304 w 3290304"/>
                <a:gd name="connsiteY1" fmla="*/ 1096768 h 2193536"/>
                <a:gd name="connsiteX2" fmla="*/ 2193536 w 3290304"/>
                <a:gd name="connsiteY2" fmla="*/ 2193536 h 2193536"/>
                <a:gd name="connsiteX3" fmla="*/ 1645152 w 3290304"/>
                <a:gd name="connsiteY3" fmla="*/ 1645152 h 2193536"/>
                <a:gd name="connsiteX4" fmla="*/ 2193536 w 3290304"/>
                <a:gd name="connsiteY4" fmla="*/ 1096768 h 2193536"/>
                <a:gd name="connsiteX5" fmla="*/ 1645152 w 3290304"/>
                <a:gd name="connsiteY5" fmla="*/ 548384 h 2193536"/>
                <a:gd name="connsiteX6" fmla="*/ 1096768 w 3290304"/>
                <a:gd name="connsiteY6" fmla="*/ 0 h 2193536"/>
                <a:gd name="connsiteX7" fmla="*/ 1645152 w 3290304"/>
                <a:gd name="connsiteY7" fmla="*/ 548384 h 2193536"/>
                <a:gd name="connsiteX8" fmla="*/ 1096768 w 3290304"/>
                <a:gd name="connsiteY8" fmla="*/ 1096768 h 2193536"/>
                <a:gd name="connsiteX9" fmla="*/ 1645152 w 3290304"/>
                <a:gd name="connsiteY9" fmla="*/ 1645152 h 2193536"/>
                <a:gd name="connsiteX10" fmla="*/ 1096768 w 3290304"/>
                <a:gd name="connsiteY10" fmla="*/ 2193536 h 2193536"/>
                <a:gd name="connsiteX11" fmla="*/ 0 w 3290304"/>
                <a:gd name="connsiteY11" fmla="*/ 1096768 h 219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0304" h="2193536">
                  <a:moveTo>
                    <a:pt x="2193536" y="0"/>
                  </a:moveTo>
                  <a:lnTo>
                    <a:pt x="3290304" y="1096768"/>
                  </a:lnTo>
                  <a:lnTo>
                    <a:pt x="2193536" y="2193536"/>
                  </a:lnTo>
                  <a:lnTo>
                    <a:pt x="1645152" y="1645152"/>
                  </a:lnTo>
                  <a:lnTo>
                    <a:pt x="2193536" y="1096768"/>
                  </a:lnTo>
                  <a:lnTo>
                    <a:pt x="1645152" y="548384"/>
                  </a:lnTo>
                  <a:close/>
                  <a:moveTo>
                    <a:pt x="1096768" y="0"/>
                  </a:moveTo>
                  <a:lnTo>
                    <a:pt x="1645152" y="548384"/>
                  </a:lnTo>
                  <a:lnTo>
                    <a:pt x="1096768" y="1096768"/>
                  </a:lnTo>
                  <a:lnTo>
                    <a:pt x="1645152" y="1645152"/>
                  </a:lnTo>
                  <a:lnTo>
                    <a:pt x="1096768" y="2193536"/>
                  </a:lnTo>
                  <a:lnTo>
                    <a:pt x="0" y="10967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5D74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808404" y="2642882"/>
              <a:ext cx="719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dk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02</a:t>
              </a:r>
              <a:endParaRPr lang="zh-CN" altLang="en-US" sz="2800" dirty="0">
                <a:solidFill>
                  <a:schemeClr val="dk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641032" y="3967065"/>
              <a:ext cx="2872223" cy="1809550"/>
              <a:chOff x="911338" y="3121104"/>
              <a:chExt cx="2872223" cy="180955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286071" y="3121104"/>
                <a:ext cx="2122757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chemeClr val="dk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添加主标题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2134115" y="3731342"/>
                <a:ext cx="426668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矩形 15"/>
              <p:cNvSpPr/>
              <p:nvPr/>
            </p:nvSpPr>
            <p:spPr>
              <a:xfrm>
                <a:off x="911338" y="3818234"/>
                <a:ext cx="2872223" cy="1112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dk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感情也如云，万千变化，云起时汹涌澎湃，云落时落寞舒缓。感情的事如云聚云散，缘分是可遇不可求的风。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247854" y="1959655"/>
            <a:ext cx="2899078" cy="3816960"/>
            <a:chOff x="8247854" y="1959655"/>
            <a:chExt cx="2899078" cy="3816960"/>
          </a:xfrm>
        </p:grpSpPr>
        <p:sp>
          <p:nvSpPr>
            <p:cNvPr id="5" name="任意多边形: 形状 4"/>
            <p:cNvSpPr/>
            <p:nvPr/>
          </p:nvSpPr>
          <p:spPr>
            <a:xfrm>
              <a:off x="8247854" y="1959655"/>
              <a:ext cx="2834511" cy="1889674"/>
            </a:xfrm>
            <a:custGeom>
              <a:avLst/>
              <a:gdLst>
                <a:gd name="connsiteX0" fmla="*/ 2193536 w 3290304"/>
                <a:gd name="connsiteY0" fmla="*/ 0 h 2193536"/>
                <a:gd name="connsiteX1" fmla="*/ 3290304 w 3290304"/>
                <a:gd name="connsiteY1" fmla="*/ 1096768 h 2193536"/>
                <a:gd name="connsiteX2" fmla="*/ 2193536 w 3290304"/>
                <a:gd name="connsiteY2" fmla="*/ 2193536 h 2193536"/>
                <a:gd name="connsiteX3" fmla="*/ 1645152 w 3290304"/>
                <a:gd name="connsiteY3" fmla="*/ 1645152 h 2193536"/>
                <a:gd name="connsiteX4" fmla="*/ 2193536 w 3290304"/>
                <a:gd name="connsiteY4" fmla="*/ 1096768 h 2193536"/>
                <a:gd name="connsiteX5" fmla="*/ 1645152 w 3290304"/>
                <a:gd name="connsiteY5" fmla="*/ 548384 h 2193536"/>
                <a:gd name="connsiteX6" fmla="*/ 1096768 w 3290304"/>
                <a:gd name="connsiteY6" fmla="*/ 0 h 2193536"/>
                <a:gd name="connsiteX7" fmla="*/ 1645152 w 3290304"/>
                <a:gd name="connsiteY7" fmla="*/ 548384 h 2193536"/>
                <a:gd name="connsiteX8" fmla="*/ 1096768 w 3290304"/>
                <a:gd name="connsiteY8" fmla="*/ 1096768 h 2193536"/>
                <a:gd name="connsiteX9" fmla="*/ 1645152 w 3290304"/>
                <a:gd name="connsiteY9" fmla="*/ 1645152 h 2193536"/>
                <a:gd name="connsiteX10" fmla="*/ 1096768 w 3290304"/>
                <a:gd name="connsiteY10" fmla="*/ 2193536 h 2193536"/>
                <a:gd name="connsiteX11" fmla="*/ 0 w 3290304"/>
                <a:gd name="connsiteY11" fmla="*/ 1096768 h 219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0304" h="2193536">
                  <a:moveTo>
                    <a:pt x="2193536" y="0"/>
                  </a:moveTo>
                  <a:lnTo>
                    <a:pt x="3290304" y="1096768"/>
                  </a:lnTo>
                  <a:lnTo>
                    <a:pt x="2193536" y="2193536"/>
                  </a:lnTo>
                  <a:lnTo>
                    <a:pt x="1645152" y="1645152"/>
                  </a:lnTo>
                  <a:lnTo>
                    <a:pt x="2193536" y="1096768"/>
                  </a:lnTo>
                  <a:lnTo>
                    <a:pt x="1645152" y="548384"/>
                  </a:lnTo>
                  <a:close/>
                  <a:moveTo>
                    <a:pt x="1096768" y="0"/>
                  </a:moveTo>
                  <a:lnTo>
                    <a:pt x="1645152" y="548384"/>
                  </a:lnTo>
                  <a:lnTo>
                    <a:pt x="1096768" y="1096768"/>
                  </a:lnTo>
                  <a:lnTo>
                    <a:pt x="1645152" y="1645152"/>
                  </a:lnTo>
                  <a:lnTo>
                    <a:pt x="1096768" y="2193536"/>
                  </a:lnTo>
                  <a:lnTo>
                    <a:pt x="0" y="10967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5D74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377514" y="2642882"/>
              <a:ext cx="7189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dk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03</a:t>
              </a:r>
              <a:endParaRPr lang="zh-CN" altLang="en-US" sz="2800" dirty="0">
                <a:solidFill>
                  <a:schemeClr val="dk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274709" y="3967065"/>
              <a:ext cx="2872223" cy="1809550"/>
              <a:chOff x="911338" y="3121104"/>
              <a:chExt cx="2872223" cy="1809550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286071" y="3121104"/>
                <a:ext cx="2122757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chemeClr val="dk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添加主标题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2134115" y="3731342"/>
                <a:ext cx="426668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矩形 19"/>
              <p:cNvSpPr/>
              <p:nvPr/>
            </p:nvSpPr>
            <p:spPr>
              <a:xfrm>
                <a:off x="911338" y="3818234"/>
                <a:ext cx="2872223" cy="1112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dk1"/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阿里巴巴普惠体 R" panose="00020600040101010101" pitchFamily="18" charset="-122"/>
                  </a:rPr>
                  <a:t>感情也如云，万千变化，云起时汹涌澎湃，云落时落寞舒缓。感情的事如云聚云散，缘分是可遇不可求的风。</a:t>
                </a:r>
              </a:p>
            </p:txBody>
          </p:sp>
        </p:grpSp>
      </p:grpSp>
      <p:sp>
        <p:nvSpPr>
          <p:cNvPr id="24" name="2"/>
          <p:cNvSpPr txBox="1"/>
          <p:nvPr/>
        </p:nvSpPr>
        <p:spPr>
          <a:xfrm>
            <a:off x="1782333" y="687748"/>
            <a:ext cx="2989921" cy="58124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请输入您的标题</a:t>
            </a:r>
          </a:p>
        </p:txBody>
      </p:sp>
    </p:spTree>
  </p:cSld>
  <p:clrMapOvr>
    <a:masterClrMapping/>
  </p:clrMapOvr>
  <p:transition spd="slow"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417092" y="1308855"/>
            <a:ext cx="1475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0528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 </a:t>
            </a:r>
            <a:r>
              <a:rPr lang="en-US" altLang="zh-CN" sz="5400" b="1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3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05282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53000" y="2237613"/>
            <a:ext cx="5817927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爱的箴言</a:t>
            </a: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3356240" y="2945499"/>
            <a:ext cx="5389026" cy="3434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亲爱的 别任性 你的眼睛 在说我愿意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1667" r="16470" b="40341"/>
          <a:stretch>
            <a:fillRect/>
          </a:stretch>
        </p:blipFill>
        <p:spPr>
          <a:xfrm>
            <a:off x="5033290" y="3814605"/>
            <a:ext cx="2034926" cy="1630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875590" y="1905063"/>
            <a:ext cx="5340967" cy="863616"/>
            <a:chOff x="5875590" y="1959655"/>
            <a:chExt cx="5340967" cy="863616"/>
          </a:xfrm>
        </p:grpSpPr>
        <p:sp>
          <p:nvSpPr>
            <p:cNvPr id="4" name="椭圆 3"/>
            <p:cNvSpPr/>
            <p:nvPr/>
          </p:nvSpPr>
          <p:spPr>
            <a:xfrm>
              <a:off x="5875590" y="1959655"/>
              <a:ext cx="592779" cy="592779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rgbClr val="F0528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01</a:t>
              </a:r>
              <a:endParaRPr lang="zh-CN" altLang="en-US" sz="14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564728" y="1969383"/>
              <a:ext cx="4651829" cy="8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F0528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宽阔的心，健康生活一辈子；包容的心，快乐生活一辈子；善良的心，无悔生活一辈子；童年的心，年轻生活一辈子；保持平常心，美丽人生一辈子！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75590" y="2948265"/>
            <a:ext cx="5340967" cy="612134"/>
            <a:chOff x="5875590" y="3002857"/>
            <a:chExt cx="5340967" cy="612134"/>
          </a:xfrm>
        </p:grpSpPr>
        <p:sp>
          <p:nvSpPr>
            <p:cNvPr id="6" name="椭圆 5"/>
            <p:cNvSpPr/>
            <p:nvPr/>
          </p:nvSpPr>
          <p:spPr>
            <a:xfrm>
              <a:off x="5875590" y="3002857"/>
              <a:ext cx="592779" cy="592779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rgbClr val="F0528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02</a:t>
              </a:r>
              <a:endParaRPr lang="zh-CN" altLang="en-US" sz="14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564728" y="3019635"/>
              <a:ext cx="4651829" cy="595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F0528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无论相隔多远，都能连接两人的思念的祈祷之树，只要在这里就能感觉到自己最重要的人，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75590" y="3991467"/>
            <a:ext cx="5340967" cy="623362"/>
            <a:chOff x="5875590" y="4046059"/>
            <a:chExt cx="5340967" cy="623362"/>
          </a:xfrm>
        </p:grpSpPr>
        <p:sp>
          <p:nvSpPr>
            <p:cNvPr id="7" name="椭圆 6"/>
            <p:cNvSpPr/>
            <p:nvPr/>
          </p:nvSpPr>
          <p:spPr>
            <a:xfrm>
              <a:off x="5875590" y="4046059"/>
              <a:ext cx="592779" cy="592779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rgbClr val="F0528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03</a:t>
              </a:r>
              <a:endParaRPr lang="zh-CN" altLang="en-US" sz="14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564728" y="4074065"/>
              <a:ext cx="4651829" cy="595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F0528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我们在今生，在那个地方，在一转身时，你说过我出现在错的时间里，但是都忘不了那份真挚的情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875590" y="5034670"/>
            <a:ext cx="5340967" cy="642517"/>
            <a:chOff x="5875590" y="5089262"/>
            <a:chExt cx="5340967" cy="642517"/>
          </a:xfrm>
        </p:grpSpPr>
        <p:sp>
          <p:nvSpPr>
            <p:cNvPr id="8" name="椭圆 7"/>
            <p:cNvSpPr/>
            <p:nvPr/>
          </p:nvSpPr>
          <p:spPr>
            <a:xfrm>
              <a:off x="5875590" y="5089262"/>
              <a:ext cx="592779" cy="592779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rgbClr val="F0528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04</a:t>
              </a:r>
              <a:endParaRPr lang="zh-CN" altLang="en-US" sz="14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564728" y="5136423"/>
              <a:ext cx="4651829" cy="595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F05282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也许，一份情谊，淡淡的也很好，想起的瞬间，心上会开出一朵好看的花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55" y="1047699"/>
            <a:ext cx="3918766" cy="5545423"/>
          </a:xfrm>
          <a:prstGeom prst="rect">
            <a:avLst/>
          </a:prstGeom>
        </p:spPr>
      </p:pic>
      <p:sp>
        <p:nvSpPr>
          <p:cNvPr id="18" name="2"/>
          <p:cNvSpPr txBox="1"/>
          <p:nvPr/>
        </p:nvSpPr>
        <p:spPr>
          <a:xfrm>
            <a:off x="1782333" y="687748"/>
            <a:ext cx="2989921" cy="58124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/>
          <p:cNvSpPr txBox="1"/>
          <p:nvPr/>
        </p:nvSpPr>
        <p:spPr>
          <a:xfrm>
            <a:off x="6442817" y="2026869"/>
            <a:ext cx="468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在此添加相关内容，建议使用</a:t>
            </a:r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18</a:t>
            </a:r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号或者</a:t>
            </a:r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</a:t>
            </a:r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号字体，具体可以根据内容多少来调整。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721099" y="3423857"/>
            <a:ext cx="468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在此添加相关内容，建议使用</a:t>
            </a:r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18</a:t>
            </a:r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号或者</a:t>
            </a:r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</a:t>
            </a:r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号字体，具体可以根据内容多少来调整。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5219659" y="4865778"/>
            <a:ext cx="468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在此添加相关内容，建议使用</a:t>
            </a:r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18</a:t>
            </a:r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号或者</a:t>
            </a:r>
            <a:r>
              <a:rPr lang="en-US" altLang="zh-CN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</a:t>
            </a:r>
            <a:r>
              <a: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号字体，具体可以根据内容多少来调整。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38" y="2179409"/>
            <a:ext cx="3092309" cy="2686369"/>
          </a:xfrm>
          <a:prstGeom prst="rect">
            <a:avLst/>
          </a:prstGeom>
        </p:spPr>
      </p:pic>
      <p:sp>
        <p:nvSpPr>
          <p:cNvPr id="7" name="2"/>
          <p:cNvSpPr txBox="1"/>
          <p:nvPr/>
        </p:nvSpPr>
        <p:spPr>
          <a:xfrm>
            <a:off x="1782333" y="687748"/>
            <a:ext cx="2989921" cy="58124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947724" y="363183"/>
            <a:ext cx="1587361" cy="6875813"/>
            <a:chOff x="5965106" y="363187"/>
            <a:chExt cx="1587361" cy="6875813"/>
          </a:xfrm>
        </p:grpSpPr>
        <p:sp>
          <p:nvSpPr>
            <p:cNvPr id="4" name="任意多边形 34"/>
            <p:cNvSpPr/>
            <p:nvPr/>
          </p:nvSpPr>
          <p:spPr>
            <a:xfrm>
              <a:off x="6087499" y="363187"/>
              <a:ext cx="1464968" cy="6875813"/>
            </a:xfrm>
            <a:custGeom>
              <a:avLst/>
              <a:gdLst>
                <a:gd name="connsiteX0" fmla="*/ 1464968 w 1464968"/>
                <a:gd name="connsiteY0" fmla="*/ 0 h 6875813"/>
                <a:gd name="connsiteX1" fmla="*/ 123056 w 1464968"/>
                <a:gd name="connsiteY1" fmla="*/ 2648198 h 6875813"/>
                <a:gd name="connsiteX2" fmla="*/ 146807 w 1464968"/>
                <a:gd name="connsiteY2" fmla="*/ 4714504 h 6875813"/>
                <a:gd name="connsiteX3" fmla="*/ 883077 w 1464968"/>
                <a:gd name="connsiteY3" fmla="*/ 6875813 h 687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4968" h="6875813">
                  <a:moveTo>
                    <a:pt x="1464968" y="0"/>
                  </a:moveTo>
                  <a:cubicBezTo>
                    <a:pt x="903858" y="931223"/>
                    <a:pt x="342749" y="1862447"/>
                    <a:pt x="123056" y="2648198"/>
                  </a:cubicBezTo>
                  <a:cubicBezTo>
                    <a:pt x="-96637" y="3433949"/>
                    <a:pt x="20137" y="4009902"/>
                    <a:pt x="146807" y="4714504"/>
                  </a:cubicBezTo>
                  <a:cubicBezTo>
                    <a:pt x="273477" y="5419107"/>
                    <a:pt x="754428" y="6517574"/>
                    <a:pt x="883077" y="6875813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6517700" y="1837311"/>
              <a:ext cx="262839" cy="26283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136030" y="2779825"/>
              <a:ext cx="262839" cy="26283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965106" y="3722339"/>
              <a:ext cx="262839" cy="26283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6056522" y="4664853"/>
              <a:ext cx="262839" cy="26283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6315028" y="5607365"/>
              <a:ext cx="262839" cy="26283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172088" y="1666548"/>
            <a:ext cx="452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在此添加相关内容，建议使用</a:t>
            </a:r>
            <a:r>
              <a:rPr lang="en-US" altLang="zh-CN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18</a:t>
            </a: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号或者</a:t>
            </a:r>
            <a:r>
              <a:rPr lang="en-US" altLang="zh-CN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</a:t>
            </a: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号字体，具体可以根据内容多少来调整。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28469" y="2601727"/>
            <a:ext cx="452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在此添加相关内容，建议使用</a:t>
            </a:r>
            <a:r>
              <a:rPr lang="en-US" altLang="zh-CN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18</a:t>
            </a: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号或者</a:t>
            </a:r>
            <a:r>
              <a:rPr lang="en-US" altLang="zh-CN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</a:t>
            </a: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号字体，具体可以根据内容多少来调整。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92238" y="3544240"/>
            <a:ext cx="452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在此添加相关内容，建议使用</a:t>
            </a:r>
            <a:r>
              <a:rPr lang="en-US" altLang="zh-CN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18</a:t>
            </a: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号或者</a:t>
            </a:r>
            <a:r>
              <a:rPr lang="en-US" altLang="zh-CN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</a:t>
            </a: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号字体，具体可以根据内容多少来调整。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725310" y="4519238"/>
            <a:ext cx="452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在此添加相关内容，建议使用</a:t>
            </a:r>
            <a:r>
              <a:rPr lang="en-US" altLang="zh-CN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18</a:t>
            </a: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号或者</a:t>
            </a:r>
            <a:r>
              <a:rPr lang="en-US" altLang="zh-CN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</a:t>
            </a: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号字体，具体可以根据内容多少来调整。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997593" y="5467526"/>
            <a:ext cx="452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在此添加相关内容，建议使用</a:t>
            </a:r>
            <a:r>
              <a:rPr lang="en-US" altLang="zh-CN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18</a:t>
            </a: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号或者</a:t>
            </a:r>
            <a:r>
              <a:rPr lang="en-US" altLang="zh-CN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20</a:t>
            </a: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号字体，具体可以根据内容多少来调整。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9" t="42843"/>
          <a:stretch>
            <a:fillRect/>
          </a:stretch>
        </p:blipFill>
        <p:spPr>
          <a:xfrm>
            <a:off x="7844564" y="2167087"/>
            <a:ext cx="3535479" cy="3268007"/>
          </a:xfrm>
          <a:prstGeom prst="rect">
            <a:avLst/>
          </a:prstGeom>
        </p:spPr>
      </p:pic>
      <p:sp>
        <p:nvSpPr>
          <p:cNvPr id="17" name="2"/>
          <p:cNvSpPr txBox="1"/>
          <p:nvPr/>
        </p:nvSpPr>
        <p:spPr>
          <a:xfrm>
            <a:off x="1782333" y="687748"/>
            <a:ext cx="2989921" cy="58124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417092" y="1308855"/>
            <a:ext cx="1475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0528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 </a:t>
            </a:r>
            <a:r>
              <a:rPr lang="en-US" altLang="zh-CN" sz="5400" b="1" noProof="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4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05282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53000" y="2237613"/>
            <a:ext cx="5817927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天长地久</a:t>
            </a: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3356240" y="2945499"/>
            <a:ext cx="5389026" cy="3434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亲爱的 别任性 你的眼睛 在说我愿意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1667" r="16470" b="40341"/>
          <a:stretch>
            <a:fillRect/>
          </a:stretch>
        </p:blipFill>
        <p:spPr>
          <a:xfrm>
            <a:off x="5033290" y="3814605"/>
            <a:ext cx="2034926" cy="1630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17476" y="299611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在此添加标题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10109" y="194266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在此添加标题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249615" y="288098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在此添加标题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49616" y="450000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在此添加标题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89720" y="454533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在此添加标题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45" y="2547517"/>
            <a:ext cx="3828571" cy="3828571"/>
          </a:xfrm>
          <a:prstGeom prst="rect">
            <a:avLst/>
          </a:prstGeom>
        </p:spPr>
      </p:pic>
      <p:sp>
        <p:nvSpPr>
          <p:cNvPr id="10" name="2"/>
          <p:cNvSpPr txBox="1"/>
          <p:nvPr/>
        </p:nvSpPr>
        <p:spPr>
          <a:xfrm>
            <a:off x="1782333" y="687748"/>
            <a:ext cx="2989921" cy="58124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169834" y="1063238"/>
            <a:ext cx="1045355" cy="1045355"/>
            <a:chOff x="5796335" y="1516843"/>
            <a:chExt cx="1343025" cy="1343025"/>
          </a:xfrm>
        </p:grpSpPr>
        <p:sp>
          <p:nvSpPr>
            <p:cNvPr id="9" name="菱形 8"/>
            <p:cNvSpPr/>
            <p:nvPr/>
          </p:nvSpPr>
          <p:spPr>
            <a:xfrm>
              <a:off x="5796335" y="1516843"/>
              <a:ext cx="1343025" cy="1343025"/>
            </a:xfrm>
            <a:prstGeom prst="diamond">
              <a:avLst/>
            </a:prstGeom>
            <a:solidFill>
              <a:srgbClr val="F699A2"/>
            </a:solidFill>
            <a:ln>
              <a:solidFill>
                <a:schemeClr val="bg1"/>
              </a:solidFill>
            </a:ln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699A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46365" y="1865189"/>
              <a:ext cx="1081247" cy="672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0 1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7329490" y="1362952"/>
            <a:ext cx="4200524" cy="5077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心跳回忆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160690" y="2335205"/>
            <a:ext cx="1045355" cy="1045355"/>
            <a:chOff x="5796335" y="1516843"/>
            <a:chExt cx="1343025" cy="1343025"/>
          </a:xfrm>
        </p:grpSpPr>
        <p:sp>
          <p:nvSpPr>
            <p:cNvPr id="13" name="菱形 12"/>
            <p:cNvSpPr/>
            <p:nvPr/>
          </p:nvSpPr>
          <p:spPr>
            <a:xfrm>
              <a:off x="5796335" y="1516843"/>
              <a:ext cx="1343025" cy="1343025"/>
            </a:xfrm>
            <a:prstGeom prst="diamond">
              <a:avLst/>
            </a:prstGeom>
            <a:solidFill>
              <a:srgbClr val="F699A2"/>
            </a:solidFill>
            <a:ln>
              <a:solidFill>
                <a:schemeClr val="bg1"/>
              </a:solidFill>
            </a:ln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699A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46365" y="1865189"/>
              <a:ext cx="1092995" cy="672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0 2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7320346" y="2634919"/>
            <a:ext cx="3995356" cy="5100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告白气球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183308" y="3637795"/>
            <a:ext cx="1045355" cy="1045355"/>
            <a:chOff x="5796335" y="1516843"/>
            <a:chExt cx="1343025" cy="1343025"/>
          </a:xfrm>
        </p:grpSpPr>
        <p:sp>
          <p:nvSpPr>
            <p:cNvPr id="17" name="菱形 16"/>
            <p:cNvSpPr/>
            <p:nvPr/>
          </p:nvSpPr>
          <p:spPr>
            <a:xfrm>
              <a:off x="5796335" y="1516843"/>
              <a:ext cx="1343025" cy="1343025"/>
            </a:xfrm>
            <a:prstGeom prst="diamond">
              <a:avLst/>
            </a:prstGeom>
            <a:solidFill>
              <a:srgbClr val="F699A2"/>
            </a:solidFill>
            <a:ln>
              <a:solidFill>
                <a:schemeClr val="bg1"/>
              </a:solidFill>
            </a:ln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699A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046365" y="1865189"/>
              <a:ext cx="1092995" cy="672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0 3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7342964" y="3937509"/>
            <a:ext cx="3972738" cy="5077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爱的箴言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174164" y="4909762"/>
            <a:ext cx="1045355" cy="1045355"/>
            <a:chOff x="5796335" y="1516843"/>
            <a:chExt cx="1343025" cy="1343025"/>
          </a:xfrm>
        </p:grpSpPr>
        <p:sp>
          <p:nvSpPr>
            <p:cNvPr id="21" name="菱形 20"/>
            <p:cNvSpPr/>
            <p:nvPr/>
          </p:nvSpPr>
          <p:spPr>
            <a:xfrm>
              <a:off x="5796335" y="1516843"/>
              <a:ext cx="1343025" cy="1343025"/>
            </a:xfrm>
            <a:prstGeom prst="diamond">
              <a:avLst/>
            </a:prstGeom>
            <a:solidFill>
              <a:srgbClr val="F699A2"/>
            </a:solidFill>
            <a:ln>
              <a:solidFill>
                <a:schemeClr val="bg1"/>
              </a:solidFill>
            </a:ln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699A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046365" y="1865189"/>
              <a:ext cx="1087432" cy="672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0 4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sp>
        <p:nvSpPr>
          <p:cNvPr id="23" name="矩形 23"/>
          <p:cNvSpPr>
            <a:spLocks noChangeArrowheads="1"/>
          </p:cNvSpPr>
          <p:nvPr/>
        </p:nvSpPr>
        <p:spPr bwMode="auto">
          <a:xfrm>
            <a:off x="7333820" y="5209476"/>
            <a:ext cx="3972738" cy="5077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天长地久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59131" y="2210854"/>
            <a:ext cx="4944161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目录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3119636"/>
            <a:ext cx="3153812" cy="3209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doors dir="vert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7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7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  <p:bldP spid="2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40206" y="1891425"/>
            <a:ext cx="3065674" cy="1200371"/>
            <a:chOff x="1540206" y="1891425"/>
            <a:chExt cx="3065674" cy="1200371"/>
          </a:xfrm>
        </p:grpSpPr>
        <p:sp>
          <p:nvSpPr>
            <p:cNvPr id="3" name="Content Placeholder 2"/>
            <p:cNvSpPr txBox="1"/>
            <p:nvPr/>
          </p:nvSpPr>
          <p:spPr>
            <a:xfrm>
              <a:off x="1540206" y="1891425"/>
              <a:ext cx="1809374" cy="283916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请输入文字内容</a:t>
              </a:r>
              <a:endParaRPr lang="en-US" sz="14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" name="Content Placeholder 2"/>
            <p:cNvSpPr txBox="1"/>
            <p:nvPr/>
          </p:nvSpPr>
          <p:spPr>
            <a:xfrm>
              <a:off x="1540206" y="2176032"/>
              <a:ext cx="3065674" cy="915764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请在此输入您的文字内容，说明情况及详情内容。请在此输入您的文字内容，说明情况及详情内容。</a:t>
              </a:r>
              <a:endParaRPr lang="en-US" altLang="zh-CN" sz="12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altLang="zh-CN" sz="16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70094" y="3751824"/>
            <a:ext cx="3065674" cy="1200371"/>
            <a:chOff x="970094" y="3751824"/>
            <a:chExt cx="3065674" cy="1200371"/>
          </a:xfrm>
        </p:grpSpPr>
        <p:sp>
          <p:nvSpPr>
            <p:cNvPr id="5" name="Content Placeholder 2"/>
            <p:cNvSpPr txBox="1"/>
            <p:nvPr/>
          </p:nvSpPr>
          <p:spPr>
            <a:xfrm>
              <a:off x="970094" y="3751824"/>
              <a:ext cx="1809374" cy="283916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请输入文字内容</a:t>
              </a:r>
              <a:endParaRPr lang="en-US" sz="14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Content Placeholder 2"/>
            <p:cNvSpPr txBox="1"/>
            <p:nvPr/>
          </p:nvSpPr>
          <p:spPr>
            <a:xfrm>
              <a:off x="970094" y="4036431"/>
              <a:ext cx="3065674" cy="915764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请在此输入您的文字内容，说明情况及详情内容。请在此输入您的文字内容，说明情况及详情内容。</a:t>
              </a:r>
              <a:endParaRPr lang="en-US" altLang="zh-CN" sz="12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altLang="zh-CN" sz="16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770331" y="4628501"/>
            <a:ext cx="3258821" cy="1200371"/>
            <a:chOff x="7770331" y="4628501"/>
            <a:chExt cx="3258821" cy="1200371"/>
          </a:xfrm>
        </p:grpSpPr>
        <p:sp>
          <p:nvSpPr>
            <p:cNvPr id="7" name="Content Placeholder 2"/>
            <p:cNvSpPr txBox="1"/>
            <p:nvPr/>
          </p:nvSpPr>
          <p:spPr>
            <a:xfrm>
              <a:off x="7770331" y="4628501"/>
              <a:ext cx="1809374" cy="283916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请输入文字内容</a:t>
              </a:r>
              <a:endParaRPr lang="en-US" sz="14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8" name="Content Placeholder 2"/>
            <p:cNvSpPr txBox="1"/>
            <p:nvPr/>
          </p:nvSpPr>
          <p:spPr>
            <a:xfrm>
              <a:off x="7770331" y="4913108"/>
              <a:ext cx="3258821" cy="915764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请在此输入您的文字内容，说明情况及详情内容。请在此输入您的文字内容，说明情况及详情内容。</a:t>
              </a:r>
              <a:endParaRPr lang="en-US" altLang="zh-CN" sz="12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altLang="zh-CN" sz="16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770331" y="1614467"/>
            <a:ext cx="3065674" cy="1200371"/>
            <a:chOff x="7770331" y="1614467"/>
            <a:chExt cx="3065674" cy="1200371"/>
          </a:xfrm>
        </p:grpSpPr>
        <p:sp>
          <p:nvSpPr>
            <p:cNvPr id="9" name="Content Placeholder 2"/>
            <p:cNvSpPr txBox="1"/>
            <p:nvPr/>
          </p:nvSpPr>
          <p:spPr>
            <a:xfrm>
              <a:off x="7770331" y="1614467"/>
              <a:ext cx="1809374" cy="283916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请输入文字内容</a:t>
              </a:r>
              <a:endParaRPr lang="en-US" sz="14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7770331" y="1899074"/>
              <a:ext cx="3065674" cy="915764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请在此输入您的文字内容，说明情况及详情内容。请在此输入您的文字内容，说明情况及详情内容。</a:t>
              </a:r>
              <a:endParaRPr lang="en-US" altLang="zh-CN" sz="12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altLang="zh-CN" sz="16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90" y="2416574"/>
            <a:ext cx="4032378" cy="2954416"/>
          </a:xfrm>
          <a:prstGeom prst="rect">
            <a:avLst/>
          </a:prstGeom>
        </p:spPr>
      </p:pic>
      <p:sp>
        <p:nvSpPr>
          <p:cNvPr id="16" name="2"/>
          <p:cNvSpPr txBox="1"/>
          <p:nvPr/>
        </p:nvSpPr>
        <p:spPr>
          <a:xfrm>
            <a:off x="1782333" y="687748"/>
            <a:ext cx="2989921" cy="58124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15844" y="4390128"/>
            <a:ext cx="3344144" cy="1365369"/>
            <a:chOff x="1515844" y="4390128"/>
            <a:chExt cx="3344144" cy="1365369"/>
          </a:xfrm>
        </p:grpSpPr>
        <p:sp>
          <p:nvSpPr>
            <p:cNvPr id="3" name="Content Placeholder 2"/>
            <p:cNvSpPr txBox="1"/>
            <p:nvPr/>
          </p:nvSpPr>
          <p:spPr>
            <a:xfrm>
              <a:off x="1515844" y="4390128"/>
              <a:ext cx="2180339" cy="357744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请输入文字内容</a:t>
              </a:r>
              <a:endParaRPr lang="en-US" sz="16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4" name="Content Placeholder 2"/>
            <p:cNvSpPr txBox="1"/>
            <p:nvPr/>
          </p:nvSpPr>
          <p:spPr>
            <a:xfrm>
              <a:off x="1515845" y="4747872"/>
              <a:ext cx="3344143" cy="1007625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请在此输入您的文字内容，说明情况及详情内容。请在此输入您的文字内容，说明情况及详情内容。</a:t>
              </a:r>
              <a:endParaRPr lang="en-US" altLang="zh-CN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altLang="zh-CN" sz="16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061385" y="1540465"/>
            <a:ext cx="3344144" cy="1365369"/>
            <a:chOff x="7061385" y="1540465"/>
            <a:chExt cx="3344144" cy="1365369"/>
          </a:xfrm>
        </p:grpSpPr>
        <p:sp>
          <p:nvSpPr>
            <p:cNvPr id="5" name="Content Placeholder 2"/>
            <p:cNvSpPr txBox="1"/>
            <p:nvPr/>
          </p:nvSpPr>
          <p:spPr>
            <a:xfrm>
              <a:off x="7061385" y="1540465"/>
              <a:ext cx="2180339" cy="357744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请输入文字内容</a:t>
              </a:r>
              <a:endParaRPr lang="en-US" sz="16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6" name="Content Placeholder 2"/>
            <p:cNvSpPr txBox="1"/>
            <p:nvPr/>
          </p:nvSpPr>
          <p:spPr>
            <a:xfrm>
              <a:off x="7061386" y="1898209"/>
              <a:ext cx="3344143" cy="1007625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请在此输入您的文字内容，说明情况及详情内容。请在此输入您的文字内容，说明情况及详情内容。</a:t>
              </a:r>
              <a:endParaRPr lang="en-US" altLang="zh-CN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altLang="zh-CN" sz="16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14" y="1274461"/>
            <a:ext cx="3810532" cy="5077534"/>
          </a:xfrm>
          <a:prstGeom prst="rect">
            <a:avLst/>
          </a:prstGeom>
        </p:spPr>
      </p:pic>
      <p:sp>
        <p:nvSpPr>
          <p:cNvPr id="10" name="2"/>
          <p:cNvSpPr txBox="1"/>
          <p:nvPr/>
        </p:nvSpPr>
        <p:spPr>
          <a:xfrm>
            <a:off x="1782333" y="687748"/>
            <a:ext cx="2989921" cy="58124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/>
          <p:nvPr/>
        </p:nvSpPr>
        <p:spPr>
          <a:xfrm>
            <a:off x="5187774" y="1717743"/>
            <a:ext cx="2152786" cy="4480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请输入文字内容</a:t>
            </a:r>
            <a:endParaRPr lang="en-US" sz="1800" b="1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2453269" y="2320435"/>
            <a:ext cx="7255234" cy="83297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能遇见就是缘，哪怕就匆匆一眼；我们注定要相恋，不改变；思念像无形红线，缘回缘起在不眠；今生等待你出现，到永远。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3" y="3308077"/>
            <a:ext cx="3946687" cy="3416118"/>
          </a:xfrm>
          <a:prstGeom prst="rect">
            <a:avLst/>
          </a:prstGeom>
        </p:spPr>
      </p:pic>
      <p:sp>
        <p:nvSpPr>
          <p:cNvPr id="7" name="2"/>
          <p:cNvSpPr txBox="1"/>
          <p:nvPr/>
        </p:nvSpPr>
        <p:spPr>
          <a:xfrm>
            <a:off x="1782333" y="687748"/>
            <a:ext cx="2989921" cy="58124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10" y="-1"/>
            <a:ext cx="2398596" cy="5813947"/>
          </a:xfrm>
          <a:prstGeom prst="rect">
            <a:avLst/>
          </a:prstGeom>
        </p:spPr>
      </p:pic>
      <p:pic>
        <p:nvPicPr>
          <p:cNvPr id="29" name="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23165" r="59001" b="29643"/>
          <a:stretch>
            <a:fillRect/>
          </a:stretch>
        </p:blipFill>
        <p:spPr>
          <a:xfrm>
            <a:off x="1110991" y="2432305"/>
            <a:ext cx="2139509" cy="3886405"/>
          </a:xfrm>
          <a:prstGeom prst="rect">
            <a:avLst/>
          </a:prstGeom>
        </p:spPr>
      </p:pic>
      <p:sp>
        <p:nvSpPr>
          <p:cNvPr id="36" name="4"/>
          <p:cNvSpPr txBox="1"/>
          <p:nvPr/>
        </p:nvSpPr>
        <p:spPr>
          <a:xfrm>
            <a:off x="4973289" y="4670570"/>
            <a:ext cx="3608680" cy="12447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b="1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谢谢观看</a:t>
            </a:r>
          </a:p>
        </p:txBody>
      </p:sp>
      <p:sp>
        <p:nvSpPr>
          <p:cNvPr id="38" name="6"/>
          <p:cNvSpPr/>
          <p:nvPr/>
        </p:nvSpPr>
        <p:spPr>
          <a:xfrm>
            <a:off x="5096121" y="4389389"/>
            <a:ext cx="7596281" cy="427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一生一世一起走，相融以沫到白头。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03" y="0"/>
            <a:ext cx="1695497" cy="16694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89" y="125423"/>
            <a:ext cx="4595582" cy="4686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417092" y="1308855"/>
            <a:ext cx="1475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0528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0 1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05282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53000" y="2237613"/>
            <a:ext cx="5817927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心跳回忆</a:t>
            </a: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3356240" y="2945499"/>
            <a:ext cx="5389026" cy="3434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亲爱的 别任性 你的眼睛 在说我愿意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1667" r="16470" b="40341"/>
          <a:stretch>
            <a:fillRect/>
          </a:stretch>
        </p:blipFill>
        <p:spPr>
          <a:xfrm>
            <a:off x="5033290" y="3814605"/>
            <a:ext cx="2034926" cy="1630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15598" b="31690"/>
          <a:stretch>
            <a:fillRect/>
          </a:stretch>
        </p:blipFill>
        <p:spPr>
          <a:xfrm>
            <a:off x="4953366" y="1879600"/>
            <a:ext cx="3065341" cy="4599824"/>
          </a:xfrm>
          <a:prstGeom prst="rect">
            <a:avLst/>
          </a:prstGeom>
        </p:spPr>
      </p:pic>
      <p:sp>
        <p:nvSpPr>
          <p:cNvPr id="2" name="2"/>
          <p:cNvSpPr txBox="1"/>
          <p:nvPr/>
        </p:nvSpPr>
        <p:spPr>
          <a:xfrm>
            <a:off x="1782333" y="687748"/>
            <a:ext cx="2989921" cy="58124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请输入您的标题</a:t>
            </a:r>
          </a:p>
        </p:txBody>
      </p:sp>
      <p:sp>
        <p:nvSpPr>
          <p:cNvPr id="53" name="3"/>
          <p:cNvSpPr>
            <a:spLocks noChangeShapeType="1"/>
          </p:cNvSpPr>
          <p:nvPr/>
        </p:nvSpPr>
        <p:spPr bwMode="auto">
          <a:xfrm flipH="1">
            <a:off x="3987052" y="3313784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4" name="4"/>
          <p:cNvSpPr>
            <a:spLocks noChangeShapeType="1"/>
          </p:cNvSpPr>
          <p:nvPr/>
        </p:nvSpPr>
        <p:spPr bwMode="auto">
          <a:xfrm flipH="1">
            <a:off x="4163265" y="5109335"/>
            <a:ext cx="1033462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5" name="5"/>
          <p:cNvSpPr txBox="1">
            <a:spLocks noChangeArrowheads="1"/>
          </p:cNvSpPr>
          <p:nvPr/>
        </p:nvSpPr>
        <p:spPr bwMode="auto">
          <a:xfrm>
            <a:off x="1612946" y="2726407"/>
            <a:ext cx="2147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/>
            <a:r>
              <a:rPr lang="zh-CN" altLang="en-US" sz="20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</a:p>
        </p:txBody>
      </p:sp>
      <p:sp>
        <p:nvSpPr>
          <p:cNvPr id="56" name="6"/>
          <p:cNvSpPr txBox="1">
            <a:spLocks noChangeArrowheads="1"/>
          </p:cNvSpPr>
          <p:nvPr/>
        </p:nvSpPr>
        <p:spPr bwMode="auto">
          <a:xfrm>
            <a:off x="1072356" y="3064547"/>
            <a:ext cx="2688477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7" name="7"/>
          <p:cNvSpPr txBox="1">
            <a:spLocks noChangeArrowheads="1"/>
          </p:cNvSpPr>
          <p:nvPr/>
        </p:nvSpPr>
        <p:spPr bwMode="auto">
          <a:xfrm>
            <a:off x="8586040" y="1783445"/>
            <a:ext cx="2392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</a:p>
        </p:txBody>
      </p:sp>
      <p:sp>
        <p:nvSpPr>
          <p:cNvPr id="58" name="8"/>
          <p:cNvSpPr txBox="1">
            <a:spLocks noChangeArrowheads="1"/>
          </p:cNvSpPr>
          <p:nvPr/>
        </p:nvSpPr>
        <p:spPr bwMode="auto">
          <a:xfrm>
            <a:off x="8586040" y="2137460"/>
            <a:ext cx="2937279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9" name="9"/>
          <p:cNvSpPr txBox="1">
            <a:spLocks noChangeArrowheads="1"/>
          </p:cNvSpPr>
          <p:nvPr/>
        </p:nvSpPr>
        <p:spPr bwMode="auto">
          <a:xfrm>
            <a:off x="1780427" y="4791833"/>
            <a:ext cx="21701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/>
            <a:r>
              <a:rPr lang="zh-CN" altLang="en-US" sz="20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</a:p>
        </p:txBody>
      </p:sp>
      <p:sp>
        <p:nvSpPr>
          <p:cNvPr id="60" name="10"/>
          <p:cNvSpPr txBox="1">
            <a:spLocks noChangeArrowheads="1"/>
          </p:cNvSpPr>
          <p:nvPr/>
        </p:nvSpPr>
        <p:spPr bwMode="auto">
          <a:xfrm>
            <a:off x="1072356" y="5115685"/>
            <a:ext cx="2914696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61" name="11"/>
          <p:cNvSpPr txBox="1">
            <a:spLocks noChangeArrowheads="1"/>
          </p:cNvSpPr>
          <p:nvPr/>
        </p:nvSpPr>
        <p:spPr bwMode="auto">
          <a:xfrm>
            <a:off x="8779715" y="3936170"/>
            <a:ext cx="21161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</a:p>
        </p:txBody>
      </p:sp>
      <p:sp>
        <p:nvSpPr>
          <p:cNvPr id="62" name="12"/>
          <p:cNvSpPr txBox="1">
            <a:spLocks noChangeArrowheads="1"/>
          </p:cNvSpPr>
          <p:nvPr/>
        </p:nvSpPr>
        <p:spPr bwMode="auto">
          <a:xfrm>
            <a:off x="8773365" y="4323523"/>
            <a:ext cx="2749954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63" name="13"/>
          <p:cNvSpPr>
            <a:spLocks noChangeShapeType="1"/>
          </p:cNvSpPr>
          <p:nvPr/>
        </p:nvSpPr>
        <p:spPr bwMode="auto">
          <a:xfrm flipH="1">
            <a:off x="7222622" y="2693160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64" name="14"/>
          <p:cNvSpPr>
            <a:spLocks noChangeShapeType="1"/>
          </p:cNvSpPr>
          <p:nvPr/>
        </p:nvSpPr>
        <p:spPr bwMode="auto">
          <a:xfrm flipH="1">
            <a:off x="7552577" y="4326698"/>
            <a:ext cx="1033463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1505643" y="1761108"/>
            <a:ext cx="44449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solidFill>
                  <a:schemeClr val="dk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STEP 01</a:t>
            </a:r>
            <a:endParaRPr lang="zh-CN" altLang="en-US" sz="2000" b="1" dirty="0">
              <a:solidFill>
                <a:schemeClr val="dk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1510193" y="2161218"/>
            <a:ext cx="4824625" cy="708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1501093" y="3073034"/>
            <a:ext cx="44449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solidFill>
                  <a:schemeClr val="dk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STEP 02</a:t>
            </a:r>
            <a:endParaRPr lang="zh-CN" altLang="en-US" sz="2000" b="1" dirty="0">
              <a:solidFill>
                <a:schemeClr val="dk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62" name="TextBox 13"/>
          <p:cNvSpPr txBox="1"/>
          <p:nvPr/>
        </p:nvSpPr>
        <p:spPr>
          <a:xfrm>
            <a:off x="1505643" y="3473144"/>
            <a:ext cx="4824625" cy="708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63" name="文本框 62"/>
          <p:cNvSpPr txBox="1">
            <a:spLocks noChangeArrowheads="1"/>
          </p:cNvSpPr>
          <p:nvPr/>
        </p:nvSpPr>
        <p:spPr bwMode="auto">
          <a:xfrm>
            <a:off x="1496543" y="4384960"/>
            <a:ext cx="44449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solidFill>
                  <a:schemeClr val="dk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STEP 03</a:t>
            </a:r>
            <a:endParaRPr lang="zh-CN" altLang="en-US" sz="2000" b="1" dirty="0">
              <a:solidFill>
                <a:schemeClr val="dk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1501093" y="4785070"/>
            <a:ext cx="4824625" cy="708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您的内容打在这里，或者通过复制您的文本后，在此框中选择粘贴，并选择只保留文字</a:t>
            </a: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5" r="8905"/>
          <a:stretch>
            <a:fillRect/>
          </a:stretch>
        </p:blipFill>
        <p:spPr>
          <a:xfrm>
            <a:off x="6334818" y="1274461"/>
            <a:ext cx="5179444" cy="5054421"/>
          </a:xfrm>
          <a:prstGeom prst="rect">
            <a:avLst/>
          </a:prstGeom>
        </p:spPr>
      </p:pic>
      <p:sp>
        <p:nvSpPr>
          <p:cNvPr id="11" name="2"/>
          <p:cNvSpPr txBox="1"/>
          <p:nvPr/>
        </p:nvSpPr>
        <p:spPr>
          <a:xfrm>
            <a:off x="1782333" y="687748"/>
            <a:ext cx="2989921" cy="58124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5023379" y="2740089"/>
            <a:ext cx="636425" cy="45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01</a:t>
            </a:r>
            <a:endParaRPr lang="zh-CN" altLang="en-US" sz="3200" b="1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256818" y="2745661"/>
            <a:ext cx="636425" cy="45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75" name="矩形 23"/>
          <p:cNvSpPr>
            <a:spLocks noChangeArrowheads="1"/>
          </p:cNvSpPr>
          <p:nvPr/>
        </p:nvSpPr>
        <p:spPr bwMode="auto">
          <a:xfrm>
            <a:off x="7339862" y="4406612"/>
            <a:ext cx="4148863" cy="7084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76" name="文本框 22"/>
          <p:cNvSpPr txBox="1">
            <a:spLocks noChangeArrowheads="1"/>
          </p:cNvSpPr>
          <p:nvPr/>
        </p:nvSpPr>
        <p:spPr bwMode="auto">
          <a:xfrm>
            <a:off x="7361005" y="3993035"/>
            <a:ext cx="42672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zh-CN" sz="20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</a:p>
        </p:txBody>
      </p:sp>
      <p:sp>
        <p:nvSpPr>
          <p:cNvPr id="77" name="矩形 23"/>
          <p:cNvSpPr>
            <a:spLocks noChangeArrowheads="1"/>
          </p:cNvSpPr>
          <p:nvPr/>
        </p:nvSpPr>
        <p:spPr bwMode="auto">
          <a:xfrm>
            <a:off x="7308749" y="2795783"/>
            <a:ext cx="4148863" cy="7084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78" name="文本框 22"/>
          <p:cNvSpPr txBox="1">
            <a:spLocks noChangeArrowheads="1"/>
          </p:cNvSpPr>
          <p:nvPr/>
        </p:nvSpPr>
        <p:spPr bwMode="auto">
          <a:xfrm>
            <a:off x="7329892" y="2382206"/>
            <a:ext cx="42672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zh-CN" sz="20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</a:p>
        </p:txBody>
      </p:sp>
      <p:sp>
        <p:nvSpPr>
          <p:cNvPr id="79" name="矩形 23"/>
          <p:cNvSpPr>
            <a:spLocks noChangeArrowheads="1"/>
          </p:cNvSpPr>
          <p:nvPr/>
        </p:nvSpPr>
        <p:spPr bwMode="auto">
          <a:xfrm>
            <a:off x="402056" y="4406612"/>
            <a:ext cx="4148863" cy="7084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80" name="文本框 22"/>
          <p:cNvSpPr txBox="1">
            <a:spLocks noChangeArrowheads="1"/>
          </p:cNvSpPr>
          <p:nvPr/>
        </p:nvSpPr>
        <p:spPr bwMode="auto">
          <a:xfrm>
            <a:off x="343687" y="3993035"/>
            <a:ext cx="42672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r"/>
            <a:r>
              <a:rPr lang="zh-CN" altLang="zh-CN" sz="20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</a:p>
        </p:txBody>
      </p:sp>
      <p:sp>
        <p:nvSpPr>
          <p:cNvPr id="81" name="矩形 23"/>
          <p:cNvSpPr>
            <a:spLocks noChangeArrowheads="1"/>
          </p:cNvSpPr>
          <p:nvPr/>
        </p:nvSpPr>
        <p:spPr bwMode="auto">
          <a:xfrm>
            <a:off x="373041" y="2710912"/>
            <a:ext cx="4148863" cy="7084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82" name="文本框 81"/>
          <p:cNvSpPr txBox="1">
            <a:spLocks noChangeArrowheads="1"/>
          </p:cNvSpPr>
          <p:nvPr/>
        </p:nvSpPr>
        <p:spPr bwMode="auto">
          <a:xfrm>
            <a:off x="314672" y="2297335"/>
            <a:ext cx="42672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r"/>
            <a:r>
              <a:rPr lang="zh-CN" altLang="zh-CN" sz="2000" b="1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点击此处添加标题</a:t>
            </a: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11" y="-1131665"/>
            <a:ext cx="4419313" cy="6858000"/>
          </a:xfrm>
          <a:prstGeom prst="rect">
            <a:avLst/>
          </a:prstGeom>
        </p:spPr>
      </p:pic>
      <p:sp>
        <p:nvSpPr>
          <p:cNvPr id="15" name="2"/>
          <p:cNvSpPr txBox="1"/>
          <p:nvPr/>
        </p:nvSpPr>
        <p:spPr>
          <a:xfrm>
            <a:off x="1782333" y="687748"/>
            <a:ext cx="2989921" cy="58124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73841" y="2351499"/>
            <a:ext cx="6002794" cy="2885385"/>
            <a:chOff x="5227181" y="2408855"/>
            <a:chExt cx="6002794" cy="2885385"/>
          </a:xfrm>
        </p:grpSpPr>
        <p:sp>
          <p:nvSpPr>
            <p:cNvPr id="14" name="矩形 27"/>
            <p:cNvSpPr>
              <a:spLocks noChangeArrowheads="1"/>
            </p:cNvSpPr>
            <p:nvPr/>
          </p:nvSpPr>
          <p:spPr bwMode="auto">
            <a:xfrm>
              <a:off x="6016555" y="3499971"/>
              <a:ext cx="5213420" cy="70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400" b="1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您的内容打在这里，或者通过复制您的文本后，在此框中选择粘贴，并选择只保留文字。在此录入上述图表的综合描述说明。</a:t>
              </a:r>
              <a:endParaRPr lang="en-US" altLang="zh-CN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5" name="矩形 27"/>
            <p:cNvSpPr>
              <a:spLocks noChangeArrowheads="1"/>
            </p:cNvSpPr>
            <p:nvPr/>
          </p:nvSpPr>
          <p:spPr bwMode="auto">
            <a:xfrm>
              <a:off x="6016555" y="4585776"/>
              <a:ext cx="5213420" cy="70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400" b="1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您的内容打在这里，或者通过复制您的文本后，在此框中选择粘贴，并选择只保留文字。在此录入上述图表的综合描述说明。</a:t>
              </a:r>
              <a:endParaRPr lang="en-US" altLang="zh-CN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6" name="矩形 27"/>
            <p:cNvSpPr>
              <a:spLocks noChangeArrowheads="1"/>
            </p:cNvSpPr>
            <p:nvPr/>
          </p:nvSpPr>
          <p:spPr bwMode="auto">
            <a:xfrm>
              <a:off x="6016555" y="2408855"/>
              <a:ext cx="5213420" cy="70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400" b="1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您的内容打在这里，或者通过复制您的文本后，在此框中选择粘贴，并选择只保留文字。在此录入上述图表的综合描述说明。</a:t>
              </a:r>
              <a:endParaRPr lang="en-US" altLang="zh-CN" sz="1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7" name="Oval 52"/>
            <p:cNvSpPr>
              <a:spLocks noChangeArrowheads="1"/>
            </p:cNvSpPr>
            <p:nvPr/>
          </p:nvSpPr>
          <p:spPr bwMode="auto">
            <a:xfrm>
              <a:off x="5227182" y="4706735"/>
              <a:ext cx="579437" cy="5796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8" name="Oval 53"/>
            <p:cNvSpPr>
              <a:spLocks noChangeArrowheads="1"/>
            </p:cNvSpPr>
            <p:nvPr/>
          </p:nvSpPr>
          <p:spPr bwMode="auto">
            <a:xfrm>
              <a:off x="5227181" y="3620930"/>
              <a:ext cx="579438" cy="5796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9" name="Oval 54"/>
            <p:cNvSpPr>
              <a:spLocks noChangeArrowheads="1"/>
            </p:cNvSpPr>
            <p:nvPr/>
          </p:nvSpPr>
          <p:spPr bwMode="auto">
            <a:xfrm>
              <a:off x="5227181" y="2529814"/>
              <a:ext cx="579438" cy="5796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endParaRPr>
            </a:p>
          </p:txBody>
        </p:sp>
        <p:grpSp>
          <p:nvGrpSpPr>
            <p:cNvPr id="20" name="Group 55"/>
            <p:cNvGrpSpPr/>
            <p:nvPr/>
          </p:nvGrpSpPr>
          <p:grpSpPr bwMode="auto">
            <a:xfrm>
              <a:off x="5417682" y="2688613"/>
              <a:ext cx="201613" cy="255667"/>
              <a:chOff x="0" y="0"/>
              <a:chExt cx="127" cy="161"/>
            </a:xfrm>
          </p:grpSpPr>
          <p:sp>
            <p:nvSpPr>
              <p:cNvPr id="27" name="Freeform 56"/>
              <p:cNvSpPr/>
              <p:nvPr/>
            </p:nvSpPr>
            <p:spPr bwMode="auto">
              <a:xfrm>
                <a:off x="0" y="0"/>
                <a:ext cx="127" cy="161"/>
              </a:xfrm>
              <a:custGeom>
                <a:avLst/>
                <a:gdLst>
                  <a:gd name="T0" fmla="*/ 17 w 77"/>
                  <a:gd name="T1" fmla="*/ 90 h 98"/>
                  <a:gd name="T2" fmla="*/ 9 w 77"/>
                  <a:gd name="T3" fmla="*/ 90 h 98"/>
                  <a:gd name="T4" fmla="*/ 9 w 77"/>
                  <a:gd name="T5" fmla="*/ 8 h 98"/>
                  <a:gd name="T6" fmla="*/ 72 w 77"/>
                  <a:gd name="T7" fmla="*/ 8 h 98"/>
                  <a:gd name="T8" fmla="*/ 77 w 77"/>
                  <a:gd name="T9" fmla="*/ 4 h 98"/>
                  <a:gd name="T10" fmla="*/ 72 w 77"/>
                  <a:gd name="T11" fmla="*/ 0 h 98"/>
                  <a:gd name="T12" fmla="*/ 4 w 77"/>
                  <a:gd name="T13" fmla="*/ 0 h 98"/>
                  <a:gd name="T14" fmla="*/ 0 w 77"/>
                  <a:gd name="T15" fmla="*/ 4 h 98"/>
                  <a:gd name="T16" fmla="*/ 0 w 77"/>
                  <a:gd name="T17" fmla="*/ 94 h 98"/>
                  <a:gd name="T18" fmla="*/ 4 w 77"/>
                  <a:gd name="T19" fmla="*/ 98 h 98"/>
                  <a:gd name="T20" fmla="*/ 17 w 77"/>
                  <a:gd name="T21" fmla="*/ 98 h 98"/>
                  <a:gd name="T22" fmla="*/ 21 w 77"/>
                  <a:gd name="T23" fmla="*/ 94 h 98"/>
                  <a:gd name="T24" fmla="*/ 17 w 77"/>
                  <a:gd name="T25" fmla="*/ 9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98">
                    <a:moveTo>
                      <a:pt x="17" y="90"/>
                    </a:moveTo>
                    <a:cubicBezTo>
                      <a:pt x="9" y="90"/>
                      <a:pt x="9" y="90"/>
                      <a:pt x="9" y="90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5" y="8"/>
                      <a:pt x="77" y="6"/>
                      <a:pt x="77" y="4"/>
                    </a:cubicBezTo>
                    <a:cubicBezTo>
                      <a:pt x="77" y="1"/>
                      <a:pt x="75" y="0"/>
                      <a:pt x="7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7"/>
                      <a:pt x="2" y="98"/>
                      <a:pt x="4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9" y="98"/>
                      <a:pt x="21" y="97"/>
                      <a:pt x="21" y="94"/>
                    </a:cubicBezTo>
                    <a:cubicBezTo>
                      <a:pt x="21" y="92"/>
                      <a:pt x="19" y="90"/>
                      <a:pt x="17" y="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8" name="Freeform 57"/>
              <p:cNvSpPr/>
              <p:nvPr/>
            </p:nvSpPr>
            <p:spPr bwMode="auto">
              <a:xfrm>
                <a:off x="79" y="94"/>
                <a:ext cx="48" cy="67"/>
              </a:xfrm>
              <a:custGeom>
                <a:avLst/>
                <a:gdLst>
                  <a:gd name="T0" fmla="*/ 24 w 29"/>
                  <a:gd name="T1" fmla="*/ 0 h 41"/>
                  <a:gd name="T2" fmla="*/ 20 w 29"/>
                  <a:gd name="T3" fmla="*/ 5 h 41"/>
                  <a:gd name="T4" fmla="*/ 20 w 29"/>
                  <a:gd name="T5" fmla="*/ 33 h 41"/>
                  <a:gd name="T6" fmla="*/ 4 w 29"/>
                  <a:gd name="T7" fmla="*/ 33 h 41"/>
                  <a:gd name="T8" fmla="*/ 0 w 29"/>
                  <a:gd name="T9" fmla="*/ 37 h 41"/>
                  <a:gd name="T10" fmla="*/ 4 w 29"/>
                  <a:gd name="T11" fmla="*/ 41 h 41"/>
                  <a:gd name="T12" fmla="*/ 24 w 29"/>
                  <a:gd name="T13" fmla="*/ 41 h 41"/>
                  <a:gd name="T14" fmla="*/ 27 w 29"/>
                  <a:gd name="T15" fmla="*/ 40 h 41"/>
                  <a:gd name="T16" fmla="*/ 29 w 29"/>
                  <a:gd name="T17" fmla="*/ 37 h 41"/>
                  <a:gd name="T18" fmla="*/ 29 w 29"/>
                  <a:gd name="T19" fmla="*/ 5 h 41"/>
                  <a:gd name="T20" fmla="*/ 24 w 29"/>
                  <a:gd name="T2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1">
                    <a:moveTo>
                      <a:pt x="24" y="0"/>
                    </a:moveTo>
                    <a:cubicBezTo>
                      <a:pt x="22" y="0"/>
                      <a:pt x="20" y="2"/>
                      <a:pt x="20" y="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2" y="33"/>
                      <a:pt x="0" y="35"/>
                      <a:pt x="0" y="37"/>
                    </a:cubicBezTo>
                    <a:cubicBezTo>
                      <a:pt x="0" y="40"/>
                      <a:pt x="2" y="41"/>
                      <a:pt x="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7" y="41"/>
                      <a:pt x="27" y="40"/>
                    </a:cubicBezTo>
                    <a:cubicBezTo>
                      <a:pt x="28" y="39"/>
                      <a:pt x="29" y="38"/>
                      <a:pt x="29" y="37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27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9" name="Freeform 58"/>
              <p:cNvSpPr>
                <a:spLocks noEditPoints="1"/>
              </p:cNvSpPr>
              <p:nvPr/>
            </p:nvSpPr>
            <p:spPr bwMode="auto">
              <a:xfrm>
                <a:off x="45" y="33"/>
                <a:ext cx="78" cy="115"/>
              </a:xfrm>
              <a:custGeom>
                <a:avLst/>
                <a:gdLst>
                  <a:gd name="T0" fmla="*/ 42 w 48"/>
                  <a:gd name="T1" fmla="*/ 2 h 70"/>
                  <a:gd name="T2" fmla="*/ 37 w 48"/>
                  <a:gd name="T3" fmla="*/ 0 h 70"/>
                  <a:gd name="T4" fmla="*/ 28 w 48"/>
                  <a:gd name="T5" fmla="*/ 5 h 70"/>
                  <a:gd name="T6" fmla="*/ 1 w 48"/>
                  <a:gd name="T7" fmla="*/ 53 h 70"/>
                  <a:gd name="T8" fmla="*/ 0 w 48"/>
                  <a:gd name="T9" fmla="*/ 55 h 70"/>
                  <a:gd name="T10" fmla="*/ 1 w 48"/>
                  <a:gd name="T11" fmla="*/ 66 h 70"/>
                  <a:gd name="T12" fmla="*/ 3 w 48"/>
                  <a:gd name="T13" fmla="*/ 69 h 70"/>
                  <a:gd name="T14" fmla="*/ 5 w 48"/>
                  <a:gd name="T15" fmla="*/ 70 h 70"/>
                  <a:gd name="T16" fmla="*/ 7 w 48"/>
                  <a:gd name="T17" fmla="*/ 69 h 70"/>
                  <a:gd name="T18" fmla="*/ 17 w 48"/>
                  <a:gd name="T19" fmla="*/ 64 h 70"/>
                  <a:gd name="T20" fmla="*/ 18 w 48"/>
                  <a:gd name="T21" fmla="*/ 63 h 70"/>
                  <a:gd name="T22" fmla="*/ 46 w 48"/>
                  <a:gd name="T23" fmla="*/ 15 h 70"/>
                  <a:gd name="T24" fmla="*/ 42 w 48"/>
                  <a:gd name="T25" fmla="*/ 2 h 70"/>
                  <a:gd name="T26" fmla="*/ 38 w 48"/>
                  <a:gd name="T27" fmla="*/ 11 h 70"/>
                  <a:gd name="T28" fmla="*/ 11 w 48"/>
                  <a:gd name="T29" fmla="*/ 57 h 70"/>
                  <a:gd name="T30" fmla="*/ 9 w 48"/>
                  <a:gd name="T31" fmla="*/ 59 h 70"/>
                  <a:gd name="T32" fmla="*/ 9 w 48"/>
                  <a:gd name="T33" fmla="*/ 56 h 70"/>
                  <a:gd name="T34" fmla="*/ 36 w 48"/>
                  <a:gd name="T35" fmla="*/ 9 h 70"/>
                  <a:gd name="T36" fmla="*/ 38 w 48"/>
                  <a:gd name="T37" fmla="*/ 9 h 70"/>
                  <a:gd name="T38" fmla="*/ 38 w 48"/>
                  <a:gd name="T39" fmla="*/ 1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0">
                    <a:moveTo>
                      <a:pt x="42" y="2"/>
                    </a:moveTo>
                    <a:cubicBezTo>
                      <a:pt x="40" y="1"/>
                      <a:pt x="39" y="0"/>
                      <a:pt x="37" y="0"/>
                    </a:cubicBezTo>
                    <a:cubicBezTo>
                      <a:pt x="33" y="0"/>
                      <a:pt x="30" y="2"/>
                      <a:pt x="28" y="5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3"/>
                      <a:pt x="0" y="54"/>
                      <a:pt x="0" y="5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7"/>
                      <a:pt x="2" y="69"/>
                      <a:pt x="3" y="69"/>
                    </a:cubicBezTo>
                    <a:cubicBezTo>
                      <a:pt x="3" y="70"/>
                      <a:pt x="4" y="70"/>
                      <a:pt x="5" y="70"/>
                    </a:cubicBezTo>
                    <a:cubicBezTo>
                      <a:pt x="6" y="70"/>
                      <a:pt x="6" y="70"/>
                      <a:pt x="7" y="69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4"/>
                      <a:pt x="18" y="63"/>
                      <a:pt x="18" y="63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8" y="10"/>
                      <a:pt x="47" y="4"/>
                      <a:pt x="42" y="2"/>
                    </a:cubicBezTo>
                    <a:moveTo>
                      <a:pt x="38" y="11"/>
                    </a:moveTo>
                    <a:cubicBezTo>
                      <a:pt x="11" y="57"/>
                      <a:pt x="11" y="57"/>
                      <a:pt x="11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7" y="8"/>
                      <a:pt x="38" y="9"/>
                    </a:cubicBezTo>
                    <a:cubicBezTo>
                      <a:pt x="38" y="9"/>
                      <a:pt x="39" y="10"/>
                      <a:pt x="38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0" name="Freeform 59"/>
              <p:cNvSpPr/>
              <p:nvPr/>
            </p:nvSpPr>
            <p:spPr bwMode="auto">
              <a:xfrm>
                <a:off x="23" y="46"/>
                <a:ext cx="49" cy="13"/>
              </a:xfrm>
              <a:custGeom>
                <a:avLst/>
                <a:gdLst>
                  <a:gd name="T0" fmla="*/ 30 w 30"/>
                  <a:gd name="T1" fmla="*/ 4 h 8"/>
                  <a:gd name="T2" fmla="*/ 26 w 30"/>
                  <a:gd name="T3" fmla="*/ 0 h 8"/>
                  <a:gd name="T4" fmla="*/ 4 w 30"/>
                  <a:gd name="T5" fmla="*/ 0 h 8"/>
                  <a:gd name="T6" fmla="*/ 0 w 30"/>
                  <a:gd name="T7" fmla="*/ 4 h 8"/>
                  <a:gd name="T8" fmla="*/ 4 w 30"/>
                  <a:gd name="T9" fmla="*/ 8 h 8"/>
                  <a:gd name="T10" fmla="*/ 26 w 30"/>
                  <a:gd name="T11" fmla="*/ 8 h 8"/>
                  <a:gd name="T12" fmla="*/ 30 w 30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30" y="4"/>
                    </a:moveTo>
                    <a:cubicBezTo>
                      <a:pt x="30" y="2"/>
                      <a:pt x="28" y="0"/>
                      <a:pt x="2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30" y="6"/>
                      <a:pt x="3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31" name="Freeform 60"/>
              <p:cNvSpPr/>
              <p:nvPr/>
            </p:nvSpPr>
            <p:spPr bwMode="auto">
              <a:xfrm>
                <a:off x="23" y="72"/>
                <a:ext cx="31" cy="15"/>
              </a:xfrm>
              <a:custGeom>
                <a:avLst/>
                <a:gdLst>
                  <a:gd name="T0" fmla="*/ 4 w 19"/>
                  <a:gd name="T1" fmla="*/ 0 h 9"/>
                  <a:gd name="T2" fmla="*/ 0 w 19"/>
                  <a:gd name="T3" fmla="*/ 5 h 9"/>
                  <a:gd name="T4" fmla="*/ 4 w 19"/>
                  <a:gd name="T5" fmla="*/ 9 h 9"/>
                  <a:gd name="T6" fmla="*/ 15 w 19"/>
                  <a:gd name="T7" fmla="*/ 9 h 9"/>
                  <a:gd name="T8" fmla="*/ 19 w 19"/>
                  <a:gd name="T9" fmla="*/ 5 h 9"/>
                  <a:gd name="T10" fmla="*/ 15 w 19"/>
                  <a:gd name="T11" fmla="*/ 0 h 9"/>
                  <a:gd name="T12" fmla="*/ 4 w 1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9">
                    <a:moveTo>
                      <a:pt x="4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9"/>
                      <a:pt x="19" y="7"/>
                      <a:pt x="19" y="5"/>
                    </a:cubicBezTo>
                    <a:cubicBezTo>
                      <a:pt x="19" y="2"/>
                      <a:pt x="17" y="0"/>
                      <a:pt x="1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21" name="Group 61"/>
            <p:cNvGrpSpPr/>
            <p:nvPr/>
          </p:nvGrpSpPr>
          <p:grpSpPr bwMode="auto">
            <a:xfrm>
              <a:off x="5385932" y="3779729"/>
              <a:ext cx="258763" cy="258843"/>
              <a:chOff x="0" y="0"/>
              <a:chExt cx="163" cy="163"/>
            </a:xfrm>
          </p:grpSpPr>
          <p:sp>
            <p:nvSpPr>
              <p:cNvPr id="25" name="Freeform 62"/>
              <p:cNvSpPr>
                <a:spLocks noEditPoints="1"/>
              </p:cNvSpPr>
              <p:nvPr/>
            </p:nvSpPr>
            <p:spPr bwMode="auto">
              <a:xfrm>
                <a:off x="0" y="0"/>
                <a:ext cx="163" cy="163"/>
              </a:xfrm>
              <a:custGeom>
                <a:avLst/>
                <a:gdLst>
                  <a:gd name="T0" fmla="*/ 96 w 99"/>
                  <a:gd name="T1" fmla="*/ 39 h 99"/>
                  <a:gd name="T2" fmla="*/ 86 w 99"/>
                  <a:gd name="T3" fmla="*/ 33 h 99"/>
                  <a:gd name="T4" fmla="*/ 89 w 99"/>
                  <a:gd name="T5" fmla="*/ 21 h 99"/>
                  <a:gd name="T6" fmla="*/ 75 w 99"/>
                  <a:gd name="T7" fmla="*/ 10 h 99"/>
                  <a:gd name="T8" fmla="*/ 63 w 99"/>
                  <a:gd name="T9" fmla="*/ 12 h 99"/>
                  <a:gd name="T10" fmla="*/ 57 w 99"/>
                  <a:gd name="T11" fmla="*/ 1 h 99"/>
                  <a:gd name="T12" fmla="*/ 39 w 99"/>
                  <a:gd name="T13" fmla="*/ 4 h 99"/>
                  <a:gd name="T14" fmla="*/ 32 w 99"/>
                  <a:gd name="T15" fmla="*/ 13 h 99"/>
                  <a:gd name="T16" fmla="*/ 20 w 99"/>
                  <a:gd name="T17" fmla="*/ 10 h 99"/>
                  <a:gd name="T18" fmla="*/ 9 w 99"/>
                  <a:gd name="T19" fmla="*/ 25 h 99"/>
                  <a:gd name="T20" fmla="*/ 11 w 99"/>
                  <a:gd name="T21" fmla="*/ 36 h 99"/>
                  <a:gd name="T22" fmla="*/ 1 w 99"/>
                  <a:gd name="T23" fmla="*/ 43 h 99"/>
                  <a:gd name="T24" fmla="*/ 1 w 99"/>
                  <a:gd name="T25" fmla="*/ 58 h 99"/>
                  <a:gd name="T26" fmla="*/ 11 w 99"/>
                  <a:gd name="T27" fmla="*/ 64 h 99"/>
                  <a:gd name="T28" fmla="*/ 9 w 99"/>
                  <a:gd name="T29" fmla="*/ 75 h 99"/>
                  <a:gd name="T30" fmla="*/ 20 w 99"/>
                  <a:gd name="T31" fmla="*/ 90 h 99"/>
                  <a:gd name="T32" fmla="*/ 32 w 99"/>
                  <a:gd name="T33" fmla="*/ 87 h 99"/>
                  <a:gd name="T34" fmla="*/ 39 w 99"/>
                  <a:gd name="T35" fmla="*/ 96 h 99"/>
                  <a:gd name="T36" fmla="*/ 50 w 99"/>
                  <a:gd name="T37" fmla="*/ 99 h 99"/>
                  <a:gd name="T38" fmla="*/ 61 w 99"/>
                  <a:gd name="T39" fmla="*/ 96 h 99"/>
                  <a:gd name="T40" fmla="*/ 67 w 99"/>
                  <a:gd name="T41" fmla="*/ 87 h 99"/>
                  <a:gd name="T42" fmla="*/ 79 w 99"/>
                  <a:gd name="T43" fmla="*/ 90 h 99"/>
                  <a:gd name="T44" fmla="*/ 90 w 99"/>
                  <a:gd name="T45" fmla="*/ 75 h 99"/>
                  <a:gd name="T46" fmla="*/ 88 w 99"/>
                  <a:gd name="T47" fmla="*/ 64 h 99"/>
                  <a:gd name="T48" fmla="*/ 98 w 99"/>
                  <a:gd name="T49" fmla="*/ 58 h 99"/>
                  <a:gd name="T50" fmla="*/ 98 w 99"/>
                  <a:gd name="T51" fmla="*/ 43 h 99"/>
                  <a:gd name="T52" fmla="*/ 83 w 99"/>
                  <a:gd name="T53" fmla="*/ 56 h 99"/>
                  <a:gd name="T54" fmla="*/ 78 w 99"/>
                  <a:gd name="T55" fmla="*/ 65 h 99"/>
                  <a:gd name="T56" fmla="*/ 81 w 99"/>
                  <a:gd name="T57" fmla="*/ 76 h 99"/>
                  <a:gd name="T58" fmla="*/ 69 w 99"/>
                  <a:gd name="T59" fmla="*/ 78 h 99"/>
                  <a:gd name="T60" fmla="*/ 59 w 99"/>
                  <a:gd name="T61" fmla="*/ 81 h 99"/>
                  <a:gd name="T62" fmla="*/ 53 w 99"/>
                  <a:gd name="T63" fmla="*/ 91 h 99"/>
                  <a:gd name="T64" fmla="*/ 43 w 99"/>
                  <a:gd name="T65" fmla="*/ 83 h 99"/>
                  <a:gd name="T66" fmla="*/ 34 w 99"/>
                  <a:gd name="T67" fmla="*/ 78 h 99"/>
                  <a:gd name="T68" fmla="*/ 24 w 99"/>
                  <a:gd name="T69" fmla="*/ 81 h 99"/>
                  <a:gd name="T70" fmla="*/ 22 w 99"/>
                  <a:gd name="T71" fmla="*/ 69 h 99"/>
                  <a:gd name="T72" fmla="*/ 19 w 99"/>
                  <a:gd name="T73" fmla="*/ 59 h 99"/>
                  <a:gd name="T74" fmla="*/ 9 w 99"/>
                  <a:gd name="T75" fmla="*/ 54 h 99"/>
                  <a:gd name="T76" fmla="*/ 9 w 99"/>
                  <a:gd name="T77" fmla="*/ 46 h 99"/>
                  <a:gd name="T78" fmla="*/ 19 w 99"/>
                  <a:gd name="T79" fmla="*/ 41 h 99"/>
                  <a:gd name="T80" fmla="*/ 22 w 99"/>
                  <a:gd name="T81" fmla="*/ 31 h 99"/>
                  <a:gd name="T82" fmla="*/ 24 w 99"/>
                  <a:gd name="T83" fmla="*/ 19 h 99"/>
                  <a:gd name="T84" fmla="*/ 34 w 99"/>
                  <a:gd name="T85" fmla="*/ 22 h 99"/>
                  <a:gd name="T86" fmla="*/ 43 w 99"/>
                  <a:gd name="T87" fmla="*/ 17 h 99"/>
                  <a:gd name="T88" fmla="*/ 53 w 99"/>
                  <a:gd name="T89" fmla="*/ 9 h 99"/>
                  <a:gd name="T90" fmla="*/ 59 w 99"/>
                  <a:gd name="T91" fmla="*/ 19 h 99"/>
                  <a:gd name="T92" fmla="*/ 69 w 99"/>
                  <a:gd name="T93" fmla="*/ 22 h 99"/>
                  <a:gd name="T94" fmla="*/ 81 w 99"/>
                  <a:gd name="T95" fmla="*/ 24 h 99"/>
                  <a:gd name="T96" fmla="*/ 78 w 99"/>
                  <a:gd name="T97" fmla="*/ 35 h 99"/>
                  <a:gd name="T98" fmla="*/ 83 w 99"/>
                  <a:gd name="T99" fmla="*/ 44 h 99"/>
                  <a:gd name="T100" fmla="*/ 91 w 99"/>
                  <a:gd name="T101" fmla="*/ 5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9" h="99">
                    <a:moveTo>
                      <a:pt x="98" y="43"/>
                    </a:moveTo>
                    <a:cubicBezTo>
                      <a:pt x="98" y="41"/>
                      <a:pt x="97" y="40"/>
                      <a:pt x="96" y="39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7" y="35"/>
                      <a:pt x="87" y="34"/>
                      <a:pt x="86" y="33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1" y="24"/>
                      <a:pt x="90" y="22"/>
                      <a:pt x="89" y="21"/>
                    </a:cubicBezTo>
                    <a:cubicBezTo>
                      <a:pt x="86" y="17"/>
                      <a:pt x="83" y="13"/>
                      <a:pt x="79" y="10"/>
                    </a:cubicBezTo>
                    <a:cubicBezTo>
                      <a:pt x="78" y="9"/>
                      <a:pt x="76" y="9"/>
                      <a:pt x="75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6" y="13"/>
                      <a:pt x="65" y="12"/>
                      <a:pt x="63" y="12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2"/>
                      <a:pt x="59" y="1"/>
                      <a:pt x="57" y="1"/>
                    </a:cubicBezTo>
                    <a:cubicBezTo>
                      <a:pt x="52" y="0"/>
                      <a:pt x="48" y="0"/>
                      <a:pt x="42" y="1"/>
                    </a:cubicBezTo>
                    <a:cubicBezTo>
                      <a:pt x="41" y="1"/>
                      <a:pt x="39" y="2"/>
                      <a:pt x="39" y="4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3" y="13"/>
                      <a:pt x="32" y="1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9"/>
                      <a:pt x="22" y="9"/>
                      <a:pt x="20" y="10"/>
                    </a:cubicBezTo>
                    <a:cubicBezTo>
                      <a:pt x="16" y="13"/>
                      <a:pt x="13" y="17"/>
                      <a:pt x="10" y="21"/>
                    </a:cubicBezTo>
                    <a:cubicBezTo>
                      <a:pt x="9" y="22"/>
                      <a:pt x="9" y="24"/>
                      <a:pt x="9" y="2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4"/>
                      <a:pt x="12" y="35"/>
                      <a:pt x="11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2" y="40"/>
                      <a:pt x="1" y="41"/>
                      <a:pt x="1" y="43"/>
                    </a:cubicBezTo>
                    <a:cubicBezTo>
                      <a:pt x="0" y="45"/>
                      <a:pt x="0" y="48"/>
                      <a:pt x="0" y="50"/>
                    </a:cubicBezTo>
                    <a:cubicBezTo>
                      <a:pt x="0" y="52"/>
                      <a:pt x="0" y="55"/>
                      <a:pt x="1" y="58"/>
                    </a:cubicBezTo>
                    <a:cubicBezTo>
                      <a:pt x="1" y="59"/>
                      <a:pt x="2" y="60"/>
                      <a:pt x="4" y="61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2" y="65"/>
                      <a:pt x="12" y="66"/>
                      <a:pt x="13" y="67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76"/>
                      <a:pt x="9" y="78"/>
                      <a:pt x="10" y="79"/>
                    </a:cubicBezTo>
                    <a:cubicBezTo>
                      <a:pt x="13" y="83"/>
                      <a:pt x="16" y="87"/>
                      <a:pt x="20" y="90"/>
                    </a:cubicBezTo>
                    <a:cubicBezTo>
                      <a:pt x="22" y="91"/>
                      <a:pt x="23" y="91"/>
                      <a:pt x="25" y="90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3" y="87"/>
                      <a:pt x="35" y="88"/>
                      <a:pt x="36" y="88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98"/>
                      <a:pt x="41" y="99"/>
                      <a:pt x="42" y="99"/>
                    </a:cubicBezTo>
                    <a:cubicBezTo>
                      <a:pt x="45" y="99"/>
                      <a:pt x="47" y="99"/>
                      <a:pt x="50" y="99"/>
                    </a:cubicBezTo>
                    <a:cubicBezTo>
                      <a:pt x="52" y="99"/>
                      <a:pt x="54" y="99"/>
                      <a:pt x="57" y="99"/>
                    </a:cubicBezTo>
                    <a:cubicBezTo>
                      <a:pt x="59" y="99"/>
                      <a:pt x="60" y="98"/>
                      <a:pt x="61" y="96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5" y="88"/>
                      <a:pt x="66" y="87"/>
                      <a:pt x="67" y="8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91"/>
                      <a:pt x="78" y="91"/>
                      <a:pt x="79" y="90"/>
                    </a:cubicBezTo>
                    <a:cubicBezTo>
                      <a:pt x="83" y="87"/>
                      <a:pt x="87" y="83"/>
                      <a:pt x="89" y="79"/>
                    </a:cubicBezTo>
                    <a:cubicBezTo>
                      <a:pt x="90" y="78"/>
                      <a:pt x="91" y="76"/>
                      <a:pt x="90" y="75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87" y="66"/>
                      <a:pt x="87" y="65"/>
                      <a:pt x="88" y="64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7" y="60"/>
                      <a:pt x="98" y="59"/>
                      <a:pt x="98" y="58"/>
                    </a:cubicBezTo>
                    <a:cubicBezTo>
                      <a:pt x="99" y="55"/>
                      <a:pt x="99" y="52"/>
                      <a:pt x="99" y="50"/>
                    </a:cubicBezTo>
                    <a:cubicBezTo>
                      <a:pt x="99" y="48"/>
                      <a:pt x="99" y="45"/>
                      <a:pt x="98" y="43"/>
                    </a:cubicBezTo>
                    <a:moveTo>
                      <a:pt x="90" y="54"/>
                    </a:moveTo>
                    <a:cubicBezTo>
                      <a:pt x="83" y="56"/>
                      <a:pt x="83" y="56"/>
                      <a:pt x="83" y="56"/>
                    </a:cubicBezTo>
                    <a:cubicBezTo>
                      <a:pt x="82" y="57"/>
                      <a:pt x="81" y="58"/>
                      <a:pt x="80" y="59"/>
                    </a:cubicBezTo>
                    <a:cubicBezTo>
                      <a:pt x="80" y="61"/>
                      <a:pt x="79" y="63"/>
                      <a:pt x="78" y="65"/>
                    </a:cubicBezTo>
                    <a:cubicBezTo>
                      <a:pt x="77" y="67"/>
                      <a:pt x="77" y="68"/>
                      <a:pt x="78" y="69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0" y="78"/>
                      <a:pt x="78" y="80"/>
                      <a:pt x="76" y="81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68" y="78"/>
                      <a:pt x="66" y="78"/>
                      <a:pt x="65" y="78"/>
                    </a:cubicBezTo>
                    <a:cubicBezTo>
                      <a:pt x="63" y="79"/>
                      <a:pt x="61" y="80"/>
                      <a:pt x="59" y="81"/>
                    </a:cubicBezTo>
                    <a:cubicBezTo>
                      <a:pt x="57" y="81"/>
                      <a:pt x="56" y="82"/>
                      <a:pt x="56" y="83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1" y="91"/>
                      <a:pt x="49" y="91"/>
                      <a:pt x="46" y="91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82"/>
                      <a:pt x="42" y="81"/>
                      <a:pt x="41" y="81"/>
                    </a:cubicBezTo>
                    <a:cubicBezTo>
                      <a:pt x="38" y="80"/>
                      <a:pt x="36" y="79"/>
                      <a:pt x="34" y="78"/>
                    </a:cubicBezTo>
                    <a:cubicBezTo>
                      <a:pt x="33" y="78"/>
                      <a:pt x="32" y="78"/>
                      <a:pt x="30" y="78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2" y="80"/>
                      <a:pt x="20" y="78"/>
                      <a:pt x="18" y="76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2" y="68"/>
                      <a:pt x="22" y="67"/>
                      <a:pt x="21" y="65"/>
                    </a:cubicBezTo>
                    <a:cubicBezTo>
                      <a:pt x="20" y="63"/>
                      <a:pt x="20" y="61"/>
                      <a:pt x="19" y="59"/>
                    </a:cubicBezTo>
                    <a:cubicBezTo>
                      <a:pt x="18" y="58"/>
                      <a:pt x="17" y="57"/>
                      <a:pt x="16" y="56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2"/>
                      <a:pt x="9" y="51"/>
                      <a:pt x="9" y="50"/>
                    </a:cubicBezTo>
                    <a:cubicBezTo>
                      <a:pt x="9" y="49"/>
                      <a:pt x="9" y="48"/>
                      <a:pt x="9" y="46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7" y="43"/>
                      <a:pt x="18" y="42"/>
                      <a:pt x="19" y="41"/>
                    </a:cubicBezTo>
                    <a:cubicBezTo>
                      <a:pt x="20" y="39"/>
                      <a:pt x="20" y="37"/>
                      <a:pt x="21" y="35"/>
                    </a:cubicBezTo>
                    <a:cubicBezTo>
                      <a:pt x="22" y="33"/>
                      <a:pt x="22" y="32"/>
                      <a:pt x="22" y="31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0" y="22"/>
                      <a:pt x="22" y="20"/>
                      <a:pt x="24" y="19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2"/>
                      <a:pt x="33" y="22"/>
                      <a:pt x="34" y="22"/>
                    </a:cubicBezTo>
                    <a:cubicBezTo>
                      <a:pt x="36" y="21"/>
                      <a:pt x="38" y="20"/>
                      <a:pt x="41" y="19"/>
                    </a:cubicBezTo>
                    <a:cubicBezTo>
                      <a:pt x="42" y="19"/>
                      <a:pt x="43" y="18"/>
                      <a:pt x="43" y="1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9" y="9"/>
                      <a:pt x="51" y="9"/>
                      <a:pt x="53" y="9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9"/>
                      <a:pt x="59" y="19"/>
                    </a:cubicBezTo>
                    <a:cubicBezTo>
                      <a:pt x="61" y="20"/>
                      <a:pt x="63" y="21"/>
                      <a:pt x="65" y="22"/>
                    </a:cubicBezTo>
                    <a:cubicBezTo>
                      <a:pt x="66" y="22"/>
                      <a:pt x="68" y="22"/>
                      <a:pt x="69" y="22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8" y="20"/>
                      <a:pt x="80" y="22"/>
                      <a:pt x="81" y="24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32"/>
                      <a:pt x="77" y="33"/>
                      <a:pt x="78" y="35"/>
                    </a:cubicBezTo>
                    <a:cubicBezTo>
                      <a:pt x="79" y="37"/>
                      <a:pt x="80" y="39"/>
                      <a:pt x="80" y="41"/>
                    </a:cubicBezTo>
                    <a:cubicBezTo>
                      <a:pt x="81" y="42"/>
                      <a:pt x="82" y="43"/>
                      <a:pt x="83" y="44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1" y="48"/>
                      <a:pt x="91" y="49"/>
                      <a:pt x="91" y="50"/>
                    </a:cubicBezTo>
                    <a:cubicBezTo>
                      <a:pt x="91" y="51"/>
                      <a:pt x="91" y="52"/>
                      <a:pt x="90" y="5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6" name="Freeform 63"/>
              <p:cNvSpPr>
                <a:spLocks noEditPoints="1"/>
              </p:cNvSpPr>
              <p:nvPr/>
            </p:nvSpPr>
            <p:spPr bwMode="auto">
              <a:xfrm>
                <a:off x="50" y="48"/>
                <a:ext cx="64" cy="65"/>
              </a:xfrm>
              <a:custGeom>
                <a:avLst/>
                <a:gdLst>
                  <a:gd name="T0" fmla="*/ 20 w 39"/>
                  <a:gd name="T1" fmla="*/ 0 h 40"/>
                  <a:gd name="T2" fmla="*/ 0 w 39"/>
                  <a:gd name="T3" fmla="*/ 20 h 40"/>
                  <a:gd name="T4" fmla="*/ 20 w 39"/>
                  <a:gd name="T5" fmla="*/ 40 h 40"/>
                  <a:gd name="T6" fmla="*/ 39 w 39"/>
                  <a:gd name="T7" fmla="*/ 20 h 40"/>
                  <a:gd name="T8" fmla="*/ 20 w 39"/>
                  <a:gd name="T9" fmla="*/ 0 h 40"/>
                  <a:gd name="T10" fmla="*/ 20 w 39"/>
                  <a:gd name="T11" fmla="*/ 31 h 40"/>
                  <a:gd name="T12" fmla="*/ 9 w 39"/>
                  <a:gd name="T13" fmla="*/ 20 h 40"/>
                  <a:gd name="T14" fmla="*/ 20 w 39"/>
                  <a:gd name="T15" fmla="*/ 9 h 40"/>
                  <a:gd name="T16" fmla="*/ 31 w 39"/>
                  <a:gd name="T17" fmla="*/ 20 h 40"/>
                  <a:gd name="T18" fmla="*/ 20 w 39"/>
                  <a:gd name="T19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0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0" y="40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moveTo>
                      <a:pt x="20" y="31"/>
                    </a:moveTo>
                    <a:cubicBezTo>
                      <a:pt x="14" y="31"/>
                      <a:pt x="9" y="26"/>
                      <a:pt x="9" y="20"/>
                    </a:cubicBezTo>
                    <a:cubicBezTo>
                      <a:pt x="9" y="14"/>
                      <a:pt x="14" y="9"/>
                      <a:pt x="20" y="9"/>
                    </a:cubicBezTo>
                    <a:cubicBezTo>
                      <a:pt x="26" y="9"/>
                      <a:pt x="31" y="14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22" name="Group 64"/>
            <p:cNvGrpSpPr/>
            <p:nvPr/>
          </p:nvGrpSpPr>
          <p:grpSpPr bwMode="auto">
            <a:xfrm>
              <a:off x="5389107" y="4868710"/>
              <a:ext cx="255587" cy="255667"/>
              <a:chOff x="0" y="0"/>
              <a:chExt cx="161" cy="161"/>
            </a:xfrm>
          </p:grpSpPr>
          <p:sp>
            <p:nvSpPr>
              <p:cNvPr id="23" name="Freeform 65"/>
              <p:cNvSpPr/>
              <p:nvPr/>
            </p:nvSpPr>
            <p:spPr bwMode="auto">
              <a:xfrm>
                <a:off x="0" y="0"/>
                <a:ext cx="161" cy="116"/>
              </a:xfrm>
              <a:custGeom>
                <a:avLst/>
                <a:gdLst>
                  <a:gd name="T0" fmla="*/ 75 w 98"/>
                  <a:gd name="T1" fmla="*/ 26 h 71"/>
                  <a:gd name="T2" fmla="*/ 71 w 98"/>
                  <a:gd name="T3" fmla="*/ 26 h 71"/>
                  <a:gd name="T4" fmla="*/ 71 w 98"/>
                  <a:gd name="T5" fmla="*/ 24 h 71"/>
                  <a:gd name="T6" fmla="*/ 47 w 98"/>
                  <a:gd name="T7" fmla="*/ 0 h 71"/>
                  <a:gd name="T8" fmla="*/ 23 w 98"/>
                  <a:gd name="T9" fmla="*/ 20 h 71"/>
                  <a:gd name="T10" fmla="*/ 16 w 98"/>
                  <a:gd name="T11" fmla="*/ 21 h 71"/>
                  <a:gd name="T12" fmla="*/ 16 w 98"/>
                  <a:gd name="T13" fmla="*/ 21 h 71"/>
                  <a:gd name="T14" fmla="*/ 6 w 98"/>
                  <a:gd name="T15" fmla="*/ 35 h 71"/>
                  <a:gd name="T16" fmla="*/ 7 w 98"/>
                  <a:gd name="T17" fmla="*/ 42 h 71"/>
                  <a:gd name="T18" fmla="*/ 0 w 98"/>
                  <a:gd name="T19" fmla="*/ 55 h 71"/>
                  <a:gd name="T20" fmla="*/ 16 w 98"/>
                  <a:gd name="T21" fmla="*/ 71 h 71"/>
                  <a:gd name="T22" fmla="*/ 32 w 98"/>
                  <a:gd name="T23" fmla="*/ 71 h 71"/>
                  <a:gd name="T24" fmla="*/ 36 w 98"/>
                  <a:gd name="T25" fmla="*/ 66 h 71"/>
                  <a:gd name="T26" fmla="*/ 32 w 98"/>
                  <a:gd name="T27" fmla="*/ 62 h 71"/>
                  <a:gd name="T28" fmla="*/ 16 w 98"/>
                  <a:gd name="T29" fmla="*/ 62 h 71"/>
                  <a:gd name="T30" fmla="*/ 9 w 98"/>
                  <a:gd name="T31" fmla="*/ 55 h 71"/>
                  <a:gd name="T32" fmla="*/ 15 w 98"/>
                  <a:gd name="T33" fmla="*/ 48 h 71"/>
                  <a:gd name="T34" fmla="*/ 18 w 98"/>
                  <a:gd name="T35" fmla="*/ 45 h 71"/>
                  <a:gd name="T36" fmla="*/ 17 w 98"/>
                  <a:gd name="T37" fmla="*/ 41 h 71"/>
                  <a:gd name="T38" fmla="*/ 14 w 98"/>
                  <a:gd name="T39" fmla="*/ 35 h 71"/>
                  <a:gd name="T40" fmla="*/ 19 w 98"/>
                  <a:gd name="T41" fmla="*/ 28 h 71"/>
                  <a:gd name="T42" fmla="*/ 19 w 98"/>
                  <a:gd name="T43" fmla="*/ 28 h 71"/>
                  <a:gd name="T44" fmla="*/ 25 w 98"/>
                  <a:gd name="T45" fmla="*/ 29 h 71"/>
                  <a:gd name="T46" fmla="*/ 29 w 98"/>
                  <a:gd name="T47" fmla="*/ 29 h 71"/>
                  <a:gd name="T48" fmla="*/ 31 w 98"/>
                  <a:gd name="T49" fmla="*/ 25 h 71"/>
                  <a:gd name="T50" fmla="*/ 31 w 98"/>
                  <a:gd name="T51" fmla="*/ 24 h 71"/>
                  <a:gd name="T52" fmla="*/ 31 w 98"/>
                  <a:gd name="T53" fmla="*/ 24 h 71"/>
                  <a:gd name="T54" fmla="*/ 47 w 98"/>
                  <a:gd name="T55" fmla="*/ 8 h 71"/>
                  <a:gd name="T56" fmla="*/ 62 w 98"/>
                  <a:gd name="T57" fmla="*/ 24 h 71"/>
                  <a:gd name="T58" fmla="*/ 60 w 98"/>
                  <a:gd name="T59" fmla="*/ 32 h 71"/>
                  <a:gd name="T60" fmla="*/ 61 w 98"/>
                  <a:gd name="T61" fmla="*/ 37 h 71"/>
                  <a:gd name="T62" fmla="*/ 66 w 98"/>
                  <a:gd name="T63" fmla="*/ 37 h 71"/>
                  <a:gd name="T64" fmla="*/ 75 w 98"/>
                  <a:gd name="T65" fmla="*/ 34 h 71"/>
                  <a:gd name="T66" fmla="*/ 89 w 98"/>
                  <a:gd name="T67" fmla="*/ 48 h 71"/>
                  <a:gd name="T68" fmla="*/ 75 w 98"/>
                  <a:gd name="T69" fmla="*/ 62 h 71"/>
                  <a:gd name="T70" fmla="*/ 66 w 98"/>
                  <a:gd name="T71" fmla="*/ 62 h 71"/>
                  <a:gd name="T72" fmla="*/ 62 w 98"/>
                  <a:gd name="T73" fmla="*/ 66 h 71"/>
                  <a:gd name="T74" fmla="*/ 66 w 98"/>
                  <a:gd name="T75" fmla="*/ 71 h 71"/>
                  <a:gd name="T76" fmla="*/ 75 w 98"/>
                  <a:gd name="T77" fmla="*/ 71 h 71"/>
                  <a:gd name="T78" fmla="*/ 98 w 98"/>
                  <a:gd name="T79" fmla="*/ 48 h 71"/>
                  <a:gd name="T80" fmla="*/ 75 w 98"/>
                  <a:gd name="T8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" h="71">
                    <a:moveTo>
                      <a:pt x="75" y="26"/>
                    </a:moveTo>
                    <a:cubicBezTo>
                      <a:pt x="74" y="26"/>
                      <a:pt x="72" y="26"/>
                      <a:pt x="71" y="26"/>
                    </a:cubicBezTo>
                    <a:cubicBezTo>
                      <a:pt x="71" y="25"/>
                      <a:pt x="71" y="25"/>
                      <a:pt x="71" y="24"/>
                    </a:cubicBezTo>
                    <a:cubicBezTo>
                      <a:pt x="71" y="10"/>
                      <a:pt x="60" y="0"/>
                      <a:pt x="47" y="0"/>
                    </a:cubicBezTo>
                    <a:cubicBezTo>
                      <a:pt x="35" y="0"/>
                      <a:pt x="25" y="8"/>
                      <a:pt x="23" y="20"/>
                    </a:cubicBezTo>
                    <a:cubicBezTo>
                      <a:pt x="20" y="19"/>
                      <a:pt x="18" y="20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0" y="23"/>
                      <a:pt x="6" y="29"/>
                      <a:pt x="6" y="35"/>
                    </a:cubicBezTo>
                    <a:cubicBezTo>
                      <a:pt x="6" y="37"/>
                      <a:pt x="6" y="40"/>
                      <a:pt x="7" y="42"/>
                    </a:cubicBezTo>
                    <a:cubicBezTo>
                      <a:pt x="3" y="45"/>
                      <a:pt x="0" y="50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34" y="71"/>
                      <a:pt x="36" y="69"/>
                      <a:pt x="36" y="66"/>
                    </a:cubicBezTo>
                    <a:cubicBezTo>
                      <a:pt x="36" y="64"/>
                      <a:pt x="34" y="62"/>
                      <a:pt x="32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2" y="62"/>
                      <a:pt x="9" y="59"/>
                      <a:pt x="9" y="55"/>
                    </a:cubicBezTo>
                    <a:cubicBezTo>
                      <a:pt x="9" y="52"/>
                      <a:pt x="11" y="49"/>
                      <a:pt x="15" y="48"/>
                    </a:cubicBezTo>
                    <a:cubicBezTo>
                      <a:pt x="16" y="48"/>
                      <a:pt x="18" y="47"/>
                      <a:pt x="18" y="45"/>
                    </a:cubicBezTo>
                    <a:cubicBezTo>
                      <a:pt x="19" y="43"/>
                      <a:pt x="18" y="42"/>
                      <a:pt x="17" y="41"/>
                    </a:cubicBezTo>
                    <a:cubicBezTo>
                      <a:pt x="15" y="39"/>
                      <a:pt x="14" y="37"/>
                      <a:pt x="14" y="35"/>
                    </a:cubicBezTo>
                    <a:cubicBezTo>
                      <a:pt x="14" y="32"/>
                      <a:pt x="16" y="29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1" y="28"/>
                      <a:pt x="23" y="28"/>
                      <a:pt x="25" y="29"/>
                    </a:cubicBezTo>
                    <a:cubicBezTo>
                      <a:pt x="26" y="30"/>
                      <a:pt x="28" y="30"/>
                      <a:pt x="29" y="29"/>
                    </a:cubicBezTo>
                    <a:cubicBezTo>
                      <a:pt x="30" y="28"/>
                      <a:pt x="31" y="27"/>
                      <a:pt x="31" y="25"/>
                    </a:cubicBezTo>
                    <a:cubicBezTo>
                      <a:pt x="31" y="25"/>
                      <a:pt x="31" y="24"/>
                      <a:pt x="31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15"/>
                      <a:pt x="38" y="8"/>
                      <a:pt x="47" y="8"/>
                    </a:cubicBezTo>
                    <a:cubicBezTo>
                      <a:pt x="55" y="8"/>
                      <a:pt x="62" y="15"/>
                      <a:pt x="62" y="24"/>
                    </a:cubicBezTo>
                    <a:cubicBezTo>
                      <a:pt x="62" y="27"/>
                      <a:pt x="62" y="29"/>
                      <a:pt x="60" y="32"/>
                    </a:cubicBezTo>
                    <a:cubicBezTo>
                      <a:pt x="59" y="34"/>
                      <a:pt x="59" y="36"/>
                      <a:pt x="61" y="37"/>
                    </a:cubicBezTo>
                    <a:cubicBezTo>
                      <a:pt x="62" y="39"/>
                      <a:pt x="65" y="39"/>
                      <a:pt x="66" y="37"/>
                    </a:cubicBezTo>
                    <a:cubicBezTo>
                      <a:pt x="68" y="36"/>
                      <a:pt x="71" y="34"/>
                      <a:pt x="75" y="34"/>
                    </a:cubicBezTo>
                    <a:cubicBezTo>
                      <a:pt x="83" y="34"/>
                      <a:pt x="89" y="40"/>
                      <a:pt x="89" y="48"/>
                    </a:cubicBezTo>
                    <a:cubicBezTo>
                      <a:pt x="89" y="56"/>
                      <a:pt x="83" y="62"/>
                      <a:pt x="75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4" y="62"/>
                      <a:pt x="62" y="64"/>
                      <a:pt x="62" y="66"/>
                    </a:cubicBezTo>
                    <a:cubicBezTo>
                      <a:pt x="62" y="69"/>
                      <a:pt x="64" y="71"/>
                      <a:pt x="66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88" y="71"/>
                      <a:pt x="98" y="60"/>
                      <a:pt x="98" y="48"/>
                    </a:cubicBezTo>
                    <a:cubicBezTo>
                      <a:pt x="98" y="36"/>
                      <a:pt x="88" y="26"/>
                      <a:pt x="75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24" name="Freeform 66"/>
              <p:cNvSpPr/>
              <p:nvPr/>
            </p:nvSpPr>
            <p:spPr bwMode="auto">
              <a:xfrm>
                <a:off x="49" y="64"/>
                <a:ext cx="62" cy="97"/>
              </a:xfrm>
              <a:custGeom>
                <a:avLst/>
                <a:gdLst>
                  <a:gd name="T0" fmla="*/ 30 w 38"/>
                  <a:gd name="T1" fmla="*/ 38 h 59"/>
                  <a:gd name="T2" fmla="*/ 23 w 38"/>
                  <a:gd name="T3" fmla="*/ 45 h 59"/>
                  <a:gd name="T4" fmla="*/ 23 w 38"/>
                  <a:gd name="T5" fmla="*/ 5 h 59"/>
                  <a:gd name="T6" fmla="*/ 19 w 38"/>
                  <a:gd name="T7" fmla="*/ 0 h 59"/>
                  <a:gd name="T8" fmla="*/ 15 w 38"/>
                  <a:gd name="T9" fmla="*/ 5 h 59"/>
                  <a:gd name="T10" fmla="*/ 15 w 38"/>
                  <a:gd name="T11" fmla="*/ 45 h 59"/>
                  <a:gd name="T12" fmla="*/ 8 w 38"/>
                  <a:gd name="T13" fmla="*/ 38 h 59"/>
                  <a:gd name="T14" fmla="*/ 2 w 38"/>
                  <a:gd name="T15" fmla="*/ 38 h 59"/>
                  <a:gd name="T16" fmla="*/ 2 w 38"/>
                  <a:gd name="T17" fmla="*/ 44 h 59"/>
                  <a:gd name="T18" fmla="*/ 16 w 38"/>
                  <a:gd name="T19" fmla="*/ 58 h 59"/>
                  <a:gd name="T20" fmla="*/ 19 w 38"/>
                  <a:gd name="T21" fmla="*/ 59 h 59"/>
                  <a:gd name="T22" fmla="*/ 22 w 38"/>
                  <a:gd name="T23" fmla="*/ 58 h 59"/>
                  <a:gd name="T24" fmla="*/ 36 w 38"/>
                  <a:gd name="T25" fmla="*/ 44 h 59"/>
                  <a:gd name="T26" fmla="*/ 36 w 38"/>
                  <a:gd name="T27" fmla="*/ 38 h 59"/>
                  <a:gd name="T28" fmla="*/ 30 w 38"/>
                  <a:gd name="T29" fmla="*/ 3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59">
                    <a:moveTo>
                      <a:pt x="30" y="38"/>
                    </a:move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2"/>
                      <a:pt x="21" y="0"/>
                      <a:pt x="19" y="0"/>
                    </a:cubicBezTo>
                    <a:cubicBezTo>
                      <a:pt x="17" y="0"/>
                      <a:pt x="15" y="2"/>
                      <a:pt x="15" y="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36"/>
                      <a:pt x="3" y="36"/>
                      <a:pt x="2" y="38"/>
                    </a:cubicBezTo>
                    <a:cubicBezTo>
                      <a:pt x="0" y="39"/>
                      <a:pt x="0" y="42"/>
                      <a:pt x="2" y="44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8" y="59"/>
                      <a:pt x="19" y="59"/>
                    </a:cubicBezTo>
                    <a:cubicBezTo>
                      <a:pt x="20" y="59"/>
                      <a:pt x="21" y="59"/>
                      <a:pt x="22" y="58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8" y="42"/>
                      <a:pt x="38" y="39"/>
                      <a:pt x="36" y="38"/>
                    </a:cubicBezTo>
                    <a:cubicBezTo>
                      <a:pt x="35" y="36"/>
                      <a:pt x="32" y="36"/>
                      <a:pt x="30" y="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endParaRPr>
              </a:p>
            </p:txBody>
          </p:sp>
        </p:grp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59" y="1770419"/>
            <a:ext cx="3075041" cy="4612562"/>
          </a:xfrm>
          <a:prstGeom prst="rect">
            <a:avLst/>
          </a:prstGeom>
        </p:spPr>
      </p:pic>
      <p:sp>
        <p:nvSpPr>
          <p:cNvPr id="33" name="2"/>
          <p:cNvSpPr txBox="1"/>
          <p:nvPr/>
        </p:nvSpPr>
        <p:spPr>
          <a:xfrm>
            <a:off x="1782333" y="687748"/>
            <a:ext cx="2989921" cy="58124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37991" y="3631201"/>
            <a:ext cx="9796676" cy="1766238"/>
            <a:chOff x="1137991" y="3631201"/>
            <a:chExt cx="9796676" cy="1766238"/>
          </a:xfrm>
        </p:grpSpPr>
        <p:sp>
          <p:nvSpPr>
            <p:cNvPr id="13" name="文本框 12"/>
            <p:cNvSpPr txBox="1"/>
            <p:nvPr/>
          </p:nvSpPr>
          <p:spPr>
            <a:xfrm>
              <a:off x="1137991" y="3631201"/>
              <a:ext cx="2771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点击此处添加标题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219061" y="4335610"/>
              <a:ext cx="260963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619379" y="3631201"/>
              <a:ext cx="2771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点击此处添加标题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700449" y="4335610"/>
              <a:ext cx="2609634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62892" y="3631201"/>
              <a:ext cx="2771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点击此处添加标题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8243962" y="4335610"/>
              <a:ext cx="260963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阿里巴巴普惠体 R" panose="00020600040101010101" pitchFamily="18" charset="-122"/>
                </a:rPr>
                <a:t>您的内容打在这里，或者通过复制您的文本后，在此框中选择粘贴，并选择只保留文字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51" y="2275185"/>
            <a:ext cx="1851849" cy="11757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00" y="2162732"/>
            <a:ext cx="1209300" cy="128822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398" y="2313285"/>
            <a:ext cx="1871852" cy="1188478"/>
          </a:xfrm>
          <a:prstGeom prst="rect">
            <a:avLst/>
          </a:prstGeom>
        </p:spPr>
      </p:pic>
      <p:sp>
        <p:nvSpPr>
          <p:cNvPr id="23" name="2"/>
          <p:cNvSpPr txBox="1"/>
          <p:nvPr/>
        </p:nvSpPr>
        <p:spPr>
          <a:xfrm>
            <a:off x="1782333" y="687748"/>
            <a:ext cx="2989921" cy="58124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417092" y="1308855"/>
            <a:ext cx="1475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05282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0 2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05282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53000" y="2237613"/>
            <a:ext cx="5817927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dirty="0">
                <a:solidFill>
                  <a:srgbClr val="F0528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告白气球</a:t>
            </a: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3356240" y="2945499"/>
            <a:ext cx="5389026" cy="3434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亲爱的 别任性 你的眼睛 在说我愿意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1667" r="16470" b="40341"/>
          <a:stretch>
            <a:fillRect/>
          </a:stretch>
        </p:blipFill>
        <p:spPr>
          <a:xfrm>
            <a:off x="5033290" y="3814605"/>
            <a:ext cx="2034926" cy="1630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www.2ppt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5D74"/>
      </a:accent1>
      <a:accent2>
        <a:srgbClr val="FB9AC4"/>
      </a:accent2>
      <a:accent3>
        <a:srgbClr val="7F321F"/>
      </a:accent3>
      <a:accent4>
        <a:srgbClr val="015D74"/>
      </a:accent4>
      <a:accent5>
        <a:srgbClr val="A0D4E1"/>
      </a:accent5>
      <a:accent6>
        <a:srgbClr val="FB9AC4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1648</Words>
  <Application>Microsoft Office PowerPoint</Application>
  <PresentationFormat>宽屏</PresentationFormat>
  <Paragraphs>159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阿里巴巴普惠体 R</vt:lpstr>
      <vt:lpstr>宋体</vt:lpstr>
      <vt:lpstr>微软雅黑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2021-06-28T00:29:00Z</dcterms:created>
  <dcterms:modified xsi:type="dcterms:W3CDTF">2023-01-10T05:29:26Z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E58E10689055476E97B12CF1B9469C4A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