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23" r:id="rId2"/>
    <p:sldId id="777" r:id="rId3"/>
    <p:sldId id="778" r:id="rId4"/>
    <p:sldId id="779" r:id="rId5"/>
    <p:sldId id="783" r:id="rId6"/>
    <p:sldId id="780" r:id="rId7"/>
    <p:sldId id="781" r:id="rId8"/>
    <p:sldId id="782" r:id="rId9"/>
    <p:sldId id="807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822" r:id="rId2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-96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2863BF-E784-4DCC-B913-07AA833C92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9C24B78-8CD5-4E21-A10E-A07FF1CFD77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3CA595-8CD1-4EBE-A93B-279C4AF2A5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9273E6B-5B39-434B-BC32-BDC82DEBF2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E5F5C0-A60A-46A5-BB65-1DD977F04D6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26A9E2-A466-4149-AE0D-0393D96A31D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73EB882-2C6F-4269-903E-F2F76490B25B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1B6641-2026-44AF-A581-C65C2494199A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F31D3E-C13E-4F85-BB2C-FE7967CC40C1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ED15A9-9F03-4033-9B2A-A936B3CEAAA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093DFB6-8102-4C9A-B967-EC8FB73D4F49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8E9ADA-CE0C-4A58-9A51-C700E40998C4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6D5C4E-430B-4617-9ABD-E6BF3F3D38A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21F941-DB9D-40E8-BA6C-9BB8797030CA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571E8E-FC96-417E-BA6D-946952D464D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A7FEB0-C9CC-45DF-B04C-B6B6A1225DA1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586062-7556-43F5-8979-86344A2D6B58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EECDD2-8B3A-478C-B1C1-7E91F62311BE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0C690A-9061-40DF-99D9-CDA2E31E5362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5DDD34-BCA9-46A5-86E1-AF599F490B7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084C4B-87FA-4481-AC63-14F3800A9B9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0EEC406-132D-4589-A56D-8161FE7FFC27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0A03C4-1AAD-4322-9924-F9B29916FB8C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9D2F74-406C-4DB1-957F-3698BEB6B32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3E0050-860C-426A-972A-FAC9455247F1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C69663-0ED1-4E38-A88C-244716AEE07C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ECB8FE08-04FF-4BA2-BED5-D91CFD773D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512368-4B8A-4A46-9316-0907F19762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44599DA5-840E-4D07-BE01-84784E82494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47F3F47D-C0A8-49AE-9D73-EAE7ACCAB840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/>
          <p:cNvSpPr txBox="1"/>
          <p:nvPr/>
        </p:nvSpPr>
        <p:spPr bwMode="auto">
          <a:xfrm>
            <a:off x="2051050" y="1708150"/>
            <a:ext cx="6773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Unit 3 Sports and fitness</a:t>
            </a:r>
            <a:endParaRPr lang="zh-CN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3867150"/>
            <a:ext cx="9144000" cy="497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051050" y="2643760"/>
            <a:ext cx="7092950" cy="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b="1" dirty="0">
                <a:latin typeface="Cambria" panose="02040503050406030204" pitchFamily="18" charset="0"/>
              </a:rPr>
              <a:t>　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Thinking(2)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郎平上演王者归来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5997" y="1538287"/>
            <a:ext cx="8428434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2013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年，国际排联公布的世界排名，中国仅列第五位。伦敦奥运会未能跻身四强，令国人扼腕叹息。在女排最危难的关头，郎平再次选择了挺身而出，最终上演了王者归来。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2014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年世锦赛亚军；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2015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年亚锦赛冠军；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2015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年女排世界杯冠军；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2016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年里约奥运会冠军！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573881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honour/honor </a:t>
            </a:r>
            <a:r>
              <a:rPr lang="en-US" altLang="zh-CN" b="1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[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荣誉；尊敬；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sing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荣幸；光荣；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头衔；荣誉称号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尊重；向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表示敬意；给予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荣誉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354932"/>
            <a:ext cx="8428435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体会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 is a great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for me to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be invited to your wedding.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 is my great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to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be invited to your wedding.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I’m very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to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be invited to your wedding.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承蒙邀请参加你们的婚礼，深感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local government built a monument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in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of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the dead soldiers.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local government built a monument to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the dead soldiers.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当地政府为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阵亡将士建立了一座纪念碑。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1228" y="2976563"/>
            <a:ext cx="190023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荣幸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447" y="4218385"/>
            <a:ext cx="190023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纪念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 is one’s/an honor to do...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做某事感到荣幸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向某人表示敬意；为纪念某人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3756" y="1518047"/>
            <a:ext cx="2300288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honoured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to do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741" y="1924051"/>
            <a:ext cx="1727597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sb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413147" y="627460"/>
            <a:ext cx="8428434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翻译句子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能在这里和大家分享如何学好英语，我感到非常荣幸。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英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]our/[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美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]or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拼写不同的单词还有哪些？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____________________________________________________________________  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6998" y="1391841"/>
            <a:ext cx="7778353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It is my/an honor to be here to share with you how to learn English well.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522" y="1816894"/>
            <a:ext cx="77771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honoured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to be here to share with you how to learn English well.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6998" y="2625328"/>
            <a:ext cx="77783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colour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/color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6998" y="3049191"/>
            <a:ext cx="77783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neighbour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/neighbor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295276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fall apart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破裂；破碎；崩溃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727473"/>
            <a:ext cx="8428435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 think this old chair is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falling apart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我觉得这把旧椅子要散架了。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记牢下列短语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behind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落在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后面；跟不上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down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跌倒；倒塌；不尽人意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in love with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坠入爱河；爱上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off  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掉下；跌落；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数量或质量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下降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over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被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绊倒；倒下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They were afraid of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falling behind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in the relay race.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他们唯恐在接力比赛中落后。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To be successful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first thing to do is to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fall in love with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your work.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成功的第一要素就是热爱你的工作。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介副词填空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Attendance at my lectures has fallen ____________ considerably.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You must watch your step so as not to fall ____________.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This old car is about to fall ____________.You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 better sell it.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4863" y="1537097"/>
            <a:ext cx="9548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5623" y="1940719"/>
            <a:ext cx="9548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38" y="2309813"/>
            <a:ext cx="9548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apart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30361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Understanding in context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Michael Jordan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251223" y="1085851"/>
            <a:ext cx="8598694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When Michael Jordan’s feet left the ground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time seemed to stand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still.The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player who became known as “Air Jordan” changed basketball with his graceful moves and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jumps.Jordan’s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skills were impressive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but the mental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strength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that he showed made him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unique.In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the final seconds of a game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Jordan always seemed to find a way to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win.Jordan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says that the secret to his success is learning from his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failures.</a:t>
            </a:r>
            <a:r>
              <a:rPr lang="en-US" altLang="zh-CN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can accept failure; everyone fails at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something.But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I can’t accept not trying.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Losing games taught him to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practise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harder and never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give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up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.In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life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Jordan has learnt to share his success with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others.The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Boys and Girls Club which he started in Chicago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has been helping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young people since 1996.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1004887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不经历风雨怎么能见彩虹？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359569" y="1914526"/>
            <a:ext cx="8428435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大家都知道篮球之神乔丹六夺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NBA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总冠军，但是他在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1984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年进入联盟后，第七次季后赛之旅才获得总冠军，除了处子秀输给雄鹿之外，连续两次被凯尔特人在首轮横扫，连续三年输给活塞，这就是乔丹封神之前的惨淡经历。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strength </a:t>
            </a:r>
            <a:r>
              <a:rPr lang="en-US" altLang="zh-CN" b="1" i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[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力量；体力；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优点；长处；强项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写出下列句中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strength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的含义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Happiness and success often come to those who are good at recognizing their own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strengths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Maths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is my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strength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while I don’t do well in English.____________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 don’t have the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strength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to lift the box.____________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词块积累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build up one’s strength/body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强身健体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strengths and weaknesses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优点和缺点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5672" y="1924050"/>
            <a:ext cx="1538288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优点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；长处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36506" y="2331244"/>
            <a:ext cx="15382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强项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0835" y="2742010"/>
            <a:ext cx="15382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力量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51222" y="23217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give up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放弃；投降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664369"/>
            <a:ext cx="842843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gave up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hope of finding my ring again.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我放弃了再次找到戒指的希望。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短语记牢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记牢下列短语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give back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　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归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还；使返回；恢复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give in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屈服；让步；交上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考卷等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give off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发出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气味、光、热等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give(...)away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送掉；赠送；分发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奖品等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；泄露；出卖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We will carry on fighting to the end and never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give in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我们将战斗到底，决不屈服。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If you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give away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the secret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you’ll have to answer for it.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如果你把秘密泄露出去，你就得承担责任。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79785" y="107886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788" y="483460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9791" y="1707631"/>
            <a:ext cx="8684419" cy="25622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1.They say that he 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掌握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 several foreign languages.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2.She worked hard in order to win 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荣誉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 for herself.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3.We have got 16 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奖牌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most of which were won by women.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4.Chinese 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运动员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 have also made important contributions to the Olympic Games.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5.I feel greatly ____________(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 to be welcomed into their society.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11004" y="1707630"/>
            <a:ext cx="10727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masters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49291" y="2076724"/>
            <a:ext cx="10727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glory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8616" y="2535115"/>
            <a:ext cx="10727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medals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1150" y="2941118"/>
            <a:ext cx="107275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athletes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5000" y="3760268"/>
            <a:ext cx="107275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honored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介副词填空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is difficult to give ____________ smoking.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His accent gives him ____________ as a southerner.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a few minutes he returned with my bag and gave it ____________ to me.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8253" y="1465660"/>
            <a:ext cx="15382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50394" y="1888332"/>
            <a:ext cx="15382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away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2429" y="2355057"/>
            <a:ext cx="153947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back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251222" y="320279"/>
            <a:ext cx="842843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5.The Boys and Girls Club which he started in Chicago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has been helping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young people since 1996.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他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乔丹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在芝加哥所创建的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男孩女孩俱乐部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1996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年至今一直在帮助年轻人。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句中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“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has been helping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为现在完成进行时。其构成为：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have/has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been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＋现在分词。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表示过去开始的动作一直延续到现在并仍在继续之中。它常和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how long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for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＋时间段，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since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＋时间点结构及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all the time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this week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all day/night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all the morning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等连用。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haven’t been sleeping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well since I returned home.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回到家以来我一直睡得不好。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表示过去开始的动作刚结束并在某种情况下与现在有关联。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—Sorry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I’m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late.Have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you been waiting long?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对不起，我迟到了。你等了很久了吗？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Yes.I’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been waiting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for an hour.——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是的，我等了一个小时了。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表示现在以前这段时期反复发生的动作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强调次数多，动作不一定持续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has been cycling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to work for the last three weeks.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三周以来，他一直骑自行车上班。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302419" y="851298"/>
            <a:ext cx="8428435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Jack ________________ Jane every night for the last week.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最近一周杰克天天晚上给简打电话。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His eyes are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red.He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________________ too hard recently.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他眼睛红了，准是最近工作太辛苦了。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现在完成时和现在完成进行时有什么区别？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9904" y="1220391"/>
            <a:ext cx="2047875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been phoning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8888" y="2047876"/>
            <a:ext cx="20478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been working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344" y="3290887"/>
            <a:ext cx="8047435" cy="90011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现在完成时表示到现在为止动作已经完成，强调结果；而现在完成进行时强调动作本身的持续性，不管动作是否完成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6.After he recovered from illness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 tried to build up his ____________(strong).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7.In my opinion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____________ (determine)to succeed is an important quality to have.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8.They said the ____________ were taken to a hospital nearby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and fortunately the ____________ was not serious.(injure)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8610" y="1051322"/>
            <a:ext cx="10727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strength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4132" y="1519238"/>
            <a:ext cx="14275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determination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9344" y="2312194"/>
            <a:ext cx="14275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injured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6794" y="2706291"/>
            <a:ext cx="14275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injury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88132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1.Helen has ________________(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树立了好榜样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)to all of us; we should learn from her.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2.It’s a pity that their marriage finally ________________(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破裂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3.Although Mike was in trouble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 didn’t ________________(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失去信心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4.Jason encouraged her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telling her not to ________________(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放弃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5.It can make us know the latest news ________________(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国内外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5660" y="1077516"/>
            <a:ext cx="1900238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set a good example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3381" y="1484710"/>
            <a:ext cx="19014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fell apart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3697" y="1932385"/>
            <a:ext cx="117990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lose heart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7504" y="2293144"/>
            <a:ext cx="118110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give up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5953" y="2771775"/>
            <a:ext cx="2299097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at home and abroad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0607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语境串记多义词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296466" y="1413272"/>
            <a:ext cx="859869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master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 garden is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master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language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who is said to have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mastered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6 languages.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这个花园的主人是一个语言大师，据说精通六门语言。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captain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 football team joined the army and became a </a:t>
            </a:r>
            <a:r>
              <a:rPr lang="en-US" altLang="zh-CN" b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captain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.After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retirement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became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captain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a ship.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这个足球队的队长参军后成为一名上尉，退役后又成为一名船长。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702469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281517" y="585788"/>
            <a:ext cx="83099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60747" y="1113235"/>
            <a:ext cx="8428434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名词后缀：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-ship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-(a)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th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1.champion(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championship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2.determine(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determination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3.strong(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strength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28575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51222" y="652462"/>
            <a:ext cx="8428434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1.The team that Lang Ping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had built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was falling apart.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郎平组建的队伍正面临分崩离析。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截止到上个月月末，我们已经完成了这项工作。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We _____________________________________ by the end of last month.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2.The Boys and Girls Club which he started in Chicago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has been helping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young people since 1996.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他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乔丹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在芝加哥所创建的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男孩女孩俱乐部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1996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年至今一直在帮助年轻人。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我确信这次考试你会考得更好的，因为今年你一直都学习很努力。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I’m sure you will do better in the test because you _____________________________ so hard this year.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7110" y="1834754"/>
            <a:ext cx="3367088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had already finished the job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1941" y="3877866"/>
            <a:ext cx="1901428" cy="90024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have been studying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130849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740694"/>
            <a:ext cx="8428435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过去完成时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(had done)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表示在过去某个时间之前已经完成的动作或存在的状态。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现在完成进行时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(have/has been doing)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表示从过去开始一直持续到现在的动作或存在的状态。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197644" y="922735"/>
            <a:ext cx="842843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Understanding in context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ctr"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Lang Ping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197644" y="1547812"/>
            <a:ext cx="8770144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As a player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Lang Ping brought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honour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and glory to her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country.As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 coach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she led the China women’s volleyball team to medals at world championships and the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Olympics.As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a person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Lang Ping is loved by fans at home and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abroad.When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the Chinese team was preparing for the 2015 World Cup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her determination was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tested.The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team that Lang Ping had built was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falling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apart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.One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of the best players had been injured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and the team captain had to leave because of heart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problems.Losing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two important players was a big challenge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but Lang Ping did not lose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heart.She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had faced difficulties before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and she knew that her young players could win if they worked together as a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team.Two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weeks later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they were world champions! Then in 2016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Lang Ping led her volleyball team to Olympic gold in Brazil. 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80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357188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全屏显示(16:9)</PresentationFormat>
  <Paragraphs>193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6E814E80E5D948318C113DC34977ED66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