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9"/>
  </p:notesMasterIdLst>
  <p:sldIdLst>
    <p:sldId id="256" r:id="rId2"/>
    <p:sldId id="301" r:id="rId3"/>
    <p:sldId id="260" r:id="rId4"/>
    <p:sldId id="269" r:id="rId5"/>
    <p:sldId id="294" r:id="rId6"/>
    <p:sldId id="272" r:id="rId7"/>
    <p:sldId id="306" r:id="rId8"/>
    <p:sldId id="308" r:id="rId9"/>
    <p:sldId id="295" r:id="rId10"/>
    <p:sldId id="296" r:id="rId11"/>
    <p:sldId id="298" r:id="rId12"/>
    <p:sldId id="299" r:id="rId13"/>
    <p:sldId id="284" r:id="rId14"/>
    <p:sldId id="290" r:id="rId15"/>
    <p:sldId id="302" r:id="rId16"/>
    <p:sldId id="300" r:id="rId17"/>
    <p:sldId id="276" r:id="rId18"/>
  </p:sldIdLst>
  <p:sldSz cx="9144000" cy="5143500" type="screen16x9"/>
  <p:notesSz cx="6858000" cy="9144000"/>
  <p:defaultTextStyle>
    <a:defPPr>
      <a:defRPr lang="zh-CN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49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  <a:srgbClr val="FFF887"/>
    <a:srgbClr val="FFF357"/>
    <a:srgbClr val="31732A"/>
    <a:srgbClr val="2F7029"/>
    <a:srgbClr val="9ECA77"/>
    <a:srgbClr val="45A058"/>
    <a:srgbClr val="9DC37C"/>
    <a:srgbClr val="BFD27B"/>
    <a:srgbClr val="8DC58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62" autoAdjust="0"/>
    <p:restoredTop sz="94660"/>
  </p:normalViewPr>
  <p:slideViewPr>
    <p:cSldViewPr snapToGrid="0" snapToObjects="1">
      <p:cViewPr>
        <p:scale>
          <a:sx n="100" d="100"/>
          <a:sy n="100" d="100"/>
        </p:scale>
        <p:origin x="-330" y="-804"/>
      </p:cViewPr>
      <p:guideLst>
        <p:guide orient="horz" pos="16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70" d="100"/>
        <a:sy n="17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36.wmf"/><Relationship Id="rId2" Type="http://schemas.openxmlformats.org/officeDocument/2006/relationships/image" Target="../media/image35.wmf"/><Relationship Id="rId1" Type="http://schemas.openxmlformats.org/officeDocument/2006/relationships/image" Target="../media/image3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14.wmf"/><Relationship Id="rId1" Type="http://schemas.openxmlformats.org/officeDocument/2006/relationships/image" Target="../media/image13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6.wmf"/><Relationship Id="rId6" Type="http://schemas.openxmlformats.org/officeDocument/2006/relationships/image" Target="../media/image21.wmf"/><Relationship Id="rId5" Type="http://schemas.openxmlformats.org/officeDocument/2006/relationships/image" Target="../media/image20.wmf"/><Relationship Id="rId4" Type="http://schemas.openxmlformats.org/officeDocument/2006/relationships/image" Target="../media/image19.w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.wmf"/><Relationship Id="rId1" Type="http://schemas.openxmlformats.org/officeDocument/2006/relationships/image" Target="../media/image22.w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image" Target="../media/image27.wmf"/><Relationship Id="rId1" Type="http://schemas.openxmlformats.org/officeDocument/2006/relationships/image" Target="../media/image26.wmf"/><Relationship Id="rId5" Type="http://schemas.openxmlformats.org/officeDocument/2006/relationships/image" Target="../media/image30.wmf"/><Relationship Id="rId4" Type="http://schemas.openxmlformats.org/officeDocument/2006/relationships/image" Target="../media/image29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4AD9CA-74A7-482F-A737-DB6CFF604511}" type="datetimeFigureOut">
              <a:rPr lang="zh-CN" altLang="en-US" smtClean="0"/>
              <a:t>2023-01-17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33B8A56-55E0-4C62-A474-89988824257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33B8A56-55E0-4C62-A474-89988824257D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kumimoji="1" lang="zh-CN" altLang="en-US" smtClean="0"/>
              <a:t>单击此处编辑母版副标题样式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和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竖排文本占位符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9" name="幻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5" name="幻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4" name="幻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3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3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kumimoji="1"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kumimoji="1"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1" lang="zh-CN" altLang="en-US"/>
          </a:p>
        </p:txBody>
      </p:sp>
      <p:sp>
        <p:nvSpPr>
          <p:cNvPr id="7" name="幻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kumimoji="1" lang="zh-CN" altLang="en-US" smtClean="0"/>
              <a:t>单击此处编辑母版标题样式</a:t>
            </a:r>
            <a:endParaRPr kumimoji="1"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kumimoji="1" lang="zh-CN" altLang="en-US" smtClean="0"/>
              <a:t>单击此处编辑母版文本样式</a:t>
            </a:r>
          </a:p>
          <a:p>
            <a:pPr lvl="1"/>
            <a:r>
              <a:rPr kumimoji="1" lang="zh-CN" altLang="en-US" smtClean="0"/>
              <a:t>二级</a:t>
            </a:r>
          </a:p>
          <a:p>
            <a:pPr lvl="2"/>
            <a:r>
              <a:rPr kumimoji="1" lang="zh-CN" altLang="en-US" smtClean="0"/>
              <a:t>三级</a:t>
            </a:r>
          </a:p>
          <a:p>
            <a:pPr lvl="3"/>
            <a:r>
              <a:rPr kumimoji="1" lang="zh-CN" altLang="en-US" smtClean="0"/>
              <a:t>四级</a:t>
            </a:r>
          </a:p>
          <a:p>
            <a:pPr lvl="4"/>
            <a:r>
              <a:rPr kumimoji="1" lang="zh-CN" altLang="en-US" smtClean="0"/>
              <a:t>五级</a:t>
            </a:r>
            <a:endParaRPr kumimoji="1"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E25E67-290C-D544-BA68-3A52053CE179}" type="datetimeFigureOut">
              <a:rPr kumimoji="1" lang="zh-CN" altLang="en-US" smtClean="0"/>
              <a:t>2023-01-17</a:t>
            </a:fld>
            <a:endParaRPr kumimoji="1"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kumimoji="1" lang="zh-CN" altLang="en-US"/>
          </a:p>
        </p:txBody>
      </p:sp>
      <p:sp>
        <p:nvSpPr>
          <p:cNvPr id="6" name="幻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1CDDEC-CEBA-CE40-B537-76318CE04715}" type="slidenum">
              <a:rPr kumimoji="1" lang="zh-CN" altLang="en-US" smtClean="0"/>
              <a:t>‹#›</a:t>
            </a:fld>
            <a:endParaRPr kumimoji="1"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wmf"/><Relationship Id="rId13" Type="http://schemas.openxmlformats.org/officeDocument/2006/relationships/oleObject" Target="../embeddings/oleObject12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9.bin"/><Relationship Id="rId12" Type="http://schemas.openxmlformats.org/officeDocument/2006/relationships/image" Target="../media/image19.wmf"/><Relationship Id="rId2" Type="http://schemas.openxmlformats.org/officeDocument/2006/relationships/slideLayout" Target="../slideLayouts/slideLayout1.xml"/><Relationship Id="rId16" Type="http://schemas.openxmlformats.org/officeDocument/2006/relationships/image" Target="../media/image21.wmf"/><Relationship Id="rId1" Type="http://schemas.openxmlformats.org/officeDocument/2006/relationships/vmlDrawing" Target="../drawings/vmlDrawing7.vml"/><Relationship Id="rId6" Type="http://schemas.openxmlformats.org/officeDocument/2006/relationships/image" Target="../media/image16.wmf"/><Relationship Id="rId11" Type="http://schemas.openxmlformats.org/officeDocument/2006/relationships/oleObject" Target="../embeddings/oleObject11.bin"/><Relationship Id="rId5" Type="http://schemas.openxmlformats.org/officeDocument/2006/relationships/oleObject" Target="../embeddings/oleObject8.bin"/><Relationship Id="rId15" Type="http://schemas.openxmlformats.org/officeDocument/2006/relationships/oleObject" Target="../embeddings/oleObject13.bin"/><Relationship Id="rId10" Type="http://schemas.openxmlformats.org/officeDocument/2006/relationships/image" Target="../media/image18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0.bin"/><Relationship Id="rId14" Type="http://schemas.openxmlformats.org/officeDocument/2006/relationships/image" Target="../media/image20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5.w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wmf"/><Relationship Id="rId13" Type="http://schemas.openxmlformats.org/officeDocument/2006/relationships/oleObject" Target="../embeddings/oleObject20.bin"/><Relationship Id="rId3" Type="http://schemas.openxmlformats.org/officeDocument/2006/relationships/image" Target="../media/image5.png"/><Relationship Id="rId7" Type="http://schemas.openxmlformats.org/officeDocument/2006/relationships/oleObject" Target="../embeddings/oleObject17.bin"/><Relationship Id="rId12" Type="http://schemas.openxmlformats.org/officeDocument/2006/relationships/image" Target="../media/image29.wmf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26.wmf"/><Relationship Id="rId11" Type="http://schemas.openxmlformats.org/officeDocument/2006/relationships/oleObject" Target="../embeddings/oleObject19.bin"/><Relationship Id="rId5" Type="http://schemas.openxmlformats.org/officeDocument/2006/relationships/oleObject" Target="../embeddings/oleObject16.bin"/><Relationship Id="rId10" Type="http://schemas.openxmlformats.org/officeDocument/2006/relationships/image" Target="../media/image28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18.bin"/><Relationship Id="rId14" Type="http://schemas.openxmlformats.org/officeDocument/2006/relationships/image" Target="../media/image30.wm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2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31.wmf"/><Relationship Id="rId11" Type="http://schemas.openxmlformats.org/officeDocument/2006/relationships/image" Target="../media/image33.wmf"/><Relationship Id="rId5" Type="http://schemas.openxmlformats.org/officeDocument/2006/relationships/oleObject" Target="../embeddings/oleObject21.bin"/><Relationship Id="rId10" Type="http://schemas.openxmlformats.org/officeDocument/2006/relationships/oleObject" Target="../embeddings/oleObject24.bin"/><Relationship Id="rId4" Type="http://schemas.openxmlformats.org/officeDocument/2006/relationships/image" Target="../media/image9.png"/><Relationship Id="rId9" Type="http://schemas.openxmlformats.org/officeDocument/2006/relationships/oleObject" Target="../embeddings/oleObject23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2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34.wmf"/><Relationship Id="rId5" Type="http://schemas.openxmlformats.org/officeDocument/2006/relationships/oleObject" Target="../embeddings/oleObject25.bin"/><Relationship Id="rId10" Type="http://schemas.openxmlformats.org/officeDocument/2006/relationships/image" Target="../media/image36.wmf"/><Relationship Id="rId4" Type="http://schemas.openxmlformats.org/officeDocument/2006/relationships/image" Target="../media/image9.png"/><Relationship Id="rId9" Type="http://schemas.openxmlformats.org/officeDocument/2006/relationships/oleObject" Target="../embeddings/oleObject27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7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7.png"/><Relationship Id="rId5" Type="http://schemas.openxmlformats.org/officeDocument/2006/relationships/image" Target="../media/image5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w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0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2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image" Target="../media/image5.png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3.w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1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5.w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4063" y="2"/>
            <a:ext cx="9135879" cy="5143499"/>
          </a:xfrm>
          <a:prstGeom prst="rect">
            <a:avLst/>
          </a:prstGeom>
        </p:spPr>
      </p:pic>
      <p:sp>
        <p:nvSpPr>
          <p:cNvPr id="6" name="文本框 5"/>
          <p:cNvSpPr txBox="1"/>
          <p:nvPr/>
        </p:nvSpPr>
        <p:spPr>
          <a:xfrm>
            <a:off x="4062" y="871950"/>
            <a:ext cx="913587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第二章</a:t>
            </a:r>
            <a:r>
              <a:rPr kumimoji="1" lang="en-US" altLang="zh-CN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  </a:t>
            </a:r>
            <a:r>
              <a:rPr kumimoji="1" lang="zh-CN" altLang="en-US" sz="2000" b="1" dirty="0" smtClean="0">
                <a:solidFill>
                  <a:srgbClr val="0000FF"/>
                </a:solidFill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一元二次方程</a:t>
            </a:r>
            <a:endParaRPr kumimoji="1" lang="zh-CN" altLang="en-US" sz="2000" b="1" dirty="0">
              <a:solidFill>
                <a:srgbClr val="0000FF"/>
              </a:solidFill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309162" y="2294752"/>
            <a:ext cx="582493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zh-CN" altLang="en-US" sz="3200" b="1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用公式法求解一元二次方程</a:t>
            </a:r>
            <a:endParaRPr kumimoji="1" lang="zh-CN" altLang="en-US" sz="320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670799" y="3100977"/>
            <a:ext cx="1451038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kumimoji="1"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第</a:t>
            </a:r>
            <a:r>
              <a:rPr kumimoji="1" lang="en-US" altLang="zh-CN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1</a:t>
            </a:r>
            <a:r>
              <a:rPr kumimoji="1" lang="zh-CN" altLang="en-US" sz="2400" b="1" spc="300" dirty="0" smtClean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Adobe 黑体 Std R"/>
              </a:rPr>
              <a:t>课时</a:t>
            </a:r>
            <a:endParaRPr kumimoji="1" lang="zh-CN" altLang="en-US" sz="2400" b="1" spc="30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Adobe 黑体 Std R"/>
            </a:endParaRPr>
          </a:p>
        </p:txBody>
      </p:sp>
      <p:sp>
        <p:nvSpPr>
          <p:cNvPr id="10" name="矩形 9"/>
          <p:cNvSpPr/>
          <p:nvPr/>
        </p:nvSpPr>
        <p:spPr>
          <a:xfrm>
            <a:off x="0" y="4554196"/>
            <a:ext cx="9144000" cy="4298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 fontAlgn="base">
              <a:lnSpc>
                <a:spcPct val="1100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CN" sz="2000" b="1" kern="0" smtClean="0">
                <a:solidFill>
                  <a:srgbClr val="000000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ea"/>
              </a:rPr>
              <a:t>WWW.PPT818.COM</a:t>
            </a:r>
            <a:endParaRPr lang="en-US" altLang="zh-CN" sz="2000" b="1" kern="0" dirty="0">
              <a:solidFill>
                <a:srgbClr val="000000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878525" y="1013524"/>
            <a:ext cx="7053467" cy="402571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35000"/>
              </a:lnSpc>
            </a:pP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altLang="zh-CN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endParaRPr lang="en-US" altLang="zh-CN" sz="2400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Δ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4×2×1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35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方程有两个相等的实数根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2722552" y="902523"/>
          <a:ext cx="2562225" cy="6988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4" name="Equation" r:id="rId5" imgW="1257300" imgH="457200" progId="Equation.DSMT4">
                  <p:embed/>
                </p:oleObj>
              </mc:Choice>
              <mc:Fallback>
                <p:oleObj name="Equation" r:id="rId5" imgW="125730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22552" y="902523"/>
                        <a:ext cx="2562225" cy="69889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2941420" y="2307684"/>
          <a:ext cx="337752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5" name="Equation" r:id="rId7" imgW="1688465" imgH="254000" progId="Equation.DSMT4">
                  <p:embed/>
                </p:oleObj>
              </mc:Choice>
              <mc:Fallback>
                <p:oleObj name="Equation" r:id="rId7" imgW="1688465" imgH="254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1420" y="2307684"/>
                        <a:ext cx="3377520" cy="38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6" name="Object 6"/>
          <p:cNvGraphicFramePr>
            <a:graphicFrameLocks noChangeAspect="1"/>
          </p:cNvGraphicFramePr>
          <p:nvPr/>
        </p:nvGraphicFramePr>
        <p:xfrm>
          <a:off x="2972953" y="1589594"/>
          <a:ext cx="325080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6" name="Equation" r:id="rId9" imgW="1625600" imgH="431800" progId="Equation.DSMT4">
                  <p:embed/>
                </p:oleObj>
              </mc:Choice>
              <mc:Fallback>
                <p:oleObj name="Equation" r:id="rId9" imgW="1625600" imgH="4318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2953" y="1589594"/>
                        <a:ext cx="3250800" cy="647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对象 22"/>
          <p:cNvGraphicFramePr>
            <a:graphicFrameLocks noChangeAspect="1"/>
          </p:cNvGraphicFramePr>
          <p:nvPr/>
        </p:nvGraphicFramePr>
        <p:xfrm>
          <a:off x="3141135" y="2767244"/>
          <a:ext cx="730250" cy="290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7" name="Equation" r:id="rId11" imgW="405765" imgH="215900" progId="Equation.DSMT4">
                  <p:embed/>
                </p:oleObj>
              </mc:Choice>
              <mc:Fallback>
                <p:oleObj name="Equation" r:id="rId11" imgW="405765" imgH="215900" progId="Equation.DSMT4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41135" y="2767244"/>
                        <a:ext cx="730250" cy="290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8" name="Object 8"/>
          <p:cNvGraphicFramePr>
            <a:graphicFrameLocks noChangeAspect="1"/>
          </p:cNvGraphicFramePr>
          <p:nvPr/>
        </p:nvGraphicFramePr>
        <p:xfrm>
          <a:off x="3513822" y="3188363"/>
          <a:ext cx="1004887" cy="32504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8" name="Equation" r:id="rId13" imgW="558800" imgH="241300" progId="Equation.DSMT4">
                  <p:embed/>
                </p:oleObj>
              </mc:Choice>
              <mc:Fallback>
                <p:oleObj name="Equation" r:id="rId13" imgW="558800" imgH="241300" progId="Equation.DSMT4">
                  <p:embed/>
                  <p:pic>
                    <p:nvPicPr>
                      <p:cNvPr id="0" name="Picture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13822" y="3188363"/>
                        <a:ext cx="1004887" cy="32504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9" name="Object 9"/>
          <p:cNvGraphicFramePr>
            <a:graphicFrameLocks noChangeAspect="1"/>
          </p:cNvGraphicFramePr>
          <p:nvPr/>
        </p:nvGraphicFramePr>
        <p:xfrm>
          <a:off x="2638100" y="4001714"/>
          <a:ext cx="3630612" cy="581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59" name="Equation" r:id="rId15" imgW="2019300" imgH="431800" progId="Equation.DSMT4">
                  <p:embed/>
                </p:oleObj>
              </mc:Choice>
              <mc:Fallback>
                <p:oleObj name="Equation" r:id="rId15" imgW="2019300" imgH="431800" progId="Equation.DSMT4">
                  <p:embed/>
                  <p:pic>
                    <p:nvPicPr>
                      <p:cNvPr id="0" name="Picture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38100" y="4001714"/>
                        <a:ext cx="3630612" cy="581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" name="TextBox 26"/>
          <p:cNvSpPr txBox="1"/>
          <p:nvPr/>
        </p:nvSpPr>
        <p:spPr>
          <a:xfrm>
            <a:off x="1761920" y="2124717"/>
            <a:ext cx="3364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即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14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61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614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878525" y="1013523"/>
            <a:ext cx="7053467" cy="4413516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）方程化为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a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Δ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4×5×(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36&gt;0.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方程有两个不等的实数根</a:t>
            </a:r>
          </a:p>
          <a:p>
            <a:pPr algn="just">
              <a:lnSpc>
                <a:spcPct val="150000"/>
              </a:lnSpc>
            </a:pP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即</a:t>
            </a:r>
            <a:endParaRPr 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31" name="对象 30"/>
          <p:cNvGraphicFramePr>
            <a:graphicFrameLocks noChangeAspect="1"/>
          </p:cNvGraphicFramePr>
          <p:nvPr/>
        </p:nvGraphicFramePr>
        <p:xfrm>
          <a:off x="2149475" y="3665935"/>
          <a:ext cx="2122488" cy="6215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5" name="Equation" r:id="rId5" imgW="1040765" imgH="406400" progId="Equation.DSMT4">
                  <p:embed/>
                </p:oleObj>
              </mc:Choice>
              <mc:Fallback>
                <p:oleObj name="Equation" r:id="rId5" imgW="1040765" imgH="4064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49475" y="3665935"/>
                        <a:ext cx="2122488" cy="62150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45" name="Object 5"/>
          <p:cNvGraphicFramePr>
            <a:graphicFrameLocks noChangeAspect="1"/>
          </p:cNvGraphicFramePr>
          <p:nvPr/>
        </p:nvGraphicFramePr>
        <p:xfrm>
          <a:off x="1804988" y="2838938"/>
          <a:ext cx="55620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626" name="Equation" r:id="rId7" imgW="2781300" imgH="457200" progId="Equation.DSMT4">
                  <p:embed/>
                </p:oleObj>
              </mc:Choice>
              <mc:Fallback>
                <p:oleObj name="Equation" r:id="rId7" imgW="2781300" imgH="4572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4988" y="2838938"/>
                        <a:ext cx="55620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14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500"/>
                            </p:stCondLst>
                            <p:childTnLst>
                              <p:par>
                                <p:cTn id="4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162313" y="1226366"/>
            <a:ext cx="6121359" cy="2529923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）方程化为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a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Δ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8)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4×1×17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4&lt;0.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方程无实数根．</a:t>
            </a:r>
          </a:p>
        </p:txBody>
      </p:sp>
      <p:sp>
        <p:nvSpPr>
          <p:cNvPr id="21" name="矩形 2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图片 33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0" y="1"/>
            <a:ext cx="9144000" cy="1903747"/>
          </a:xfrm>
          <a:prstGeom prst="rect">
            <a:avLst/>
          </a:prstGeom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grpSp>
        <p:nvGrpSpPr>
          <p:cNvPr id="30" name="组合 29"/>
          <p:cNvGrpSpPr/>
          <p:nvPr/>
        </p:nvGrpSpPr>
        <p:grpSpPr>
          <a:xfrm>
            <a:off x="7547416" y="642796"/>
            <a:ext cx="1116279" cy="369332"/>
            <a:chOff x="7547413" y="857062"/>
            <a:chExt cx="1116279" cy="492443"/>
          </a:xfrm>
        </p:grpSpPr>
        <p:sp>
          <p:nvSpPr>
            <p:cNvPr id="31" name="矩形 30"/>
            <p:cNvSpPr/>
            <p:nvPr/>
          </p:nvSpPr>
          <p:spPr>
            <a:xfrm>
              <a:off x="7547413" y="857062"/>
              <a:ext cx="1116279" cy="350761"/>
            </a:xfrm>
            <a:prstGeom prst="rect">
              <a:avLst/>
            </a:prstGeom>
            <a:solidFill>
              <a:schemeClr val="accent5">
                <a:lumMod val="20000"/>
                <a:lumOff val="80000"/>
              </a:schemeClr>
            </a:solidFill>
            <a:ln w="9525" cmpd="sng">
              <a:solidFill>
                <a:schemeClr val="tx2">
                  <a:lumMod val="40000"/>
                  <a:lumOff val="6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5" name="文本框 34"/>
            <p:cNvSpPr txBox="1"/>
            <p:nvPr/>
          </p:nvSpPr>
          <p:spPr>
            <a:xfrm>
              <a:off x="7657660" y="857062"/>
              <a:ext cx="998991" cy="49244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dobe 楷体 Std R"/>
                </a:rPr>
                <a:t>知</a:t>
              </a:r>
              <a:r>
                <a:rPr kumimoji="1" lang="en-US" altLang="zh-CN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Times New Roman" panose="02020603050405020304" pitchFamily="18" charset="0"/>
                </a:rPr>
                <a:t>2</a:t>
              </a:r>
              <a:r>
                <a:rPr kumimoji="1" lang="zh-CN" altLang="en-US" b="1" dirty="0" smtClean="0">
                  <a:latin typeface="楷体" panose="02010609060101010101" pitchFamily="49" charset="-122"/>
                  <a:ea typeface="楷体" panose="02010609060101010101" pitchFamily="49" charset="-122"/>
                  <a:cs typeface="Adobe 楷体 Std R"/>
                </a:rPr>
                <a:t>－讲</a:t>
              </a:r>
              <a:endParaRPr kumimoji="1" lang="zh-CN" altLang="en-US" b="1" dirty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3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grpSp>
        <p:nvGrpSpPr>
          <p:cNvPr id="3" name="组 7"/>
          <p:cNvGrpSpPr/>
          <p:nvPr/>
        </p:nvGrpSpPr>
        <p:grpSpPr>
          <a:xfrm>
            <a:off x="3653958" y="1056418"/>
            <a:ext cx="2035657" cy="553998"/>
            <a:chOff x="3437515" y="1408557"/>
            <a:chExt cx="2035657" cy="738662"/>
          </a:xfrm>
        </p:grpSpPr>
        <p:sp>
          <p:nvSpPr>
            <p:cNvPr id="27" name="文本框 26"/>
            <p:cNvSpPr txBox="1"/>
            <p:nvPr/>
          </p:nvSpPr>
          <p:spPr>
            <a:xfrm>
              <a:off x="3933968" y="1408557"/>
              <a:ext cx="1539204" cy="73866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归</a:t>
              </a:r>
              <a:r>
                <a:rPr kumimoji="1" lang="en-US" altLang="zh-CN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   </a:t>
              </a:r>
              <a:r>
                <a:rPr kumimoji="1" lang="zh-CN" altLang="en-US" sz="3000" b="1" dirty="0" smtClean="0">
                  <a:solidFill>
                    <a:srgbClr val="008000"/>
                  </a:solidFill>
                  <a:latin typeface="Adobe 黑体 Std R"/>
                  <a:ea typeface="Adobe 黑体 Std R"/>
                  <a:cs typeface="Adobe 黑体 Std R"/>
                </a:rPr>
                <a:t>纳</a:t>
              </a:r>
              <a:endParaRPr kumimoji="1" lang="zh-CN" altLang="en-US" sz="3000" b="1" dirty="0">
                <a:solidFill>
                  <a:srgbClr val="008000"/>
                </a:solidFill>
                <a:latin typeface="Adobe 黑体 Std R"/>
                <a:ea typeface="Adobe 黑体 Std R"/>
                <a:cs typeface="Adobe 黑体 Std R"/>
              </a:endParaRPr>
            </a:p>
          </p:txBody>
        </p:sp>
        <p:pic>
          <p:nvPicPr>
            <p:cNvPr id="28" name="Picture 6" descr="BS00554_"/>
            <p:cNvPicPr>
              <a:picLocks noChangeAspect="1" noChangeArrowheads="1"/>
            </p:cNvPicPr>
            <p:nvPr/>
          </p:nvPicPr>
          <p:blipFill>
            <a:blip r:embed="rId4" cstate="email"/>
            <a:srcRect/>
            <a:stretch>
              <a:fillRect/>
            </a:stretch>
          </p:blipFill>
          <p:spPr bwMode="auto">
            <a:xfrm>
              <a:off x="3437515" y="1490196"/>
              <a:ext cx="503237" cy="439737"/>
            </a:xfrm>
            <a:prstGeom prst="rect">
              <a:avLst/>
            </a:prstGeom>
            <a:noFill/>
            <a:ln>
              <a:noFill/>
            </a:ln>
          </p:spPr>
        </p:pic>
      </p:grpSp>
      <p:grpSp>
        <p:nvGrpSpPr>
          <p:cNvPr id="5" name="组 38"/>
          <p:cNvGrpSpPr/>
          <p:nvPr/>
        </p:nvGrpSpPr>
        <p:grpSpPr>
          <a:xfrm>
            <a:off x="984246" y="1515714"/>
            <a:ext cx="8170127" cy="350428"/>
            <a:chOff x="984243" y="2020950"/>
            <a:chExt cx="8170127" cy="467237"/>
          </a:xfrm>
        </p:grpSpPr>
        <p:cxnSp>
          <p:nvCxnSpPr>
            <p:cNvPr id="40" name="直接连接符 12"/>
            <p:cNvCxnSpPr/>
            <p:nvPr/>
          </p:nvCxnSpPr>
          <p:spPr>
            <a:xfrm rot="10800000">
              <a:off x="8248241" y="2020950"/>
              <a:ext cx="906129" cy="467237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直接连接符 19"/>
            <p:cNvCxnSpPr/>
            <p:nvPr/>
          </p:nvCxnSpPr>
          <p:spPr>
            <a:xfrm flipH="1">
              <a:off x="984243" y="2020950"/>
              <a:ext cx="7267971" cy="2350"/>
            </a:xfrm>
            <a:prstGeom prst="line">
              <a:avLst/>
            </a:prstGeom>
            <a:ln w="12700">
              <a:solidFill>
                <a:srgbClr val="0070C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Box 31"/>
          <p:cNvSpPr txBox="1"/>
          <p:nvPr/>
        </p:nvSpPr>
        <p:spPr>
          <a:xfrm>
            <a:off x="984244" y="1930587"/>
            <a:ext cx="6873062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用公式法解一元二次方程时，应首先将方程化为一般形式，然后确定二次项系数、一次项系数及常数项，在确定了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后，先计算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4ac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的值，当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≥0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时，再用求根公式解．</a:t>
            </a:r>
            <a:endParaRPr lang="zh-CN" altLang="en-US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998734" y="1232462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484440" y="1167725"/>
            <a:ext cx="6699809" cy="2862322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一元二次方程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的根是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</a:t>
            </a: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zh-CN" altLang="en-US" sz="2400" b="1" i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3532936" y="1244345"/>
          <a:ext cx="2286000" cy="323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6" name="Equation" r:id="rId5" imgW="1143000" imgH="215900" progId="Equation.DSMT4">
                  <p:embed/>
                </p:oleObj>
              </mc:Choice>
              <mc:Fallback>
                <p:oleObj name="Equation" r:id="rId5" imgW="1143000" imgH="215900" progId="Equation.DSMT4">
                  <p:embed/>
                  <p:pic>
                    <p:nvPicPr>
                      <p:cNvPr id="0" name="Picture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32936" y="1244345"/>
                        <a:ext cx="2286000" cy="323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1" name="Object 3"/>
          <p:cNvGraphicFramePr>
            <a:graphicFrameLocks noChangeAspect="1"/>
          </p:cNvGraphicFramePr>
          <p:nvPr/>
        </p:nvGraphicFramePr>
        <p:xfrm>
          <a:off x="2022010" y="2492287"/>
          <a:ext cx="251424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7" name="Equation" r:id="rId7" imgW="1256665" imgH="254000" progId="Equation.DSMT4">
                  <p:embed/>
                </p:oleObj>
              </mc:Choice>
              <mc:Fallback>
                <p:oleObj name="Equation" r:id="rId7" imgW="1256665" imgH="2540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22010" y="2492287"/>
                        <a:ext cx="2514240" cy="38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2" name="Object 4"/>
          <p:cNvGraphicFramePr>
            <a:graphicFrameLocks noChangeAspect="1"/>
          </p:cNvGraphicFramePr>
          <p:nvPr/>
        </p:nvGraphicFramePr>
        <p:xfrm>
          <a:off x="2044108" y="2896636"/>
          <a:ext cx="253944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8" name="Equation" r:id="rId9" imgW="1269365" imgH="254000" progId="Equation.DSMT4">
                  <p:embed/>
                </p:oleObj>
              </mc:Choice>
              <mc:Fallback>
                <p:oleObj name="Equation" r:id="rId9" imgW="1269365" imgH="254000" progId="Equation.DSMT4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4108" y="2896636"/>
                        <a:ext cx="2539440" cy="38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3" name="Object 5"/>
          <p:cNvGraphicFramePr>
            <a:graphicFrameLocks noChangeAspect="1"/>
          </p:cNvGraphicFramePr>
          <p:nvPr/>
        </p:nvGraphicFramePr>
        <p:xfrm>
          <a:off x="2037775" y="1661528"/>
          <a:ext cx="170136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29" name="Equation" r:id="rId11" imgW="850265" imgH="254000" progId="Equation.DSMT4">
                  <p:embed/>
                </p:oleObj>
              </mc:Choice>
              <mc:Fallback>
                <p:oleObj name="Equation" r:id="rId11" imgW="850265" imgH="254000" progId="Equation.DSMT4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7775" y="1661528"/>
                        <a:ext cx="1701360" cy="38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2053542" y="2074395"/>
          <a:ext cx="2286000" cy="380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3830" name="Equation" r:id="rId13" imgW="1143000" imgH="254000" progId="Equation.DSMT4">
                  <p:embed/>
                </p:oleObj>
              </mc:Choice>
              <mc:Fallback>
                <p:oleObj name="Equation" r:id="rId13" imgW="1143000" imgH="2540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3542" y="2074395"/>
                        <a:ext cx="2286000" cy="3807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172160" y="1338881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657866" y="1274146"/>
            <a:ext cx="6699809" cy="3231654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已知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个数据：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       ，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，其中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en-US" altLang="zh-CN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是方程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altLang="zh-CN" sz="24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的两个根，则这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个数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据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的中位数是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B.        </a:t>
            </a:r>
          </a:p>
          <a:p>
            <a:pPr algn="l">
              <a:lnSpc>
                <a:spcPct val="200000"/>
              </a:lnSpc>
              <a:spcBef>
                <a:spcPts val="0"/>
              </a:spcBef>
            </a:pP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altLang="zh-CN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 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D.</a:t>
            </a:r>
            <a:endParaRPr lang="en-US" altLang="zh-CN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32" name="对象 31"/>
          <p:cNvGraphicFramePr>
            <a:graphicFrameLocks noChangeAspect="1"/>
          </p:cNvGraphicFramePr>
          <p:nvPr/>
        </p:nvGraphicFramePr>
        <p:xfrm>
          <a:off x="4093146" y="1349600"/>
          <a:ext cx="482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4" name="Equation" r:id="rId5" imgW="5791200" imgH="5181600" progId="Equation.DSMT4">
                  <p:embed/>
                </p:oleObj>
              </mc:Choice>
              <mc:Fallback>
                <p:oleObj name="Equation" r:id="rId5" imgW="5791200" imgH="5181600" progId="Equation.DSMT4">
                  <p:embed/>
                  <p:pic>
                    <p:nvPicPr>
                      <p:cNvPr id="0" name="图片 7992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93146" y="1349600"/>
                        <a:ext cx="482600" cy="323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3734" name="Object 6"/>
          <p:cNvGraphicFramePr>
            <a:graphicFrameLocks noChangeAspect="1"/>
          </p:cNvGraphicFramePr>
          <p:nvPr/>
        </p:nvGraphicFramePr>
        <p:xfrm>
          <a:off x="5542009" y="2592436"/>
          <a:ext cx="304800" cy="609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5" name="Equation" r:id="rId7" imgW="3657600" imgH="9753600" progId="Equation.DSMT4">
                  <p:embed/>
                </p:oleObj>
              </mc:Choice>
              <mc:Fallback>
                <p:oleObj name="Equation" r:id="rId7" imgW="3657600" imgH="9753600" progId="Equation.DSMT4">
                  <p:embed/>
                  <p:pic>
                    <p:nvPicPr>
                      <p:cNvPr id="0" name="图片 799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42009" y="2592436"/>
                        <a:ext cx="304800" cy="609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5059409" y="1367669"/>
          <a:ext cx="48260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6" name="Equation" r:id="rId9" imgW="5791200" imgH="5181600" progId="Equation.DSMT4">
                  <p:embed/>
                </p:oleObj>
              </mc:Choice>
              <mc:Fallback>
                <p:oleObj name="Equation" r:id="rId9" imgW="5791200" imgH="5181600" progId="Equation.DSMT4">
                  <p:embed/>
                  <p:pic>
                    <p:nvPicPr>
                      <p:cNvPr id="0" name="对象 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59409" y="1367669"/>
                        <a:ext cx="48260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对象 4"/>
          <p:cNvGraphicFramePr>
            <a:graphicFrameLocks noChangeAspect="1"/>
          </p:cNvGraphicFramePr>
          <p:nvPr/>
        </p:nvGraphicFramePr>
        <p:xfrm>
          <a:off x="5438837" y="3135698"/>
          <a:ext cx="939800" cy="6477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47" name="Equation" r:id="rId10" imgW="11277600" imgH="10363200" progId="Equation.DSMT4">
                  <p:embed/>
                </p:oleObj>
              </mc:Choice>
              <mc:Fallback>
                <p:oleObj name="Equation" r:id="rId10" imgW="11277600" imgH="10363200" progId="Equation.DSMT4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8837" y="3135698"/>
                        <a:ext cx="939800" cy="6477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35" name="矩形 34"/>
          <p:cNvSpPr/>
          <p:nvPr/>
        </p:nvSpPr>
        <p:spPr>
          <a:xfrm>
            <a:off x="1145731" y="1600129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4762" name="Rectangle 10"/>
          <p:cNvSpPr>
            <a:spLocks noChangeArrowheads="1"/>
          </p:cNvSpPr>
          <p:nvPr/>
        </p:nvSpPr>
        <p:spPr bwMode="auto">
          <a:xfrm>
            <a:off x="1551120" y="1154827"/>
            <a:ext cx="5158438" cy="295465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0" tIns="0" rIns="0" bIns="0" numCol="1" anchor="ctr" anchorCtr="0" compatLnSpc="1">
            <a:spAutoFit/>
          </a:bodyPr>
          <a:lstStyle/>
          <a:p>
            <a:pPr indent="266700" algn="just" defTabSz="914400" fontAlgn="base">
              <a:lnSpc>
                <a:spcPct val="160000"/>
              </a:lnSpc>
              <a:spcBef>
                <a:spcPct val="0"/>
              </a:spcBef>
              <a:spcAft>
                <a:spcPct val="0"/>
              </a:spcAft>
            </a:pP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用公式法解下列方程：</a:t>
            </a:r>
          </a:p>
          <a:p>
            <a:pPr marL="0" marR="0" lvl="0" indent="266700" algn="just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(1) 2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en-US" altLang="zh-CN" sz="2400" b="1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kumimoji="0" lang="zh-CN" altLang="en-US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6700" algn="just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kumimoji="0" lang="en-US" altLang="zh-CN" sz="24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kumimoji="0" lang="zh-CN" altLang="en-US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266700" algn="just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kumimoji="0" lang="en-US" altLang="zh-CN" sz="2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</a:p>
          <a:p>
            <a:pPr marL="0" marR="0" lvl="0" indent="266700" algn="just" defTabSz="914400" rtl="0" eaLnBrk="0" fontAlgn="base" latinLnBrk="0" hangingPunct="0">
              <a:lnSpc>
                <a:spcPct val="16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endParaRPr kumimoji="0" lang="en-US" altLang="zh-CN" sz="2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74764" name="Object 12"/>
          <p:cNvGraphicFramePr>
            <a:graphicFrameLocks noChangeAspect="1"/>
          </p:cNvGraphicFramePr>
          <p:nvPr/>
        </p:nvGraphicFramePr>
        <p:xfrm>
          <a:off x="2322513" y="2482454"/>
          <a:ext cx="2133600" cy="341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7" name="Equation" r:id="rId5" imgW="25603200" imgH="5486400" progId="Equation.DSMT4">
                  <p:embed/>
                </p:oleObj>
              </mc:Choice>
              <mc:Fallback>
                <p:oleObj name="Equation" r:id="rId5" imgW="25603200" imgH="5486400" progId="Equation.DSMT4">
                  <p:embed/>
                  <p:pic>
                    <p:nvPicPr>
                      <p:cNvPr id="0" name="Picture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22513" y="2482454"/>
                        <a:ext cx="2133600" cy="341709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287090" y="2917278"/>
          <a:ext cx="1879600" cy="3417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8" name="Equation" r:id="rId7" imgW="22555200" imgH="5486400" progId="Equation.DSMT4">
                  <p:embed/>
                </p:oleObj>
              </mc:Choice>
              <mc:Fallback>
                <p:oleObj name="Equation" r:id="rId7" imgW="22555200" imgH="5486400" progId="Equation.DSMT4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87090" y="2917278"/>
                        <a:ext cx="1879600" cy="3417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2220913" y="3417095"/>
          <a:ext cx="2082800" cy="3036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4809" name="Equation" r:id="rId9" imgW="24993600" imgH="4876800" progId="Equation.DSMT4">
                  <p:embed/>
                </p:oleObj>
              </mc:Choice>
              <mc:Fallback>
                <p:oleObj name="Equation" r:id="rId9" imgW="24993600" imgH="48768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0913" y="3417095"/>
                        <a:ext cx="2082800" cy="3036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>
          <a:xfrm>
            <a:off x="1" y="1"/>
            <a:ext cx="9143998" cy="1224067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cxnSp>
        <p:nvCxnSpPr>
          <p:cNvPr id="36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9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50" name="图片 49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3284757" y="405128"/>
            <a:ext cx="2574486" cy="449777"/>
          </a:xfrm>
          <a:prstGeom prst="rect">
            <a:avLst/>
          </a:prstGeom>
        </p:spPr>
      </p:pic>
      <p:sp>
        <p:nvSpPr>
          <p:cNvPr id="19" name="流程图: 可选过程 18"/>
          <p:cNvSpPr/>
          <p:nvPr/>
        </p:nvSpPr>
        <p:spPr>
          <a:xfrm>
            <a:off x="1325352" y="1850706"/>
            <a:ext cx="7234392" cy="2798421"/>
          </a:xfrm>
          <a:prstGeom prst="flowChartAlternateProcess">
            <a:avLst/>
          </a:prstGeom>
          <a:ln w="31750"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0" tIns="36000" rIns="0" bIns="0" rtlCol="0" anchor="ctr">
            <a:spAutoFit/>
          </a:bodyPr>
          <a:lstStyle/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把一元二次方程化为一般形式．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(2)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确定</a:t>
            </a:r>
            <a:r>
              <a:rPr lang="en-US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的值．   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(3)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计算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的值．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(4)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当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≥0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时，把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的值代入求根公式，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求出方程的两个实数根；当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b="1" baseline="30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&lt;0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时，方程无 </a:t>
            </a:r>
            <a:endParaRPr lang="en-US" altLang="zh-CN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altLang="zh-CN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实数根． </a:t>
            </a:r>
            <a:endParaRPr lang="zh-CN" altLang="en-US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5" name="圆角矩形 24"/>
          <p:cNvSpPr/>
          <p:nvPr/>
        </p:nvSpPr>
        <p:spPr>
          <a:xfrm>
            <a:off x="1408480" y="1353788"/>
            <a:ext cx="5716717" cy="436433"/>
          </a:xfrm>
          <a:prstGeom prst="roundRect">
            <a:avLst>
              <a:gd name="adj" fmla="val 4425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用公式法解一元二次方程的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四个步骤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：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图片 8"/>
          <p:cNvPicPr>
            <a:picLocks noChangeAspect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"/>
            <a:ext cx="9144000" cy="1223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cxnSp>
        <p:nvCxnSpPr>
          <p:cNvPr id="1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78" name="AutoShape 2"/>
          <p:cNvSpPr>
            <a:spLocks noChangeArrowheads="1"/>
          </p:cNvSpPr>
          <p:nvPr/>
        </p:nvSpPr>
        <p:spPr bwMode="gray">
          <a:xfrm>
            <a:off x="1212853" y="1695450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79" name="AutoShape 11"/>
          <p:cNvSpPr>
            <a:spLocks noChangeArrowheads="1"/>
          </p:cNvSpPr>
          <p:nvPr/>
        </p:nvSpPr>
        <p:spPr bwMode="gray">
          <a:xfrm>
            <a:off x="863603" y="1556149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1</a:t>
            </a:r>
          </a:p>
        </p:txBody>
      </p:sp>
      <p:sp>
        <p:nvSpPr>
          <p:cNvPr id="3080" name="文本框 27"/>
          <p:cNvSpPr txBox="1">
            <a:spLocks noChangeArrowheads="1"/>
          </p:cNvSpPr>
          <p:nvPr/>
        </p:nvSpPr>
        <p:spPr bwMode="auto">
          <a:xfrm>
            <a:off x="1646238" y="1640683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课堂讲解</a:t>
            </a:r>
          </a:p>
        </p:txBody>
      </p:sp>
      <p:sp>
        <p:nvSpPr>
          <p:cNvPr id="29" name="文本框 28"/>
          <p:cNvSpPr txBox="1"/>
          <p:nvPr/>
        </p:nvSpPr>
        <p:spPr>
          <a:xfrm>
            <a:off x="3303588" y="1606154"/>
            <a:ext cx="4392612" cy="1200329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一元二次方程的求根公式</a:t>
            </a:r>
          </a:p>
          <a:p>
            <a:pPr>
              <a:lnSpc>
                <a:spcPct val="150000"/>
              </a:lnSpc>
              <a:defRPr/>
            </a:pPr>
            <a:r>
              <a:rPr lang="zh-CN" altLang="en-US" sz="2400" b="1" dirty="0">
                <a:latin typeface="+mn-ea"/>
              </a:rPr>
              <a:t>求根公式的应用</a:t>
            </a:r>
          </a:p>
        </p:txBody>
      </p:sp>
      <p:sp>
        <p:nvSpPr>
          <p:cNvPr id="3082" name="AutoShape 2"/>
          <p:cNvSpPr>
            <a:spLocks noChangeArrowheads="1"/>
          </p:cNvSpPr>
          <p:nvPr/>
        </p:nvSpPr>
        <p:spPr bwMode="gray">
          <a:xfrm>
            <a:off x="1212853" y="2600325"/>
            <a:ext cx="2017713" cy="330994"/>
          </a:xfrm>
          <a:prstGeom prst="roundRect">
            <a:avLst>
              <a:gd name="adj" fmla="val 47681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</a14:hiddenLine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zh-CN" altLang="en-US" sz="1800">
              <a:latin typeface="Arial" panose="020B0604020202020204" pitchFamily="34" charset="0"/>
            </a:endParaRPr>
          </a:p>
        </p:txBody>
      </p:sp>
      <p:sp>
        <p:nvSpPr>
          <p:cNvPr id="3083" name="AutoShape 11"/>
          <p:cNvSpPr>
            <a:spLocks noChangeArrowheads="1"/>
          </p:cNvSpPr>
          <p:nvPr/>
        </p:nvSpPr>
        <p:spPr bwMode="gray">
          <a:xfrm>
            <a:off x="863603" y="2461024"/>
            <a:ext cx="777875" cy="583406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ko-KR" sz="2800" b="1">
                <a:solidFill>
                  <a:srgbClr val="FFFFFF"/>
                </a:solidFill>
                <a:ea typeface="Gulim" pitchFamily="34" charset="-127"/>
              </a:rPr>
              <a:t>2</a:t>
            </a:r>
          </a:p>
        </p:txBody>
      </p:sp>
      <p:sp>
        <p:nvSpPr>
          <p:cNvPr id="3084" name="文本框 36"/>
          <p:cNvSpPr txBox="1">
            <a:spLocks noChangeArrowheads="1"/>
          </p:cNvSpPr>
          <p:nvPr/>
        </p:nvSpPr>
        <p:spPr bwMode="auto">
          <a:xfrm>
            <a:off x="1646238" y="2543176"/>
            <a:ext cx="1524776" cy="4924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kumimoji="1" lang="zh-CN" altLang="en-US" sz="2600" b="1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 pitchFamily="34" charset="-122"/>
              </a:rPr>
              <a:t>课时流程</a:t>
            </a:r>
          </a:p>
        </p:txBody>
      </p:sp>
      <p:pic>
        <p:nvPicPr>
          <p:cNvPr id="3086" name="图片 21" descr="学习目标.png"/>
          <p:cNvPicPr>
            <a:picLocks noChangeAspect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284541" y="404814"/>
            <a:ext cx="2574925" cy="450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88" name="Picture 21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" name="Oval 4"/>
          <p:cNvSpPr>
            <a:spLocks noChangeArrowheads="1"/>
          </p:cNvSpPr>
          <p:nvPr/>
        </p:nvSpPr>
        <p:spPr bwMode="auto">
          <a:xfrm>
            <a:off x="21875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39" name="Rectangle 2"/>
          <p:cNvSpPr txBox="1">
            <a:spLocks noChangeArrowheads="1"/>
          </p:cNvSpPr>
          <p:nvPr/>
        </p:nvSpPr>
        <p:spPr bwMode="auto">
          <a:xfrm>
            <a:off x="2273300" y="3411141"/>
            <a:ext cx="1041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逐点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kern="0" dirty="0">
                <a:solidFill>
                  <a:schemeClr val="tx1">
                    <a:lumMod val="75000"/>
                    <a:lumOff val="25000"/>
                  </a:schemeClr>
                </a:solidFill>
                <a:latin typeface="+mj-lt"/>
                <a:ea typeface="+mj-ea"/>
                <a:cs typeface="+mj-cs"/>
              </a:rPr>
              <a:t>导讲练</a:t>
            </a:r>
            <a:endParaRPr lang="en-US" altLang="zh-CN" sz="2200" b="1" kern="0" dirty="0">
              <a:solidFill>
                <a:schemeClr val="tx1">
                  <a:lumMod val="75000"/>
                  <a:lumOff val="25000"/>
                </a:schemeClr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46" name="Oval 4"/>
          <p:cNvSpPr>
            <a:spLocks noChangeArrowheads="1"/>
          </p:cNvSpPr>
          <p:nvPr/>
        </p:nvSpPr>
        <p:spPr bwMode="auto">
          <a:xfrm>
            <a:off x="4016378" y="3238500"/>
            <a:ext cx="1235075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0" name="Rectangle 2"/>
          <p:cNvSpPr txBox="1">
            <a:spLocks noChangeArrowheads="1"/>
          </p:cNvSpPr>
          <p:nvPr/>
        </p:nvSpPr>
        <p:spPr bwMode="auto">
          <a:xfrm>
            <a:off x="4168775" y="3411141"/>
            <a:ext cx="9144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课堂小结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47" name="Oval 4"/>
          <p:cNvSpPr>
            <a:spLocks noChangeArrowheads="1"/>
          </p:cNvSpPr>
          <p:nvPr/>
        </p:nvSpPr>
        <p:spPr bwMode="auto">
          <a:xfrm>
            <a:off x="5845178" y="3238500"/>
            <a:ext cx="1236663" cy="925116"/>
          </a:xfrm>
          <a:prstGeom prst="ellipse">
            <a:avLst/>
          </a:prstGeom>
          <a:gradFill rotWithShape="1">
            <a:gsLst>
              <a:gs pos="0">
                <a:schemeClr val="bg1"/>
              </a:gs>
              <a:gs pos="100000">
                <a:schemeClr val="bg1">
                  <a:lumMod val="85000"/>
                </a:schemeClr>
              </a:gs>
            </a:gsLst>
            <a:lin ang="5400000" scaled="0"/>
          </a:gradFill>
          <a:ln w="9525">
            <a:solidFill>
              <a:schemeClr val="bg1">
                <a:lumMod val="85000"/>
              </a:schemeClr>
            </a:solidFill>
            <a:round/>
          </a:ln>
          <a:effectLst/>
        </p:spPr>
        <p:txBody>
          <a:bodyPr wrap="none" anchor="ctr"/>
          <a:lstStyle/>
          <a:p>
            <a:pPr defTabSz="914400" fontAlgn="auto">
              <a:spcBef>
                <a:spcPts val="0"/>
              </a:spcBef>
              <a:spcAft>
                <a:spcPts val="0"/>
              </a:spcAft>
              <a:defRPr/>
            </a:pPr>
            <a:endParaRPr lang="zh-CN" altLang="en-US" kern="0">
              <a:solidFill>
                <a:sysClr val="windowText" lastClr="000000"/>
              </a:solidFill>
              <a:latin typeface="+mn-lt"/>
              <a:ea typeface="+mn-ea"/>
            </a:endParaRPr>
          </a:p>
        </p:txBody>
      </p:sp>
      <p:sp>
        <p:nvSpPr>
          <p:cNvPr id="41" name="Rectangle 2"/>
          <p:cNvSpPr txBox="1">
            <a:spLocks noChangeArrowheads="1"/>
          </p:cNvSpPr>
          <p:nvPr/>
        </p:nvSpPr>
        <p:spPr bwMode="auto">
          <a:xfrm>
            <a:off x="5956300" y="3411141"/>
            <a:ext cx="990600" cy="5715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>
            <a:lvl1pPr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  <a:cs typeface="宋体" panose="02010600030101010101" pitchFamily="2" charset="-122"/>
              </a:defRPr>
            </a:lvl1pPr>
            <a:lvl2pPr marL="742950" indent="-28575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zh-CN" altLang="en-US" sz="220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Comic Sans MS" panose="030F0702030302020204" charset="0"/>
              </a:rPr>
              <a:t>作业提升</a:t>
            </a:r>
            <a:endParaRPr lang="en-US" altLang="zh-CN" sz="2200" b="1" dirty="0">
              <a:solidFill>
                <a:schemeClr val="tx1">
                  <a:lumMod val="75000"/>
                  <a:lumOff val="25000"/>
                </a:schemeClr>
              </a:solidFill>
              <a:latin typeface="Comic Sans MS" panose="030F0702030302020204" charset="0"/>
            </a:endParaRPr>
          </a:p>
        </p:txBody>
      </p:sp>
      <p:sp>
        <p:nvSpPr>
          <p:cNvPr id="55" name="上箭头 54"/>
          <p:cNvSpPr/>
          <p:nvPr/>
        </p:nvSpPr>
        <p:spPr bwMode="auto">
          <a:xfrm rot="5400000">
            <a:off x="3630019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56" name="上箭头 55"/>
          <p:cNvSpPr/>
          <p:nvPr/>
        </p:nvSpPr>
        <p:spPr bwMode="auto">
          <a:xfrm rot="5400000">
            <a:off x="5455642" y="3549453"/>
            <a:ext cx="186929" cy="303213"/>
          </a:xfrm>
          <a:prstGeom prst="upArrow">
            <a:avLst/>
          </a:prstGeom>
          <a:gradFill>
            <a:gsLst>
              <a:gs pos="0">
                <a:srgbClr val="0000FF"/>
              </a:gs>
              <a:gs pos="100000">
                <a:srgbClr val="00B1F9"/>
              </a:gs>
            </a:gsLst>
          </a:gradFill>
          <a:ln>
            <a:solidFill>
              <a:srgbClr val="0000FF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3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3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3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3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3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3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000"/>
                            </p:stCondLst>
                            <p:childTnLst>
                              <p:par>
                                <p:cTn id="3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3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3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/>
      <p:bldP spid="44" grpId="0" animBg="1"/>
      <p:bldP spid="39" grpId="0"/>
      <p:bldP spid="46" grpId="0" animBg="1"/>
      <p:bldP spid="40" grpId="0"/>
      <p:bldP spid="47" grpId="0" animBg="1"/>
      <p:bldP spid="41" grpId="0"/>
      <p:bldP spid="55" grpId="0" animBg="1"/>
      <p:bldP spid="5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AutoShape 2"/>
          <p:cNvSpPr>
            <a:spLocks noChangeArrowheads="1"/>
          </p:cNvSpPr>
          <p:nvPr/>
        </p:nvSpPr>
        <p:spPr bwMode="gray">
          <a:xfrm flipH="1">
            <a:off x="2487780" y="1480504"/>
            <a:ext cx="4314774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9" name="图片 8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1" y="1"/>
            <a:ext cx="9143998" cy="1224067"/>
          </a:xfrm>
          <a:prstGeom prst="rect">
            <a:avLst/>
          </a:prstGeom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AutoShape 2"/>
          <p:cNvSpPr>
            <a:spLocks noChangeArrowheads="1"/>
          </p:cNvSpPr>
          <p:nvPr/>
        </p:nvSpPr>
        <p:spPr bwMode="gray">
          <a:xfrm flipH="1">
            <a:off x="850810" y="1480504"/>
            <a:ext cx="1720943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6" name="AutoShape 11"/>
          <p:cNvSpPr>
            <a:spLocks noChangeArrowheads="1"/>
          </p:cNvSpPr>
          <p:nvPr/>
        </p:nvSpPr>
        <p:spPr bwMode="gray">
          <a:xfrm>
            <a:off x="2156911" y="1341263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>
                <a:solidFill>
                  <a:srgbClr val="FFFFFF"/>
                </a:solidFill>
                <a:ea typeface="Gulim" charset="0"/>
                <a:cs typeface="Gulim" charset="0"/>
              </a:rPr>
              <a:t>1</a:t>
            </a:r>
          </a:p>
        </p:txBody>
      </p:sp>
      <p:sp>
        <p:nvSpPr>
          <p:cNvPr id="28" name="文本框 27"/>
          <p:cNvSpPr txBox="1"/>
          <p:nvPr/>
        </p:nvSpPr>
        <p:spPr>
          <a:xfrm>
            <a:off x="963581" y="1428409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29" name="文本框 28"/>
          <p:cNvSpPr txBox="1"/>
          <p:nvPr/>
        </p:nvSpPr>
        <p:spPr>
          <a:xfrm>
            <a:off x="2875848" y="1437164"/>
            <a:ext cx="4178095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</a:rPr>
              <a:t>一元二次方程的求根公式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cxnSp>
        <p:nvCxnSpPr>
          <p:cNvPr id="3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2" name="Picture 21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6" cstate="email"/>
          <a:srcRect/>
          <a:stretch>
            <a:fillRect/>
          </a:stretch>
        </p:blipFill>
        <p:spPr>
          <a:xfrm>
            <a:off x="3284757" y="405126"/>
            <a:ext cx="2574486" cy="449778"/>
          </a:xfrm>
          <a:prstGeom prst="rect">
            <a:avLst/>
          </a:prstGeom>
        </p:spPr>
      </p:pic>
      <p:sp>
        <p:nvSpPr>
          <p:cNvPr id="27" name="内容占位符 7"/>
          <p:cNvSpPr txBox="1"/>
          <p:nvPr/>
        </p:nvSpPr>
        <p:spPr>
          <a:xfrm>
            <a:off x="1244019" y="1976755"/>
            <a:ext cx="6526147" cy="2905411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求根公式的定义：   </a:t>
            </a:r>
            <a:endParaRPr lang="en-US" altLang="zh-CN" sz="2400" b="1" dirty="0" smtClean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defRPr/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当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Δ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≥0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时，方程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0(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≠0)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的实数根可写为                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575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575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的形式，这个式子叫做一元二次方程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</a:t>
            </a: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求根公式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．求根公式表达了用配方法解一般的一元二次方程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ax</a:t>
            </a:r>
            <a:r>
              <a:rPr lang="en-US" alt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的结果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2" name="Object 3"/>
          <p:cNvGraphicFramePr>
            <a:graphicFrameLocks noChangeAspect="1"/>
          </p:cNvGraphicFramePr>
          <p:nvPr/>
        </p:nvGraphicFramePr>
        <p:xfrm>
          <a:off x="2661206" y="2812890"/>
          <a:ext cx="264096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8" name="Equation" r:id="rId7" imgW="1320800" imgH="457200" progId="Equation.DSMT4">
                  <p:embed/>
                </p:oleObj>
              </mc:Choice>
              <mc:Fallback>
                <p:oleObj name="Equation" r:id="rId7" imgW="132080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1206" y="2812890"/>
                        <a:ext cx="264096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" name="矩形 31"/>
          <p:cNvSpPr/>
          <p:nvPr/>
        </p:nvSpPr>
        <p:spPr>
          <a:xfrm>
            <a:off x="7669538" y="1160164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3" name="文本框 33"/>
          <p:cNvSpPr txBox="1"/>
          <p:nvPr/>
        </p:nvSpPr>
        <p:spPr>
          <a:xfrm>
            <a:off x="7756035" y="1160163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809542" y="1061081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357463" y="1288703"/>
            <a:ext cx="6878289" cy="3323987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方程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化为一般形式后的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的值分别为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                   B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        D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、－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一元二次方程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中，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0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0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的值应是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                            B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64  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                             D</a:t>
            </a:r>
            <a:r>
              <a:rPr lang="zh-CN" alt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．－</a:t>
            </a:r>
            <a:r>
              <a:rPr lang="en-US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32</a:t>
            </a:r>
            <a:endParaRPr lang="zh-CN" altLang="en-US" sz="20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9" name="矩形 28"/>
          <p:cNvSpPr/>
          <p:nvPr/>
        </p:nvSpPr>
        <p:spPr>
          <a:xfrm>
            <a:off x="809542" y="2716637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5" name="对象 34"/>
          <p:cNvGraphicFramePr>
            <a:graphicFrameLocks noChangeAspect="1"/>
          </p:cNvGraphicFramePr>
          <p:nvPr/>
        </p:nvGraphicFramePr>
        <p:xfrm>
          <a:off x="3051439" y="2845366"/>
          <a:ext cx="26157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9173" name="Equation" r:id="rId5" imgW="1308100" imgH="228600" progId="Equation.DSMT4">
                  <p:embed/>
                </p:oleObj>
              </mc:Choice>
              <mc:Fallback>
                <p:oleObj name="Equation" r:id="rId5" imgW="1308100" imgH="228600" progId="Equation.DSMT4">
                  <p:embed/>
                  <p:pic>
                    <p:nvPicPr>
                      <p:cNvPr id="0" name="Picture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51439" y="2845366"/>
                        <a:ext cx="261576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1046032" y="1173338"/>
            <a:ext cx="446092" cy="334569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1"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endParaRPr kumimoji="1"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1554436" y="1097840"/>
            <a:ext cx="6771840" cy="34163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以                                 为根的一元二次方程可能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是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　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zh-CN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        </a:t>
            </a:r>
          </a:p>
          <a:p>
            <a:pPr algn="just">
              <a:lnSpc>
                <a:spcPct val="150000"/>
              </a:lnSpc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．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i="1" dirty="0" err="1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endParaRPr lang="zh-CN" alt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3" name="矩形 32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4" name="文本框 33"/>
          <p:cNvSpPr txBox="1"/>
          <p:nvPr/>
        </p:nvSpPr>
        <p:spPr>
          <a:xfrm>
            <a:off x="7669535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1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Adobe 楷体 Std R"/>
              </a:rPr>
              <a:t>－练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Adobe 楷体 Std R"/>
            </a:endParaRPr>
          </a:p>
        </p:txBody>
      </p:sp>
      <p:cxnSp>
        <p:nvCxnSpPr>
          <p:cNvPr id="38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43" name="图片 4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24" name="对象 23"/>
          <p:cNvGraphicFramePr>
            <a:graphicFrameLocks noChangeAspect="1"/>
          </p:cNvGraphicFramePr>
          <p:nvPr/>
        </p:nvGraphicFramePr>
        <p:xfrm>
          <a:off x="2031768" y="985348"/>
          <a:ext cx="2311200" cy="685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95" name="Equation" r:id="rId5" imgW="1155700" imgH="457200" progId="Equation.DSMT4">
                  <p:embed/>
                </p:oleObj>
              </mc:Choice>
              <mc:Fallback>
                <p:oleObj name="Equation" r:id="rId5" imgW="1155700" imgH="457200" progId="Equation.DSMT4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31768" y="985348"/>
                        <a:ext cx="2311200" cy="6858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AutoShape 2"/>
          <p:cNvSpPr>
            <a:spLocks noChangeArrowheads="1"/>
          </p:cNvSpPr>
          <p:nvPr/>
        </p:nvSpPr>
        <p:spPr bwMode="gray">
          <a:xfrm flipH="1">
            <a:off x="2376750" y="1019715"/>
            <a:ext cx="3169029" cy="331009"/>
          </a:xfrm>
          <a:prstGeom prst="roundRect">
            <a:avLst>
              <a:gd name="adj" fmla="val 47680"/>
            </a:avLst>
          </a:prstGeom>
          <a:solidFill>
            <a:srgbClr val="008000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pic>
        <p:nvPicPr>
          <p:cNvPr id="51" name="Picture 33" descr="jihexingt2i"/>
          <p:cNvPicPr>
            <a:picLocks noChangeAspect="1" noChangeArrowheads="1"/>
          </p:cNvPicPr>
          <p:nvPr/>
        </p:nvPicPr>
        <p:blipFill>
          <a:blip r:embed="rId2" cstate="email">
            <a:alphaModFix amt="20000"/>
          </a:blip>
          <a:srcRect/>
          <a:stretch>
            <a:fillRect/>
          </a:stretch>
        </p:blipFill>
        <p:spPr bwMode="auto">
          <a:xfrm flipH="1">
            <a:off x="4043483" y="2042446"/>
            <a:ext cx="5107074" cy="2034812"/>
          </a:xfrm>
          <a:prstGeom prst="rect">
            <a:avLst/>
          </a:prstGeom>
          <a:noFill/>
        </p:spPr>
      </p:pic>
      <p:grpSp>
        <p:nvGrpSpPr>
          <p:cNvPr id="10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1" name="AutoShape 2"/>
          <p:cNvSpPr>
            <a:spLocks noChangeArrowheads="1"/>
          </p:cNvSpPr>
          <p:nvPr/>
        </p:nvSpPr>
        <p:spPr bwMode="gray">
          <a:xfrm flipH="1">
            <a:off x="850807" y="1019715"/>
            <a:ext cx="1811489" cy="331009"/>
          </a:xfrm>
          <a:prstGeom prst="roundRect">
            <a:avLst>
              <a:gd name="adj" fmla="val 47680"/>
            </a:avLst>
          </a:prstGeom>
          <a:gradFill rotWithShape="1">
            <a:gsLst>
              <a:gs pos="0">
                <a:srgbClr val="FF0000"/>
              </a:gs>
              <a:gs pos="100000">
                <a:srgbClr val="FF6600"/>
              </a:gs>
            </a:gsLst>
            <a:lin ang="0" scaled="1"/>
          </a:gradFill>
          <a:ln w="9525">
            <a:noFill/>
            <a:round/>
          </a:ln>
          <a:effectLst/>
        </p:spPr>
        <p:txBody>
          <a:bodyPr wrap="none" anchor="ctr"/>
          <a:lstStyle/>
          <a:p>
            <a:pPr>
              <a:defRPr/>
            </a:pPr>
            <a:endParaRPr lang="zh-CN" altLang="en-US"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3" name="AutoShape 11"/>
          <p:cNvSpPr>
            <a:spLocks noChangeArrowheads="1"/>
          </p:cNvSpPr>
          <p:nvPr/>
        </p:nvSpPr>
        <p:spPr bwMode="gray">
          <a:xfrm>
            <a:off x="2156911" y="880473"/>
            <a:ext cx="777879" cy="583409"/>
          </a:xfrm>
          <a:prstGeom prst="diamond">
            <a:avLst/>
          </a:prstGeom>
          <a:solidFill>
            <a:srgbClr val="FF6600"/>
          </a:solidFill>
          <a:ln w="38100">
            <a:solidFill>
              <a:schemeClr val="bg1"/>
            </a:solidFill>
            <a:miter lim="800000"/>
          </a:ln>
          <a:effectLst>
            <a:outerShdw sy="50000" rotWithShape="0">
              <a:srgbClr val="808080">
                <a:alpha val="50000"/>
              </a:srgbClr>
            </a:outerShdw>
          </a:effectLst>
        </p:spPr>
        <p:txBody>
          <a:bodyPr wrap="none" anchor="ctr"/>
          <a:lstStyle/>
          <a:p>
            <a:pPr algn="ctr" eaLnBrk="0" hangingPunct="0"/>
            <a:r>
              <a:rPr lang="en-US" altLang="ko-KR" sz="2800" b="1" dirty="0" smtClean="0">
                <a:solidFill>
                  <a:srgbClr val="FFFFFF"/>
                </a:solidFill>
                <a:ea typeface="Gulim" charset="0"/>
                <a:cs typeface="Gulim" charset="0"/>
              </a:rPr>
              <a:t>2</a:t>
            </a:r>
            <a:endParaRPr lang="en-US" altLang="ko-KR" sz="2800" b="1" dirty="0">
              <a:solidFill>
                <a:srgbClr val="FFFFFF"/>
              </a:solidFill>
              <a:ea typeface="Gulim" charset="0"/>
              <a:cs typeface="Gulim" charset="0"/>
            </a:endParaRPr>
          </a:p>
        </p:txBody>
      </p:sp>
      <p:sp>
        <p:nvSpPr>
          <p:cNvPr id="40" name="文本框 39"/>
          <p:cNvSpPr txBox="1"/>
          <p:nvPr/>
        </p:nvSpPr>
        <p:spPr>
          <a:xfrm>
            <a:off x="963581" y="979444"/>
            <a:ext cx="1189749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sz="2600" b="1" dirty="0" smtClean="0">
                <a:solidFill>
                  <a:schemeClr val="bg1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知识点</a:t>
            </a:r>
            <a:endParaRPr kumimoji="1" lang="zh-CN" altLang="en-US" sz="2600" b="1" dirty="0">
              <a:solidFill>
                <a:schemeClr val="bg1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sp>
        <p:nvSpPr>
          <p:cNvPr id="41" name="文本框 40"/>
          <p:cNvSpPr txBox="1"/>
          <p:nvPr/>
        </p:nvSpPr>
        <p:spPr>
          <a:xfrm>
            <a:off x="2864026" y="976374"/>
            <a:ext cx="2529860" cy="4924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buFontTx/>
              <a:buNone/>
            </a:pPr>
            <a:r>
              <a:rPr lang="zh-CN" altLang="en-US" sz="2600" b="1" dirty="0" smtClean="0">
                <a:solidFill>
                  <a:srgbClr val="FFFF00"/>
                </a:solidFill>
                <a:latin typeface="黑体" panose="02010609060101010101" pitchFamily="49" charset="-122"/>
                <a:ea typeface="黑体" panose="02010609060101010101" pitchFamily="49" charset="-122"/>
                <a:cs typeface="Adobe 黑体 Std R"/>
              </a:rPr>
              <a:t>求根公式的应用</a:t>
            </a:r>
            <a:endParaRPr lang="en-US" altLang="zh-CN" sz="2600" b="1" dirty="0">
              <a:solidFill>
                <a:srgbClr val="FFFF00"/>
              </a:solidFill>
              <a:latin typeface="黑体" panose="02010609060101010101" pitchFamily="49" charset="-122"/>
              <a:ea typeface="黑体" panose="02010609060101010101" pitchFamily="49" charset="-122"/>
              <a:cs typeface="Adobe 黑体 Std R"/>
            </a:endParaRPr>
          </a:p>
        </p:txBody>
      </p:sp>
      <p:cxnSp>
        <p:nvCxnSpPr>
          <p:cNvPr id="44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6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sp>
        <p:nvSpPr>
          <p:cNvPr id="48" name="矩形 47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9" name="文本框 48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pic>
        <p:nvPicPr>
          <p:cNvPr id="55" name="图片 54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sp>
        <p:nvSpPr>
          <p:cNvPr id="27" name="内容占位符 7"/>
          <p:cNvSpPr txBox="1">
            <a:spLocks noChangeArrowheads="1"/>
          </p:cNvSpPr>
          <p:nvPr/>
        </p:nvSpPr>
        <p:spPr bwMode="auto">
          <a:xfrm>
            <a:off x="1008015" y="1616692"/>
            <a:ext cx="7172325" cy="24035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求根公式解一元二次方程的一般步骤：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把一元二次方程化成一般形式；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确定公式中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的值；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(3)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求出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的值；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(4)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若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≥0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，则把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及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的值代入求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根</a:t>
            </a:r>
            <a:endParaRPr lang="en-US" altLang="zh-CN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公式求解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，当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＜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时，方程无实数解．</a:t>
            </a:r>
            <a:endParaRPr lang="en-US" altLang="zh-CN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1046943" y="1077365"/>
            <a:ext cx="6981825" cy="27654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50000"/>
              </a:lnSpc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   </a:t>
            </a:r>
            <a:r>
              <a:rPr lang="zh-CN" alt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解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方程：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(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；   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(2)4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chemeClr val="hlin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解：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(1)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18.</a:t>
            </a:r>
          </a:p>
          <a:p>
            <a:pPr eaLnBrk="1" hangingPunct="1">
              <a:lnSpc>
                <a:spcPct val="15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∵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4×1×(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121&gt;0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∴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           </a:t>
            </a:r>
          </a:p>
          <a:p>
            <a:pPr eaLnBrk="1" hangingPunct="1">
              <a:lnSpc>
                <a:spcPct val="15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即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　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zh-CN" altLang="en-US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en-US" altLang="zh-CN" sz="2400" b="1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104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kumimoji="1"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088" name="Object 16"/>
          <p:cNvGraphicFramePr>
            <a:graphicFrameLocks noChangeAspect="1"/>
          </p:cNvGraphicFramePr>
          <p:nvPr/>
        </p:nvGraphicFramePr>
        <p:xfrm>
          <a:off x="2984178" y="2734359"/>
          <a:ext cx="2158560" cy="647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37" name="Equation" r:id="rId5" imgW="25908000" imgH="10363200" progId="Equation.DSMT4">
                  <p:embed/>
                </p:oleObj>
              </mc:Choice>
              <mc:Fallback>
                <p:oleObj name="Equation" r:id="rId5" imgW="25908000" imgH="10363200" progId="Equation.DSMT4">
                  <p:embed/>
                  <p:pic>
                    <p:nvPicPr>
                      <p:cNvPr id="0" name="图片 8193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84178" y="2734359"/>
                        <a:ext cx="2158560" cy="6474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0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</a:endParaRPr>
            </a:p>
          </p:txBody>
        </p:sp>
      </p:grpSp>
      <p:sp>
        <p:nvSpPr>
          <p:cNvPr id="22" name="内容占位符 7"/>
          <p:cNvSpPr txBox="1">
            <a:spLocks noChangeArrowheads="1"/>
          </p:cNvSpPr>
          <p:nvPr/>
        </p:nvSpPr>
        <p:spPr bwMode="auto">
          <a:xfrm>
            <a:off x="1362263" y="959119"/>
            <a:ext cx="6981825" cy="30166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>
              <a:lnSpc>
                <a:spcPct val="140000"/>
              </a:lnSpc>
            </a:pPr>
            <a:r>
              <a:rPr lang="en-US" altLang="zh-CN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2)4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2)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将原方程化为一般形式，得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</a:p>
          <a:p>
            <a:pPr eaLnBrk="1" hangingPunct="1">
              <a:lnSpc>
                <a:spcPct val="14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这里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</a:p>
          <a:p>
            <a:pPr eaLnBrk="1" hangingPunct="1">
              <a:lnSpc>
                <a:spcPct val="140000"/>
              </a:lnSpc>
            </a:pP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∵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altLang="zh-CN" sz="2400" b="1" baseline="30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4×4×1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∴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</a:p>
          <a:p>
            <a:pPr eaLnBrk="1" hangingPunct="1">
              <a:lnSpc>
                <a:spcPct val="200000"/>
              </a:lnSpc>
            </a:pP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即　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altLang="zh-CN" sz="2400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zh-CN" sz="2400" b="1" baseline="-25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endParaRPr lang="en-US" altLang="zh-CN" sz="2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6976" y="642938"/>
            <a:ext cx="1116013" cy="26312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1" lang="zh-CN" altLang="en-US"/>
          </a:p>
        </p:txBody>
      </p:sp>
      <p:sp>
        <p:nvSpPr>
          <p:cNvPr id="4104" name="文本框 23"/>
          <p:cNvSpPr txBox="1">
            <a:spLocks noChangeArrowheads="1"/>
          </p:cNvSpPr>
          <p:nvPr/>
        </p:nvSpPr>
        <p:spPr bwMode="auto">
          <a:xfrm>
            <a:off x="7669216" y="642937"/>
            <a:ext cx="90922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defTabSz="4572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eaLnBrk="1" hangingPunct="1"/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知</a:t>
            </a:r>
            <a:r>
              <a:rPr kumimoji="1" lang="en-US" altLang="zh-CN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2</a:t>
            </a:r>
            <a:r>
              <a:rPr kumimoji="1" lang="zh-CN" altLang="en-US" sz="1600" b="1" dirty="0" smtClean="0">
                <a:latin typeface="楷体" panose="02010609060101010101" pitchFamily="49" charset="-122"/>
                <a:ea typeface="楷体" panose="02010609060101010101" pitchFamily="49" charset="-122"/>
              </a:rPr>
              <a:t>－</a:t>
            </a:r>
            <a:r>
              <a:rPr kumimoji="1" lang="zh-CN" altLang="en-US" sz="1600" b="1" dirty="0">
                <a:latin typeface="楷体" panose="02010609060101010101" pitchFamily="49" charset="-122"/>
                <a:ea typeface="楷体" panose="02010609060101010101" pitchFamily="49" charset="-122"/>
              </a:rPr>
              <a:t>讲</a:t>
            </a:r>
          </a:p>
        </p:txBody>
      </p:sp>
      <p:cxnSp>
        <p:nvCxnSpPr>
          <p:cNvPr id="29" name="直接连接符 12"/>
          <p:cNvCxnSpPr/>
          <p:nvPr/>
        </p:nvCxnSpPr>
        <p:spPr>
          <a:xfrm>
            <a:off x="-26988" y="4377930"/>
            <a:ext cx="904876" cy="350044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3600" y="4727972"/>
            <a:ext cx="7372350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108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2738" y="4645820"/>
            <a:ext cx="1219200" cy="504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9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0" y="1"/>
            <a:ext cx="9144000" cy="77033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" name="对象 2"/>
          <p:cNvGraphicFramePr>
            <a:graphicFrameLocks noChangeAspect="1"/>
          </p:cNvGraphicFramePr>
          <p:nvPr/>
        </p:nvGraphicFramePr>
        <p:xfrm>
          <a:off x="2664370" y="2553038"/>
          <a:ext cx="1828800" cy="5893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5" name="Equation" r:id="rId5" imgW="21945600" imgH="9448800" progId="Equation.DSMT4">
                  <p:embed/>
                </p:oleObj>
              </mc:Choice>
              <mc:Fallback>
                <p:oleObj name="Equation" r:id="rId5" imgW="21945600" imgH="9448800" progId="Equation.DSMT4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4370" y="2553038"/>
                        <a:ext cx="1828800" cy="5893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" name="对象 3"/>
          <p:cNvGraphicFramePr>
            <a:graphicFrameLocks noChangeAspect="1"/>
          </p:cNvGraphicFramePr>
          <p:nvPr/>
        </p:nvGraphicFramePr>
        <p:xfrm>
          <a:off x="3874396" y="3095100"/>
          <a:ext cx="381000" cy="589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76" name="Equation" r:id="rId7" imgW="4572000" imgH="9448800" progId="Equation.DSMT4">
                  <p:embed/>
                </p:oleObj>
              </mc:Choice>
              <mc:Fallback>
                <p:oleObj name="Equation" r:id="rId7" imgW="4572000" imgH="9448800" progId="Equation.DSMT4">
                  <p:embed/>
                  <p:pic>
                    <p:nvPicPr>
                      <p:cNvPr id="0" name="对象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74396" y="3095100"/>
                        <a:ext cx="381000" cy="589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3"/>
          <p:cNvGrpSpPr/>
          <p:nvPr/>
        </p:nvGrpSpPr>
        <p:grpSpPr>
          <a:xfrm>
            <a:off x="8235754" y="3844390"/>
            <a:ext cx="799329" cy="994571"/>
            <a:chOff x="2000231" y="2114716"/>
            <a:chExt cx="2123898" cy="3523563"/>
          </a:xfrm>
          <a:solidFill>
            <a:srgbClr val="0070C0"/>
          </a:solidFill>
        </p:grpSpPr>
        <p:sp>
          <p:nvSpPr>
            <p:cNvPr id="11" name="Freeform 19"/>
            <p:cNvSpPr>
              <a:spLocks noEditPoints="1"/>
            </p:cNvSpPr>
            <p:nvPr/>
          </p:nvSpPr>
          <p:spPr bwMode="auto">
            <a:xfrm>
              <a:off x="3054372" y="2961932"/>
              <a:ext cx="181546" cy="140551"/>
            </a:xfrm>
            <a:custGeom>
              <a:avLst/>
              <a:gdLst/>
              <a:ahLst/>
              <a:cxnLst>
                <a:cxn ang="0">
                  <a:pos x="28" y="8"/>
                </a:cxn>
                <a:cxn ang="0">
                  <a:pos x="26" y="8"/>
                </a:cxn>
                <a:cxn ang="0">
                  <a:pos x="13" y="13"/>
                </a:cxn>
                <a:cxn ang="0">
                  <a:pos x="11" y="24"/>
                </a:cxn>
                <a:cxn ang="0">
                  <a:pos x="12" y="24"/>
                </a:cxn>
                <a:cxn ang="0">
                  <a:pos x="28" y="8"/>
                </a:cxn>
                <a:cxn ang="0">
                  <a:pos x="26" y="27"/>
                </a:cxn>
                <a:cxn ang="0">
                  <a:pos x="24" y="26"/>
                </a:cxn>
                <a:cxn ang="0">
                  <a:pos x="27" y="27"/>
                </a:cxn>
                <a:cxn ang="0">
                  <a:pos x="26" y="27"/>
                </a:cxn>
                <a:cxn ang="0">
                  <a:pos x="33" y="24"/>
                </a:cxn>
                <a:cxn ang="0">
                  <a:pos x="21" y="18"/>
                </a:cxn>
                <a:cxn ang="0">
                  <a:pos x="38" y="19"/>
                </a:cxn>
                <a:cxn ang="0">
                  <a:pos x="33" y="24"/>
                </a:cxn>
              </a:cxnLst>
              <a:rect l="0" t="0" r="r" b="b"/>
              <a:pathLst>
                <a:path w="73" h="56">
                  <a:moveTo>
                    <a:pt x="28" y="8"/>
                  </a:moveTo>
                  <a:cubicBezTo>
                    <a:pt x="27" y="8"/>
                    <a:pt x="26" y="8"/>
                    <a:pt x="26" y="8"/>
                  </a:cubicBezTo>
                  <a:cubicBezTo>
                    <a:pt x="33" y="0"/>
                    <a:pt x="18" y="2"/>
                    <a:pt x="13" y="13"/>
                  </a:cubicBezTo>
                  <a:cubicBezTo>
                    <a:pt x="12" y="13"/>
                    <a:pt x="0" y="24"/>
                    <a:pt x="11" y="24"/>
                  </a:cubicBezTo>
                  <a:cubicBezTo>
                    <a:pt x="11" y="24"/>
                    <a:pt x="12" y="24"/>
                    <a:pt x="12" y="24"/>
                  </a:cubicBezTo>
                  <a:cubicBezTo>
                    <a:pt x="20" y="56"/>
                    <a:pt x="73" y="7"/>
                    <a:pt x="28" y="8"/>
                  </a:cubicBezTo>
                  <a:close/>
                  <a:moveTo>
                    <a:pt x="26" y="27"/>
                  </a:moveTo>
                  <a:cubicBezTo>
                    <a:pt x="25" y="27"/>
                    <a:pt x="24" y="27"/>
                    <a:pt x="24" y="26"/>
                  </a:cubicBezTo>
                  <a:cubicBezTo>
                    <a:pt x="25" y="27"/>
                    <a:pt x="26" y="27"/>
                    <a:pt x="27" y="27"/>
                  </a:cubicBezTo>
                  <a:cubicBezTo>
                    <a:pt x="26" y="27"/>
                    <a:pt x="26" y="27"/>
                    <a:pt x="26" y="27"/>
                  </a:cubicBezTo>
                  <a:close/>
                  <a:moveTo>
                    <a:pt x="33" y="24"/>
                  </a:moveTo>
                  <a:cubicBezTo>
                    <a:pt x="35" y="18"/>
                    <a:pt x="24" y="18"/>
                    <a:pt x="21" y="18"/>
                  </a:cubicBezTo>
                  <a:cubicBezTo>
                    <a:pt x="27" y="15"/>
                    <a:pt x="32" y="16"/>
                    <a:pt x="38" y="19"/>
                  </a:cubicBezTo>
                  <a:cubicBezTo>
                    <a:pt x="36" y="21"/>
                    <a:pt x="35" y="23"/>
                    <a:pt x="33" y="2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2" name="Freeform 20"/>
            <p:cNvSpPr>
              <a:spLocks noEditPoints="1"/>
            </p:cNvSpPr>
            <p:nvPr/>
          </p:nvSpPr>
          <p:spPr bwMode="auto">
            <a:xfrm>
              <a:off x="2843543" y="2290406"/>
              <a:ext cx="370901" cy="579776"/>
            </a:xfrm>
            <a:custGeom>
              <a:avLst/>
              <a:gdLst/>
              <a:ahLst/>
              <a:cxnLst>
                <a:cxn ang="0">
                  <a:pos x="76" y="1"/>
                </a:cxn>
                <a:cxn ang="0">
                  <a:pos x="31" y="121"/>
                </a:cxn>
                <a:cxn ang="0">
                  <a:pos x="6" y="190"/>
                </a:cxn>
                <a:cxn ang="0">
                  <a:pos x="8" y="215"/>
                </a:cxn>
                <a:cxn ang="0">
                  <a:pos x="27" y="200"/>
                </a:cxn>
                <a:cxn ang="0">
                  <a:pos x="142" y="232"/>
                </a:cxn>
                <a:cxn ang="0">
                  <a:pos x="143" y="224"/>
                </a:cxn>
                <a:cxn ang="0">
                  <a:pos x="110" y="217"/>
                </a:cxn>
                <a:cxn ang="0">
                  <a:pos x="42" y="199"/>
                </a:cxn>
                <a:cxn ang="0">
                  <a:pos x="38" y="195"/>
                </a:cxn>
                <a:cxn ang="0">
                  <a:pos x="31" y="195"/>
                </a:cxn>
                <a:cxn ang="0">
                  <a:pos x="57" y="151"/>
                </a:cxn>
                <a:cxn ang="0">
                  <a:pos x="60" y="181"/>
                </a:cxn>
                <a:cxn ang="0">
                  <a:pos x="73" y="117"/>
                </a:cxn>
                <a:cxn ang="0">
                  <a:pos x="97" y="47"/>
                </a:cxn>
                <a:cxn ang="0">
                  <a:pos x="66" y="114"/>
                </a:cxn>
                <a:cxn ang="0">
                  <a:pos x="29" y="182"/>
                </a:cxn>
                <a:cxn ang="0">
                  <a:pos x="76" y="1"/>
                </a:cxn>
                <a:cxn ang="0">
                  <a:pos x="26" y="156"/>
                </a:cxn>
                <a:cxn ang="0">
                  <a:pos x="25" y="159"/>
                </a:cxn>
                <a:cxn ang="0">
                  <a:pos x="26" y="156"/>
                </a:cxn>
                <a:cxn ang="0">
                  <a:pos x="46" y="118"/>
                </a:cxn>
                <a:cxn ang="0">
                  <a:pos x="38" y="127"/>
                </a:cxn>
                <a:cxn ang="0">
                  <a:pos x="59" y="75"/>
                </a:cxn>
                <a:cxn ang="0">
                  <a:pos x="46" y="118"/>
                </a:cxn>
              </a:cxnLst>
              <a:rect l="0" t="0" r="r" b="b"/>
              <a:pathLst>
                <a:path w="148" h="232">
                  <a:moveTo>
                    <a:pt x="76" y="1"/>
                  </a:moveTo>
                  <a:cubicBezTo>
                    <a:pt x="74" y="0"/>
                    <a:pt x="36" y="109"/>
                    <a:pt x="31" y="121"/>
                  </a:cubicBezTo>
                  <a:cubicBezTo>
                    <a:pt x="22" y="143"/>
                    <a:pt x="13" y="166"/>
                    <a:pt x="6" y="190"/>
                  </a:cubicBezTo>
                  <a:cubicBezTo>
                    <a:pt x="5" y="192"/>
                    <a:pt x="0" y="230"/>
                    <a:pt x="8" y="215"/>
                  </a:cubicBezTo>
                  <a:cubicBezTo>
                    <a:pt x="12" y="225"/>
                    <a:pt x="26" y="202"/>
                    <a:pt x="27" y="200"/>
                  </a:cubicBezTo>
                  <a:cubicBezTo>
                    <a:pt x="32" y="217"/>
                    <a:pt x="126" y="232"/>
                    <a:pt x="142" y="232"/>
                  </a:cubicBezTo>
                  <a:cubicBezTo>
                    <a:pt x="148" y="232"/>
                    <a:pt x="147" y="225"/>
                    <a:pt x="143" y="224"/>
                  </a:cubicBezTo>
                  <a:cubicBezTo>
                    <a:pt x="132" y="222"/>
                    <a:pt x="121" y="219"/>
                    <a:pt x="110" y="217"/>
                  </a:cubicBezTo>
                  <a:cubicBezTo>
                    <a:pt x="87" y="213"/>
                    <a:pt x="64" y="208"/>
                    <a:pt x="42" y="199"/>
                  </a:cubicBezTo>
                  <a:cubicBezTo>
                    <a:pt x="43" y="197"/>
                    <a:pt x="41" y="195"/>
                    <a:pt x="38" y="195"/>
                  </a:cubicBezTo>
                  <a:cubicBezTo>
                    <a:pt x="36" y="195"/>
                    <a:pt x="33" y="195"/>
                    <a:pt x="31" y="195"/>
                  </a:cubicBezTo>
                  <a:cubicBezTo>
                    <a:pt x="40" y="180"/>
                    <a:pt x="49" y="166"/>
                    <a:pt x="57" y="151"/>
                  </a:cubicBezTo>
                  <a:cubicBezTo>
                    <a:pt x="57" y="152"/>
                    <a:pt x="49" y="190"/>
                    <a:pt x="60" y="181"/>
                  </a:cubicBezTo>
                  <a:cubicBezTo>
                    <a:pt x="68" y="174"/>
                    <a:pt x="70" y="129"/>
                    <a:pt x="73" y="117"/>
                  </a:cubicBezTo>
                  <a:cubicBezTo>
                    <a:pt x="78" y="105"/>
                    <a:pt x="103" y="59"/>
                    <a:pt x="97" y="47"/>
                  </a:cubicBezTo>
                  <a:cubicBezTo>
                    <a:pt x="93" y="40"/>
                    <a:pt x="68" y="106"/>
                    <a:pt x="66" y="114"/>
                  </a:cubicBezTo>
                  <a:cubicBezTo>
                    <a:pt x="56" y="136"/>
                    <a:pt x="44" y="159"/>
                    <a:pt x="29" y="182"/>
                  </a:cubicBezTo>
                  <a:cubicBezTo>
                    <a:pt x="36" y="166"/>
                    <a:pt x="96" y="3"/>
                    <a:pt x="76" y="1"/>
                  </a:cubicBezTo>
                  <a:close/>
                  <a:moveTo>
                    <a:pt x="26" y="156"/>
                  </a:moveTo>
                  <a:cubicBezTo>
                    <a:pt x="25" y="157"/>
                    <a:pt x="25" y="158"/>
                    <a:pt x="25" y="159"/>
                  </a:cubicBezTo>
                  <a:cubicBezTo>
                    <a:pt x="25" y="158"/>
                    <a:pt x="26" y="157"/>
                    <a:pt x="26" y="156"/>
                  </a:cubicBezTo>
                  <a:close/>
                  <a:moveTo>
                    <a:pt x="46" y="118"/>
                  </a:moveTo>
                  <a:cubicBezTo>
                    <a:pt x="43" y="118"/>
                    <a:pt x="40" y="122"/>
                    <a:pt x="38" y="127"/>
                  </a:cubicBezTo>
                  <a:cubicBezTo>
                    <a:pt x="45" y="110"/>
                    <a:pt x="52" y="92"/>
                    <a:pt x="59" y="75"/>
                  </a:cubicBezTo>
                  <a:cubicBezTo>
                    <a:pt x="55" y="89"/>
                    <a:pt x="51" y="103"/>
                    <a:pt x="46" y="118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3" name="Freeform 21"/>
            <p:cNvSpPr>
              <a:spLocks noEditPoints="1"/>
            </p:cNvSpPr>
            <p:nvPr/>
          </p:nvSpPr>
          <p:spPr bwMode="auto">
            <a:xfrm>
              <a:off x="3444794" y="2427054"/>
              <a:ext cx="374805" cy="542687"/>
            </a:xfrm>
            <a:custGeom>
              <a:avLst/>
              <a:gdLst/>
              <a:ahLst/>
              <a:cxnLst>
                <a:cxn ang="0">
                  <a:pos x="94" y="46"/>
                </a:cxn>
                <a:cxn ang="0">
                  <a:pos x="55" y="95"/>
                </a:cxn>
                <a:cxn ang="0">
                  <a:pos x="8" y="158"/>
                </a:cxn>
                <a:cxn ang="0">
                  <a:pos x="11" y="170"/>
                </a:cxn>
                <a:cxn ang="0">
                  <a:pos x="35" y="158"/>
                </a:cxn>
                <a:cxn ang="0">
                  <a:pos x="7" y="210"/>
                </a:cxn>
                <a:cxn ang="0">
                  <a:pos x="10" y="217"/>
                </a:cxn>
                <a:cxn ang="0">
                  <a:pos x="25" y="204"/>
                </a:cxn>
                <a:cxn ang="0">
                  <a:pos x="70" y="152"/>
                </a:cxn>
                <a:cxn ang="0">
                  <a:pos x="146" y="50"/>
                </a:cxn>
                <a:cxn ang="0">
                  <a:pos x="148" y="42"/>
                </a:cxn>
                <a:cxn ang="0">
                  <a:pos x="130" y="56"/>
                </a:cxn>
                <a:cxn ang="0">
                  <a:pos x="119" y="58"/>
                </a:cxn>
                <a:cxn ang="0">
                  <a:pos x="113" y="48"/>
                </a:cxn>
                <a:cxn ang="0">
                  <a:pos x="122" y="39"/>
                </a:cxn>
                <a:cxn ang="0">
                  <a:pos x="88" y="16"/>
                </a:cxn>
                <a:cxn ang="0">
                  <a:pos x="60" y="5"/>
                </a:cxn>
                <a:cxn ang="0">
                  <a:pos x="80" y="32"/>
                </a:cxn>
                <a:cxn ang="0">
                  <a:pos x="98" y="46"/>
                </a:cxn>
                <a:cxn ang="0">
                  <a:pos x="99" y="57"/>
                </a:cxn>
                <a:cxn ang="0">
                  <a:pos x="88" y="64"/>
                </a:cxn>
                <a:cxn ang="0">
                  <a:pos x="94" y="46"/>
                </a:cxn>
                <a:cxn ang="0">
                  <a:pos x="76" y="20"/>
                </a:cxn>
                <a:cxn ang="0">
                  <a:pos x="71" y="15"/>
                </a:cxn>
                <a:cxn ang="0">
                  <a:pos x="78" y="19"/>
                </a:cxn>
                <a:cxn ang="0">
                  <a:pos x="76" y="20"/>
                </a:cxn>
                <a:cxn ang="0">
                  <a:pos x="85" y="26"/>
                </a:cxn>
                <a:cxn ang="0">
                  <a:pos x="84" y="25"/>
                </a:cxn>
                <a:cxn ang="0">
                  <a:pos x="86" y="24"/>
                </a:cxn>
                <a:cxn ang="0">
                  <a:pos x="90" y="28"/>
                </a:cxn>
                <a:cxn ang="0">
                  <a:pos x="85" y="26"/>
                </a:cxn>
                <a:cxn ang="0">
                  <a:pos x="42" y="170"/>
                </a:cxn>
                <a:cxn ang="0">
                  <a:pos x="20" y="196"/>
                </a:cxn>
                <a:cxn ang="0">
                  <a:pos x="49" y="160"/>
                </a:cxn>
                <a:cxn ang="0">
                  <a:pos x="42" y="170"/>
                </a:cxn>
                <a:cxn ang="0">
                  <a:pos x="116" y="62"/>
                </a:cxn>
                <a:cxn ang="0">
                  <a:pos x="116" y="62"/>
                </a:cxn>
                <a:cxn ang="0">
                  <a:pos x="102" y="77"/>
                </a:cxn>
                <a:cxn ang="0">
                  <a:pos x="106" y="63"/>
                </a:cxn>
                <a:cxn ang="0">
                  <a:pos x="116" y="62"/>
                </a:cxn>
                <a:cxn ang="0">
                  <a:pos x="107" y="55"/>
                </a:cxn>
                <a:cxn ang="0">
                  <a:pos x="107" y="53"/>
                </a:cxn>
                <a:cxn ang="0">
                  <a:pos x="108" y="55"/>
                </a:cxn>
                <a:cxn ang="0">
                  <a:pos x="107" y="55"/>
                </a:cxn>
                <a:cxn ang="0">
                  <a:pos x="112" y="39"/>
                </a:cxn>
                <a:cxn ang="0">
                  <a:pos x="103" y="34"/>
                </a:cxn>
                <a:cxn ang="0">
                  <a:pos x="99" y="27"/>
                </a:cxn>
                <a:cxn ang="0">
                  <a:pos x="112" y="39"/>
                </a:cxn>
                <a:cxn ang="0">
                  <a:pos x="104" y="87"/>
                </a:cxn>
                <a:cxn ang="0">
                  <a:pos x="95" y="101"/>
                </a:cxn>
                <a:cxn ang="0">
                  <a:pos x="72" y="123"/>
                </a:cxn>
                <a:cxn ang="0">
                  <a:pos x="104" y="87"/>
                </a:cxn>
                <a:cxn ang="0">
                  <a:pos x="97" y="67"/>
                </a:cxn>
                <a:cxn ang="0">
                  <a:pos x="72" y="111"/>
                </a:cxn>
                <a:cxn ang="0">
                  <a:pos x="22" y="157"/>
                </a:cxn>
                <a:cxn ang="0">
                  <a:pos x="85" y="69"/>
                </a:cxn>
                <a:cxn ang="0">
                  <a:pos x="87" y="73"/>
                </a:cxn>
                <a:cxn ang="0">
                  <a:pos x="97" y="67"/>
                </a:cxn>
              </a:cxnLst>
              <a:rect l="0" t="0" r="r" b="b"/>
              <a:pathLst>
                <a:path w="150" h="217">
                  <a:moveTo>
                    <a:pt x="94" y="46"/>
                  </a:moveTo>
                  <a:cubicBezTo>
                    <a:pt x="84" y="38"/>
                    <a:pt x="59" y="88"/>
                    <a:pt x="55" y="95"/>
                  </a:cubicBezTo>
                  <a:cubicBezTo>
                    <a:pt x="39" y="115"/>
                    <a:pt x="20" y="134"/>
                    <a:pt x="8" y="158"/>
                  </a:cubicBezTo>
                  <a:cubicBezTo>
                    <a:pt x="0" y="172"/>
                    <a:pt x="0" y="196"/>
                    <a:pt x="11" y="170"/>
                  </a:cubicBezTo>
                  <a:cubicBezTo>
                    <a:pt x="14" y="174"/>
                    <a:pt x="24" y="168"/>
                    <a:pt x="35" y="158"/>
                  </a:cubicBezTo>
                  <a:cubicBezTo>
                    <a:pt x="19" y="175"/>
                    <a:pt x="7" y="194"/>
                    <a:pt x="7" y="210"/>
                  </a:cubicBezTo>
                  <a:cubicBezTo>
                    <a:pt x="5" y="212"/>
                    <a:pt x="6" y="217"/>
                    <a:pt x="10" y="217"/>
                  </a:cubicBezTo>
                  <a:cubicBezTo>
                    <a:pt x="15" y="217"/>
                    <a:pt x="22" y="207"/>
                    <a:pt x="25" y="204"/>
                  </a:cubicBezTo>
                  <a:cubicBezTo>
                    <a:pt x="42" y="189"/>
                    <a:pt x="57" y="171"/>
                    <a:pt x="70" y="152"/>
                  </a:cubicBezTo>
                  <a:cubicBezTo>
                    <a:pt x="79" y="141"/>
                    <a:pt x="150" y="51"/>
                    <a:pt x="146" y="50"/>
                  </a:cubicBezTo>
                  <a:cubicBezTo>
                    <a:pt x="149" y="48"/>
                    <a:pt x="149" y="46"/>
                    <a:pt x="148" y="42"/>
                  </a:cubicBezTo>
                  <a:cubicBezTo>
                    <a:pt x="143" y="37"/>
                    <a:pt x="133" y="53"/>
                    <a:pt x="130" y="56"/>
                  </a:cubicBezTo>
                  <a:cubicBezTo>
                    <a:pt x="129" y="48"/>
                    <a:pt x="121" y="56"/>
                    <a:pt x="119" y="58"/>
                  </a:cubicBezTo>
                  <a:cubicBezTo>
                    <a:pt x="119" y="54"/>
                    <a:pt x="116" y="50"/>
                    <a:pt x="113" y="48"/>
                  </a:cubicBezTo>
                  <a:cubicBezTo>
                    <a:pt x="122" y="52"/>
                    <a:pt x="128" y="52"/>
                    <a:pt x="122" y="39"/>
                  </a:cubicBezTo>
                  <a:cubicBezTo>
                    <a:pt x="116" y="27"/>
                    <a:pt x="102" y="16"/>
                    <a:pt x="88" y="16"/>
                  </a:cubicBezTo>
                  <a:cubicBezTo>
                    <a:pt x="84" y="12"/>
                    <a:pt x="65" y="0"/>
                    <a:pt x="60" y="5"/>
                  </a:cubicBezTo>
                  <a:cubicBezTo>
                    <a:pt x="52" y="14"/>
                    <a:pt x="76" y="29"/>
                    <a:pt x="80" y="32"/>
                  </a:cubicBezTo>
                  <a:cubicBezTo>
                    <a:pt x="86" y="37"/>
                    <a:pt x="92" y="41"/>
                    <a:pt x="98" y="46"/>
                  </a:cubicBezTo>
                  <a:cubicBezTo>
                    <a:pt x="99" y="49"/>
                    <a:pt x="99" y="53"/>
                    <a:pt x="99" y="57"/>
                  </a:cubicBezTo>
                  <a:cubicBezTo>
                    <a:pt x="94" y="59"/>
                    <a:pt x="91" y="61"/>
                    <a:pt x="88" y="64"/>
                  </a:cubicBezTo>
                  <a:cubicBezTo>
                    <a:pt x="90" y="61"/>
                    <a:pt x="99" y="50"/>
                    <a:pt x="94" y="46"/>
                  </a:cubicBezTo>
                  <a:close/>
                  <a:moveTo>
                    <a:pt x="76" y="20"/>
                  </a:moveTo>
                  <a:cubicBezTo>
                    <a:pt x="75" y="18"/>
                    <a:pt x="73" y="17"/>
                    <a:pt x="71" y="15"/>
                  </a:cubicBezTo>
                  <a:cubicBezTo>
                    <a:pt x="74" y="16"/>
                    <a:pt x="76" y="17"/>
                    <a:pt x="78" y="19"/>
                  </a:cubicBezTo>
                  <a:cubicBezTo>
                    <a:pt x="78" y="19"/>
                    <a:pt x="77" y="19"/>
                    <a:pt x="76" y="20"/>
                  </a:cubicBezTo>
                  <a:close/>
                  <a:moveTo>
                    <a:pt x="85" y="26"/>
                  </a:moveTo>
                  <a:cubicBezTo>
                    <a:pt x="85" y="25"/>
                    <a:pt x="84" y="25"/>
                    <a:pt x="84" y="25"/>
                  </a:cubicBezTo>
                  <a:cubicBezTo>
                    <a:pt x="85" y="24"/>
                    <a:pt x="85" y="24"/>
                    <a:pt x="86" y="24"/>
                  </a:cubicBezTo>
                  <a:cubicBezTo>
                    <a:pt x="87" y="25"/>
                    <a:pt x="89" y="27"/>
                    <a:pt x="90" y="28"/>
                  </a:cubicBezTo>
                  <a:cubicBezTo>
                    <a:pt x="88" y="27"/>
                    <a:pt x="87" y="26"/>
                    <a:pt x="85" y="26"/>
                  </a:cubicBezTo>
                  <a:close/>
                  <a:moveTo>
                    <a:pt x="42" y="170"/>
                  </a:moveTo>
                  <a:cubicBezTo>
                    <a:pt x="35" y="179"/>
                    <a:pt x="28" y="188"/>
                    <a:pt x="20" y="196"/>
                  </a:cubicBezTo>
                  <a:cubicBezTo>
                    <a:pt x="27" y="184"/>
                    <a:pt x="38" y="171"/>
                    <a:pt x="49" y="160"/>
                  </a:cubicBezTo>
                  <a:cubicBezTo>
                    <a:pt x="47" y="163"/>
                    <a:pt x="44" y="167"/>
                    <a:pt x="42" y="170"/>
                  </a:cubicBezTo>
                  <a:close/>
                  <a:moveTo>
                    <a:pt x="116" y="62"/>
                  </a:moveTo>
                  <a:cubicBezTo>
                    <a:pt x="116" y="62"/>
                    <a:pt x="116" y="62"/>
                    <a:pt x="116" y="62"/>
                  </a:cubicBezTo>
                  <a:cubicBezTo>
                    <a:pt x="111" y="67"/>
                    <a:pt x="107" y="72"/>
                    <a:pt x="102" y="77"/>
                  </a:cubicBezTo>
                  <a:cubicBezTo>
                    <a:pt x="104" y="73"/>
                    <a:pt x="105" y="68"/>
                    <a:pt x="106" y="63"/>
                  </a:cubicBezTo>
                  <a:cubicBezTo>
                    <a:pt x="109" y="62"/>
                    <a:pt x="113" y="62"/>
                    <a:pt x="116" y="62"/>
                  </a:cubicBezTo>
                  <a:close/>
                  <a:moveTo>
                    <a:pt x="107" y="55"/>
                  </a:moveTo>
                  <a:cubicBezTo>
                    <a:pt x="107" y="54"/>
                    <a:pt x="107" y="54"/>
                    <a:pt x="107" y="53"/>
                  </a:cubicBezTo>
                  <a:cubicBezTo>
                    <a:pt x="107" y="54"/>
                    <a:pt x="108" y="54"/>
                    <a:pt x="108" y="55"/>
                  </a:cubicBezTo>
                  <a:cubicBezTo>
                    <a:pt x="108" y="55"/>
                    <a:pt x="107" y="55"/>
                    <a:pt x="107" y="55"/>
                  </a:cubicBezTo>
                  <a:close/>
                  <a:moveTo>
                    <a:pt x="112" y="39"/>
                  </a:moveTo>
                  <a:cubicBezTo>
                    <a:pt x="109" y="37"/>
                    <a:pt x="106" y="36"/>
                    <a:pt x="103" y="34"/>
                  </a:cubicBezTo>
                  <a:cubicBezTo>
                    <a:pt x="102" y="32"/>
                    <a:pt x="101" y="29"/>
                    <a:pt x="99" y="27"/>
                  </a:cubicBezTo>
                  <a:cubicBezTo>
                    <a:pt x="104" y="30"/>
                    <a:pt x="109" y="34"/>
                    <a:pt x="112" y="39"/>
                  </a:cubicBezTo>
                  <a:close/>
                  <a:moveTo>
                    <a:pt x="104" y="87"/>
                  </a:moveTo>
                  <a:cubicBezTo>
                    <a:pt x="101" y="92"/>
                    <a:pt x="98" y="96"/>
                    <a:pt x="95" y="101"/>
                  </a:cubicBezTo>
                  <a:cubicBezTo>
                    <a:pt x="89" y="107"/>
                    <a:pt x="81" y="114"/>
                    <a:pt x="72" y="123"/>
                  </a:cubicBezTo>
                  <a:cubicBezTo>
                    <a:pt x="87" y="106"/>
                    <a:pt x="101" y="91"/>
                    <a:pt x="104" y="87"/>
                  </a:cubicBezTo>
                  <a:close/>
                  <a:moveTo>
                    <a:pt x="97" y="67"/>
                  </a:moveTo>
                  <a:cubicBezTo>
                    <a:pt x="95" y="75"/>
                    <a:pt x="70" y="107"/>
                    <a:pt x="72" y="111"/>
                  </a:cubicBezTo>
                  <a:cubicBezTo>
                    <a:pt x="57" y="128"/>
                    <a:pt x="40" y="144"/>
                    <a:pt x="22" y="157"/>
                  </a:cubicBezTo>
                  <a:cubicBezTo>
                    <a:pt x="37" y="125"/>
                    <a:pt x="66" y="98"/>
                    <a:pt x="85" y="69"/>
                  </a:cubicBezTo>
                  <a:cubicBezTo>
                    <a:pt x="85" y="70"/>
                    <a:pt x="86" y="72"/>
                    <a:pt x="87" y="73"/>
                  </a:cubicBezTo>
                  <a:cubicBezTo>
                    <a:pt x="91" y="73"/>
                    <a:pt x="95" y="71"/>
                    <a:pt x="97" y="67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4" name="Freeform 22"/>
            <p:cNvSpPr>
              <a:spLocks noEditPoints="1"/>
            </p:cNvSpPr>
            <p:nvPr/>
          </p:nvSpPr>
          <p:spPr bwMode="auto">
            <a:xfrm>
              <a:off x="2417983" y="3512428"/>
              <a:ext cx="443129" cy="694951"/>
            </a:xfrm>
            <a:custGeom>
              <a:avLst/>
              <a:gdLst/>
              <a:ahLst/>
              <a:cxnLst>
                <a:cxn ang="0">
                  <a:pos x="108" y="80"/>
                </a:cxn>
                <a:cxn ang="0">
                  <a:pos x="85" y="118"/>
                </a:cxn>
                <a:cxn ang="0">
                  <a:pos x="54" y="175"/>
                </a:cxn>
                <a:cxn ang="0">
                  <a:pos x="15" y="248"/>
                </a:cxn>
                <a:cxn ang="0">
                  <a:pos x="24" y="251"/>
                </a:cxn>
                <a:cxn ang="0">
                  <a:pos x="70" y="189"/>
                </a:cxn>
                <a:cxn ang="0">
                  <a:pos x="110" y="97"/>
                </a:cxn>
                <a:cxn ang="0">
                  <a:pos x="132" y="63"/>
                </a:cxn>
                <a:cxn ang="0">
                  <a:pos x="160" y="97"/>
                </a:cxn>
                <a:cxn ang="0">
                  <a:pos x="132" y="52"/>
                </a:cxn>
                <a:cxn ang="0">
                  <a:pos x="175" y="41"/>
                </a:cxn>
                <a:cxn ang="0">
                  <a:pos x="119" y="18"/>
                </a:cxn>
                <a:cxn ang="0">
                  <a:pos x="88" y="5"/>
                </a:cxn>
                <a:cxn ang="0">
                  <a:pos x="91" y="16"/>
                </a:cxn>
                <a:cxn ang="0">
                  <a:pos x="159" y="38"/>
                </a:cxn>
                <a:cxn ang="0">
                  <a:pos x="123" y="44"/>
                </a:cxn>
                <a:cxn ang="0">
                  <a:pos x="121" y="53"/>
                </a:cxn>
                <a:cxn ang="0">
                  <a:pos x="126" y="56"/>
                </a:cxn>
                <a:cxn ang="0">
                  <a:pos x="114" y="72"/>
                </a:cxn>
                <a:cxn ang="0">
                  <a:pos x="108" y="80"/>
                </a:cxn>
                <a:cxn ang="0">
                  <a:pos x="34" y="233"/>
                </a:cxn>
                <a:cxn ang="0">
                  <a:pos x="91" y="126"/>
                </a:cxn>
                <a:cxn ang="0">
                  <a:pos x="34" y="233"/>
                </a:cxn>
              </a:cxnLst>
              <a:rect l="0" t="0" r="r" b="b"/>
              <a:pathLst>
                <a:path w="177" h="278">
                  <a:moveTo>
                    <a:pt x="108" y="80"/>
                  </a:moveTo>
                  <a:cubicBezTo>
                    <a:pt x="99" y="92"/>
                    <a:pt x="92" y="105"/>
                    <a:pt x="85" y="118"/>
                  </a:cubicBezTo>
                  <a:cubicBezTo>
                    <a:pt x="81" y="126"/>
                    <a:pt x="48" y="171"/>
                    <a:pt x="54" y="175"/>
                  </a:cubicBezTo>
                  <a:cubicBezTo>
                    <a:pt x="41" y="199"/>
                    <a:pt x="28" y="224"/>
                    <a:pt x="15" y="248"/>
                  </a:cubicBezTo>
                  <a:cubicBezTo>
                    <a:pt x="0" y="277"/>
                    <a:pt x="8" y="278"/>
                    <a:pt x="24" y="251"/>
                  </a:cubicBezTo>
                  <a:cubicBezTo>
                    <a:pt x="31" y="260"/>
                    <a:pt x="67" y="196"/>
                    <a:pt x="70" y="189"/>
                  </a:cubicBezTo>
                  <a:cubicBezTo>
                    <a:pt x="76" y="177"/>
                    <a:pt x="118" y="107"/>
                    <a:pt x="110" y="97"/>
                  </a:cubicBezTo>
                  <a:cubicBezTo>
                    <a:pt x="118" y="86"/>
                    <a:pt x="125" y="74"/>
                    <a:pt x="132" y="63"/>
                  </a:cubicBezTo>
                  <a:cubicBezTo>
                    <a:pt x="135" y="67"/>
                    <a:pt x="154" y="102"/>
                    <a:pt x="160" y="97"/>
                  </a:cubicBezTo>
                  <a:cubicBezTo>
                    <a:pt x="167" y="92"/>
                    <a:pt x="136" y="56"/>
                    <a:pt x="132" y="52"/>
                  </a:cubicBezTo>
                  <a:cubicBezTo>
                    <a:pt x="138" y="51"/>
                    <a:pt x="174" y="48"/>
                    <a:pt x="175" y="41"/>
                  </a:cubicBezTo>
                  <a:cubicBezTo>
                    <a:pt x="177" y="30"/>
                    <a:pt x="126" y="20"/>
                    <a:pt x="119" y="18"/>
                  </a:cubicBezTo>
                  <a:cubicBezTo>
                    <a:pt x="108" y="15"/>
                    <a:pt x="97" y="11"/>
                    <a:pt x="88" y="5"/>
                  </a:cubicBezTo>
                  <a:cubicBezTo>
                    <a:pt x="80" y="0"/>
                    <a:pt x="85" y="13"/>
                    <a:pt x="91" y="16"/>
                  </a:cubicBezTo>
                  <a:cubicBezTo>
                    <a:pt x="113" y="27"/>
                    <a:pt x="137" y="29"/>
                    <a:pt x="159" y="38"/>
                  </a:cubicBezTo>
                  <a:cubicBezTo>
                    <a:pt x="147" y="41"/>
                    <a:pt x="135" y="44"/>
                    <a:pt x="123" y="44"/>
                  </a:cubicBezTo>
                  <a:cubicBezTo>
                    <a:pt x="97" y="29"/>
                    <a:pt x="86" y="53"/>
                    <a:pt x="121" y="53"/>
                  </a:cubicBezTo>
                  <a:cubicBezTo>
                    <a:pt x="123" y="54"/>
                    <a:pt x="124" y="55"/>
                    <a:pt x="126" y="56"/>
                  </a:cubicBezTo>
                  <a:cubicBezTo>
                    <a:pt x="122" y="62"/>
                    <a:pt x="118" y="67"/>
                    <a:pt x="114" y="72"/>
                  </a:cubicBezTo>
                  <a:cubicBezTo>
                    <a:pt x="109" y="73"/>
                    <a:pt x="107" y="75"/>
                    <a:pt x="108" y="80"/>
                  </a:cubicBezTo>
                  <a:close/>
                  <a:moveTo>
                    <a:pt x="34" y="233"/>
                  </a:moveTo>
                  <a:cubicBezTo>
                    <a:pt x="53" y="198"/>
                    <a:pt x="69" y="159"/>
                    <a:pt x="91" y="126"/>
                  </a:cubicBezTo>
                  <a:cubicBezTo>
                    <a:pt x="75" y="163"/>
                    <a:pt x="57" y="202"/>
                    <a:pt x="34" y="233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5" name="Freeform 23"/>
            <p:cNvSpPr>
              <a:spLocks noEditPoints="1"/>
            </p:cNvSpPr>
            <p:nvPr/>
          </p:nvSpPr>
          <p:spPr bwMode="auto">
            <a:xfrm>
              <a:off x="2000231" y="2114716"/>
              <a:ext cx="2123898" cy="3170227"/>
            </a:xfrm>
            <a:custGeom>
              <a:avLst/>
              <a:gdLst/>
              <a:ahLst/>
              <a:cxnLst>
                <a:cxn ang="0">
                  <a:pos x="467" y="52"/>
                </a:cxn>
                <a:cxn ang="0">
                  <a:pos x="692" y="104"/>
                </a:cxn>
                <a:cxn ang="0">
                  <a:pos x="777" y="241"/>
                </a:cxn>
                <a:cxn ang="0">
                  <a:pos x="605" y="411"/>
                </a:cxn>
                <a:cxn ang="0">
                  <a:pos x="269" y="446"/>
                </a:cxn>
                <a:cxn ang="0">
                  <a:pos x="456" y="626"/>
                </a:cxn>
                <a:cxn ang="0">
                  <a:pos x="427" y="694"/>
                </a:cxn>
                <a:cxn ang="0">
                  <a:pos x="219" y="1035"/>
                </a:cxn>
                <a:cxn ang="0">
                  <a:pos x="133" y="740"/>
                </a:cxn>
                <a:cxn ang="0">
                  <a:pos x="30" y="996"/>
                </a:cxn>
                <a:cxn ang="0">
                  <a:pos x="230" y="1073"/>
                </a:cxn>
                <a:cxn ang="0">
                  <a:pos x="474" y="651"/>
                </a:cxn>
                <a:cxn ang="0">
                  <a:pos x="812" y="175"/>
                </a:cxn>
                <a:cxn ang="0">
                  <a:pos x="233" y="557"/>
                </a:cxn>
                <a:cxn ang="0">
                  <a:pos x="84" y="960"/>
                </a:cxn>
                <a:cxn ang="0">
                  <a:pos x="125" y="777"/>
                </a:cxn>
                <a:cxn ang="0">
                  <a:pos x="80" y="960"/>
                </a:cxn>
                <a:cxn ang="0">
                  <a:pos x="44" y="972"/>
                </a:cxn>
                <a:cxn ang="0">
                  <a:pos x="25" y="1224"/>
                </a:cxn>
                <a:cxn ang="0">
                  <a:pos x="43" y="1158"/>
                </a:cxn>
                <a:cxn ang="0">
                  <a:pos x="41" y="1230"/>
                </a:cxn>
                <a:cxn ang="0">
                  <a:pos x="56" y="1194"/>
                </a:cxn>
                <a:cxn ang="0">
                  <a:pos x="70" y="1184"/>
                </a:cxn>
                <a:cxn ang="0">
                  <a:pos x="26" y="1151"/>
                </a:cxn>
                <a:cxn ang="0">
                  <a:pos x="130" y="993"/>
                </a:cxn>
                <a:cxn ang="0">
                  <a:pos x="176" y="1009"/>
                </a:cxn>
                <a:cxn ang="0">
                  <a:pos x="264" y="992"/>
                </a:cxn>
                <a:cxn ang="0">
                  <a:pos x="604" y="448"/>
                </a:cxn>
                <a:cxn ang="0">
                  <a:pos x="575" y="403"/>
                </a:cxn>
                <a:cxn ang="0">
                  <a:pos x="534" y="355"/>
                </a:cxn>
                <a:cxn ang="0">
                  <a:pos x="404" y="324"/>
                </a:cxn>
                <a:cxn ang="0">
                  <a:pos x="316" y="367"/>
                </a:cxn>
                <a:cxn ang="0">
                  <a:pos x="302" y="401"/>
                </a:cxn>
                <a:cxn ang="0">
                  <a:pos x="289" y="429"/>
                </a:cxn>
                <a:cxn ang="0">
                  <a:pos x="289" y="460"/>
                </a:cxn>
                <a:cxn ang="0">
                  <a:pos x="294" y="525"/>
                </a:cxn>
                <a:cxn ang="0">
                  <a:pos x="445" y="653"/>
                </a:cxn>
                <a:cxn ang="0">
                  <a:pos x="462" y="648"/>
                </a:cxn>
                <a:cxn ang="0">
                  <a:pos x="262" y="503"/>
                </a:cxn>
                <a:cxn ang="0">
                  <a:pos x="310" y="457"/>
                </a:cxn>
                <a:cxn ang="0">
                  <a:pos x="469" y="528"/>
                </a:cxn>
                <a:cxn ang="0">
                  <a:pos x="450" y="448"/>
                </a:cxn>
                <a:cxn ang="0">
                  <a:pos x="542" y="458"/>
                </a:cxn>
                <a:cxn ang="0">
                  <a:pos x="380" y="320"/>
                </a:cxn>
                <a:cxn ang="0">
                  <a:pos x="543" y="419"/>
                </a:cxn>
                <a:cxn ang="0">
                  <a:pos x="524" y="546"/>
                </a:cxn>
                <a:cxn ang="0">
                  <a:pos x="317" y="488"/>
                </a:cxn>
                <a:cxn ang="0">
                  <a:pos x="468" y="539"/>
                </a:cxn>
                <a:cxn ang="0">
                  <a:pos x="560" y="423"/>
                </a:cxn>
                <a:cxn ang="0">
                  <a:pos x="524" y="572"/>
                </a:cxn>
                <a:cxn ang="0">
                  <a:pos x="605" y="421"/>
                </a:cxn>
                <a:cxn ang="0">
                  <a:pos x="751" y="313"/>
                </a:cxn>
                <a:cxn ang="0">
                  <a:pos x="790" y="245"/>
                </a:cxn>
                <a:cxn ang="0">
                  <a:pos x="789" y="218"/>
                </a:cxn>
                <a:cxn ang="0">
                  <a:pos x="485" y="43"/>
                </a:cxn>
                <a:cxn ang="0">
                  <a:pos x="540" y="52"/>
                </a:cxn>
                <a:cxn ang="0">
                  <a:pos x="605" y="66"/>
                </a:cxn>
                <a:cxn ang="0">
                  <a:pos x="781" y="218"/>
                </a:cxn>
                <a:cxn ang="0">
                  <a:pos x="693" y="86"/>
                </a:cxn>
                <a:cxn ang="0">
                  <a:pos x="578" y="26"/>
                </a:cxn>
              </a:cxnLst>
              <a:rect l="0" t="0" r="r" b="b"/>
              <a:pathLst>
                <a:path w="849" h="1268">
                  <a:moveTo>
                    <a:pt x="488" y="22"/>
                  </a:moveTo>
                  <a:cubicBezTo>
                    <a:pt x="485" y="22"/>
                    <a:pt x="458" y="23"/>
                    <a:pt x="460" y="31"/>
                  </a:cubicBezTo>
                  <a:cubicBezTo>
                    <a:pt x="443" y="32"/>
                    <a:pt x="427" y="39"/>
                    <a:pt x="413" y="48"/>
                  </a:cubicBezTo>
                  <a:cubicBezTo>
                    <a:pt x="412" y="49"/>
                    <a:pt x="400" y="60"/>
                    <a:pt x="410" y="60"/>
                  </a:cubicBezTo>
                  <a:cubicBezTo>
                    <a:pt x="415" y="60"/>
                    <a:pt x="426" y="50"/>
                    <a:pt x="430" y="48"/>
                  </a:cubicBezTo>
                  <a:cubicBezTo>
                    <a:pt x="428" y="50"/>
                    <a:pt x="428" y="52"/>
                    <a:pt x="429" y="54"/>
                  </a:cubicBezTo>
                  <a:cubicBezTo>
                    <a:pt x="424" y="56"/>
                    <a:pt x="419" y="59"/>
                    <a:pt x="415" y="63"/>
                  </a:cubicBezTo>
                  <a:cubicBezTo>
                    <a:pt x="413" y="69"/>
                    <a:pt x="415" y="71"/>
                    <a:pt x="421" y="69"/>
                  </a:cubicBezTo>
                  <a:cubicBezTo>
                    <a:pt x="430" y="60"/>
                    <a:pt x="443" y="56"/>
                    <a:pt x="455" y="54"/>
                  </a:cubicBezTo>
                  <a:cubicBezTo>
                    <a:pt x="438" y="75"/>
                    <a:pt x="460" y="60"/>
                    <a:pt x="467" y="52"/>
                  </a:cubicBezTo>
                  <a:cubicBezTo>
                    <a:pt x="467" y="52"/>
                    <a:pt x="468" y="52"/>
                    <a:pt x="468" y="52"/>
                  </a:cubicBezTo>
                  <a:cubicBezTo>
                    <a:pt x="471" y="54"/>
                    <a:pt x="482" y="57"/>
                    <a:pt x="483" y="51"/>
                  </a:cubicBezTo>
                  <a:cubicBezTo>
                    <a:pt x="489" y="51"/>
                    <a:pt x="495" y="50"/>
                    <a:pt x="501" y="50"/>
                  </a:cubicBezTo>
                  <a:cubicBezTo>
                    <a:pt x="484" y="58"/>
                    <a:pt x="468" y="69"/>
                    <a:pt x="451" y="78"/>
                  </a:cubicBezTo>
                  <a:cubicBezTo>
                    <a:pt x="428" y="90"/>
                    <a:pt x="452" y="88"/>
                    <a:pt x="464" y="81"/>
                  </a:cubicBezTo>
                  <a:cubicBezTo>
                    <a:pt x="505" y="68"/>
                    <a:pt x="555" y="86"/>
                    <a:pt x="593" y="101"/>
                  </a:cubicBezTo>
                  <a:cubicBezTo>
                    <a:pt x="608" y="108"/>
                    <a:pt x="609" y="99"/>
                    <a:pt x="596" y="94"/>
                  </a:cubicBezTo>
                  <a:cubicBezTo>
                    <a:pt x="576" y="85"/>
                    <a:pt x="554" y="78"/>
                    <a:pt x="532" y="74"/>
                  </a:cubicBezTo>
                  <a:cubicBezTo>
                    <a:pt x="580" y="79"/>
                    <a:pt x="628" y="79"/>
                    <a:pt x="676" y="92"/>
                  </a:cubicBezTo>
                  <a:cubicBezTo>
                    <a:pt x="681" y="96"/>
                    <a:pt x="687" y="100"/>
                    <a:pt x="692" y="104"/>
                  </a:cubicBezTo>
                  <a:cubicBezTo>
                    <a:pt x="692" y="104"/>
                    <a:pt x="692" y="104"/>
                    <a:pt x="692" y="104"/>
                  </a:cubicBezTo>
                  <a:cubicBezTo>
                    <a:pt x="680" y="101"/>
                    <a:pt x="628" y="85"/>
                    <a:pt x="618" y="95"/>
                  </a:cubicBezTo>
                  <a:cubicBezTo>
                    <a:pt x="610" y="104"/>
                    <a:pt x="634" y="103"/>
                    <a:pt x="632" y="103"/>
                  </a:cubicBezTo>
                  <a:cubicBezTo>
                    <a:pt x="651" y="103"/>
                    <a:pt x="670" y="107"/>
                    <a:pt x="689" y="112"/>
                  </a:cubicBezTo>
                  <a:cubicBezTo>
                    <a:pt x="678" y="119"/>
                    <a:pt x="690" y="124"/>
                    <a:pt x="697" y="114"/>
                  </a:cubicBezTo>
                  <a:cubicBezTo>
                    <a:pt x="701" y="116"/>
                    <a:pt x="705" y="117"/>
                    <a:pt x="709" y="119"/>
                  </a:cubicBezTo>
                  <a:cubicBezTo>
                    <a:pt x="728" y="137"/>
                    <a:pt x="745" y="158"/>
                    <a:pt x="757" y="181"/>
                  </a:cubicBezTo>
                  <a:cubicBezTo>
                    <a:pt x="760" y="186"/>
                    <a:pt x="779" y="233"/>
                    <a:pt x="782" y="222"/>
                  </a:cubicBezTo>
                  <a:cubicBezTo>
                    <a:pt x="782" y="223"/>
                    <a:pt x="782" y="224"/>
                    <a:pt x="782" y="225"/>
                  </a:cubicBezTo>
                  <a:cubicBezTo>
                    <a:pt x="780" y="227"/>
                    <a:pt x="769" y="238"/>
                    <a:pt x="777" y="241"/>
                  </a:cubicBezTo>
                  <a:cubicBezTo>
                    <a:pt x="748" y="283"/>
                    <a:pt x="712" y="324"/>
                    <a:pt x="675" y="359"/>
                  </a:cubicBezTo>
                  <a:cubicBezTo>
                    <a:pt x="678" y="354"/>
                    <a:pt x="702" y="326"/>
                    <a:pt x="698" y="322"/>
                  </a:cubicBezTo>
                  <a:cubicBezTo>
                    <a:pt x="691" y="314"/>
                    <a:pt x="672" y="349"/>
                    <a:pt x="669" y="353"/>
                  </a:cubicBezTo>
                  <a:cubicBezTo>
                    <a:pt x="659" y="371"/>
                    <a:pt x="630" y="418"/>
                    <a:pt x="664" y="382"/>
                  </a:cubicBezTo>
                  <a:cubicBezTo>
                    <a:pt x="670" y="386"/>
                    <a:pt x="687" y="360"/>
                    <a:pt x="690" y="356"/>
                  </a:cubicBezTo>
                  <a:cubicBezTo>
                    <a:pt x="694" y="353"/>
                    <a:pt x="698" y="349"/>
                    <a:pt x="702" y="346"/>
                  </a:cubicBezTo>
                  <a:cubicBezTo>
                    <a:pt x="689" y="361"/>
                    <a:pt x="677" y="377"/>
                    <a:pt x="666" y="392"/>
                  </a:cubicBezTo>
                  <a:cubicBezTo>
                    <a:pt x="664" y="395"/>
                    <a:pt x="637" y="433"/>
                    <a:pt x="650" y="427"/>
                  </a:cubicBezTo>
                  <a:cubicBezTo>
                    <a:pt x="645" y="433"/>
                    <a:pt x="641" y="439"/>
                    <a:pt x="637" y="444"/>
                  </a:cubicBezTo>
                  <a:cubicBezTo>
                    <a:pt x="632" y="430"/>
                    <a:pt x="618" y="419"/>
                    <a:pt x="605" y="411"/>
                  </a:cubicBezTo>
                  <a:cubicBezTo>
                    <a:pt x="588" y="400"/>
                    <a:pt x="574" y="381"/>
                    <a:pt x="559" y="366"/>
                  </a:cubicBezTo>
                  <a:cubicBezTo>
                    <a:pt x="531" y="337"/>
                    <a:pt x="490" y="322"/>
                    <a:pt x="451" y="317"/>
                  </a:cubicBezTo>
                  <a:cubicBezTo>
                    <a:pt x="442" y="315"/>
                    <a:pt x="433" y="314"/>
                    <a:pt x="424" y="314"/>
                  </a:cubicBezTo>
                  <a:cubicBezTo>
                    <a:pt x="397" y="302"/>
                    <a:pt x="355" y="307"/>
                    <a:pt x="328" y="318"/>
                  </a:cubicBezTo>
                  <a:cubicBezTo>
                    <a:pt x="325" y="314"/>
                    <a:pt x="321" y="318"/>
                    <a:pt x="320" y="321"/>
                  </a:cubicBezTo>
                  <a:cubicBezTo>
                    <a:pt x="313" y="325"/>
                    <a:pt x="291" y="349"/>
                    <a:pt x="312" y="342"/>
                  </a:cubicBezTo>
                  <a:cubicBezTo>
                    <a:pt x="307" y="356"/>
                    <a:pt x="302" y="370"/>
                    <a:pt x="297" y="384"/>
                  </a:cubicBezTo>
                  <a:cubicBezTo>
                    <a:pt x="294" y="386"/>
                    <a:pt x="288" y="390"/>
                    <a:pt x="287" y="394"/>
                  </a:cubicBezTo>
                  <a:cubicBezTo>
                    <a:pt x="280" y="395"/>
                    <a:pt x="278" y="424"/>
                    <a:pt x="277" y="430"/>
                  </a:cubicBezTo>
                  <a:cubicBezTo>
                    <a:pt x="274" y="435"/>
                    <a:pt x="271" y="440"/>
                    <a:pt x="269" y="446"/>
                  </a:cubicBezTo>
                  <a:cubicBezTo>
                    <a:pt x="267" y="446"/>
                    <a:pt x="251" y="456"/>
                    <a:pt x="264" y="456"/>
                  </a:cubicBezTo>
                  <a:cubicBezTo>
                    <a:pt x="261" y="464"/>
                    <a:pt x="258" y="471"/>
                    <a:pt x="255" y="478"/>
                  </a:cubicBezTo>
                  <a:cubicBezTo>
                    <a:pt x="248" y="484"/>
                    <a:pt x="245" y="491"/>
                    <a:pt x="249" y="500"/>
                  </a:cubicBezTo>
                  <a:cubicBezTo>
                    <a:pt x="248" y="503"/>
                    <a:pt x="245" y="512"/>
                    <a:pt x="247" y="516"/>
                  </a:cubicBezTo>
                  <a:cubicBezTo>
                    <a:pt x="209" y="543"/>
                    <a:pt x="280" y="536"/>
                    <a:pt x="294" y="533"/>
                  </a:cubicBezTo>
                  <a:cubicBezTo>
                    <a:pt x="323" y="543"/>
                    <a:pt x="354" y="545"/>
                    <a:pt x="384" y="555"/>
                  </a:cubicBezTo>
                  <a:cubicBezTo>
                    <a:pt x="400" y="565"/>
                    <a:pt x="415" y="578"/>
                    <a:pt x="425" y="594"/>
                  </a:cubicBezTo>
                  <a:cubicBezTo>
                    <a:pt x="431" y="597"/>
                    <a:pt x="433" y="595"/>
                    <a:pt x="432" y="589"/>
                  </a:cubicBezTo>
                  <a:cubicBezTo>
                    <a:pt x="428" y="582"/>
                    <a:pt x="422" y="576"/>
                    <a:pt x="416" y="570"/>
                  </a:cubicBezTo>
                  <a:cubicBezTo>
                    <a:pt x="437" y="584"/>
                    <a:pt x="448" y="603"/>
                    <a:pt x="456" y="626"/>
                  </a:cubicBezTo>
                  <a:cubicBezTo>
                    <a:pt x="456" y="627"/>
                    <a:pt x="456" y="628"/>
                    <a:pt x="455" y="628"/>
                  </a:cubicBezTo>
                  <a:cubicBezTo>
                    <a:pt x="452" y="632"/>
                    <a:pt x="448" y="636"/>
                    <a:pt x="445" y="640"/>
                  </a:cubicBezTo>
                  <a:cubicBezTo>
                    <a:pt x="444" y="637"/>
                    <a:pt x="433" y="592"/>
                    <a:pt x="428" y="606"/>
                  </a:cubicBezTo>
                  <a:cubicBezTo>
                    <a:pt x="426" y="611"/>
                    <a:pt x="435" y="627"/>
                    <a:pt x="436" y="633"/>
                  </a:cubicBezTo>
                  <a:cubicBezTo>
                    <a:pt x="438" y="644"/>
                    <a:pt x="437" y="656"/>
                    <a:pt x="435" y="668"/>
                  </a:cubicBezTo>
                  <a:cubicBezTo>
                    <a:pt x="416" y="692"/>
                    <a:pt x="392" y="712"/>
                    <a:pt x="372" y="736"/>
                  </a:cubicBezTo>
                  <a:cubicBezTo>
                    <a:pt x="371" y="740"/>
                    <a:pt x="372" y="742"/>
                    <a:pt x="375" y="742"/>
                  </a:cubicBezTo>
                  <a:cubicBezTo>
                    <a:pt x="380" y="742"/>
                    <a:pt x="388" y="730"/>
                    <a:pt x="391" y="727"/>
                  </a:cubicBezTo>
                  <a:cubicBezTo>
                    <a:pt x="404" y="714"/>
                    <a:pt x="417" y="701"/>
                    <a:pt x="430" y="686"/>
                  </a:cubicBezTo>
                  <a:cubicBezTo>
                    <a:pt x="429" y="689"/>
                    <a:pt x="428" y="691"/>
                    <a:pt x="427" y="694"/>
                  </a:cubicBezTo>
                  <a:cubicBezTo>
                    <a:pt x="423" y="700"/>
                    <a:pt x="400" y="721"/>
                    <a:pt x="401" y="728"/>
                  </a:cubicBezTo>
                  <a:cubicBezTo>
                    <a:pt x="400" y="729"/>
                    <a:pt x="399" y="731"/>
                    <a:pt x="398" y="732"/>
                  </a:cubicBezTo>
                  <a:cubicBezTo>
                    <a:pt x="396" y="733"/>
                    <a:pt x="396" y="734"/>
                    <a:pt x="395" y="735"/>
                  </a:cubicBezTo>
                  <a:cubicBezTo>
                    <a:pt x="354" y="789"/>
                    <a:pt x="315" y="845"/>
                    <a:pt x="277" y="900"/>
                  </a:cubicBezTo>
                  <a:cubicBezTo>
                    <a:pt x="267" y="915"/>
                    <a:pt x="274" y="919"/>
                    <a:pt x="284" y="905"/>
                  </a:cubicBezTo>
                  <a:cubicBezTo>
                    <a:pt x="292" y="892"/>
                    <a:pt x="301" y="879"/>
                    <a:pt x="310" y="866"/>
                  </a:cubicBezTo>
                  <a:cubicBezTo>
                    <a:pt x="331" y="836"/>
                    <a:pt x="353" y="805"/>
                    <a:pt x="375" y="775"/>
                  </a:cubicBezTo>
                  <a:cubicBezTo>
                    <a:pt x="363" y="798"/>
                    <a:pt x="220" y="1010"/>
                    <a:pt x="236" y="1019"/>
                  </a:cubicBezTo>
                  <a:cubicBezTo>
                    <a:pt x="231" y="1027"/>
                    <a:pt x="227" y="1035"/>
                    <a:pt x="224" y="1043"/>
                  </a:cubicBezTo>
                  <a:cubicBezTo>
                    <a:pt x="223" y="1040"/>
                    <a:pt x="221" y="1038"/>
                    <a:pt x="219" y="1035"/>
                  </a:cubicBezTo>
                  <a:cubicBezTo>
                    <a:pt x="214" y="1003"/>
                    <a:pt x="176" y="983"/>
                    <a:pt x="138" y="972"/>
                  </a:cubicBezTo>
                  <a:cubicBezTo>
                    <a:pt x="125" y="967"/>
                    <a:pt x="113" y="966"/>
                    <a:pt x="100" y="963"/>
                  </a:cubicBezTo>
                  <a:cubicBezTo>
                    <a:pt x="109" y="959"/>
                    <a:pt x="91" y="950"/>
                    <a:pt x="89" y="949"/>
                  </a:cubicBezTo>
                  <a:cubicBezTo>
                    <a:pt x="103" y="903"/>
                    <a:pt x="120" y="858"/>
                    <a:pt x="137" y="813"/>
                  </a:cubicBezTo>
                  <a:cubicBezTo>
                    <a:pt x="147" y="789"/>
                    <a:pt x="156" y="765"/>
                    <a:pt x="165" y="741"/>
                  </a:cubicBezTo>
                  <a:cubicBezTo>
                    <a:pt x="167" y="737"/>
                    <a:pt x="186" y="696"/>
                    <a:pt x="174" y="700"/>
                  </a:cubicBezTo>
                  <a:cubicBezTo>
                    <a:pt x="191" y="666"/>
                    <a:pt x="207" y="631"/>
                    <a:pt x="225" y="598"/>
                  </a:cubicBezTo>
                  <a:cubicBezTo>
                    <a:pt x="235" y="580"/>
                    <a:pt x="251" y="519"/>
                    <a:pt x="218" y="561"/>
                  </a:cubicBezTo>
                  <a:cubicBezTo>
                    <a:pt x="201" y="583"/>
                    <a:pt x="191" y="612"/>
                    <a:pt x="182" y="638"/>
                  </a:cubicBezTo>
                  <a:cubicBezTo>
                    <a:pt x="169" y="673"/>
                    <a:pt x="148" y="706"/>
                    <a:pt x="133" y="740"/>
                  </a:cubicBezTo>
                  <a:cubicBezTo>
                    <a:pt x="124" y="740"/>
                    <a:pt x="110" y="776"/>
                    <a:pt x="107" y="784"/>
                  </a:cubicBezTo>
                  <a:cubicBezTo>
                    <a:pt x="95" y="806"/>
                    <a:pt x="86" y="829"/>
                    <a:pt x="75" y="852"/>
                  </a:cubicBezTo>
                  <a:cubicBezTo>
                    <a:pt x="65" y="874"/>
                    <a:pt x="55" y="897"/>
                    <a:pt x="47" y="920"/>
                  </a:cubicBezTo>
                  <a:cubicBezTo>
                    <a:pt x="47" y="922"/>
                    <a:pt x="35" y="952"/>
                    <a:pt x="46" y="947"/>
                  </a:cubicBezTo>
                  <a:cubicBezTo>
                    <a:pt x="50" y="948"/>
                    <a:pt x="53" y="949"/>
                    <a:pt x="57" y="948"/>
                  </a:cubicBezTo>
                  <a:cubicBezTo>
                    <a:pt x="56" y="949"/>
                    <a:pt x="55" y="950"/>
                    <a:pt x="53" y="951"/>
                  </a:cubicBezTo>
                  <a:cubicBezTo>
                    <a:pt x="49" y="939"/>
                    <a:pt x="35" y="974"/>
                    <a:pt x="35" y="977"/>
                  </a:cubicBezTo>
                  <a:cubicBezTo>
                    <a:pt x="30" y="978"/>
                    <a:pt x="29" y="981"/>
                    <a:pt x="30" y="986"/>
                  </a:cubicBezTo>
                  <a:cubicBezTo>
                    <a:pt x="28" y="988"/>
                    <a:pt x="28" y="991"/>
                    <a:pt x="31" y="992"/>
                  </a:cubicBezTo>
                  <a:cubicBezTo>
                    <a:pt x="31" y="993"/>
                    <a:pt x="31" y="995"/>
                    <a:pt x="30" y="996"/>
                  </a:cubicBezTo>
                  <a:cubicBezTo>
                    <a:pt x="20" y="992"/>
                    <a:pt x="17" y="1046"/>
                    <a:pt x="17" y="1052"/>
                  </a:cubicBezTo>
                  <a:cubicBezTo>
                    <a:pt x="11" y="1076"/>
                    <a:pt x="12" y="1103"/>
                    <a:pt x="13" y="1127"/>
                  </a:cubicBezTo>
                  <a:cubicBezTo>
                    <a:pt x="14" y="1139"/>
                    <a:pt x="12" y="1228"/>
                    <a:pt x="20" y="1230"/>
                  </a:cubicBezTo>
                  <a:cubicBezTo>
                    <a:pt x="11" y="1241"/>
                    <a:pt x="0" y="1268"/>
                    <a:pt x="23" y="1253"/>
                  </a:cubicBezTo>
                  <a:cubicBezTo>
                    <a:pt x="49" y="1236"/>
                    <a:pt x="72" y="1216"/>
                    <a:pt x="94" y="1195"/>
                  </a:cubicBezTo>
                  <a:cubicBezTo>
                    <a:pt x="111" y="1178"/>
                    <a:pt x="128" y="1160"/>
                    <a:pt x="146" y="1145"/>
                  </a:cubicBezTo>
                  <a:cubicBezTo>
                    <a:pt x="161" y="1135"/>
                    <a:pt x="201" y="1111"/>
                    <a:pt x="206" y="1094"/>
                  </a:cubicBezTo>
                  <a:cubicBezTo>
                    <a:pt x="209" y="1093"/>
                    <a:pt x="216" y="1091"/>
                    <a:pt x="214" y="1086"/>
                  </a:cubicBezTo>
                  <a:cubicBezTo>
                    <a:pt x="217" y="1088"/>
                    <a:pt x="219" y="1084"/>
                    <a:pt x="220" y="1081"/>
                  </a:cubicBezTo>
                  <a:cubicBezTo>
                    <a:pt x="224" y="1079"/>
                    <a:pt x="228" y="1076"/>
                    <a:pt x="230" y="1073"/>
                  </a:cubicBezTo>
                  <a:cubicBezTo>
                    <a:pt x="236" y="1071"/>
                    <a:pt x="235" y="1054"/>
                    <a:pt x="234" y="1049"/>
                  </a:cubicBezTo>
                  <a:cubicBezTo>
                    <a:pt x="242" y="1036"/>
                    <a:pt x="322" y="930"/>
                    <a:pt x="316" y="927"/>
                  </a:cubicBezTo>
                  <a:cubicBezTo>
                    <a:pt x="311" y="923"/>
                    <a:pt x="290" y="958"/>
                    <a:pt x="286" y="963"/>
                  </a:cubicBezTo>
                  <a:cubicBezTo>
                    <a:pt x="288" y="959"/>
                    <a:pt x="289" y="955"/>
                    <a:pt x="291" y="951"/>
                  </a:cubicBezTo>
                  <a:cubicBezTo>
                    <a:pt x="314" y="917"/>
                    <a:pt x="335" y="880"/>
                    <a:pt x="357" y="845"/>
                  </a:cubicBezTo>
                  <a:cubicBezTo>
                    <a:pt x="370" y="826"/>
                    <a:pt x="382" y="807"/>
                    <a:pt x="394" y="788"/>
                  </a:cubicBezTo>
                  <a:cubicBezTo>
                    <a:pt x="401" y="778"/>
                    <a:pt x="408" y="767"/>
                    <a:pt x="415" y="757"/>
                  </a:cubicBezTo>
                  <a:cubicBezTo>
                    <a:pt x="415" y="756"/>
                    <a:pt x="437" y="722"/>
                    <a:pt x="424" y="729"/>
                  </a:cubicBezTo>
                  <a:cubicBezTo>
                    <a:pt x="426" y="725"/>
                    <a:pt x="428" y="721"/>
                    <a:pt x="430" y="717"/>
                  </a:cubicBezTo>
                  <a:cubicBezTo>
                    <a:pt x="444" y="697"/>
                    <a:pt x="470" y="676"/>
                    <a:pt x="474" y="651"/>
                  </a:cubicBezTo>
                  <a:cubicBezTo>
                    <a:pt x="477" y="646"/>
                    <a:pt x="481" y="641"/>
                    <a:pt x="484" y="636"/>
                  </a:cubicBezTo>
                  <a:cubicBezTo>
                    <a:pt x="489" y="645"/>
                    <a:pt x="511" y="615"/>
                    <a:pt x="514" y="611"/>
                  </a:cubicBezTo>
                  <a:cubicBezTo>
                    <a:pt x="530" y="594"/>
                    <a:pt x="547" y="578"/>
                    <a:pt x="565" y="561"/>
                  </a:cubicBezTo>
                  <a:cubicBezTo>
                    <a:pt x="580" y="546"/>
                    <a:pt x="594" y="529"/>
                    <a:pt x="603" y="510"/>
                  </a:cubicBezTo>
                  <a:cubicBezTo>
                    <a:pt x="611" y="499"/>
                    <a:pt x="646" y="463"/>
                    <a:pt x="643" y="449"/>
                  </a:cubicBezTo>
                  <a:cubicBezTo>
                    <a:pt x="675" y="406"/>
                    <a:pt x="711" y="367"/>
                    <a:pt x="748" y="328"/>
                  </a:cubicBezTo>
                  <a:cubicBezTo>
                    <a:pt x="766" y="309"/>
                    <a:pt x="778" y="285"/>
                    <a:pt x="796" y="267"/>
                  </a:cubicBezTo>
                  <a:cubicBezTo>
                    <a:pt x="802" y="261"/>
                    <a:pt x="842" y="204"/>
                    <a:pt x="815" y="221"/>
                  </a:cubicBezTo>
                  <a:cubicBezTo>
                    <a:pt x="828" y="208"/>
                    <a:pt x="781" y="151"/>
                    <a:pt x="774" y="140"/>
                  </a:cubicBezTo>
                  <a:cubicBezTo>
                    <a:pt x="788" y="150"/>
                    <a:pt x="801" y="162"/>
                    <a:pt x="812" y="175"/>
                  </a:cubicBezTo>
                  <a:cubicBezTo>
                    <a:pt x="817" y="180"/>
                    <a:pt x="832" y="209"/>
                    <a:pt x="838" y="209"/>
                  </a:cubicBezTo>
                  <a:cubicBezTo>
                    <a:pt x="849" y="209"/>
                    <a:pt x="803" y="142"/>
                    <a:pt x="797" y="134"/>
                  </a:cubicBezTo>
                  <a:cubicBezTo>
                    <a:pt x="777" y="110"/>
                    <a:pt x="752" y="90"/>
                    <a:pt x="725" y="75"/>
                  </a:cubicBezTo>
                  <a:cubicBezTo>
                    <a:pt x="694" y="59"/>
                    <a:pt x="659" y="39"/>
                    <a:pt x="626" y="31"/>
                  </a:cubicBezTo>
                  <a:cubicBezTo>
                    <a:pt x="586" y="17"/>
                    <a:pt x="529" y="0"/>
                    <a:pt x="488" y="22"/>
                  </a:cubicBezTo>
                  <a:close/>
                  <a:moveTo>
                    <a:pt x="233" y="557"/>
                  </a:moveTo>
                  <a:cubicBezTo>
                    <a:pt x="231" y="575"/>
                    <a:pt x="220" y="591"/>
                    <a:pt x="212" y="607"/>
                  </a:cubicBezTo>
                  <a:cubicBezTo>
                    <a:pt x="210" y="607"/>
                    <a:pt x="208" y="607"/>
                    <a:pt x="207" y="608"/>
                  </a:cubicBezTo>
                  <a:cubicBezTo>
                    <a:pt x="209" y="604"/>
                    <a:pt x="210" y="600"/>
                    <a:pt x="206" y="598"/>
                  </a:cubicBezTo>
                  <a:cubicBezTo>
                    <a:pt x="214" y="581"/>
                    <a:pt x="223" y="565"/>
                    <a:pt x="233" y="557"/>
                  </a:cubicBezTo>
                  <a:close/>
                  <a:moveTo>
                    <a:pt x="206" y="1022"/>
                  </a:moveTo>
                  <a:cubicBezTo>
                    <a:pt x="205" y="1022"/>
                    <a:pt x="205" y="1022"/>
                    <a:pt x="204" y="1022"/>
                  </a:cubicBezTo>
                  <a:cubicBezTo>
                    <a:pt x="201" y="1019"/>
                    <a:pt x="197" y="1015"/>
                    <a:pt x="192" y="1015"/>
                  </a:cubicBezTo>
                  <a:cubicBezTo>
                    <a:pt x="189" y="1010"/>
                    <a:pt x="186" y="1006"/>
                    <a:pt x="182" y="1003"/>
                  </a:cubicBezTo>
                  <a:cubicBezTo>
                    <a:pt x="182" y="1001"/>
                    <a:pt x="181" y="1000"/>
                    <a:pt x="180" y="999"/>
                  </a:cubicBezTo>
                  <a:cubicBezTo>
                    <a:pt x="176" y="997"/>
                    <a:pt x="176" y="997"/>
                    <a:pt x="176" y="997"/>
                  </a:cubicBezTo>
                  <a:cubicBezTo>
                    <a:pt x="176" y="996"/>
                    <a:pt x="175" y="995"/>
                    <a:pt x="174" y="995"/>
                  </a:cubicBezTo>
                  <a:cubicBezTo>
                    <a:pt x="188" y="1002"/>
                    <a:pt x="199" y="1011"/>
                    <a:pt x="206" y="1022"/>
                  </a:cubicBezTo>
                  <a:close/>
                  <a:moveTo>
                    <a:pt x="95" y="962"/>
                  </a:moveTo>
                  <a:cubicBezTo>
                    <a:pt x="91" y="961"/>
                    <a:pt x="87" y="961"/>
                    <a:pt x="84" y="960"/>
                  </a:cubicBezTo>
                  <a:cubicBezTo>
                    <a:pt x="85" y="959"/>
                    <a:pt x="86" y="958"/>
                    <a:pt x="86" y="957"/>
                  </a:cubicBezTo>
                  <a:cubicBezTo>
                    <a:pt x="89" y="958"/>
                    <a:pt x="92" y="960"/>
                    <a:pt x="95" y="962"/>
                  </a:cubicBezTo>
                  <a:close/>
                  <a:moveTo>
                    <a:pt x="167" y="715"/>
                  </a:moveTo>
                  <a:cubicBezTo>
                    <a:pt x="159" y="735"/>
                    <a:pt x="152" y="755"/>
                    <a:pt x="144" y="774"/>
                  </a:cubicBezTo>
                  <a:cubicBezTo>
                    <a:pt x="137" y="791"/>
                    <a:pt x="130" y="809"/>
                    <a:pt x="124" y="827"/>
                  </a:cubicBezTo>
                  <a:cubicBezTo>
                    <a:pt x="136" y="789"/>
                    <a:pt x="149" y="751"/>
                    <a:pt x="167" y="715"/>
                  </a:cubicBezTo>
                  <a:close/>
                  <a:moveTo>
                    <a:pt x="125" y="777"/>
                  </a:moveTo>
                  <a:cubicBezTo>
                    <a:pt x="120" y="790"/>
                    <a:pt x="115" y="803"/>
                    <a:pt x="110" y="815"/>
                  </a:cubicBezTo>
                  <a:cubicBezTo>
                    <a:pt x="110" y="814"/>
                    <a:pt x="109" y="813"/>
                    <a:pt x="109" y="812"/>
                  </a:cubicBezTo>
                  <a:cubicBezTo>
                    <a:pt x="114" y="800"/>
                    <a:pt x="119" y="788"/>
                    <a:pt x="125" y="777"/>
                  </a:cubicBezTo>
                  <a:close/>
                  <a:moveTo>
                    <a:pt x="112" y="837"/>
                  </a:moveTo>
                  <a:cubicBezTo>
                    <a:pt x="101" y="873"/>
                    <a:pt x="90" y="909"/>
                    <a:pt x="74" y="944"/>
                  </a:cubicBezTo>
                  <a:cubicBezTo>
                    <a:pt x="74" y="943"/>
                    <a:pt x="74" y="943"/>
                    <a:pt x="73" y="943"/>
                  </a:cubicBezTo>
                  <a:cubicBezTo>
                    <a:pt x="76" y="934"/>
                    <a:pt x="79" y="925"/>
                    <a:pt x="83" y="915"/>
                  </a:cubicBezTo>
                  <a:cubicBezTo>
                    <a:pt x="89" y="915"/>
                    <a:pt x="108" y="846"/>
                    <a:pt x="112" y="837"/>
                  </a:cubicBezTo>
                  <a:close/>
                  <a:moveTo>
                    <a:pt x="80" y="960"/>
                  </a:moveTo>
                  <a:cubicBezTo>
                    <a:pt x="78" y="960"/>
                    <a:pt x="77" y="960"/>
                    <a:pt x="75" y="960"/>
                  </a:cubicBezTo>
                  <a:cubicBezTo>
                    <a:pt x="76" y="958"/>
                    <a:pt x="78" y="956"/>
                    <a:pt x="79" y="953"/>
                  </a:cubicBezTo>
                  <a:cubicBezTo>
                    <a:pt x="79" y="953"/>
                    <a:pt x="79" y="953"/>
                    <a:pt x="79" y="953"/>
                  </a:cubicBezTo>
                  <a:cubicBezTo>
                    <a:pt x="78" y="956"/>
                    <a:pt x="78" y="958"/>
                    <a:pt x="80" y="960"/>
                  </a:cubicBezTo>
                  <a:close/>
                  <a:moveTo>
                    <a:pt x="95" y="845"/>
                  </a:moveTo>
                  <a:cubicBezTo>
                    <a:pt x="92" y="856"/>
                    <a:pt x="75" y="895"/>
                    <a:pt x="79" y="903"/>
                  </a:cubicBezTo>
                  <a:cubicBezTo>
                    <a:pt x="74" y="916"/>
                    <a:pt x="69" y="929"/>
                    <a:pt x="65" y="941"/>
                  </a:cubicBezTo>
                  <a:cubicBezTo>
                    <a:pt x="63" y="941"/>
                    <a:pt x="60" y="941"/>
                    <a:pt x="57" y="940"/>
                  </a:cubicBezTo>
                  <a:cubicBezTo>
                    <a:pt x="69" y="909"/>
                    <a:pt x="81" y="878"/>
                    <a:pt x="95" y="845"/>
                  </a:cubicBezTo>
                  <a:close/>
                  <a:moveTo>
                    <a:pt x="54" y="927"/>
                  </a:moveTo>
                  <a:cubicBezTo>
                    <a:pt x="57" y="917"/>
                    <a:pt x="60" y="907"/>
                    <a:pt x="64" y="896"/>
                  </a:cubicBezTo>
                  <a:cubicBezTo>
                    <a:pt x="65" y="897"/>
                    <a:pt x="65" y="897"/>
                    <a:pt x="65" y="897"/>
                  </a:cubicBezTo>
                  <a:cubicBezTo>
                    <a:pt x="61" y="907"/>
                    <a:pt x="57" y="917"/>
                    <a:pt x="54" y="927"/>
                  </a:cubicBezTo>
                  <a:close/>
                  <a:moveTo>
                    <a:pt x="44" y="972"/>
                  </a:moveTo>
                  <a:cubicBezTo>
                    <a:pt x="45" y="972"/>
                    <a:pt x="45" y="972"/>
                    <a:pt x="45" y="972"/>
                  </a:cubicBezTo>
                  <a:cubicBezTo>
                    <a:pt x="48" y="966"/>
                    <a:pt x="54" y="960"/>
                    <a:pt x="61" y="956"/>
                  </a:cubicBezTo>
                  <a:cubicBezTo>
                    <a:pt x="60" y="957"/>
                    <a:pt x="58" y="965"/>
                    <a:pt x="58" y="966"/>
                  </a:cubicBezTo>
                  <a:cubicBezTo>
                    <a:pt x="57" y="967"/>
                    <a:pt x="57" y="968"/>
                    <a:pt x="56" y="969"/>
                  </a:cubicBezTo>
                  <a:cubicBezTo>
                    <a:pt x="53" y="973"/>
                    <a:pt x="46" y="977"/>
                    <a:pt x="52" y="983"/>
                  </a:cubicBezTo>
                  <a:cubicBezTo>
                    <a:pt x="52" y="983"/>
                    <a:pt x="52" y="983"/>
                    <a:pt x="52" y="983"/>
                  </a:cubicBezTo>
                  <a:cubicBezTo>
                    <a:pt x="52" y="983"/>
                    <a:pt x="52" y="983"/>
                    <a:pt x="51" y="983"/>
                  </a:cubicBezTo>
                  <a:cubicBezTo>
                    <a:pt x="51" y="978"/>
                    <a:pt x="45" y="980"/>
                    <a:pt x="42" y="981"/>
                  </a:cubicBezTo>
                  <a:cubicBezTo>
                    <a:pt x="43" y="978"/>
                    <a:pt x="43" y="975"/>
                    <a:pt x="44" y="972"/>
                  </a:cubicBezTo>
                  <a:close/>
                  <a:moveTo>
                    <a:pt x="25" y="1224"/>
                  </a:moveTo>
                  <a:cubicBezTo>
                    <a:pt x="24" y="1216"/>
                    <a:pt x="24" y="1209"/>
                    <a:pt x="24" y="1201"/>
                  </a:cubicBezTo>
                  <a:cubicBezTo>
                    <a:pt x="27" y="1195"/>
                    <a:pt x="25" y="1181"/>
                    <a:pt x="25" y="1174"/>
                  </a:cubicBezTo>
                  <a:cubicBezTo>
                    <a:pt x="32" y="1176"/>
                    <a:pt x="32" y="1161"/>
                    <a:pt x="33" y="1158"/>
                  </a:cubicBezTo>
                  <a:cubicBezTo>
                    <a:pt x="35" y="1161"/>
                    <a:pt x="38" y="1164"/>
                    <a:pt x="41" y="1167"/>
                  </a:cubicBezTo>
                  <a:cubicBezTo>
                    <a:pt x="34" y="1174"/>
                    <a:pt x="34" y="1183"/>
                    <a:pt x="45" y="1182"/>
                  </a:cubicBezTo>
                  <a:cubicBezTo>
                    <a:pt x="45" y="1184"/>
                    <a:pt x="46" y="1186"/>
                    <a:pt x="46" y="1188"/>
                  </a:cubicBezTo>
                  <a:cubicBezTo>
                    <a:pt x="43" y="1192"/>
                    <a:pt x="27" y="1211"/>
                    <a:pt x="32" y="1215"/>
                  </a:cubicBezTo>
                  <a:cubicBezTo>
                    <a:pt x="30" y="1218"/>
                    <a:pt x="27" y="1221"/>
                    <a:pt x="25" y="1224"/>
                  </a:cubicBezTo>
                  <a:close/>
                  <a:moveTo>
                    <a:pt x="48" y="1162"/>
                  </a:moveTo>
                  <a:cubicBezTo>
                    <a:pt x="47" y="1161"/>
                    <a:pt x="45" y="1159"/>
                    <a:pt x="43" y="1158"/>
                  </a:cubicBezTo>
                  <a:cubicBezTo>
                    <a:pt x="47" y="1159"/>
                    <a:pt x="51" y="1160"/>
                    <a:pt x="55" y="1161"/>
                  </a:cubicBezTo>
                  <a:cubicBezTo>
                    <a:pt x="54" y="1161"/>
                    <a:pt x="53" y="1161"/>
                    <a:pt x="53" y="1162"/>
                  </a:cubicBezTo>
                  <a:cubicBezTo>
                    <a:pt x="52" y="1161"/>
                    <a:pt x="51" y="1161"/>
                    <a:pt x="51" y="1161"/>
                  </a:cubicBezTo>
                  <a:cubicBezTo>
                    <a:pt x="50" y="1161"/>
                    <a:pt x="49" y="1162"/>
                    <a:pt x="48" y="1162"/>
                  </a:cubicBezTo>
                  <a:close/>
                  <a:moveTo>
                    <a:pt x="49" y="1200"/>
                  </a:moveTo>
                  <a:cubicBezTo>
                    <a:pt x="48" y="1201"/>
                    <a:pt x="48" y="1201"/>
                    <a:pt x="47" y="1202"/>
                  </a:cubicBezTo>
                  <a:cubicBezTo>
                    <a:pt x="47" y="1202"/>
                    <a:pt x="47" y="1201"/>
                    <a:pt x="47" y="1201"/>
                  </a:cubicBezTo>
                  <a:cubicBezTo>
                    <a:pt x="47" y="1201"/>
                    <a:pt x="48" y="1200"/>
                    <a:pt x="48" y="1199"/>
                  </a:cubicBezTo>
                  <a:cubicBezTo>
                    <a:pt x="48" y="1200"/>
                    <a:pt x="49" y="1200"/>
                    <a:pt x="49" y="1200"/>
                  </a:cubicBezTo>
                  <a:close/>
                  <a:moveTo>
                    <a:pt x="41" y="1230"/>
                  </a:moveTo>
                  <a:cubicBezTo>
                    <a:pt x="41" y="1230"/>
                    <a:pt x="41" y="1230"/>
                    <a:pt x="41" y="1230"/>
                  </a:cubicBezTo>
                  <a:cubicBezTo>
                    <a:pt x="45" y="1225"/>
                    <a:pt x="50" y="1221"/>
                    <a:pt x="54" y="1216"/>
                  </a:cubicBezTo>
                  <a:cubicBezTo>
                    <a:pt x="54" y="1215"/>
                    <a:pt x="55" y="1215"/>
                    <a:pt x="55" y="1214"/>
                  </a:cubicBezTo>
                  <a:cubicBezTo>
                    <a:pt x="58" y="1214"/>
                    <a:pt x="59" y="1212"/>
                    <a:pt x="60" y="1210"/>
                  </a:cubicBezTo>
                  <a:cubicBezTo>
                    <a:pt x="62" y="1209"/>
                    <a:pt x="63" y="1207"/>
                    <a:pt x="65" y="1206"/>
                  </a:cubicBezTo>
                  <a:cubicBezTo>
                    <a:pt x="65" y="1207"/>
                    <a:pt x="66" y="1208"/>
                    <a:pt x="67" y="1208"/>
                  </a:cubicBezTo>
                  <a:cubicBezTo>
                    <a:pt x="58" y="1216"/>
                    <a:pt x="49" y="1223"/>
                    <a:pt x="41" y="1230"/>
                  </a:cubicBezTo>
                  <a:close/>
                  <a:moveTo>
                    <a:pt x="59" y="1187"/>
                  </a:moveTo>
                  <a:cubicBezTo>
                    <a:pt x="59" y="1189"/>
                    <a:pt x="59" y="1190"/>
                    <a:pt x="59" y="1192"/>
                  </a:cubicBezTo>
                  <a:cubicBezTo>
                    <a:pt x="58" y="1192"/>
                    <a:pt x="57" y="1193"/>
                    <a:pt x="56" y="1194"/>
                  </a:cubicBezTo>
                  <a:cubicBezTo>
                    <a:pt x="57" y="1192"/>
                    <a:pt x="58" y="1189"/>
                    <a:pt x="59" y="1187"/>
                  </a:cubicBezTo>
                  <a:close/>
                  <a:moveTo>
                    <a:pt x="58" y="1162"/>
                  </a:moveTo>
                  <a:cubicBezTo>
                    <a:pt x="58" y="1163"/>
                    <a:pt x="59" y="1163"/>
                    <a:pt x="60" y="1163"/>
                  </a:cubicBezTo>
                  <a:cubicBezTo>
                    <a:pt x="60" y="1164"/>
                    <a:pt x="60" y="1164"/>
                    <a:pt x="59" y="1165"/>
                  </a:cubicBezTo>
                  <a:cubicBezTo>
                    <a:pt x="59" y="1164"/>
                    <a:pt x="58" y="1163"/>
                    <a:pt x="58" y="1162"/>
                  </a:cubicBezTo>
                  <a:close/>
                  <a:moveTo>
                    <a:pt x="70" y="1184"/>
                  </a:moveTo>
                  <a:cubicBezTo>
                    <a:pt x="69" y="1181"/>
                    <a:pt x="68" y="1179"/>
                    <a:pt x="65" y="1177"/>
                  </a:cubicBezTo>
                  <a:cubicBezTo>
                    <a:pt x="67" y="1176"/>
                    <a:pt x="69" y="1175"/>
                    <a:pt x="71" y="1173"/>
                  </a:cubicBezTo>
                  <a:cubicBezTo>
                    <a:pt x="73" y="1175"/>
                    <a:pt x="75" y="1177"/>
                    <a:pt x="77" y="1179"/>
                  </a:cubicBezTo>
                  <a:cubicBezTo>
                    <a:pt x="75" y="1180"/>
                    <a:pt x="72" y="1182"/>
                    <a:pt x="70" y="1184"/>
                  </a:cubicBezTo>
                  <a:close/>
                  <a:moveTo>
                    <a:pt x="212" y="1077"/>
                  </a:moveTo>
                  <a:cubicBezTo>
                    <a:pt x="207" y="1080"/>
                    <a:pt x="202" y="1084"/>
                    <a:pt x="198" y="1089"/>
                  </a:cubicBezTo>
                  <a:cubicBezTo>
                    <a:pt x="156" y="1111"/>
                    <a:pt x="124" y="1147"/>
                    <a:pt x="86" y="1173"/>
                  </a:cubicBezTo>
                  <a:cubicBezTo>
                    <a:pt x="83" y="1169"/>
                    <a:pt x="81" y="1167"/>
                    <a:pt x="78" y="1164"/>
                  </a:cubicBezTo>
                  <a:cubicBezTo>
                    <a:pt x="77" y="1162"/>
                    <a:pt x="71" y="1160"/>
                    <a:pt x="69" y="1159"/>
                  </a:cubicBezTo>
                  <a:cubicBezTo>
                    <a:pt x="60" y="1148"/>
                    <a:pt x="46" y="1143"/>
                    <a:pt x="34" y="1146"/>
                  </a:cubicBezTo>
                  <a:cubicBezTo>
                    <a:pt x="35" y="1142"/>
                    <a:pt x="35" y="1138"/>
                    <a:pt x="35" y="1134"/>
                  </a:cubicBezTo>
                  <a:cubicBezTo>
                    <a:pt x="37" y="1134"/>
                    <a:pt x="38" y="1132"/>
                    <a:pt x="38" y="1130"/>
                  </a:cubicBezTo>
                  <a:cubicBezTo>
                    <a:pt x="38" y="1120"/>
                    <a:pt x="42" y="1074"/>
                    <a:pt x="35" y="1073"/>
                  </a:cubicBezTo>
                  <a:cubicBezTo>
                    <a:pt x="25" y="1073"/>
                    <a:pt x="27" y="1142"/>
                    <a:pt x="26" y="1151"/>
                  </a:cubicBezTo>
                  <a:cubicBezTo>
                    <a:pt x="26" y="1124"/>
                    <a:pt x="21" y="1096"/>
                    <a:pt x="23" y="1070"/>
                  </a:cubicBezTo>
                  <a:cubicBezTo>
                    <a:pt x="27" y="1067"/>
                    <a:pt x="25" y="1055"/>
                    <a:pt x="25" y="1051"/>
                  </a:cubicBezTo>
                  <a:cubicBezTo>
                    <a:pt x="29" y="1049"/>
                    <a:pt x="35" y="1009"/>
                    <a:pt x="31" y="1007"/>
                  </a:cubicBezTo>
                  <a:cubicBezTo>
                    <a:pt x="32" y="1005"/>
                    <a:pt x="32" y="1003"/>
                    <a:pt x="33" y="1001"/>
                  </a:cubicBezTo>
                  <a:cubicBezTo>
                    <a:pt x="34" y="1001"/>
                    <a:pt x="35" y="1001"/>
                    <a:pt x="37" y="1000"/>
                  </a:cubicBezTo>
                  <a:cubicBezTo>
                    <a:pt x="40" y="1002"/>
                    <a:pt x="46" y="998"/>
                    <a:pt x="42" y="994"/>
                  </a:cubicBezTo>
                  <a:cubicBezTo>
                    <a:pt x="43" y="994"/>
                    <a:pt x="43" y="993"/>
                    <a:pt x="43" y="992"/>
                  </a:cubicBezTo>
                  <a:cubicBezTo>
                    <a:pt x="63" y="991"/>
                    <a:pt x="84" y="991"/>
                    <a:pt x="103" y="994"/>
                  </a:cubicBezTo>
                  <a:cubicBezTo>
                    <a:pt x="121" y="997"/>
                    <a:pt x="144" y="1014"/>
                    <a:pt x="159" y="1014"/>
                  </a:cubicBezTo>
                  <a:cubicBezTo>
                    <a:pt x="175" y="1014"/>
                    <a:pt x="133" y="994"/>
                    <a:pt x="130" y="993"/>
                  </a:cubicBezTo>
                  <a:cubicBezTo>
                    <a:pt x="108" y="985"/>
                    <a:pt x="85" y="983"/>
                    <a:pt x="61" y="983"/>
                  </a:cubicBezTo>
                  <a:cubicBezTo>
                    <a:pt x="64" y="980"/>
                    <a:pt x="66" y="977"/>
                    <a:pt x="68" y="973"/>
                  </a:cubicBezTo>
                  <a:cubicBezTo>
                    <a:pt x="74" y="971"/>
                    <a:pt x="82" y="970"/>
                    <a:pt x="91" y="971"/>
                  </a:cubicBezTo>
                  <a:cubicBezTo>
                    <a:pt x="94" y="971"/>
                    <a:pt x="98" y="972"/>
                    <a:pt x="102" y="972"/>
                  </a:cubicBezTo>
                  <a:cubicBezTo>
                    <a:pt x="101" y="980"/>
                    <a:pt x="139" y="987"/>
                    <a:pt x="143" y="988"/>
                  </a:cubicBezTo>
                  <a:cubicBezTo>
                    <a:pt x="144" y="989"/>
                    <a:pt x="145" y="989"/>
                    <a:pt x="146" y="989"/>
                  </a:cubicBezTo>
                  <a:cubicBezTo>
                    <a:pt x="146" y="992"/>
                    <a:pt x="160" y="1007"/>
                    <a:pt x="161" y="997"/>
                  </a:cubicBezTo>
                  <a:cubicBezTo>
                    <a:pt x="163" y="999"/>
                    <a:pt x="166" y="1000"/>
                    <a:pt x="168" y="1001"/>
                  </a:cubicBezTo>
                  <a:cubicBezTo>
                    <a:pt x="168" y="1002"/>
                    <a:pt x="169" y="1002"/>
                    <a:pt x="169" y="1002"/>
                  </a:cubicBezTo>
                  <a:cubicBezTo>
                    <a:pt x="170" y="1004"/>
                    <a:pt x="172" y="1010"/>
                    <a:pt x="176" y="1009"/>
                  </a:cubicBezTo>
                  <a:cubicBezTo>
                    <a:pt x="186" y="1019"/>
                    <a:pt x="192" y="1050"/>
                    <a:pt x="206" y="1054"/>
                  </a:cubicBezTo>
                  <a:cubicBezTo>
                    <a:pt x="210" y="1066"/>
                    <a:pt x="212" y="1042"/>
                    <a:pt x="210" y="1037"/>
                  </a:cubicBezTo>
                  <a:cubicBezTo>
                    <a:pt x="211" y="1038"/>
                    <a:pt x="211" y="1038"/>
                    <a:pt x="211" y="1038"/>
                  </a:cubicBezTo>
                  <a:cubicBezTo>
                    <a:pt x="211" y="1041"/>
                    <a:pt x="212" y="1042"/>
                    <a:pt x="215" y="1043"/>
                  </a:cubicBezTo>
                  <a:cubicBezTo>
                    <a:pt x="217" y="1046"/>
                    <a:pt x="218" y="1049"/>
                    <a:pt x="219" y="1051"/>
                  </a:cubicBezTo>
                  <a:cubicBezTo>
                    <a:pt x="215" y="1059"/>
                    <a:pt x="213" y="1067"/>
                    <a:pt x="212" y="1077"/>
                  </a:cubicBezTo>
                  <a:close/>
                  <a:moveTo>
                    <a:pt x="264" y="992"/>
                  </a:moveTo>
                  <a:cubicBezTo>
                    <a:pt x="267" y="987"/>
                    <a:pt x="270" y="982"/>
                    <a:pt x="273" y="977"/>
                  </a:cubicBezTo>
                  <a:cubicBezTo>
                    <a:pt x="273" y="978"/>
                    <a:pt x="273" y="979"/>
                    <a:pt x="273" y="980"/>
                  </a:cubicBezTo>
                  <a:cubicBezTo>
                    <a:pt x="270" y="984"/>
                    <a:pt x="267" y="988"/>
                    <a:pt x="264" y="992"/>
                  </a:cubicBezTo>
                  <a:close/>
                  <a:moveTo>
                    <a:pt x="257" y="979"/>
                  </a:moveTo>
                  <a:cubicBezTo>
                    <a:pt x="255" y="983"/>
                    <a:pt x="253" y="987"/>
                    <a:pt x="251" y="991"/>
                  </a:cubicBezTo>
                  <a:cubicBezTo>
                    <a:pt x="257" y="976"/>
                    <a:pt x="265" y="962"/>
                    <a:pt x="274" y="948"/>
                  </a:cubicBezTo>
                  <a:cubicBezTo>
                    <a:pt x="268" y="958"/>
                    <a:pt x="263" y="969"/>
                    <a:pt x="257" y="979"/>
                  </a:cubicBezTo>
                  <a:close/>
                  <a:moveTo>
                    <a:pt x="601" y="431"/>
                  </a:moveTo>
                  <a:cubicBezTo>
                    <a:pt x="600" y="430"/>
                    <a:pt x="600" y="430"/>
                    <a:pt x="599" y="430"/>
                  </a:cubicBezTo>
                  <a:cubicBezTo>
                    <a:pt x="597" y="428"/>
                    <a:pt x="595" y="425"/>
                    <a:pt x="593" y="423"/>
                  </a:cubicBezTo>
                  <a:cubicBezTo>
                    <a:pt x="593" y="419"/>
                    <a:pt x="592" y="416"/>
                    <a:pt x="591" y="412"/>
                  </a:cubicBezTo>
                  <a:cubicBezTo>
                    <a:pt x="595" y="418"/>
                    <a:pt x="598" y="424"/>
                    <a:pt x="601" y="431"/>
                  </a:cubicBezTo>
                  <a:close/>
                  <a:moveTo>
                    <a:pt x="604" y="448"/>
                  </a:moveTo>
                  <a:cubicBezTo>
                    <a:pt x="598" y="456"/>
                    <a:pt x="591" y="463"/>
                    <a:pt x="584" y="470"/>
                  </a:cubicBezTo>
                  <a:cubicBezTo>
                    <a:pt x="589" y="461"/>
                    <a:pt x="594" y="452"/>
                    <a:pt x="599" y="443"/>
                  </a:cubicBezTo>
                  <a:cubicBezTo>
                    <a:pt x="601" y="444"/>
                    <a:pt x="602" y="446"/>
                    <a:pt x="604" y="448"/>
                  </a:cubicBezTo>
                  <a:close/>
                  <a:moveTo>
                    <a:pt x="585" y="426"/>
                  </a:moveTo>
                  <a:cubicBezTo>
                    <a:pt x="585" y="426"/>
                    <a:pt x="584" y="427"/>
                    <a:pt x="584" y="428"/>
                  </a:cubicBezTo>
                  <a:cubicBezTo>
                    <a:pt x="584" y="426"/>
                    <a:pt x="583" y="425"/>
                    <a:pt x="583" y="423"/>
                  </a:cubicBezTo>
                  <a:cubicBezTo>
                    <a:pt x="583" y="424"/>
                    <a:pt x="584" y="425"/>
                    <a:pt x="585" y="426"/>
                  </a:cubicBezTo>
                  <a:close/>
                  <a:moveTo>
                    <a:pt x="579" y="405"/>
                  </a:moveTo>
                  <a:cubicBezTo>
                    <a:pt x="580" y="407"/>
                    <a:pt x="580" y="408"/>
                    <a:pt x="581" y="410"/>
                  </a:cubicBezTo>
                  <a:cubicBezTo>
                    <a:pt x="579" y="407"/>
                    <a:pt x="577" y="405"/>
                    <a:pt x="575" y="403"/>
                  </a:cubicBezTo>
                  <a:cubicBezTo>
                    <a:pt x="577" y="404"/>
                    <a:pt x="578" y="404"/>
                    <a:pt x="579" y="405"/>
                  </a:cubicBezTo>
                  <a:close/>
                  <a:moveTo>
                    <a:pt x="567" y="387"/>
                  </a:moveTo>
                  <a:cubicBezTo>
                    <a:pt x="568" y="388"/>
                    <a:pt x="569" y="390"/>
                    <a:pt x="571" y="392"/>
                  </a:cubicBezTo>
                  <a:cubicBezTo>
                    <a:pt x="567" y="390"/>
                    <a:pt x="564" y="388"/>
                    <a:pt x="560" y="387"/>
                  </a:cubicBezTo>
                  <a:cubicBezTo>
                    <a:pt x="555" y="381"/>
                    <a:pt x="549" y="376"/>
                    <a:pt x="544" y="370"/>
                  </a:cubicBezTo>
                  <a:cubicBezTo>
                    <a:pt x="552" y="375"/>
                    <a:pt x="560" y="381"/>
                    <a:pt x="567" y="387"/>
                  </a:cubicBezTo>
                  <a:close/>
                  <a:moveTo>
                    <a:pt x="534" y="355"/>
                  </a:moveTo>
                  <a:cubicBezTo>
                    <a:pt x="528" y="352"/>
                    <a:pt x="522" y="349"/>
                    <a:pt x="516" y="347"/>
                  </a:cubicBezTo>
                  <a:cubicBezTo>
                    <a:pt x="513" y="345"/>
                    <a:pt x="510" y="342"/>
                    <a:pt x="507" y="340"/>
                  </a:cubicBezTo>
                  <a:cubicBezTo>
                    <a:pt x="516" y="345"/>
                    <a:pt x="526" y="350"/>
                    <a:pt x="534" y="355"/>
                  </a:cubicBezTo>
                  <a:close/>
                  <a:moveTo>
                    <a:pt x="531" y="374"/>
                  </a:moveTo>
                  <a:cubicBezTo>
                    <a:pt x="518" y="368"/>
                    <a:pt x="506" y="361"/>
                    <a:pt x="495" y="353"/>
                  </a:cubicBezTo>
                  <a:cubicBezTo>
                    <a:pt x="508" y="359"/>
                    <a:pt x="520" y="366"/>
                    <a:pt x="531" y="374"/>
                  </a:cubicBezTo>
                  <a:close/>
                  <a:moveTo>
                    <a:pt x="475" y="332"/>
                  </a:moveTo>
                  <a:cubicBezTo>
                    <a:pt x="467" y="330"/>
                    <a:pt x="460" y="328"/>
                    <a:pt x="452" y="326"/>
                  </a:cubicBezTo>
                  <a:cubicBezTo>
                    <a:pt x="451" y="326"/>
                    <a:pt x="451" y="325"/>
                    <a:pt x="450" y="325"/>
                  </a:cubicBezTo>
                  <a:cubicBezTo>
                    <a:pt x="459" y="327"/>
                    <a:pt x="467" y="329"/>
                    <a:pt x="475" y="332"/>
                  </a:cubicBezTo>
                  <a:close/>
                  <a:moveTo>
                    <a:pt x="408" y="324"/>
                  </a:moveTo>
                  <a:cubicBezTo>
                    <a:pt x="410" y="324"/>
                    <a:pt x="412" y="325"/>
                    <a:pt x="414" y="325"/>
                  </a:cubicBezTo>
                  <a:cubicBezTo>
                    <a:pt x="411" y="325"/>
                    <a:pt x="407" y="325"/>
                    <a:pt x="404" y="324"/>
                  </a:cubicBezTo>
                  <a:cubicBezTo>
                    <a:pt x="405" y="324"/>
                    <a:pt x="406" y="324"/>
                    <a:pt x="408" y="324"/>
                  </a:cubicBezTo>
                  <a:close/>
                  <a:moveTo>
                    <a:pt x="328" y="327"/>
                  </a:moveTo>
                  <a:cubicBezTo>
                    <a:pt x="331" y="325"/>
                    <a:pt x="335" y="324"/>
                    <a:pt x="338" y="323"/>
                  </a:cubicBezTo>
                  <a:cubicBezTo>
                    <a:pt x="335" y="324"/>
                    <a:pt x="331" y="326"/>
                    <a:pt x="328" y="327"/>
                  </a:cubicBezTo>
                  <a:cubicBezTo>
                    <a:pt x="328" y="327"/>
                    <a:pt x="328" y="327"/>
                    <a:pt x="328" y="327"/>
                  </a:cubicBezTo>
                  <a:close/>
                  <a:moveTo>
                    <a:pt x="316" y="367"/>
                  </a:moveTo>
                  <a:cubicBezTo>
                    <a:pt x="318" y="367"/>
                    <a:pt x="320" y="366"/>
                    <a:pt x="321" y="365"/>
                  </a:cubicBezTo>
                  <a:cubicBezTo>
                    <a:pt x="318" y="370"/>
                    <a:pt x="316" y="375"/>
                    <a:pt x="313" y="380"/>
                  </a:cubicBezTo>
                  <a:cubicBezTo>
                    <a:pt x="312" y="380"/>
                    <a:pt x="311" y="379"/>
                    <a:pt x="311" y="380"/>
                  </a:cubicBezTo>
                  <a:cubicBezTo>
                    <a:pt x="312" y="376"/>
                    <a:pt x="314" y="371"/>
                    <a:pt x="316" y="367"/>
                  </a:cubicBezTo>
                  <a:close/>
                  <a:moveTo>
                    <a:pt x="309" y="409"/>
                  </a:moveTo>
                  <a:cubicBezTo>
                    <a:pt x="308" y="408"/>
                    <a:pt x="308" y="408"/>
                    <a:pt x="308" y="408"/>
                  </a:cubicBezTo>
                  <a:cubicBezTo>
                    <a:pt x="315" y="392"/>
                    <a:pt x="322" y="377"/>
                    <a:pt x="332" y="364"/>
                  </a:cubicBezTo>
                  <a:cubicBezTo>
                    <a:pt x="333" y="364"/>
                    <a:pt x="333" y="364"/>
                    <a:pt x="334" y="365"/>
                  </a:cubicBezTo>
                  <a:cubicBezTo>
                    <a:pt x="331" y="383"/>
                    <a:pt x="322" y="401"/>
                    <a:pt x="313" y="418"/>
                  </a:cubicBezTo>
                  <a:cubicBezTo>
                    <a:pt x="313" y="417"/>
                    <a:pt x="313" y="416"/>
                    <a:pt x="312" y="415"/>
                  </a:cubicBezTo>
                  <a:cubicBezTo>
                    <a:pt x="312" y="413"/>
                    <a:pt x="312" y="409"/>
                    <a:pt x="309" y="409"/>
                  </a:cubicBezTo>
                  <a:close/>
                  <a:moveTo>
                    <a:pt x="306" y="389"/>
                  </a:moveTo>
                  <a:cubicBezTo>
                    <a:pt x="307" y="388"/>
                    <a:pt x="308" y="388"/>
                    <a:pt x="308" y="388"/>
                  </a:cubicBezTo>
                  <a:cubicBezTo>
                    <a:pt x="306" y="392"/>
                    <a:pt x="304" y="396"/>
                    <a:pt x="302" y="401"/>
                  </a:cubicBezTo>
                  <a:cubicBezTo>
                    <a:pt x="302" y="400"/>
                    <a:pt x="302" y="400"/>
                    <a:pt x="301" y="399"/>
                  </a:cubicBezTo>
                  <a:cubicBezTo>
                    <a:pt x="303" y="396"/>
                    <a:pt x="305" y="392"/>
                    <a:pt x="306" y="389"/>
                  </a:cubicBezTo>
                  <a:close/>
                  <a:moveTo>
                    <a:pt x="308" y="433"/>
                  </a:moveTo>
                  <a:cubicBezTo>
                    <a:pt x="308" y="433"/>
                    <a:pt x="308" y="433"/>
                    <a:pt x="307" y="433"/>
                  </a:cubicBezTo>
                  <a:cubicBezTo>
                    <a:pt x="307" y="433"/>
                    <a:pt x="308" y="433"/>
                    <a:pt x="308" y="433"/>
                  </a:cubicBezTo>
                  <a:cubicBezTo>
                    <a:pt x="308" y="433"/>
                    <a:pt x="308" y="433"/>
                    <a:pt x="308" y="433"/>
                  </a:cubicBezTo>
                  <a:close/>
                  <a:moveTo>
                    <a:pt x="289" y="428"/>
                  </a:moveTo>
                  <a:cubicBezTo>
                    <a:pt x="291" y="421"/>
                    <a:pt x="294" y="414"/>
                    <a:pt x="297" y="407"/>
                  </a:cubicBezTo>
                  <a:cubicBezTo>
                    <a:pt x="298" y="408"/>
                    <a:pt x="298" y="408"/>
                    <a:pt x="299" y="409"/>
                  </a:cubicBezTo>
                  <a:cubicBezTo>
                    <a:pt x="296" y="415"/>
                    <a:pt x="293" y="422"/>
                    <a:pt x="289" y="429"/>
                  </a:cubicBezTo>
                  <a:cubicBezTo>
                    <a:pt x="289" y="429"/>
                    <a:pt x="289" y="429"/>
                    <a:pt x="289" y="429"/>
                  </a:cubicBezTo>
                  <a:cubicBezTo>
                    <a:pt x="289" y="429"/>
                    <a:pt x="289" y="429"/>
                    <a:pt x="289" y="428"/>
                  </a:cubicBezTo>
                  <a:close/>
                  <a:moveTo>
                    <a:pt x="298" y="461"/>
                  </a:move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7" y="461"/>
                  </a:cubicBezTo>
                  <a:cubicBezTo>
                    <a:pt x="297" y="461"/>
                    <a:pt x="297" y="461"/>
                    <a:pt x="298" y="461"/>
                  </a:cubicBezTo>
                  <a:close/>
                  <a:moveTo>
                    <a:pt x="289" y="460"/>
                  </a:moveTo>
                  <a:cubicBezTo>
                    <a:pt x="289" y="462"/>
                    <a:pt x="289" y="463"/>
                    <a:pt x="290" y="463"/>
                  </a:cubicBezTo>
                  <a:cubicBezTo>
                    <a:pt x="288" y="464"/>
                    <a:pt x="286" y="465"/>
                    <a:pt x="284" y="465"/>
                  </a:cubicBezTo>
                  <a:cubicBezTo>
                    <a:pt x="286" y="464"/>
                    <a:pt x="287" y="462"/>
                    <a:pt x="289" y="460"/>
                  </a:cubicBezTo>
                  <a:close/>
                  <a:moveTo>
                    <a:pt x="246" y="528"/>
                  </a:moveTo>
                  <a:cubicBezTo>
                    <a:pt x="250" y="523"/>
                    <a:pt x="255" y="520"/>
                    <a:pt x="261" y="518"/>
                  </a:cubicBezTo>
                  <a:cubicBezTo>
                    <a:pt x="266" y="522"/>
                    <a:pt x="272" y="525"/>
                    <a:pt x="279" y="528"/>
                  </a:cubicBezTo>
                  <a:cubicBezTo>
                    <a:pt x="267" y="529"/>
                    <a:pt x="257" y="530"/>
                    <a:pt x="246" y="528"/>
                  </a:cubicBezTo>
                  <a:close/>
                  <a:moveTo>
                    <a:pt x="342" y="537"/>
                  </a:moveTo>
                  <a:cubicBezTo>
                    <a:pt x="333" y="535"/>
                    <a:pt x="324" y="533"/>
                    <a:pt x="315" y="531"/>
                  </a:cubicBezTo>
                  <a:cubicBezTo>
                    <a:pt x="329" y="531"/>
                    <a:pt x="342" y="534"/>
                    <a:pt x="355" y="539"/>
                  </a:cubicBezTo>
                  <a:cubicBezTo>
                    <a:pt x="351" y="538"/>
                    <a:pt x="346" y="538"/>
                    <a:pt x="342" y="537"/>
                  </a:cubicBezTo>
                  <a:close/>
                  <a:moveTo>
                    <a:pt x="388" y="548"/>
                  </a:moveTo>
                  <a:cubicBezTo>
                    <a:pt x="358" y="529"/>
                    <a:pt x="329" y="520"/>
                    <a:pt x="294" y="525"/>
                  </a:cubicBezTo>
                  <a:cubicBezTo>
                    <a:pt x="286" y="522"/>
                    <a:pt x="278" y="519"/>
                    <a:pt x="271" y="515"/>
                  </a:cubicBezTo>
                  <a:cubicBezTo>
                    <a:pt x="311" y="507"/>
                    <a:pt x="356" y="528"/>
                    <a:pt x="390" y="548"/>
                  </a:cubicBezTo>
                  <a:cubicBezTo>
                    <a:pt x="389" y="548"/>
                    <a:pt x="388" y="548"/>
                    <a:pt x="388" y="548"/>
                  </a:cubicBezTo>
                  <a:close/>
                  <a:moveTo>
                    <a:pt x="365" y="526"/>
                  </a:moveTo>
                  <a:cubicBezTo>
                    <a:pt x="346" y="517"/>
                    <a:pt x="324" y="509"/>
                    <a:pt x="303" y="507"/>
                  </a:cubicBezTo>
                  <a:cubicBezTo>
                    <a:pt x="356" y="509"/>
                    <a:pt x="428" y="535"/>
                    <a:pt x="450" y="588"/>
                  </a:cubicBezTo>
                  <a:cubicBezTo>
                    <a:pt x="429" y="564"/>
                    <a:pt x="398" y="541"/>
                    <a:pt x="365" y="526"/>
                  </a:cubicBezTo>
                  <a:close/>
                  <a:moveTo>
                    <a:pt x="445" y="649"/>
                  </a:moveTo>
                  <a:cubicBezTo>
                    <a:pt x="446" y="650"/>
                    <a:pt x="446" y="649"/>
                    <a:pt x="447" y="649"/>
                  </a:cubicBezTo>
                  <a:cubicBezTo>
                    <a:pt x="446" y="651"/>
                    <a:pt x="446" y="652"/>
                    <a:pt x="445" y="653"/>
                  </a:cubicBezTo>
                  <a:cubicBezTo>
                    <a:pt x="445" y="652"/>
                    <a:pt x="445" y="651"/>
                    <a:pt x="445" y="649"/>
                  </a:cubicBezTo>
                  <a:close/>
                  <a:moveTo>
                    <a:pt x="441" y="688"/>
                  </a:moveTo>
                  <a:cubicBezTo>
                    <a:pt x="442" y="688"/>
                    <a:pt x="442" y="688"/>
                    <a:pt x="442" y="687"/>
                  </a:cubicBezTo>
                  <a:cubicBezTo>
                    <a:pt x="442" y="688"/>
                    <a:pt x="442" y="688"/>
                    <a:pt x="442" y="688"/>
                  </a:cubicBezTo>
                  <a:cubicBezTo>
                    <a:pt x="442" y="688"/>
                    <a:pt x="442" y="688"/>
                    <a:pt x="441" y="688"/>
                  </a:cubicBezTo>
                  <a:close/>
                  <a:moveTo>
                    <a:pt x="460" y="653"/>
                  </a:moveTo>
                  <a:cubicBezTo>
                    <a:pt x="453" y="659"/>
                    <a:pt x="447" y="666"/>
                    <a:pt x="442" y="674"/>
                  </a:cubicBezTo>
                  <a:cubicBezTo>
                    <a:pt x="442" y="673"/>
                    <a:pt x="442" y="672"/>
                    <a:pt x="442" y="671"/>
                  </a:cubicBezTo>
                  <a:cubicBezTo>
                    <a:pt x="450" y="661"/>
                    <a:pt x="456" y="651"/>
                    <a:pt x="460" y="640"/>
                  </a:cubicBezTo>
                  <a:cubicBezTo>
                    <a:pt x="461" y="643"/>
                    <a:pt x="461" y="645"/>
                    <a:pt x="462" y="648"/>
                  </a:cubicBezTo>
                  <a:cubicBezTo>
                    <a:pt x="461" y="649"/>
                    <a:pt x="460" y="651"/>
                    <a:pt x="460" y="653"/>
                  </a:cubicBezTo>
                  <a:close/>
                  <a:moveTo>
                    <a:pt x="485" y="620"/>
                  </a:moveTo>
                  <a:cubicBezTo>
                    <a:pt x="481" y="624"/>
                    <a:pt x="477" y="628"/>
                    <a:pt x="473" y="633"/>
                  </a:cubicBezTo>
                  <a:cubicBezTo>
                    <a:pt x="473" y="631"/>
                    <a:pt x="473" y="629"/>
                    <a:pt x="472" y="627"/>
                  </a:cubicBezTo>
                  <a:cubicBezTo>
                    <a:pt x="480" y="619"/>
                    <a:pt x="488" y="611"/>
                    <a:pt x="496" y="603"/>
                  </a:cubicBezTo>
                  <a:cubicBezTo>
                    <a:pt x="493" y="608"/>
                    <a:pt x="489" y="614"/>
                    <a:pt x="485" y="620"/>
                  </a:cubicBezTo>
                  <a:close/>
                  <a:moveTo>
                    <a:pt x="468" y="616"/>
                  </a:moveTo>
                  <a:cubicBezTo>
                    <a:pt x="465" y="609"/>
                    <a:pt x="461" y="602"/>
                    <a:pt x="456" y="596"/>
                  </a:cubicBezTo>
                  <a:cubicBezTo>
                    <a:pt x="458" y="595"/>
                    <a:pt x="460" y="593"/>
                    <a:pt x="459" y="590"/>
                  </a:cubicBezTo>
                  <a:cubicBezTo>
                    <a:pt x="437" y="521"/>
                    <a:pt x="328" y="485"/>
                    <a:pt x="262" y="503"/>
                  </a:cubicBezTo>
                  <a:cubicBezTo>
                    <a:pt x="266" y="496"/>
                    <a:pt x="269" y="490"/>
                    <a:pt x="271" y="482"/>
                  </a:cubicBezTo>
                  <a:cubicBezTo>
                    <a:pt x="276" y="487"/>
                    <a:pt x="279" y="478"/>
                    <a:pt x="279" y="476"/>
                  </a:cubicBezTo>
                  <a:cubicBezTo>
                    <a:pt x="286" y="473"/>
                    <a:pt x="293" y="471"/>
                    <a:pt x="300" y="468"/>
                  </a:cubicBezTo>
                  <a:cubicBezTo>
                    <a:pt x="296" y="476"/>
                    <a:pt x="296" y="480"/>
                    <a:pt x="305" y="484"/>
                  </a:cubicBezTo>
                  <a:cubicBezTo>
                    <a:pt x="305" y="485"/>
                    <a:pt x="305" y="486"/>
                    <a:pt x="305" y="487"/>
                  </a:cubicBezTo>
                  <a:cubicBezTo>
                    <a:pt x="306" y="488"/>
                    <a:pt x="307" y="489"/>
                    <a:pt x="308" y="490"/>
                  </a:cubicBezTo>
                  <a:cubicBezTo>
                    <a:pt x="307" y="494"/>
                    <a:pt x="310" y="499"/>
                    <a:pt x="314" y="496"/>
                  </a:cubicBezTo>
                  <a:cubicBezTo>
                    <a:pt x="325" y="501"/>
                    <a:pt x="326" y="486"/>
                    <a:pt x="326" y="480"/>
                  </a:cubicBezTo>
                  <a:cubicBezTo>
                    <a:pt x="332" y="473"/>
                    <a:pt x="333" y="463"/>
                    <a:pt x="322" y="466"/>
                  </a:cubicBezTo>
                  <a:cubicBezTo>
                    <a:pt x="320" y="461"/>
                    <a:pt x="316" y="455"/>
                    <a:pt x="310" y="457"/>
                  </a:cubicBezTo>
                  <a:cubicBezTo>
                    <a:pt x="307" y="455"/>
                    <a:pt x="304" y="454"/>
                    <a:pt x="301" y="453"/>
                  </a:cubicBezTo>
                  <a:cubicBezTo>
                    <a:pt x="301" y="453"/>
                    <a:pt x="302" y="452"/>
                    <a:pt x="302" y="452"/>
                  </a:cubicBezTo>
                  <a:cubicBezTo>
                    <a:pt x="305" y="452"/>
                    <a:pt x="307" y="452"/>
                    <a:pt x="310" y="452"/>
                  </a:cubicBezTo>
                  <a:cubicBezTo>
                    <a:pt x="310" y="459"/>
                    <a:pt x="317" y="454"/>
                    <a:pt x="319" y="452"/>
                  </a:cubicBezTo>
                  <a:cubicBezTo>
                    <a:pt x="334" y="451"/>
                    <a:pt x="349" y="452"/>
                    <a:pt x="364" y="454"/>
                  </a:cubicBezTo>
                  <a:cubicBezTo>
                    <a:pt x="360" y="464"/>
                    <a:pt x="377" y="456"/>
                    <a:pt x="377" y="456"/>
                  </a:cubicBezTo>
                  <a:cubicBezTo>
                    <a:pt x="386" y="458"/>
                    <a:pt x="395" y="460"/>
                    <a:pt x="404" y="464"/>
                  </a:cubicBezTo>
                  <a:cubicBezTo>
                    <a:pt x="426" y="481"/>
                    <a:pt x="436" y="519"/>
                    <a:pt x="464" y="528"/>
                  </a:cubicBezTo>
                  <a:cubicBezTo>
                    <a:pt x="459" y="529"/>
                    <a:pt x="441" y="542"/>
                    <a:pt x="451" y="547"/>
                  </a:cubicBezTo>
                  <a:cubicBezTo>
                    <a:pt x="463" y="583"/>
                    <a:pt x="513" y="532"/>
                    <a:pt x="469" y="528"/>
                  </a:cubicBezTo>
                  <a:cubicBezTo>
                    <a:pt x="474" y="524"/>
                    <a:pt x="470" y="507"/>
                    <a:pt x="470" y="501"/>
                  </a:cubicBezTo>
                  <a:cubicBezTo>
                    <a:pt x="476" y="512"/>
                    <a:pt x="485" y="522"/>
                    <a:pt x="493" y="532"/>
                  </a:cubicBezTo>
                  <a:cubicBezTo>
                    <a:pt x="502" y="543"/>
                    <a:pt x="508" y="538"/>
                    <a:pt x="499" y="527"/>
                  </a:cubicBezTo>
                  <a:cubicBezTo>
                    <a:pt x="489" y="513"/>
                    <a:pt x="476" y="500"/>
                    <a:pt x="470" y="484"/>
                  </a:cubicBezTo>
                  <a:cubicBezTo>
                    <a:pt x="462" y="463"/>
                    <a:pt x="459" y="475"/>
                    <a:pt x="460" y="490"/>
                  </a:cubicBezTo>
                  <a:cubicBezTo>
                    <a:pt x="445" y="474"/>
                    <a:pt x="427" y="463"/>
                    <a:pt x="408" y="456"/>
                  </a:cubicBezTo>
                  <a:cubicBezTo>
                    <a:pt x="395" y="447"/>
                    <a:pt x="383" y="450"/>
                    <a:pt x="369" y="445"/>
                  </a:cubicBezTo>
                  <a:cubicBezTo>
                    <a:pt x="367" y="441"/>
                    <a:pt x="364" y="438"/>
                    <a:pt x="359" y="438"/>
                  </a:cubicBezTo>
                  <a:cubicBezTo>
                    <a:pt x="361" y="438"/>
                    <a:pt x="363" y="438"/>
                    <a:pt x="366" y="438"/>
                  </a:cubicBezTo>
                  <a:cubicBezTo>
                    <a:pt x="393" y="438"/>
                    <a:pt x="423" y="441"/>
                    <a:pt x="450" y="448"/>
                  </a:cubicBezTo>
                  <a:cubicBezTo>
                    <a:pt x="458" y="451"/>
                    <a:pt x="514" y="489"/>
                    <a:pt x="516" y="487"/>
                  </a:cubicBezTo>
                  <a:cubicBezTo>
                    <a:pt x="530" y="474"/>
                    <a:pt x="495" y="456"/>
                    <a:pt x="485" y="451"/>
                  </a:cubicBezTo>
                  <a:cubicBezTo>
                    <a:pt x="435" y="429"/>
                    <a:pt x="377" y="425"/>
                    <a:pt x="323" y="432"/>
                  </a:cubicBezTo>
                  <a:cubicBezTo>
                    <a:pt x="323" y="429"/>
                    <a:pt x="320" y="428"/>
                    <a:pt x="317" y="428"/>
                  </a:cubicBezTo>
                  <a:cubicBezTo>
                    <a:pt x="326" y="408"/>
                    <a:pt x="338" y="389"/>
                    <a:pt x="342" y="367"/>
                  </a:cubicBezTo>
                  <a:cubicBezTo>
                    <a:pt x="356" y="372"/>
                    <a:pt x="371" y="376"/>
                    <a:pt x="385" y="381"/>
                  </a:cubicBezTo>
                  <a:cubicBezTo>
                    <a:pt x="405" y="393"/>
                    <a:pt x="422" y="408"/>
                    <a:pt x="441" y="420"/>
                  </a:cubicBezTo>
                  <a:cubicBezTo>
                    <a:pt x="470" y="439"/>
                    <a:pt x="463" y="417"/>
                    <a:pt x="445" y="402"/>
                  </a:cubicBezTo>
                  <a:cubicBezTo>
                    <a:pt x="451" y="404"/>
                    <a:pt x="483" y="425"/>
                    <a:pt x="488" y="421"/>
                  </a:cubicBezTo>
                  <a:cubicBezTo>
                    <a:pt x="503" y="436"/>
                    <a:pt x="520" y="452"/>
                    <a:pt x="542" y="458"/>
                  </a:cubicBezTo>
                  <a:cubicBezTo>
                    <a:pt x="545" y="459"/>
                    <a:pt x="549" y="453"/>
                    <a:pt x="545" y="451"/>
                  </a:cubicBezTo>
                  <a:cubicBezTo>
                    <a:pt x="533" y="442"/>
                    <a:pt x="521" y="433"/>
                    <a:pt x="509" y="424"/>
                  </a:cubicBezTo>
                  <a:cubicBezTo>
                    <a:pt x="469" y="392"/>
                    <a:pt x="428" y="365"/>
                    <a:pt x="376" y="358"/>
                  </a:cubicBezTo>
                  <a:cubicBezTo>
                    <a:pt x="365" y="356"/>
                    <a:pt x="353" y="354"/>
                    <a:pt x="343" y="354"/>
                  </a:cubicBezTo>
                  <a:cubicBezTo>
                    <a:pt x="342" y="340"/>
                    <a:pt x="334" y="348"/>
                    <a:pt x="329" y="355"/>
                  </a:cubicBezTo>
                  <a:cubicBezTo>
                    <a:pt x="328" y="355"/>
                    <a:pt x="328" y="355"/>
                    <a:pt x="327" y="356"/>
                  </a:cubicBezTo>
                  <a:cubicBezTo>
                    <a:pt x="325" y="356"/>
                    <a:pt x="323" y="356"/>
                    <a:pt x="320" y="355"/>
                  </a:cubicBezTo>
                  <a:cubicBezTo>
                    <a:pt x="322" y="349"/>
                    <a:pt x="324" y="343"/>
                    <a:pt x="326" y="337"/>
                  </a:cubicBezTo>
                  <a:cubicBezTo>
                    <a:pt x="340" y="331"/>
                    <a:pt x="353" y="324"/>
                    <a:pt x="367" y="320"/>
                  </a:cubicBezTo>
                  <a:cubicBezTo>
                    <a:pt x="372" y="320"/>
                    <a:pt x="376" y="320"/>
                    <a:pt x="380" y="320"/>
                  </a:cubicBezTo>
                  <a:cubicBezTo>
                    <a:pt x="377" y="321"/>
                    <a:pt x="367" y="322"/>
                    <a:pt x="365" y="325"/>
                  </a:cubicBezTo>
                  <a:cubicBezTo>
                    <a:pt x="361" y="327"/>
                    <a:pt x="344" y="331"/>
                    <a:pt x="348" y="337"/>
                  </a:cubicBezTo>
                  <a:cubicBezTo>
                    <a:pt x="351" y="344"/>
                    <a:pt x="367" y="333"/>
                    <a:pt x="371" y="332"/>
                  </a:cubicBezTo>
                  <a:cubicBezTo>
                    <a:pt x="398" y="331"/>
                    <a:pt x="426" y="334"/>
                    <a:pt x="452" y="340"/>
                  </a:cubicBezTo>
                  <a:cubicBezTo>
                    <a:pt x="478" y="359"/>
                    <a:pt x="503" y="384"/>
                    <a:pt x="519" y="412"/>
                  </a:cubicBezTo>
                  <a:cubicBezTo>
                    <a:pt x="523" y="420"/>
                    <a:pt x="526" y="408"/>
                    <a:pt x="521" y="401"/>
                  </a:cubicBezTo>
                  <a:cubicBezTo>
                    <a:pt x="510" y="383"/>
                    <a:pt x="496" y="367"/>
                    <a:pt x="480" y="353"/>
                  </a:cubicBezTo>
                  <a:cubicBezTo>
                    <a:pt x="503" y="369"/>
                    <a:pt x="527" y="380"/>
                    <a:pt x="552" y="392"/>
                  </a:cubicBezTo>
                  <a:cubicBezTo>
                    <a:pt x="556" y="396"/>
                    <a:pt x="563" y="411"/>
                    <a:pt x="571" y="423"/>
                  </a:cubicBezTo>
                  <a:cubicBezTo>
                    <a:pt x="563" y="414"/>
                    <a:pt x="551" y="402"/>
                    <a:pt x="543" y="419"/>
                  </a:cubicBezTo>
                  <a:cubicBezTo>
                    <a:pt x="538" y="430"/>
                    <a:pt x="546" y="437"/>
                    <a:pt x="547" y="430"/>
                  </a:cubicBezTo>
                  <a:cubicBezTo>
                    <a:pt x="547" y="430"/>
                    <a:pt x="550" y="417"/>
                    <a:pt x="554" y="418"/>
                  </a:cubicBezTo>
                  <a:cubicBezTo>
                    <a:pt x="537" y="432"/>
                    <a:pt x="579" y="440"/>
                    <a:pt x="573" y="426"/>
                  </a:cubicBezTo>
                  <a:cubicBezTo>
                    <a:pt x="580" y="437"/>
                    <a:pt x="587" y="443"/>
                    <a:pt x="591" y="433"/>
                  </a:cubicBezTo>
                  <a:cubicBezTo>
                    <a:pt x="592" y="434"/>
                    <a:pt x="593" y="435"/>
                    <a:pt x="594" y="436"/>
                  </a:cubicBezTo>
                  <a:cubicBezTo>
                    <a:pt x="588" y="446"/>
                    <a:pt x="582" y="455"/>
                    <a:pt x="577" y="465"/>
                  </a:cubicBezTo>
                  <a:cubicBezTo>
                    <a:pt x="569" y="467"/>
                    <a:pt x="557" y="493"/>
                    <a:pt x="553" y="500"/>
                  </a:cubicBezTo>
                  <a:cubicBezTo>
                    <a:pt x="541" y="513"/>
                    <a:pt x="530" y="527"/>
                    <a:pt x="518" y="541"/>
                  </a:cubicBezTo>
                  <a:cubicBezTo>
                    <a:pt x="515" y="545"/>
                    <a:pt x="486" y="570"/>
                    <a:pt x="493" y="575"/>
                  </a:cubicBezTo>
                  <a:cubicBezTo>
                    <a:pt x="500" y="581"/>
                    <a:pt x="520" y="550"/>
                    <a:pt x="524" y="546"/>
                  </a:cubicBezTo>
                  <a:cubicBezTo>
                    <a:pt x="508" y="572"/>
                    <a:pt x="490" y="595"/>
                    <a:pt x="468" y="616"/>
                  </a:cubicBezTo>
                  <a:close/>
                  <a:moveTo>
                    <a:pt x="306" y="476"/>
                  </a:moveTo>
                  <a:cubicBezTo>
                    <a:pt x="309" y="466"/>
                    <a:pt x="312" y="465"/>
                    <a:pt x="312" y="465"/>
                  </a:cubicBezTo>
                  <a:cubicBezTo>
                    <a:pt x="312" y="465"/>
                    <a:pt x="314" y="466"/>
                    <a:pt x="315" y="470"/>
                  </a:cubicBezTo>
                  <a:cubicBezTo>
                    <a:pt x="313" y="472"/>
                    <a:pt x="311" y="474"/>
                    <a:pt x="309" y="477"/>
                  </a:cubicBezTo>
                  <a:cubicBezTo>
                    <a:pt x="308" y="477"/>
                    <a:pt x="307" y="476"/>
                    <a:pt x="306" y="476"/>
                  </a:cubicBezTo>
                  <a:close/>
                  <a:moveTo>
                    <a:pt x="317" y="488"/>
                  </a:moveTo>
                  <a:cubicBezTo>
                    <a:pt x="317" y="487"/>
                    <a:pt x="318" y="486"/>
                    <a:pt x="318" y="484"/>
                  </a:cubicBezTo>
                  <a:cubicBezTo>
                    <a:pt x="318" y="484"/>
                    <a:pt x="318" y="484"/>
                    <a:pt x="318" y="484"/>
                  </a:cubicBezTo>
                  <a:cubicBezTo>
                    <a:pt x="318" y="486"/>
                    <a:pt x="318" y="488"/>
                    <a:pt x="317" y="488"/>
                  </a:cubicBezTo>
                  <a:cubicBezTo>
                    <a:pt x="317" y="488"/>
                    <a:pt x="317" y="488"/>
                    <a:pt x="317" y="488"/>
                  </a:cubicBezTo>
                  <a:close/>
                  <a:moveTo>
                    <a:pt x="423" y="472"/>
                  </a:moveTo>
                  <a:cubicBezTo>
                    <a:pt x="438" y="480"/>
                    <a:pt x="451" y="490"/>
                    <a:pt x="462" y="505"/>
                  </a:cubicBezTo>
                  <a:cubicBezTo>
                    <a:pt x="462" y="510"/>
                    <a:pt x="463" y="515"/>
                    <a:pt x="463" y="519"/>
                  </a:cubicBezTo>
                  <a:cubicBezTo>
                    <a:pt x="445" y="509"/>
                    <a:pt x="435" y="487"/>
                    <a:pt x="423" y="472"/>
                  </a:cubicBezTo>
                  <a:close/>
                  <a:moveTo>
                    <a:pt x="468" y="539"/>
                  </a:moveTo>
                  <a:cubicBezTo>
                    <a:pt x="470" y="540"/>
                    <a:pt x="472" y="539"/>
                    <a:pt x="472" y="537"/>
                  </a:cubicBezTo>
                  <a:cubicBezTo>
                    <a:pt x="484" y="544"/>
                    <a:pt x="474" y="553"/>
                    <a:pt x="465" y="550"/>
                  </a:cubicBezTo>
                  <a:cubicBezTo>
                    <a:pt x="466" y="550"/>
                    <a:pt x="467" y="550"/>
                    <a:pt x="469" y="550"/>
                  </a:cubicBezTo>
                  <a:cubicBezTo>
                    <a:pt x="477" y="549"/>
                    <a:pt x="469" y="541"/>
                    <a:pt x="468" y="539"/>
                  </a:cubicBezTo>
                  <a:close/>
                  <a:moveTo>
                    <a:pt x="379" y="367"/>
                  </a:moveTo>
                  <a:cubicBezTo>
                    <a:pt x="409" y="374"/>
                    <a:pt x="440" y="385"/>
                    <a:pt x="466" y="403"/>
                  </a:cubicBezTo>
                  <a:cubicBezTo>
                    <a:pt x="439" y="389"/>
                    <a:pt x="408" y="377"/>
                    <a:pt x="379" y="367"/>
                  </a:cubicBezTo>
                  <a:close/>
                  <a:moveTo>
                    <a:pt x="414" y="391"/>
                  </a:moveTo>
                  <a:cubicBezTo>
                    <a:pt x="427" y="398"/>
                    <a:pt x="438" y="405"/>
                    <a:pt x="446" y="414"/>
                  </a:cubicBezTo>
                  <a:cubicBezTo>
                    <a:pt x="435" y="407"/>
                    <a:pt x="425" y="399"/>
                    <a:pt x="414" y="391"/>
                  </a:cubicBezTo>
                  <a:close/>
                  <a:moveTo>
                    <a:pt x="562" y="425"/>
                  </a:moveTo>
                  <a:cubicBezTo>
                    <a:pt x="561" y="425"/>
                    <a:pt x="560" y="424"/>
                    <a:pt x="559" y="424"/>
                  </a:cubicBezTo>
                  <a:cubicBezTo>
                    <a:pt x="559" y="424"/>
                    <a:pt x="559" y="424"/>
                    <a:pt x="559" y="424"/>
                  </a:cubicBezTo>
                  <a:cubicBezTo>
                    <a:pt x="560" y="424"/>
                    <a:pt x="560" y="423"/>
                    <a:pt x="560" y="423"/>
                  </a:cubicBezTo>
                  <a:cubicBezTo>
                    <a:pt x="561" y="423"/>
                    <a:pt x="561" y="424"/>
                    <a:pt x="562" y="425"/>
                  </a:cubicBezTo>
                  <a:close/>
                  <a:moveTo>
                    <a:pt x="574" y="502"/>
                  </a:moveTo>
                  <a:cubicBezTo>
                    <a:pt x="564" y="513"/>
                    <a:pt x="554" y="526"/>
                    <a:pt x="545" y="538"/>
                  </a:cubicBezTo>
                  <a:cubicBezTo>
                    <a:pt x="548" y="533"/>
                    <a:pt x="551" y="527"/>
                    <a:pt x="554" y="522"/>
                  </a:cubicBezTo>
                  <a:cubicBezTo>
                    <a:pt x="557" y="519"/>
                    <a:pt x="559" y="516"/>
                    <a:pt x="561" y="513"/>
                  </a:cubicBezTo>
                  <a:cubicBezTo>
                    <a:pt x="566" y="509"/>
                    <a:pt x="570" y="506"/>
                    <a:pt x="574" y="502"/>
                  </a:cubicBezTo>
                  <a:close/>
                  <a:moveTo>
                    <a:pt x="596" y="505"/>
                  </a:moveTo>
                  <a:cubicBezTo>
                    <a:pt x="577" y="530"/>
                    <a:pt x="555" y="554"/>
                    <a:pt x="534" y="578"/>
                  </a:cubicBezTo>
                  <a:cubicBezTo>
                    <a:pt x="525" y="585"/>
                    <a:pt x="516" y="592"/>
                    <a:pt x="508" y="600"/>
                  </a:cubicBezTo>
                  <a:cubicBezTo>
                    <a:pt x="513" y="590"/>
                    <a:pt x="519" y="581"/>
                    <a:pt x="524" y="572"/>
                  </a:cubicBezTo>
                  <a:cubicBezTo>
                    <a:pt x="549" y="545"/>
                    <a:pt x="571" y="507"/>
                    <a:pt x="602" y="487"/>
                  </a:cubicBezTo>
                  <a:cubicBezTo>
                    <a:pt x="601" y="493"/>
                    <a:pt x="599" y="500"/>
                    <a:pt x="596" y="505"/>
                  </a:cubicBezTo>
                  <a:close/>
                  <a:moveTo>
                    <a:pt x="625" y="465"/>
                  </a:moveTo>
                  <a:cubicBezTo>
                    <a:pt x="620" y="473"/>
                    <a:pt x="615" y="480"/>
                    <a:pt x="610" y="487"/>
                  </a:cubicBezTo>
                  <a:cubicBezTo>
                    <a:pt x="612" y="483"/>
                    <a:pt x="612" y="480"/>
                    <a:pt x="610" y="476"/>
                  </a:cubicBezTo>
                  <a:cubicBezTo>
                    <a:pt x="605" y="473"/>
                    <a:pt x="597" y="480"/>
                    <a:pt x="595" y="482"/>
                  </a:cubicBezTo>
                  <a:cubicBezTo>
                    <a:pt x="597" y="480"/>
                    <a:pt x="618" y="450"/>
                    <a:pt x="604" y="461"/>
                  </a:cubicBezTo>
                  <a:cubicBezTo>
                    <a:pt x="606" y="458"/>
                    <a:pt x="608" y="456"/>
                    <a:pt x="610" y="453"/>
                  </a:cubicBezTo>
                  <a:cubicBezTo>
                    <a:pt x="615" y="454"/>
                    <a:pt x="616" y="445"/>
                    <a:pt x="613" y="442"/>
                  </a:cubicBezTo>
                  <a:cubicBezTo>
                    <a:pt x="611" y="435"/>
                    <a:pt x="609" y="428"/>
                    <a:pt x="605" y="421"/>
                  </a:cubicBezTo>
                  <a:cubicBezTo>
                    <a:pt x="620" y="431"/>
                    <a:pt x="631" y="443"/>
                    <a:pt x="631" y="453"/>
                  </a:cubicBezTo>
                  <a:cubicBezTo>
                    <a:pt x="627" y="457"/>
                    <a:pt x="625" y="461"/>
                    <a:pt x="625" y="465"/>
                  </a:cubicBezTo>
                  <a:close/>
                  <a:moveTo>
                    <a:pt x="709" y="356"/>
                  </a:moveTo>
                  <a:cubicBezTo>
                    <a:pt x="703" y="361"/>
                    <a:pt x="697" y="367"/>
                    <a:pt x="691" y="373"/>
                  </a:cubicBezTo>
                  <a:cubicBezTo>
                    <a:pt x="706" y="353"/>
                    <a:pt x="721" y="335"/>
                    <a:pt x="738" y="318"/>
                  </a:cubicBezTo>
                  <a:cubicBezTo>
                    <a:pt x="729" y="331"/>
                    <a:pt x="719" y="343"/>
                    <a:pt x="709" y="356"/>
                  </a:cubicBezTo>
                  <a:close/>
                  <a:moveTo>
                    <a:pt x="751" y="313"/>
                  </a:moveTo>
                  <a:cubicBezTo>
                    <a:pt x="754" y="308"/>
                    <a:pt x="757" y="303"/>
                    <a:pt x="760" y="299"/>
                  </a:cubicBezTo>
                  <a:cubicBezTo>
                    <a:pt x="762" y="297"/>
                    <a:pt x="765" y="295"/>
                    <a:pt x="767" y="293"/>
                  </a:cubicBezTo>
                  <a:cubicBezTo>
                    <a:pt x="762" y="299"/>
                    <a:pt x="757" y="306"/>
                    <a:pt x="751" y="313"/>
                  </a:cubicBezTo>
                  <a:close/>
                  <a:moveTo>
                    <a:pt x="810" y="221"/>
                  </a:moveTo>
                  <a:cubicBezTo>
                    <a:pt x="811" y="222"/>
                    <a:pt x="812" y="222"/>
                    <a:pt x="814" y="222"/>
                  </a:cubicBezTo>
                  <a:cubicBezTo>
                    <a:pt x="809" y="225"/>
                    <a:pt x="804" y="229"/>
                    <a:pt x="801" y="233"/>
                  </a:cubicBezTo>
                  <a:cubicBezTo>
                    <a:pt x="801" y="226"/>
                    <a:pt x="801" y="219"/>
                    <a:pt x="800" y="211"/>
                  </a:cubicBezTo>
                  <a:cubicBezTo>
                    <a:pt x="803" y="215"/>
                    <a:pt x="806" y="218"/>
                    <a:pt x="810" y="221"/>
                  </a:cubicBezTo>
                  <a:close/>
                  <a:moveTo>
                    <a:pt x="798" y="248"/>
                  </a:moveTo>
                  <a:cubicBezTo>
                    <a:pt x="804" y="241"/>
                    <a:pt x="809" y="235"/>
                    <a:pt x="816" y="230"/>
                  </a:cubicBezTo>
                  <a:cubicBezTo>
                    <a:pt x="811" y="239"/>
                    <a:pt x="804" y="248"/>
                    <a:pt x="795" y="257"/>
                  </a:cubicBezTo>
                  <a:cubicBezTo>
                    <a:pt x="796" y="254"/>
                    <a:pt x="797" y="251"/>
                    <a:pt x="798" y="248"/>
                  </a:cubicBezTo>
                  <a:close/>
                  <a:moveTo>
                    <a:pt x="790" y="245"/>
                  </a:moveTo>
                  <a:cubicBezTo>
                    <a:pt x="789" y="246"/>
                    <a:pt x="781" y="253"/>
                    <a:pt x="787" y="256"/>
                  </a:cubicBezTo>
                  <a:cubicBezTo>
                    <a:pt x="785" y="261"/>
                    <a:pt x="783" y="266"/>
                    <a:pt x="781" y="271"/>
                  </a:cubicBezTo>
                  <a:cubicBezTo>
                    <a:pt x="773" y="277"/>
                    <a:pt x="766" y="283"/>
                    <a:pt x="759" y="289"/>
                  </a:cubicBezTo>
                  <a:cubicBezTo>
                    <a:pt x="751" y="288"/>
                    <a:pt x="733" y="311"/>
                    <a:pt x="726" y="316"/>
                  </a:cubicBezTo>
                  <a:cubicBezTo>
                    <a:pt x="750" y="289"/>
                    <a:pt x="774" y="261"/>
                    <a:pt x="792" y="231"/>
                  </a:cubicBezTo>
                  <a:cubicBezTo>
                    <a:pt x="792" y="236"/>
                    <a:pt x="791" y="240"/>
                    <a:pt x="790" y="245"/>
                  </a:cubicBezTo>
                  <a:close/>
                  <a:moveTo>
                    <a:pt x="789" y="218"/>
                  </a:moveTo>
                  <a:cubicBezTo>
                    <a:pt x="788" y="210"/>
                    <a:pt x="788" y="202"/>
                    <a:pt x="787" y="194"/>
                  </a:cubicBezTo>
                  <a:cubicBezTo>
                    <a:pt x="790" y="201"/>
                    <a:pt x="792" y="208"/>
                    <a:pt x="792" y="215"/>
                  </a:cubicBezTo>
                  <a:cubicBezTo>
                    <a:pt x="791" y="216"/>
                    <a:pt x="790" y="217"/>
                    <a:pt x="789" y="218"/>
                  </a:cubicBezTo>
                  <a:close/>
                  <a:moveTo>
                    <a:pt x="791" y="180"/>
                  </a:moveTo>
                  <a:cubicBezTo>
                    <a:pt x="791" y="180"/>
                    <a:pt x="791" y="180"/>
                    <a:pt x="790" y="180"/>
                  </a:cubicBezTo>
                  <a:cubicBezTo>
                    <a:pt x="789" y="178"/>
                    <a:pt x="788" y="176"/>
                    <a:pt x="787" y="174"/>
                  </a:cubicBezTo>
                  <a:cubicBezTo>
                    <a:pt x="789" y="176"/>
                    <a:pt x="790" y="178"/>
                    <a:pt x="791" y="180"/>
                  </a:cubicBezTo>
                  <a:close/>
                  <a:moveTo>
                    <a:pt x="485" y="34"/>
                  </a:moveTo>
                  <a:cubicBezTo>
                    <a:pt x="487" y="33"/>
                    <a:pt x="489" y="31"/>
                    <a:pt x="491" y="30"/>
                  </a:cubicBezTo>
                  <a:cubicBezTo>
                    <a:pt x="494" y="30"/>
                    <a:pt x="498" y="31"/>
                    <a:pt x="500" y="32"/>
                  </a:cubicBezTo>
                  <a:cubicBezTo>
                    <a:pt x="495" y="33"/>
                    <a:pt x="490" y="34"/>
                    <a:pt x="485" y="35"/>
                  </a:cubicBezTo>
                  <a:cubicBezTo>
                    <a:pt x="485" y="35"/>
                    <a:pt x="485" y="34"/>
                    <a:pt x="485" y="34"/>
                  </a:cubicBezTo>
                  <a:close/>
                  <a:moveTo>
                    <a:pt x="485" y="43"/>
                  </a:moveTo>
                  <a:cubicBezTo>
                    <a:pt x="500" y="40"/>
                    <a:pt x="517" y="37"/>
                    <a:pt x="533" y="36"/>
                  </a:cubicBezTo>
                  <a:cubicBezTo>
                    <a:pt x="542" y="36"/>
                    <a:pt x="551" y="36"/>
                    <a:pt x="561" y="36"/>
                  </a:cubicBezTo>
                  <a:cubicBezTo>
                    <a:pt x="548" y="37"/>
                    <a:pt x="535" y="40"/>
                    <a:pt x="522" y="43"/>
                  </a:cubicBezTo>
                  <a:cubicBezTo>
                    <a:pt x="511" y="42"/>
                    <a:pt x="498" y="42"/>
                    <a:pt x="485" y="43"/>
                  </a:cubicBezTo>
                  <a:close/>
                  <a:moveTo>
                    <a:pt x="483" y="69"/>
                  </a:moveTo>
                  <a:cubicBezTo>
                    <a:pt x="486" y="68"/>
                    <a:pt x="489" y="66"/>
                    <a:pt x="492" y="64"/>
                  </a:cubicBezTo>
                  <a:cubicBezTo>
                    <a:pt x="494" y="67"/>
                    <a:pt x="496" y="68"/>
                    <a:pt x="499" y="69"/>
                  </a:cubicBezTo>
                  <a:cubicBezTo>
                    <a:pt x="493" y="69"/>
                    <a:pt x="488" y="69"/>
                    <a:pt x="483" y="69"/>
                  </a:cubicBezTo>
                  <a:close/>
                  <a:moveTo>
                    <a:pt x="523" y="51"/>
                  </a:moveTo>
                  <a:cubicBezTo>
                    <a:pt x="529" y="51"/>
                    <a:pt x="535" y="52"/>
                    <a:pt x="540" y="52"/>
                  </a:cubicBezTo>
                  <a:cubicBezTo>
                    <a:pt x="530" y="53"/>
                    <a:pt x="520" y="55"/>
                    <a:pt x="510" y="56"/>
                  </a:cubicBezTo>
                  <a:cubicBezTo>
                    <a:pt x="514" y="54"/>
                    <a:pt x="519" y="52"/>
                    <a:pt x="523" y="51"/>
                  </a:cubicBezTo>
                  <a:close/>
                  <a:moveTo>
                    <a:pt x="577" y="68"/>
                  </a:moveTo>
                  <a:cubicBezTo>
                    <a:pt x="558" y="66"/>
                    <a:pt x="539" y="65"/>
                    <a:pt x="520" y="63"/>
                  </a:cubicBezTo>
                  <a:cubicBezTo>
                    <a:pt x="538" y="61"/>
                    <a:pt x="557" y="58"/>
                    <a:pt x="575" y="58"/>
                  </a:cubicBezTo>
                  <a:cubicBezTo>
                    <a:pt x="583" y="61"/>
                    <a:pt x="589" y="63"/>
                    <a:pt x="595" y="68"/>
                  </a:cubicBezTo>
                  <a:cubicBezTo>
                    <a:pt x="589" y="68"/>
                    <a:pt x="583" y="68"/>
                    <a:pt x="577" y="68"/>
                  </a:cubicBezTo>
                  <a:close/>
                  <a:moveTo>
                    <a:pt x="609" y="72"/>
                  </a:moveTo>
                  <a:cubicBezTo>
                    <a:pt x="609" y="71"/>
                    <a:pt x="608" y="69"/>
                    <a:pt x="608" y="68"/>
                  </a:cubicBezTo>
                  <a:cubicBezTo>
                    <a:pt x="607" y="67"/>
                    <a:pt x="606" y="67"/>
                    <a:pt x="605" y="66"/>
                  </a:cubicBezTo>
                  <a:cubicBezTo>
                    <a:pt x="619" y="69"/>
                    <a:pt x="632" y="73"/>
                    <a:pt x="645" y="77"/>
                  </a:cubicBezTo>
                  <a:cubicBezTo>
                    <a:pt x="633" y="75"/>
                    <a:pt x="621" y="73"/>
                    <a:pt x="609" y="72"/>
                  </a:cubicBezTo>
                  <a:close/>
                  <a:moveTo>
                    <a:pt x="713" y="111"/>
                  </a:moveTo>
                  <a:cubicBezTo>
                    <a:pt x="708" y="107"/>
                    <a:pt x="704" y="103"/>
                    <a:pt x="699" y="99"/>
                  </a:cubicBezTo>
                  <a:cubicBezTo>
                    <a:pt x="699" y="99"/>
                    <a:pt x="699" y="99"/>
                    <a:pt x="699" y="99"/>
                  </a:cubicBezTo>
                  <a:cubicBezTo>
                    <a:pt x="713" y="104"/>
                    <a:pt x="726" y="110"/>
                    <a:pt x="738" y="117"/>
                  </a:cubicBezTo>
                  <a:cubicBezTo>
                    <a:pt x="741" y="120"/>
                    <a:pt x="744" y="124"/>
                    <a:pt x="747" y="127"/>
                  </a:cubicBezTo>
                  <a:cubicBezTo>
                    <a:pt x="736" y="121"/>
                    <a:pt x="725" y="115"/>
                    <a:pt x="713" y="111"/>
                  </a:cubicBezTo>
                  <a:close/>
                  <a:moveTo>
                    <a:pt x="777" y="172"/>
                  </a:moveTo>
                  <a:cubicBezTo>
                    <a:pt x="780" y="187"/>
                    <a:pt x="780" y="203"/>
                    <a:pt x="781" y="218"/>
                  </a:cubicBezTo>
                  <a:cubicBezTo>
                    <a:pt x="771" y="185"/>
                    <a:pt x="753" y="154"/>
                    <a:pt x="728" y="127"/>
                  </a:cubicBezTo>
                  <a:cubicBezTo>
                    <a:pt x="741" y="133"/>
                    <a:pt x="753" y="141"/>
                    <a:pt x="764" y="150"/>
                  </a:cubicBezTo>
                  <a:cubicBezTo>
                    <a:pt x="769" y="157"/>
                    <a:pt x="773" y="165"/>
                    <a:pt x="777" y="172"/>
                  </a:cubicBezTo>
                  <a:close/>
                  <a:moveTo>
                    <a:pt x="797" y="149"/>
                  </a:moveTo>
                  <a:cubicBezTo>
                    <a:pt x="783" y="136"/>
                    <a:pt x="768" y="125"/>
                    <a:pt x="752" y="115"/>
                  </a:cubicBezTo>
                  <a:cubicBezTo>
                    <a:pt x="732" y="103"/>
                    <a:pt x="718" y="85"/>
                    <a:pt x="699" y="71"/>
                  </a:cubicBezTo>
                  <a:cubicBezTo>
                    <a:pt x="743" y="91"/>
                    <a:pt x="774" y="115"/>
                    <a:pt x="797" y="149"/>
                  </a:cubicBezTo>
                  <a:close/>
                  <a:moveTo>
                    <a:pt x="689" y="74"/>
                  </a:moveTo>
                  <a:cubicBezTo>
                    <a:pt x="699" y="81"/>
                    <a:pt x="709" y="89"/>
                    <a:pt x="717" y="97"/>
                  </a:cubicBezTo>
                  <a:cubicBezTo>
                    <a:pt x="710" y="93"/>
                    <a:pt x="702" y="89"/>
                    <a:pt x="693" y="86"/>
                  </a:cubicBezTo>
                  <a:cubicBezTo>
                    <a:pt x="691" y="82"/>
                    <a:pt x="688" y="78"/>
                    <a:pt x="686" y="75"/>
                  </a:cubicBezTo>
                  <a:cubicBezTo>
                    <a:pt x="687" y="75"/>
                    <a:pt x="688" y="75"/>
                    <a:pt x="689" y="74"/>
                  </a:cubicBezTo>
                  <a:close/>
                  <a:moveTo>
                    <a:pt x="637" y="50"/>
                  </a:moveTo>
                  <a:cubicBezTo>
                    <a:pt x="653" y="57"/>
                    <a:pt x="668" y="67"/>
                    <a:pt x="680" y="81"/>
                  </a:cubicBezTo>
                  <a:cubicBezTo>
                    <a:pt x="636" y="64"/>
                    <a:pt x="597" y="51"/>
                    <a:pt x="550" y="45"/>
                  </a:cubicBezTo>
                  <a:cubicBezTo>
                    <a:pt x="578" y="41"/>
                    <a:pt x="607" y="43"/>
                    <a:pt x="637" y="50"/>
                  </a:cubicBezTo>
                  <a:close/>
                  <a:moveTo>
                    <a:pt x="513" y="30"/>
                  </a:moveTo>
                  <a:cubicBezTo>
                    <a:pt x="511" y="30"/>
                    <a:pt x="509" y="31"/>
                    <a:pt x="507" y="31"/>
                  </a:cubicBezTo>
                  <a:cubicBezTo>
                    <a:pt x="509" y="28"/>
                    <a:pt x="506" y="26"/>
                    <a:pt x="503" y="25"/>
                  </a:cubicBezTo>
                  <a:cubicBezTo>
                    <a:pt x="524" y="18"/>
                    <a:pt x="551" y="20"/>
                    <a:pt x="578" y="26"/>
                  </a:cubicBezTo>
                  <a:cubicBezTo>
                    <a:pt x="569" y="26"/>
                    <a:pt x="517" y="21"/>
                    <a:pt x="513" y="30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6" name="Freeform 24"/>
            <p:cNvSpPr/>
            <p:nvPr/>
          </p:nvSpPr>
          <p:spPr bwMode="auto">
            <a:xfrm>
              <a:off x="2269622" y="4730543"/>
              <a:ext cx="216685" cy="195210"/>
            </a:xfrm>
            <a:custGeom>
              <a:avLst/>
              <a:gdLst/>
              <a:ahLst/>
              <a:cxnLst>
                <a:cxn ang="0">
                  <a:pos x="73" y="14"/>
                </a:cxn>
                <a:cxn ang="0">
                  <a:pos x="69" y="15"/>
                </a:cxn>
                <a:cxn ang="0">
                  <a:pos x="59" y="12"/>
                </a:cxn>
                <a:cxn ang="0">
                  <a:pos x="21" y="48"/>
                </a:cxn>
                <a:cxn ang="0">
                  <a:pos x="5" y="71"/>
                </a:cxn>
                <a:cxn ang="0">
                  <a:pos x="27" y="57"/>
                </a:cxn>
                <a:cxn ang="0">
                  <a:pos x="32" y="63"/>
                </a:cxn>
                <a:cxn ang="0">
                  <a:pos x="56" y="35"/>
                </a:cxn>
                <a:cxn ang="0">
                  <a:pos x="73" y="14"/>
                </a:cxn>
              </a:cxnLst>
              <a:rect l="0" t="0" r="r" b="b"/>
              <a:pathLst>
                <a:path w="87" h="78">
                  <a:moveTo>
                    <a:pt x="73" y="14"/>
                  </a:moveTo>
                  <a:cubicBezTo>
                    <a:pt x="72" y="14"/>
                    <a:pt x="70" y="14"/>
                    <a:pt x="69" y="15"/>
                  </a:cubicBezTo>
                  <a:cubicBezTo>
                    <a:pt x="75" y="6"/>
                    <a:pt x="61" y="11"/>
                    <a:pt x="59" y="12"/>
                  </a:cubicBezTo>
                  <a:cubicBezTo>
                    <a:pt x="59" y="0"/>
                    <a:pt x="24" y="44"/>
                    <a:pt x="21" y="48"/>
                  </a:cubicBezTo>
                  <a:cubicBezTo>
                    <a:pt x="18" y="51"/>
                    <a:pt x="0" y="66"/>
                    <a:pt x="5" y="71"/>
                  </a:cubicBezTo>
                  <a:cubicBezTo>
                    <a:pt x="11" y="78"/>
                    <a:pt x="24" y="60"/>
                    <a:pt x="27" y="57"/>
                  </a:cubicBezTo>
                  <a:cubicBezTo>
                    <a:pt x="25" y="60"/>
                    <a:pt x="27" y="68"/>
                    <a:pt x="32" y="63"/>
                  </a:cubicBezTo>
                  <a:cubicBezTo>
                    <a:pt x="41" y="54"/>
                    <a:pt x="48" y="44"/>
                    <a:pt x="56" y="35"/>
                  </a:cubicBezTo>
                  <a:cubicBezTo>
                    <a:pt x="57" y="35"/>
                    <a:pt x="87" y="12"/>
                    <a:pt x="73" y="14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17" name="Freeform 25"/>
            <p:cNvSpPr/>
            <p:nvPr/>
          </p:nvSpPr>
          <p:spPr bwMode="auto">
            <a:xfrm>
              <a:off x="2033417" y="5076072"/>
              <a:ext cx="1417233" cy="562207"/>
            </a:xfrm>
            <a:custGeom>
              <a:avLst/>
              <a:gdLst/>
              <a:ahLst/>
              <a:cxnLst>
                <a:cxn ang="0">
                  <a:pos x="555" y="219"/>
                </a:cxn>
                <a:cxn ang="0">
                  <a:pos x="565" y="182"/>
                </a:cxn>
                <a:cxn ang="0">
                  <a:pos x="536" y="156"/>
                </a:cxn>
                <a:cxn ang="0">
                  <a:pos x="428" y="146"/>
                </a:cxn>
                <a:cxn ang="0">
                  <a:pos x="279" y="149"/>
                </a:cxn>
                <a:cxn ang="0">
                  <a:pos x="148" y="147"/>
                </a:cxn>
                <a:cxn ang="0">
                  <a:pos x="300" y="87"/>
                </a:cxn>
                <a:cxn ang="0">
                  <a:pos x="488" y="41"/>
                </a:cxn>
                <a:cxn ang="0">
                  <a:pos x="539" y="9"/>
                </a:cxn>
                <a:cxn ang="0">
                  <a:pos x="440" y="1"/>
                </a:cxn>
                <a:cxn ang="0">
                  <a:pos x="240" y="33"/>
                </a:cxn>
                <a:cxn ang="0">
                  <a:pos x="46" y="74"/>
                </a:cxn>
                <a:cxn ang="0">
                  <a:pos x="7" y="83"/>
                </a:cxn>
                <a:cxn ang="0">
                  <a:pos x="23" y="87"/>
                </a:cxn>
                <a:cxn ang="0">
                  <a:pos x="132" y="63"/>
                </a:cxn>
                <a:cxn ang="0">
                  <a:pos x="335" y="22"/>
                </a:cxn>
                <a:cxn ang="0">
                  <a:pos x="528" y="15"/>
                </a:cxn>
                <a:cxn ang="0">
                  <a:pos x="411" y="49"/>
                </a:cxn>
                <a:cxn ang="0">
                  <a:pos x="277" y="86"/>
                </a:cxn>
                <a:cxn ang="0">
                  <a:pos x="175" y="120"/>
                </a:cxn>
                <a:cxn ang="0">
                  <a:pos x="137" y="149"/>
                </a:cxn>
                <a:cxn ang="0">
                  <a:pos x="190" y="159"/>
                </a:cxn>
                <a:cxn ang="0">
                  <a:pos x="428" y="154"/>
                </a:cxn>
                <a:cxn ang="0">
                  <a:pos x="522" y="160"/>
                </a:cxn>
                <a:cxn ang="0">
                  <a:pos x="555" y="179"/>
                </a:cxn>
                <a:cxn ang="0">
                  <a:pos x="555" y="219"/>
                </a:cxn>
              </a:cxnLst>
              <a:rect l="0" t="0" r="r" b="b"/>
              <a:pathLst>
                <a:path w="567" h="225">
                  <a:moveTo>
                    <a:pt x="555" y="219"/>
                  </a:moveTo>
                  <a:cubicBezTo>
                    <a:pt x="567" y="225"/>
                    <a:pt x="567" y="187"/>
                    <a:pt x="565" y="182"/>
                  </a:cubicBezTo>
                  <a:cubicBezTo>
                    <a:pt x="561" y="168"/>
                    <a:pt x="548" y="161"/>
                    <a:pt x="536" y="156"/>
                  </a:cubicBezTo>
                  <a:cubicBezTo>
                    <a:pt x="502" y="143"/>
                    <a:pt x="463" y="145"/>
                    <a:pt x="428" y="146"/>
                  </a:cubicBezTo>
                  <a:cubicBezTo>
                    <a:pt x="378" y="148"/>
                    <a:pt x="329" y="148"/>
                    <a:pt x="279" y="149"/>
                  </a:cubicBezTo>
                  <a:cubicBezTo>
                    <a:pt x="239" y="150"/>
                    <a:pt x="188" y="158"/>
                    <a:pt x="148" y="147"/>
                  </a:cubicBezTo>
                  <a:cubicBezTo>
                    <a:pt x="185" y="113"/>
                    <a:pt x="253" y="101"/>
                    <a:pt x="300" y="87"/>
                  </a:cubicBezTo>
                  <a:cubicBezTo>
                    <a:pt x="362" y="68"/>
                    <a:pt x="426" y="59"/>
                    <a:pt x="488" y="41"/>
                  </a:cubicBezTo>
                  <a:cubicBezTo>
                    <a:pt x="494" y="39"/>
                    <a:pt x="552" y="12"/>
                    <a:pt x="539" y="9"/>
                  </a:cubicBezTo>
                  <a:cubicBezTo>
                    <a:pt x="507" y="1"/>
                    <a:pt x="473" y="0"/>
                    <a:pt x="440" y="1"/>
                  </a:cubicBezTo>
                  <a:cubicBezTo>
                    <a:pt x="372" y="4"/>
                    <a:pt x="306" y="20"/>
                    <a:pt x="240" y="33"/>
                  </a:cubicBezTo>
                  <a:cubicBezTo>
                    <a:pt x="175" y="46"/>
                    <a:pt x="111" y="61"/>
                    <a:pt x="46" y="74"/>
                  </a:cubicBezTo>
                  <a:cubicBezTo>
                    <a:pt x="39" y="76"/>
                    <a:pt x="11" y="77"/>
                    <a:pt x="7" y="83"/>
                  </a:cubicBezTo>
                  <a:cubicBezTo>
                    <a:pt x="0" y="93"/>
                    <a:pt x="26" y="86"/>
                    <a:pt x="23" y="87"/>
                  </a:cubicBezTo>
                  <a:cubicBezTo>
                    <a:pt x="60" y="80"/>
                    <a:pt x="96" y="71"/>
                    <a:pt x="132" y="63"/>
                  </a:cubicBezTo>
                  <a:cubicBezTo>
                    <a:pt x="199" y="47"/>
                    <a:pt x="267" y="34"/>
                    <a:pt x="335" y="22"/>
                  </a:cubicBezTo>
                  <a:cubicBezTo>
                    <a:pt x="398" y="11"/>
                    <a:pt x="465" y="2"/>
                    <a:pt x="528" y="15"/>
                  </a:cubicBezTo>
                  <a:cubicBezTo>
                    <a:pt x="494" y="37"/>
                    <a:pt x="450" y="42"/>
                    <a:pt x="411" y="49"/>
                  </a:cubicBezTo>
                  <a:cubicBezTo>
                    <a:pt x="366" y="58"/>
                    <a:pt x="321" y="72"/>
                    <a:pt x="277" y="86"/>
                  </a:cubicBezTo>
                  <a:cubicBezTo>
                    <a:pt x="243" y="96"/>
                    <a:pt x="207" y="106"/>
                    <a:pt x="175" y="120"/>
                  </a:cubicBezTo>
                  <a:cubicBezTo>
                    <a:pt x="168" y="124"/>
                    <a:pt x="135" y="139"/>
                    <a:pt x="137" y="149"/>
                  </a:cubicBezTo>
                  <a:cubicBezTo>
                    <a:pt x="140" y="161"/>
                    <a:pt x="181" y="159"/>
                    <a:pt x="190" y="159"/>
                  </a:cubicBezTo>
                  <a:cubicBezTo>
                    <a:pt x="269" y="158"/>
                    <a:pt x="349" y="157"/>
                    <a:pt x="428" y="154"/>
                  </a:cubicBezTo>
                  <a:cubicBezTo>
                    <a:pt x="459" y="153"/>
                    <a:pt x="491" y="152"/>
                    <a:pt x="522" y="160"/>
                  </a:cubicBezTo>
                  <a:cubicBezTo>
                    <a:pt x="534" y="163"/>
                    <a:pt x="548" y="168"/>
                    <a:pt x="555" y="179"/>
                  </a:cubicBezTo>
                  <a:cubicBezTo>
                    <a:pt x="561" y="188"/>
                    <a:pt x="551" y="217"/>
                    <a:pt x="555" y="219"/>
                  </a:cubicBezTo>
                  <a:close/>
                </a:path>
              </a:pathLst>
            </a:custGeom>
            <a:grpFill/>
            <a:ln w="9525">
              <a:noFill/>
              <a:round/>
            </a:ln>
          </p:spPr>
          <p:txBody>
            <a:bodyPr/>
            <a:lstStyle/>
            <a:p>
              <a:pPr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>
                <a:solidFill>
                  <a:prstClr val="black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2" name="内容占位符 7"/>
          <p:cNvSpPr txBox="1"/>
          <p:nvPr/>
        </p:nvSpPr>
        <p:spPr>
          <a:xfrm>
            <a:off x="878525" y="1013524"/>
            <a:ext cx="7053467" cy="3416320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 panose="020B0604020202020204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>
              <a:spcBef>
                <a:spcPts val="0"/>
              </a:spcBef>
            </a:pP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例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用公式法解下列方程：</a:t>
            </a:r>
          </a:p>
          <a:p>
            <a:pPr algn="l">
              <a:spcBef>
                <a:spcPts val="0"/>
              </a:spcBef>
            </a:pP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     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l">
              <a:spcBef>
                <a:spcPts val="0"/>
              </a:spcBef>
            </a:pP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（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</a:t>
            </a:r>
            <a:endParaRPr lang="en-US" altLang="zh-CN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（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 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； </a:t>
            </a:r>
          </a:p>
          <a:p>
            <a:pPr algn="just"/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baseline="30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＋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17</a:t>
            </a:r>
            <a:r>
              <a:rPr lang="zh-CN" alt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8</a:t>
            </a:r>
            <a:r>
              <a:rPr lang="en-US" sz="2400" b="1" i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zh-CN" altLang="en-US" sz="2400" b="1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zh-CN" altLang="en-US" sz="2400" b="1" dirty="0" smtClean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解：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（</a:t>
            </a:r>
            <a:r>
              <a:rPr lang="en-US" altLang="zh-CN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）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，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7.</a:t>
            </a:r>
            <a:endParaRPr lang="zh-CN" altLang="en-US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Δ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2400" b="1" i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ac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4)</a:t>
            </a:r>
            <a:r>
              <a:rPr lang="en-US" sz="2400" b="1" baseline="300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4×1×(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－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7)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＝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44</a:t>
            </a:r>
            <a:r>
              <a:rPr lang="zh-CN" alt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＞</a:t>
            </a:r>
            <a:r>
              <a:rPr lang="en-US" sz="2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0.</a:t>
            </a:r>
          </a:p>
          <a:p>
            <a:pPr algn="just"/>
            <a:r>
              <a:rPr lang="zh-CN" altLang="en-US" sz="2400" b="1" dirty="0" smtClean="0">
                <a:solidFill>
                  <a:srgbClr val="FF0000"/>
                </a:solidFill>
              </a:rPr>
              <a:t>                  方程有两个不等的实数根</a:t>
            </a:r>
            <a:endParaRPr lang="en-US" altLang="zh-CN" sz="2400" b="1" dirty="0" smtClean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矩形 20"/>
          <p:cNvSpPr/>
          <p:nvPr/>
        </p:nvSpPr>
        <p:spPr>
          <a:xfrm>
            <a:off x="7547416" y="642798"/>
            <a:ext cx="1116279" cy="26307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 cmpd="sng">
            <a:solidFill>
              <a:schemeClr val="tx2">
                <a:lumMod val="40000"/>
                <a:lumOff val="6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文本框 23"/>
          <p:cNvSpPr txBox="1"/>
          <p:nvPr/>
        </p:nvSpPr>
        <p:spPr>
          <a:xfrm>
            <a:off x="7669538" y="642796"/>
            <a:ext cx="99899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知</a:t>
            </a:r>
            <a:r>
              <a:rPr kumimoji="1" lang="en-US" altLang="zh-CN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2</a:t>
            </a:r>
            <a:r>
              <a:rPr kumimoji="1" lang="zh-CN" altLang="en-US" b="1" dirty="0" smtClean="0">
                <a:latin typeface="楷体" panose="02010609060101010101" pitchFamily="49" charset="-122"/>
                <a:ea typeface="楷体" panose="02010609060101010101" pitchFamily="49" charset="-122"/>
                <a:cs typeface="Times New Roman" panose="02020603050405020304" pitchFamily="18" charset="0"/>
              </a:rPr>
              <a:t>－讲</a:t>
            </a:r>
            <a:endParaRPr kumimoji="1" lang="zh-CN" altLang="en-US" b="1" dirty="0">
              <a:latin typeface="楷体" panose="02010609060101010101" pitchFamily="49" charset="-122"/>
              <a:ea typeface="楷体" panose="02010609060101010101" pitchFamily="49" charset="-122"/>
              <a:cs typeface="Times New Roman" panose="02020603050405020304" pitchFamily="18" charset="0"/>
            </a:endParaRPr>
          </a:p>
        </p:txBody>
      </p:sp>
      <p:cxnSp>
        <p:nvCxnSpPr>
          <p:cNvPr id="29" name="直接连接符 12"/>
          <p:cNvCxnSpPr/>
          <p:nvPr/>
        </p:nvCxnSpPr>
        <p:spPr>
          <a:xfrm>
            <a:off x="-27606" y="4377632"/>
            <a:ext cx="906129" cy="350428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直接连接符 19"/>
          <p:cNvCxnSpPr/>
          <p:nvPr/>
        </p:nvCxnSpPr>
        <p:spPr>
          <a:xfrm>
            <a:off x="864235" y="4728059"/>
            <a:ext cx="7371516" cy="0"/>
          </a:xfrm>
          <a:prstGeom prst="line">
            <a:avLst/>
          </a:prstGeom>
          <a:ln w="12700">
            <a:solidFill>
              <a:srgbClr val="0070C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2" name="Picture 21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931993" y="4645756"/>
            <a:ext cx="1219449" cy="505070"/>
          </a:xfrm>
          <a:prstGeom prst="rect">
            <a:avLst/>
          </a:prstGeom>
          <a:noFill/>
        </p:spPr>
      </p:pic>
      <p:pic>
        <p:nvPicPr>
          <p:cNvPr id="3" name="图片 2" descr="上条蓝窄.png"/>
          <p:cNvPicPr>
            <a:picLocks noChangeAspect="1"/>
          </p:cNvPicPr>
          <p:nvPr/>
        </p:nvPicPr>
        <p:blipFill>
          <a:blip r:embed="rId4" cstate="email"/>
          <a:srcRect/>
          <a:stretch>
            <a:fillRect/>
          </a:stretch>
        </p:blipFill>
        <p:spPr>
          <a:xfrm>
            <a:off x="0" y="1"/>
            <a:ext cx="9144000" cy="769874"/>
          </a:xfrm>
          <a:prstGeom prst="rect">
            <a:avLst/>
          </a:prstGeom>
        </p:spPr>
      </p:pic>
      <p:graphicFrame>
        <p:nvGraphicFramePr>
          <p:cNvPr id="27" name="对象 26"/>
          <p:cNvGraphicFramePr>
            <a:graphicFrameLocks noChangeAspect="1"/>
          </p:cNvGraphicFramePr>
          <p:nvPr/>
        </p:nvGraphicFramePr>
        <p:xfrm>
          <a:off x="3325164" y="1787174"/>
          <a:ext cx="700567" cy="27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323" name="Equation" r:id="rId5" imgW="405765" imgH="215900" progId="Equation.DSMT4">
                  <p:embed/>
                </p:oleObj>
              </mc:Choice>
              <mc:Fallback>
                <p:oleObj name="Equation" r:id="rId5" imgW="405765" imgH="215900" progId="Equation.DSMT4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5164" y="1787174"/>
                        <a:ext cx="700567" cy="27913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pSp>
        <p:nvGrpSpPr>
          <p:cNvPr id="33" name="组合 32"/>
          <p:cNvGrpSpPr/>
          <p:nvPr/>
        </p:nvGrpSpPr>
        <p:grpSpPr>
          <a:xfrm>
            <a:off x="5533902" y="1576981"/>
            <a:ext cx="2737474" cy="2207240"/>
            <a:chOff x="5498277" y="2010926"/>
            <a:chExt cx="2737474" cy="2942987"/>
          </a:xfrm>
        </p:grpSpPr>
        <p:sp>
          <p:nvSpPr>
            <p:cNvPr id="23" name="椭圆 22"/>
            <p:cNvSpPr/>
            <p:nvPr/>
          </p:nvSpPr>
          <p:spPr>
            <a:xfrm>
              <a:off x="6139543" y="2010926"/>
              <a:ext cx="2096208" cy="2942987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square" rtlCol="0" anchor="ctr">
              <a:spAutoFit/>
            </a:bodyPr>
            <a:lstStyle/>
            <a:p>
              <a:pPr algn="just"/>
              <a:r>
                <a:rPr lang="zh-CN" altLang="en-US" sz="2400" b="1" dirty="0" smtClean="0">
                  <a:solidFill>
                    <a:schemeClr val="tx1"/>
                  </a:solidFill>
                </a:rPr>
                <a:t>确定</a:t>
              </a:r>
              <a:r>
                <a:rPr lang="en-US" altLang="zh-CN" sz="24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a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b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，</a:t>
              </a:r>
              <a:r>
                <a:rPr lang="en-US" altLang="zh-CN" sz="2400" b="1" i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r>
                <a:rPr lang="zh-CN" altLang="en-US" sz="240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的值时，要注意它们的符号</a:t>
              </a:r>
              <a:r>
                <a:rPr lang="en-US" altLang="zh-CN" sz="2000" b="1" dirty="0" smtClean="0">
                  <a:solidFill>
                    <a:srgbClr val="00B0F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.</a:t>
              </a:r>
              <a:endParaRPr lang="zh-CN" altLang="en-US" sz="20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28" name="直接箭头连接符 27"/>
            <p:cNvCxnSpPr/>
            <p:nvPr/>
          </p:nvCxnSpPr>
          <p:spPr>
            <a:xfrm rot="10800000" flipV="1">
              <a:off x="5498277" y="3681351"/>
              <a:ext cx="641267" cy="403759"/>
            </a:xfrm>
            <a:prstGeom prst="straightConnector1">
              <a:avLst/>
            </a:prstGeom>
            <a:ln>
              <a:tailEnd type="arrow"/>
            </a:ln>
          </p:spPr>
          <p:style>
            <a:lnRef idx="3">
              <a:schemeClr val="accent6"/>
            </a:lnRef>
            <a:fillRef idx="0">
              <a:schemeClr val="accent6"/>
            </a:fillRef>
            <a:effectRef idx="2">
              <a:schemeClr val="accent6"/>
            </a:effectRef>
            <a:fontRef idx="minor">
              <a:schemeClr val="tx1"/>
            </a:fontRef>
          </p:style>
        </p:cxn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WWW.2PPT.COM&#10;">
  <a:themeElements>
    <a:clrScheme name="办公室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办公室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办公室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912</Words>
  <Application>Microsoft Office PowerPoint</Application>
  <PresentationFormat>全屏显示(16:9)</PresentationFormat>
  <Paragraphs>126</Paragraphs>
  <Slides>17</Slides>
  <Notes>1</Notes>
  <HiddenSlides>0</HiddenSlides>
  <MMClips>0</MMClips>
  <ScaleCrop>false</ScaleCrop>
  <HeadingPairs>
    <vt:vector size="8" baseType="variant">
      <vt:variant>
        <vt:lpstr>已用的字体</vt:lpstr>
      </vt:variant>
      <vt:variant>
        <vt:i4>11</vt:i4>
      </vt:variant>
      <vt:variant>
        <vt:lpstr>主题</vt:lpstr>
      </vt:variant>
      <vt:variant>
        <vt:i4>1</vt:i4>
      </vt:variant>
      <vt:variant>
        <vt:lpstr>嵌入 OLE 服务器</vt:lpstr>
      </vt:variant>
      <vt:variant>
        <vt:i4>1</vt:i4>
      </vt:variant>
      <vt:variant>
        <vt:lpstr>幻灯片标题</vt:lpstr>
      </vt:variant>
      <vt:variant>
        <vt:i4>17</vt:i4>
      </vt:variant>
    </vt:vector>
  </HeadingPairs>
  <TitlesOfParts>
    <vt:vector size="30" baseType="lpstr">
      <vt:lpstr>Adobe 黑体 Std R</vt:lpstr>
      <vt:lpstr>Adobe 楷体 Std R</vt:lpstr>
      <vt:lpstr>Gulim</vt:lpstr>
      <vt:lpstr>黑体</vt:lpstr>
      <vt:lpstr>楷体</vt:lpstr>
      <vt:lpstr>宋体</vt:lpstr>
      <vt:lpstr>微软雅黑</vt:lpstr>
      <vt:lpstr>Arial</vt:lpstr>
      <vt:lpstr>Calibri</vt:lpstr>
      <vt:lpstr>Comic Sans MS</vt:lpstr>
      <vt:lpstr>Times New Roman</vt:lpstr>
      <vt:lpstr>WWW.2PPT.COM
</vt:lpstr>
      <vt:lpstr>Equation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2015-12-14T01:43:00Z</dcterms:created>
  <dcterms:modified xsi:type="dcterms:W3CDTF">2023-01-16T16:22:31Z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2052-11.1.0.11194</vt:lpwstr>
  </property>
  <property fmtid="{D5CDD505-2E9C-101B-9397-08002B2CF9AE}" pid="3" name="ICV">
    <vt:lpwstr>8410E5C8978F4E57851142DBC008B6F6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