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307" r:id="rId2"/>
    <p:sldId id="264" r:id="rId3"/>
    <p:sldId id="308" r:id="rId4"/>
    <p:sldId id="309" r:id="rId5"/>
    <p:sldId id="310" r:id="rId6"/>
    <p:sldId id="306" r:id="rId7"/>
    <p:sldId id="311" r:id="rId8"/>
    <p:sldId id="312" r:id="rId9"/>
    <p:sldId id="260" r:id="rId1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28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AD4CE-0013-47F1-A98C-E7F1EB7BC12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56348-61C4-42E1-9039-97CFEA441D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6348-61C4-42E1-9039-97CFEA441D4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栏目四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9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第二章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一元二次方程根的判别式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3600" dirty="0" smtClean="0"/>
              <a:t>用</a:t>
            </a:r>
            <a:r>
              <a:rPr lang="zh-CN" altLang="zh-CN" sz="3600" dirty="0"/>
              <a:t>公式法求解一元二次方程</a:t>
            </a:r>
            <a:endParaRPr lang="zh-CN" altLang="en-US" sz="3600" dirty="0"/>
          </a:p>
        </p:txBody>
      </p:sp>
      <p:sp>
        <p:nvSpPr>
          <p:cNvPr id="3" name="标题 1"/>
          <p:cNvSpPr txBox="1"/>
          <p:nvPr/>
        </p:nvSpPr>
        <p:spPr>
          <a:xfrm>
            <a:off x="0" y="876609"/>
            <a:ext cx="9144000" cy="690563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400" dirty="0">
                <a:solidFill>
                  <a:schemeClr val="tx1"/>
                </a:solidFill>
              </a:rPr>
              <a:t>第二章</a:t>
            </a:r>
            <a:r>
              <a:rPr lang="zh-CN" altLang="en-US" sz="2400" i="1" dirty="0">
                <a:solidFill>
                  <a:schemeClr val="tx1"/>
                </a:solidFill>
              </a:rPr>
              <a:t>　</a:t>
            </a:r>
            <a:r>
              <a:rPr lang="zh-CN" altLang="en-US" sz="2400" dirty="0">
                <a:solidFill>
                  <a:schemeClr val="tx1"/>
                </a:solidFill>
              </a:rPr>
              <a:t>一元二次方程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306545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35" y="347632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 smtClean="0"/>
              <a:t>第</a:t>
            </a: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课时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730470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与一元二次方程根的情况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一元二次方程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的根的情况是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有两个不相等的实数根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有两个相等的实数根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只有一个实数根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没有实数根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06998" y="2076845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235320" y="983359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不解方程判别下列方程根的情况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)3(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1235320" y="2437372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  1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原方程可化为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原方程有两个不相等的实数根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原方程可化为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原方程没有实数根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729099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一元二次方程根的判别式的应用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淮安中考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x-k+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有两个相等的实数根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B.0	C.1	D.2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河南中考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下列一元二次方程中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有两个不相等实数根的是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	B.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1  )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986352" y="2069391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6115312" y="2725373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1141717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  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有实数根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求实数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的取值范围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091418" y="1933907"/>
          <a:ext cx="6096000" cy="2225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3" imgW="3836035" imgH="1402080" progId="Word.Document.12">
                  <p:embed/>
                </p:oleObj>
              </mc:Choice>
              <mc:Fallback>
                <p:oleObj name="Document" r:id="rId3" imgW="3836035" imgH="140208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418" y="1933907"/>
                        <a:ext cx="6096000" cy="2225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01808" y="1266600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包头中考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x+m-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有两个实数根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为正整数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且该方程的根都是整数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则符合条件的所有正整数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的和为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A.6	B.5	C.4	D.3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通辽中考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x+k-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有实数根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的取值范围在数轴上表示正确的是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133.EPS" descr="id:2147495754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03057" y="3298396"/>
            <a:ext cx="4930589" cy="57850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803346" y="1659402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2682784" y="2559143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426719" y="1235018"/>
          <a:ext cx="6096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3" imgW="3865245" imgH="600710" progId="Word.Document.12">
                  <p:embed/>
                </p:oleObj>
              </mc:Choice>
              <mc:Fallback>
                <p:oleObj name="Document" r:id="rId3" imgW="3865245" imgH="60071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19" y="1235018"/>
                        <a:ext cx="60960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spect="1"/>
          </p:cNvSpPr>
          <p:nvPr/>
        </p:nvSpPr>
        <p:spPr>
          <a:xfrm>
            <a:off x="285750" y="2187518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定义新运算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对于任意实数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都有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700" dirty="0" err="1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☆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=m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n+n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等式右边是常用的加法、减法、乘法及乘方运算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dirty="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3  )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根据以上知识解决问题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☆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的值小于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请判断方程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-bx+a=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的根的情况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285750" y="3276651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FF00FF"/>
                </a:solidFill>
                <a:latin typeface="NEU-BZ-S92"/>
                <a:ea typeface="NEU-BZ-S92"/>
                <a:cs typeface="Times New Roman" panose="02020603050405020304" pitchFamily="18" charset="0"/>
              </a:rPr>
              <a:t>☆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的值小于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a+a=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a&lt;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a&lt;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在方程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-bx+a=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FF00FF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a&gt;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方程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-bx+a=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有两个不相等的实数根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69792" y="1498324"/>
            <a:ext cx="1102208" cy="397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3469792" y="1895591"/>
            <a:ext cx="1102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75664" y="1917484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是实数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x-m=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没有实数根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x+m-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是否有实数根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说明理由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475664" y="2856856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x+m-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没有实数根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1500" y="879221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为何值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方程总有实数根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为何整数时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方程有两个不相等的正整数根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743243" y="2153101"/>
          <a:ext cx="6096000" cy="3496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3" imgW="3865245" imgH="2200910" progId="Word.Document.12">
                  <p:embed/>
                </p:oleObj>
              </mc:Choice>
              <mc:Fallback>
                <p:oleObj name="Document" r:id="rId3" imgW="3865245" imgH="220091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243" y="2153101"/>
                        <a:ext cx="6096000" cy="34966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366</Words>
  <Application>Microsoft Office PowerPoint</Application>
  <PresentationFormat>全屏显示(16:9)</PresentationFormat>
  <Paragraphs>41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用公式法求解一元二次方程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2023-01-16T16:22:40Z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68D6AB8A4BD94B5881B9E5A35822B9AA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