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7" r:id="rId3"/>
    <p:sldId id="275" r:id="rId4"/>
    <p:sldId id="277" r:id="rId5"/>
    <p:sldId id="278" r:id="rId6"/>
    <p:sldId id="274" r:id="rId7"/>
    <p:sldId id="281" r:id="rId8"/>
    <p:sldId id="276" r:id="rId9"/>
    <p:sldId id="261" r:id="rId10"/>
    <p:sldId id="282" r:id="rId11"/>
    <p:sldId id="279" r:id="rId12"/>
    <p:sldId id="280" r:id="rId13"/>
    <p:sldId id="288" r:id="rId14"/>
    <p:sldId id="265" r:id="rId15"/>
    <p:sldId id="283" r:id="rId16"/>
    <p:sldId id="284" r:id="rId17"/>
    <p:sldId id="273" r:id="rId18"/>
    <p:sldId id="289" r:id="rId19"/>
    <p:sldId id="271" r:id="rId20"/>
    <p:sldId id="272" r:id="rId21"/>
    <p:sldId id="269" r:id="rId22"/>
    <p:sldId id="270" r:id="rId23"/>
    <p:sldId id="268" r:id="rId24"/>
    <p:sldId id="262" r:id="rId25"/>
    <p:sldId id="290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804"/>
    <a:srgbClr val="FED55B"/>
    <a:srgbClr val="AB69B5"/>
    <a:srgbClr val="742C90"/>
    <a:srgbClr val="F48404"/>
    <a:srgbClr val="FF9409"/>
    <a:srgbClr val="F16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0" y="-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9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41441752874697E-2"/>
          <c:y val="0.15783874255517499"/>
          <c:w val="0.90986550087427498"/>
          <c:h val="0.749720743588876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数值1</c:v>
                </c:pt>
              </c:strCache>
            </c:strRef>
          </c:tx>
          <c:spPr>
            <a:solidFill>
              <a:srgbClr val="F4840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Tahoma" panose="020B0604030504040204" pitchFamily="34" charset="0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36-47A3-ABFD-AED19A81F6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数值2</c:v>
                </c:pt>
              </c:strCache>
            </c:strRef>
          </c:tx>
          <c:spPr>
            <a:solidFill>
              <a:srgbClr val="FED55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</c:v>
                </c:pt>
                <c:pt idx="1">
                  <c:v>75</c:v>
                </c:pt>
                <c:pt idx="2">
                  <c:v>65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36-47A3-ABFD-AED19A81F6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100"/>
        <c:axId val="518111232"/>
        <c:axId val="518112768"/>
      </c:barChart>
      <c:catAx>
        <c:axId val="51811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8112768"/>
        <c:crosses val="autoZero"/>
        <c:auto val="1"/>
        <c:lblAlgn val="ctr"/>
        <c:lblOffset val="100"/>
        <c:noMultiLvlLbl val="0"/>
      </c:catAx>
      <c:valAx>
        <c:axId val="51811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811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8798165560173905"/>
          <c:y val="2.5495657487332301E-2"/>
          <c:w val="0.209403130596649"/>
          <c:h val="9.2444471899038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1649695546698E-2"/>
          <c:y val="0.115673532165606"/>
          <c:w val="0.92564613003670304"/>
          <c:h val="0.7578412034005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数值1</c:v>
                </c:pt>
              </c:strCache>
            </c:strRef>
          </c:tx>
          <c:spPr>
            <a:solidFill>
              <a:srgbClr val="F4780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19-4B27-9CE6-F2BF3616EF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19-4B27-9CE6-F2BF3616EF1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19-4B27-9CE6-F2BF3616EF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4780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19-4B27-9CE6-F2BF3616E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数值2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9-4B27-9CE6-F2BF3616EF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数值3</c:v>
                </c:pt>
              </c:strCache>
            </c:strRef>
          </c:tx>
          <c:spPr>
            <a:solidFill>
              <a:srgbClr val="FED55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ED55B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19-4B27-9CE6-F2BF3616EF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30"/>
        <c:axId val="518274432"/>
        <c:axId val="518280320"/>
      </c:barChart>
      <c:catAx>
        <c:axId val="51827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18280320"/>
        <c:crosses val="autoZero"/>
        <c:auto val="1"/>
        <c:lblAlgn val="ctr"/>
        <c:lblOffset val="100"/>
        <c:noMultiLvlLbl val="0"/>
      </c:catAx>
      <c:valAx>
        <c:axId val="518280320"/>
        <c:scaling>
          <c:orientation val="minMax"/>
          <c:max val="7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82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49037886132349301"/>
          <c:y val="2.4325439908980701E-2"/>
          <c:w val="0.50688142565173899"/>
          <c:h val="6.20186986655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01649695546698E-2"/>
          <c:y val="0.115673532165606"/>
          <c:w val="0.92564613003670304"/>
          <c:h val="0.76189544338541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数值1</c:v>
                </c:pt>
              </c:strCache>
            </c:strRef>
          </c:tx>
          <c:spPr>
            <a:solidFill>
              <a:srgbClr val="F47804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0B6-4EA7-971B-EF649E97D4E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B6-4EA7-971B-EF649E97D4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0B6-4EA7-971B-EF649E97D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47804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B6-4EA7-971B-EF649E97D4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数值2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B6-4EA7-971B-EF649E97D4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数值3</c:v>
                </c:pt>
              </c:strCache>
            </c:strRef>
          </c:tx>
          <c:spPr>
            <a:solidFill>
              <a:srgbClr val="FED55B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rgbClr val="FED55B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内容1</c:v>
                </c:pt>
                <c:pt idx="1">
                  <c:v>内容2</c:v>
                </c:pt>
                <c:pt idx="2">
                  <c:v>内容3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B6-4EA7-971B-EF649E97D4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30"/>
        <c:axId val="518438272"/>
        <c:axId val="518448256"/>
      </c:barChart>
      <c:catAx>
        <c:axId val="51843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18448256"/>
        <c:crosses val="autoZero"/>
        <c:auto val="1"/>
        <c:lblAlgn val="ctr"/>
        <c:lblOffset val="100"/>
        <c:noMultiLvlLbl val="0"/>
      </c:catAx>
      <c:valAx>
        <c:axId val="518448256"/>
        <c:scaling>
          <c:orientation val="minMax"/>
          <c:max val="7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84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49037886132349301"/>
          <c:y val="2.4325439908980701E-2"/>
          <c:w val="0.50688142565173899"/>
          <c:h val="6.20186986655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8100" cap="rnd" cmpd="sng" algn="ctr">
              <a:solidFill>
                <a:srgbClr val="F48404"/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 cap="flat" cmpd="sng" algn="ctr">
                <a:solidFill>
                  <a:srgbClr val="F48404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1401032334878197E-2"/>
                  <c:y val="5.7466828145170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3C-4662-8D31-624FB0F155CC}"/>
                </c:ext>
              </c:extLst>
            </c:dLbl>
            <c:dLbl>
              <c:idx val="1"/>
              <c:layout>
                <c:manualLayout>
                  <c:x val="-3.0595633695338399E-2"/>
                  <c:y val="7.0134816806185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C-4662-8D31-624FB0F155CC}"/>
                </c:ext>
              </c:extLst>
            </c:dLbl>
            <c:dLbl>
              <c:idx val="2"/>
              <c:layout>
                <c:manualLayout>
                  <c:x val="-2.4475426919780899E-2"/>
                  <c:y val="6.6604293376276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3C-4662-8D31-624FB0F155CC}"/>
                </c:ext>
              </c:extLst>
            </c:dLbl>
            <c:dLbl>
              <c:idx val="3"/>
              <c:layout>
                <c:manualLayout>
                  <c:x val="-3.2075513907655E-2"/>
                  <c:y val="0.110197416834110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3C-4662-8D31-624FB0F155CC}"/>
                </c:ext>
              </c:extLst>
            </c:dLbl>
            <c:dLbl>
              <c:idx val="4"/>
              <c:layout>
                <c:manualLayout>
                  <c:x val="-5.3073888874541002E-2"/>
                  <c:y val="-6.528195558976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3C-4662-8D31-624FB0F155CC}"/>
                </c:ext>
              </c:extLst>
            </c:dLbl>
            <c:dLbl>
              <c:idx val="5"/>
              <c:layout>
                <c:manualLayout>
                  <c:x val="-6.8477536359032198E-2"/>
                  <c:y val="-9.9654989178713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3C-4662-8D31-624FB0F155CC}"/>
                </c:ext>
              </c:extLst>
            </c:dLbl>
            <c:dLbl>
              <c:idx val="6"/>
              <c:layout>
                <c:manualLayout>
                  <c:x val="-6.3663464516731896E-2"/>
                  <c:y val="4.780066749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3C-4662-8D31-624FB0F155CC}"/>
                </c:ext>
              </c:extLst>
            </c:dLbl>
            <c:dLbl>
              <c:idx val="7"/>
              <c:layout>
                <c:manualLayout>
                  <c:x val="-6.7899121443946997E-2"/>
                  <c:y val="4.78006674963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3C-4662-8D31-624FB0F155CC}"/>
                </c:ext>
              </c:extLst>
            </c:dLbl>
            <c:dLbl>
              <c:idx val="8"/>
              <c:layout>
                <c:manualLayout>
                  <c:x val="-5.9341520062121497E-2"/>
                  <c:y val="9.5020968663970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3C-4662-8D31-624FB0F155CC}"/>
                </c:ext>
              </c:extLst>
            </c:dLbl>
            <c:dLbl>
              <c:idx val="9"/>
              <c:layout>
                <c:manualLayout>
                  <c:x val="-7.5700692505507206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3C-4662-8D31-624FB0F15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1" i="0" u="none" strike="noStrike" kern="1200" baseline="0">
                    <a:solidFill>
                      <a:srgbClr val="EA554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20</c:v>
                </c:pt>
                <c:pt idx="2">
                  <c:v>40</c:v>
                </c:pt>
                <c:pt idx="3">
                  <c:v>30</c:v>
                </c:pt>
                <c:pt idx="4">
                  <c:v>80</c:v>
                </c:pt>
                <c:pt idx="5">
                  <c:v>85</c:v>
                </c:pt>
                <c:pt idx="6">
                  <c:v>75</c:v>
                </c:pt>
                <c:pt idx="7">
                  <c:v>60</c:v>
                </c:pt>
                <c:pt idx="8">
                  <c:v>50</c:v>
                </c:pt>
                <c:pt idx="9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93C-4662-8D31-624FB0F15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계열2</c:v>
                </c:pt>
              </c:strCache>
            </c:strRef>
          </c:tx>
          <c:spPr>
            <a:ln w="19050" cap="rnd" cmpd="sng" algn="ctr">
              <a:solidFill>
                <a:srgbClr val="FED55B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1"/>
              </a:solidFill>
              <a:ln w="19050" cap="flat" cmpd="sng" algn="ctr">
                <a:solidFill>
                  <a:srgbClr val="FED55B"/>
                </a:solidFill>
                <a:prstDash val="solid"/>
                <a:round/>
              </a:ln>
            </c:spPr>
          </c:marker>
          <c:dLbls>
            <c:dLbl>
              <c:idx val="3"/>
              <c:layout>
                <c:manualLayout>
                  <c:x val="-2.5205190330513098E-2"/>
                  <c:y val="8.647309458320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3C-4662-8D31-624FB0F15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00" b="0" i="0" u="none" strike="noStrike" kern="1200" baseline="0">
                    <a:solidFill>
                      <a:srgbClr val="FED55B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60</c:v>
                </c:pt>
                <c:pt idx="5">
                  <c:v>25</c:v>
                </c:pt>
                <c:pt idx="6">
                  <c:v>30</c:v>
                </c:pt>
                <c:pt idx="7">
                  <c:v>20</c:v>
                </c:pt>
                <c:pt idx="8">
                  <c:v>5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93C-4662-8D31-624FB0F15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811008"/>
        <c:axId val="518812800"/>
      </c:lineChart>
      <c:catAx>
        <c:axId val="51881100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</c:spPr>
        </c:majorGridlines>
        <c:numFmt formatCode="General" sourceLinked="0"/>
        <c:majorTickMark val="in"/>
        <c:minorTickMark val="none"/>
        <c:tickLblPos val="nextTo"/>
        <c:spPr>
          <a:ln w="6350" cap="flat" cmpd="sng" algn="ctr">
            <a:solidFill>
              <a:schemeClr val="bg1">
                <a:lumMod val="9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518812800"/>
        <c:crosses val="autoZero"/>
        <c:auto val="0"/>
        <c:lblAlgn val="ctr"/>
        <c:lblOffset val="100"/>
        <c:noMultiLvlLbl val="0"/>
      </c:catAx>
      <c:valAx>
        <c:axId val="518812800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518811008"/>
        <c:crosses val="autoZero"/>
        <c:crossBetween val="midCat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75D50-F457-42B5-881D-44B0ECA7D54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97FC-7707-4D40-84D9-61EF0C7FFE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73A59-A216-45FE-ADB7-B69C496C6E5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3D99-67BA-4BFA-B4FB-EBCF6E4E4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63D99-67BA-4BFA-B4FB-EBCF6E4E4C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19"/>
          <p:cNvSpPr/>
          <p:nvPr userDrawn="1"/>
        </p:nvSpPr>
        <p:spPr bwMode="auto">
          <a:xfrm>
            <a:off x="426000" y="1094867"/>
            <a:ext cx="11340000" cy="45719"/>
          </a:xfrm>
          <a:custGeom>
            <a:avLst/>
            <a:gdLst>
              <a:gd name="T0" fmla="*/ 0 w 5660"/>
              <a:gd name="T1" fmla="*/ 2 h 27"/>
              <a:gd name="T2" fmla="*/ 349 w 5660"/>
              <a:gd name="T3" fmla="*/ 10 h 27"/>
              <a:gd name="T4" fmla="*/ 745 w 5660"/>
              <a:gd name="T5" fmla="*/ 14 h 27"/>
              <a:gd name="T6" fmla="*/ 832 w 5660"/>
              <a:gd name="T7" fmla="*/ 13 h 27"/>
              <a:gd name="T8" fmla="*/ 1077 w 5660"/>
              <a:gd name="T9" fmla="*/ 9 h 27"/>
              <a:gd name="T10" fmla="*/ 1254 w 5660"/>
              <a:gd name="T11" fmla="*/ 9 h 27"/>
              <a:gd name="T12" fmla="*/ 1318 w 5660"/>
              <a:gd name="T13" fmla="*/ 10 h 27"/>
              <a:gd name="T14" fmla="*/ 1439 w 5660"/>
              <a:gd name="T15" fmla="*/ 14 h 27"/>
              <a:gd name="T16" fmla="*/ 1482 w 5660"/>
              <a:gd name="T17" fmla="*/ 14 h 27"/>
              <a:gd name="T18" fmla="*/ 1660 w 5660"/>
              <a:gd name="T19" fmla="*/ 13 h 27"/>
              <a:gd name="T20" fmla="*/ 1705 w 5660"/>
              <a:gd name="T21" fmla="*/ 14 h 27"/>
              <a:gd name="T22" fmla="*/ 1749 w 5660"/>
              <a:gd name="T23" fmla="*/ 18 h 27"/>
              <a:gd name="T24" fmla="*/ 1871 w 5660"/>
              <a:gd name="T25" fmla="*/ 23 h 27"/>
              <a:gd name="T26" fmla="*/ 1920 w 5660"/>
              <a:gd name="T27" fmla="*/ 24 h 27"/>
              <a:gd name="T28" fmla="*/ 1994 w 5660"/>
              <a:gd name="T29" fmla="*/ 21 h 27"/>
              <a:gd name="T30" fmla="*/ 2230 w 5660"/>
              <a:gd name="T31" fmla="*/ 5 h 27"/>
              <a:gd name="T32" fmla="*/ 2299 w 5660"/>
              <a:gd name="T33" fmla="*/ 2 h 27"/>
              <a:gd name="T34" fmla="*/ 2533 w 5660"/>
              <a:gd name="T35" fmla="*/ 0 h 27"/>
              <a:gd name="T36" fmla="*/ 2743 w 5660"/>
              <a:gd name="T37" fmla="*/ 1 h 27"/>
              <a:gd name="T38" fmla="*/ 2774 w 5660"/>
              <a:gd name="T39" fmla="*/ 2 h 27"/>
              <a:gd name="T40" fmla="*/ 2794 w 5660"/>
              <a:gd name="T41" fmla="*/ 4 h 27"/>
              <a:gd name="T42" fmla="*/ 2873 w 5660"/>
              <a:gd name="T43" fmla="*/ 10 h 27"/>
              <a:gd name="T44" fmla="*/ 2970 w 5660"/>
              <a:gd name="T45" fmla="*/ 12 h 27"/>
              <a:gd name="T46" fmla="*/ 3079 w 5660"/>
              <a:gd name="T47" fmla="*/ 11 h 27"/>
              <a:gd name="T48" fmla="*/ 3267 w 5660"/>
              <a:gd name="T49" fmla="*/ 12 h 27"/>
              <a:gd name="T50" fmla="*/ 3604 w 5660"/>
              <a:gd name="T51" fmla="*/ 13 h 27"/>
              <a:gd name="T52" fmla="*/ 3689 w 5660"/>
              <a:gd name="T53" fmla="*/ 12 h 27"/>
              <a:gd name="T54" fmla="*/ 3774 w 5660"/>
              <a:gd name="T55" fmla="*/ 13 h 27"/>
              <a:gd name="T56" fmla="*/ 3958 w 5660"/>
              <a:gd name="T57" fmla="*/ 22 h 27"/>
              <a:gd name="T58" fmla="*/ 4009 w 5660"/>
              <a:gd name="T59" fmla="*/ 24 h 27"/>
              <a:gd name="T60" fmla="*/ 4264 w 5660"/>
              <a:gd name="T61" fmla="*/ 27 h 27"/>
              <a:gd name="T62" fmla="*/ 4336 w 5660"/>
              <a:gd name="T63" fmla="*/ 24 h 27"/>
              <a:gd name="T64" fmla="*/ 4371 w 5660"/>
              <a:gd name="T65" fmla="*/ 22 h 27"/>
              <a:gd name="T66" fmla="*/ 4570 w 5660"/>
              <a:gd name="T67" fmla="*/ 16 h 27"/>
              <a:gd name="T68" fmla="*/ 4819 w 5660"/>
              <a:gd name="T69" fmla="*/ 13 h 27"/>
              <a:gd name="T70" fmla="*/ 5013 w 5660"/>
              <a:gd name="T71" fmla="*/ 15 h 27"/>
              <a:gd name="T72" fmla="*/ 5158 w 5660"/>
              <a:gd name="T73" fmla="*/ 14 h 27"/>
              <a:gd name="T74" fmla="*/ 5186 w 5660"/>
              <a:gd name="T75" fmla="*/ 13 h 27"/>
              <a:gd name="T76" fmla="*/ 5247 w 5660"/>
              <a:gd name="T77" fmla="*/ 11 h 27"/>
              <a:gd name="T78" fmla="*/ 5418 w 5660"/>
              <a:gd name="T79" fmla="*/ 12 h 27"/>
              <a:gd name="T80" fmla="*/ 5479 w 5660"/>
              <a:gd name="T81" fmla="*/ 13 h 27"/>
              <a:gd name="T82" fmla="*/ 5526 w 5660"/>
              <a:gd name="T83" fmla="*/ 13 h 27"/>
              <a:gd name="T84" fmla="*/ 5625 w 5660"/>
              <a:gd name="T8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60" h="27">
                <a:moveTo>
                  <a:pt x="0" y="2"/>
                </a:moveTo>
                <a:lnTo>
                  <a:pt x="0" y="2"/>
                </a:lnTo>
                <a:lnTo>
                  <a:pt x="105" y="4"/>
                </a:lnTo>
                <a:lnTo>
                  <a:pt x="349" y="10"/>
                </a:lnTo>
                <a:lnTo>
                  <a:pt x="627" y="13"/>
                </a:lnTo>
                <a:lnTo>
                  <a:pt x="745" y="14"/>
                </a:lnTo>
                <a:lnTo>
                  <a:pt x="832" y="13"/>
                </a:lnTo>
                <a:lnTo>
                  <a:pt x="832" y="13"/>
                </a:lnTo>
                <a:lnTo>
                  <a:pt x="960" y="11"/>
                </a:lnTo>
                <a:lnTo>
                  <a:pt x="1077" y="9"/>
                </a:lnTo>
                <a:lnTo>
                  <a:pt x="1176" y="9"/>
                </a:lnTo>
                <a:lnTo>
                  <a:pt x="1254" y="9"/>
                </a:lnTo>
                <a:lnTo>
                  <a:pt x="1254" y="9"/>
                </a:lnTo>
                <a:lnTo>
                  <a:pt x="1318" y="10"/>
                </a:lnTo>
                <a:lnTo>
                  <a:pt x="1382" y="12"/>
                </a:lnTo>
                <a:lnTo>
                  <a:pt x="1439" y="14"/>
                </a:lnTo>
                <a:lnTo>
                  <a:pt x="1482" y="14"/>
                </a:lnTo>
                <a:lnTo>
                  <a:pt x="1482" y="14"/>
                </a:lnTo>
                <a:lnTo>
                  <a:pt x="1596" y="13"/>
                </a:lnTo>
                <a:lnTo>
                  <a:pt x="1660" y="13"/>
                </a:lnTo>
                <a:lnTo>
                  <a:pt x="1687" y="13"/>
                </a:lnTo>
                <a:lnTo>
                  <a:pt x="1705" y="14"/>
                </a:lnTo>
                <a:lnTo>
                  <a:pt x="1705" y="14"/>
                </a:lnTo>
                <a:lnTo>
                  <a:pt x="1749" y="18"/>
                </a:lnTo>
                <a:lnTo>
                  <a:pt x="1809" y="21"/>
                </a:lnTo>
                <a:lnTo>
                  <a:pt x="1871" y="23"/>
                </a:lnTo>
                <a:lnTo>
                  <a:pt x="1920" y="24"/>
                </a:lnTo>
                <a:lnTo>
                  <a:pt x="1920" y="24"/>
                </a:lnTo>
                <a:lnTo>
                  <a:pt x="1948" y="23"/>
                </a:lnTo>
                <a:lnTo>
                  <a:pt x="1994" y="21"/>
                </a:lnTo>
                <a:lnTo>
                  <a:pt x="2113" y="13"/>
                </a:lnTo>
                <a:lnTo>
                  <a:pt x="2230" y="5"/>
                </a:lnTo>
                <a:lnTo>
                  <a:pt x="2273" y="3"/>
                </a:lnTo>
                <a:lnTo>
                  <a:pt x="2299" y="2"/>
                </a:lnTo>
                <a:lnTo>
                  <a:pt x="2299" y="2"/>
                </a:lnTo>
                <a:lnTo>
                  <a:pt x="2533" y="0"/>
                </a:lnTo>
                <a:lnTo>
                  <a:pt x="2686" y="0"/>
                </a:lnTo>
                <a:lnTo>
                  <a:pt x="2743" y="1"/>
                </a:lnTo>
                <a:lnTo>
                  <a:pt x="2762" y="1"/>
                </a:lnTo>
                <a:lnTo>
                  <a:pt x="2774" y="2"/>
                </a:lnTo>
                <a:lnTo>
                  <a:pt x="2774" y="2"/>
                </a:lnTo>
                <a:lnTo>
                  <a:pt x="2794" y="4"/>
                </a:lnTo>
                <a:lnTo>
                  <a:pt x="2818" y="7"/>
                </a:lnTo>
                <a:lnTo>
                  <a:pt x="2873" y="10"/>
                </a:lnTo>
                <a:lnTo>
                  <a:pt x="2928" y="12"/>
                </a:lnTo>
                <a:lnTo>
                  <a:pt x="2970" y="12"/>
                </a:lnTo>
                <a:lnTo>
                  <a:pt x="2970" y="12"/>
                </a:lnTo>
                <a:lnTo>
                  <a:pt x="3079" y="11"/>
                </a:lnTo>
                <a:lnTo>
                  <a:pt x="3267" y="12"/>
                </a:lnTo>
                <a:lnTo>
                  <a:pt x="3267" y="12"/>
                </a:lnTo>
                <a:lnTo>
                  <a:pt x="3499" y="13"/>
                </a:lnTo>
                <a:lnTo>
                  <a:pt x="3604" y="13"/>
                </a:lnTo>
                <a:lnTo>
                  <a:pt x="3689" y="12"/>
                </a:lnTo>
                <a:lnTo>
                  <a:pt x="3689" y="12"/>
                </a:lnTo>
                <a:lnTo>
                  <a:pt x="3728" y="12"/>
                </a:lnTo>
                <a:lnTo>
                  <a:pt x="3774" y="13"/>
                </a:lnTo>
                <a:lnTo>
                  <a:pt x="3872" y="18"/>
                </a:lnTo>
                <a:lnTo>
                  <a:pt x="3958" y="22"/>
                </a:lnTo>
                <a:lnTo>
                  <a:pt x="4009" y="24"/>
                </a:lnTo>
                <a:lnTo>
                  <a:pt x="4009" y="24"/>
                </a:lnTo>
                <a:lnTo>
                  <a:pt x="4162" y="27"/>
                </a:lnTo>
                <a:lnTo>
                  <a:pt x="4264" y="27"/>
                </a:lnTo>
                <a:lnTo>
                  <a:pt x="4306" y="26"/>
                </a:lnTo>
                <a:lnTo>
                  <a:pt x="4336" y="24"/>
                </a:lnTo>
                <a:lnTo>
                  <a:pt x="4336" y="24"/>
                </a:lnTo>
                <a:lnTo>
                  <a:pt x="4371" y="22"/>
                </a:lnTo>
                <a:lnTo>
                  <a:pt x="4426" y="20"/>
                </a:lnTo>
                <a:lnTo>
                  <a:pt x="4570" y="16"/>
                </a:lnTo>
                <a:lnTo>
                  <a:pt x="4717" y="14"/>
                </a:lnTo>
                <a:lnTo>
                  <a:pt x="4819" y="13"/>
                </a:lnTo>
                <a:lnTo>
                  <a:pt x="4819" y="13"/>
                </a:lnTo>
                <a:lnTo>
                  <a:pt x="5013" y="15"/>
                </a:lnTo>
                <a:lnTo>
                  <a:pt x="5117" y="15"/>
                </a:lnTo>
                <a:lnTo>
                  <a:pt x="5158" y="14"/>
                </a:lnTo>
                <a:lnTo>
                  <a:pt x="5186" y="13"/>
                </a:lnTo>
                <a:lnTo>
                  <a:pt x="5186" y="13"/>
                </a:lnTo>
                <a:lnTo>
                  <a:pt x="5212" y="12"/>
                </a:lnTo>
                <a:lnTo>
                  <a:pt x="5247" y="11"/>
                </a:lnTo>
                <a:lnTo>
                  <a:pt x="5332" y="11"/>
                </a:lnTo>
                <a:lnTo>
                  <a:pt x="5418" y="12"/>
                </a:lnTo>
                <a:lnTo>
                  <a:pt x="5479" y="13"/>
                </a:lnTo>
                <a:lnTo>
                  <a:pt x="5479" y="13"/>
                </a:lnTo>
                <a:lnTo>
                  <a:pt x="5502" y="14"/>
                </a:lnTo>
                <a:lnTo>
                  <a:pt x="5526" y="13"/>
                </a:lnTo>
                <a:lnTo>
                  <a:pt x="5577" y="10"/>
                </a:lnTo>
                <a:lnTo>
                  <a:pt x="5625" y="4"/>
                </a:lnTo>
                <a:lnTo>
                  <a:pt x="5660" y="0"/>
                </a:lnTo>
              </a:path>
            </a:pathLst>
          </a:custGeom>
          <a:noFill/>
          <a:ln w="19050" cap="rnd">
            <a:solidFill>
              <a:srgbClr val="FED55B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325228" y="6545426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19"/>
          <p:cNvSpPr/>
          <p:nvPr userDrawn="1"/>
        </p:nvSpPr>
        <p:spPr bwMode="auto">
          <a:xfrm>
            <a:off x="426000" y="1094867"/>
            <a:ext cx="11340000" cy="45719"/>
          </a:xfrm>
          <a:custGeom>
            <a:avLst/>
            <a:gdLst>
              <a:gd name="T0" fmla="*/ 0 w 5660"/>
              <a:gd name="T1" fmla="*/ 2 h 27"/>
              <a:gd name="T2" fmla="*/ 349 w 5660"/>
              <a:gd name="T3" fmla="*/ 10 h 27"/>
              <a:gd name="T4" fmla="*/ 745 w 5660"/>
              <a:gd name="T5" fmla="*/ 14 h 27"/>
              <a:gd name="T6" fmla="*/ 832 w 5660"/>
              <a:gd name="T7" fmla="*/ 13 h 27"/>
              <a:gd name="T8" fmla="*/ 1077 w 5660"/>
              <a:gd name="T9" fmla="*/ 9 h 27"/>
              <a:gd name="T10" fmla="*/ 1254 w 5660"/>
              <a:gd name="T11" fmla="*/ 9 h 27"/>
              <a:gd name="T12" fmla="*/ 1318 w 5660"/>
              <a:gd name="T13" fmla="*/ 10 h 27"/>
              <a:gd name="T14" fmla="*/ 1439 w 5660"/>
              <a:gd name="T15" fmla="*/ 14 h 27"/>
              <a:gd name="T16" fmla="*/ 1482 w 5660"/>
              <a:gd name="T17" fmla="*/ 14 h 27"/>
              <a:gd name="T18" fmla="*/ 1660 w 5660"/>
              <a:gd name="T19" fmla="*/ 13 h 27"/>
              <a:gd name="T20" fmla="*/ 1705 w 5660"/>
              <a:gd name="T21" fmla="*/ 14 h 27"/>
              <a:gd name="T22" fmla="*/ 1749 w 5660"/>
              <a:gd name="T23" fmla="*/ 18 h 27"/>
              <a:gd name="T24" fmla="*/ 1871 w 5660"/>
              <a:gd name="T25" fmla="*/ 23 h 27"/>
              <a:gd name="T26" fmla="*/ 1920 w 5660"/>
              <a:gd name="T27" fmla="*/ 24 h 27"/>
              <a:gd name="T28" fmla="*/ 1994 w 5660"/>
              <a:gd name="T29" fmla="*/ 21 h 27"/>
              <a:gd name="T30" fmla="*/ 2230 w 5660"/>
              <a:gd name="T31" fmla="*/ 5 h 27"/>
              <a:gd name="T32" fmla="*/ 2299 w 5660"/>
              <a:gd name="T33" fmla="*/ 2 h 27"/>
              <a:gd name="T34" fmla="*/ 2533 w 5660"/>
              <a:gd name="T35" fmla="*/ 0 h 27"/>
              <a:gd name="T36" fmla="*/ 2743 w 5660"/>
              <a:gd name="T37" fmla="*/ 1 h 27"/>
              <a:gd name="T38" fmla="*/ 2774 w 5660"/>
              <a:gd name="T39" fmla="*/ 2 h 27"/>
              <a:gd name="T40" fmla="*/ 2794 w 5660"/>
              <a:gd name="T41" fmla="*/ 4 h 27"/>
              <a:gd name="T42" fmla="*/ 2873 w 5660"/>
              <a:gd name="T43" fmla="*/ 10 h 27"/>
              <a:gd name="T44" fmla="*/ 2970 w 5660"/>
              <a:gd name="T45" fmla="*/ 12 h 27"/>
              <a:gd name="T46" fmla="*/ 3079 w 5660"/>
              <a:gd name="T47" fmla="*/ 11 h 27"/>
              <a:gd name="T48" fmla="*/ 3267 w 5660"/>
              <a:gd name="T49" fmla="*/ 12 h 27"/>
              <a:gd name="T50" fmla="*/ 3604 w 5660"/>
              <a:gd name="T51" fmla="*/ 13 h 27"/>
              <a:gd name="T52" fmla="*/ 3689 w 5660"/>
              <a:gd name="T53" fmla="*/ 12 h 27"/>
              <a:gd name="T54" fmla="*/ 3774 w 5660"/>
              <a:gd name="T55" fmla="*/ 13 h 27"/>
              <a:gd name="T56" fmla="*/ 3958 w 5660"/>
              <a:gd name="T57" fmla="*/ 22 h 27"/>
              <a:gd name="T58" fmla="*/ 4009 w 5660"/>
              <a:gd name="T59" fmla="*/ 24 h 27"/>
              <a:gd name="T60" fmla="*/ 4264 w 5660"/>
              <a:gd name="T61" fmla="*/ 27 h 27"/>
              <a:gd name="T62" fmla="*/ 4336 w 5660"/>
              <a:gd name="T63" fmla="*/ 24 h 27"/>
              <a:gd name="T64" fmla="*/ 4371 w 5660"/>
              <a:gd name="T65" fmla="*/ 22 h 27"/>
              <a:gd name="T66" fmla="*/ 4570 w 5660"/>
              <a:gd name="T67" fmla="*/ 16 h 27"/>
              <a:gd name="T68" fmla="*/ 4819 w 5660"/>
              <a:gd name="T69" fmla="*/ 13 h 27"/>
              <a:gd name="T70" fmla="*/ 5013 w 5660"/>
              <a:gd name="T71" fmla="*/ 15 h 27"/>
              <a:gd name="T72" fmla="*/ 5158 w 5660"/>
              <a:gd name="T73" fmla="*/ 14 h 27"/>
              <a:gd name="T74" fmla="*/ 5186 w 5660"/>
              <a:gd name="T75" fmla="*/ 13 h 27"/>
              <a:gd name="T76" fmla="*/ 5247 w 5660"/>
              <a:gd name="T77" fmla="*/ 11 h 27"/>
              <a:gd name="T78" fmla="*/ 5418 w 5660"/>
              <a:gd name="T79" fmla="*/ 12 h 27"/>
              <a:gd name="T80" fmla="*/ 5479 w 5660"/>
              <a:gd name="T81" fmla="*/ 13 h 27"/>
              <a:gd name="T82" fmla="*/ 5526 w 5660"/>
              <a:gd name="T83" fmla="*/ 13 h 27"/>
              <a:gd name="T84" fmla="*/ 5625 w 5660"/>
              <a:gd name="T8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60" h="27">
                <a:moveTo>
                  <a:pt x="0" y="2"/>
                </a:moveTo>
                <a:lnTo>
                  <a:pt x="0" y="2"/>
                </a:lnTo>
                <a:lnTo>
                  <a:pt x="105" y="4"/>
                </a:lnTo>
                <a:lnTo>
                  <a:pt x="349" y="10"/>
                </a:lnTo>
                <a:lnTo>
                  <a:pt x="627" y="13"/>
                </a:lnTo>
                <a:lnTo>
                  <a:pt x="745" y="14"/>
                </a:lnTo>
                <a:lnTo>
                  <a:pt x="832" y="13"/>
                </a:lnTo>
                <a:lnTo>
                  <a:pt x="832" y="13"/>
                </a:lnTo>
                <a:lnTo>
                  <a:pt x="960" y="11"/>
                </a:lnTo>
                <a:lnTo>
                  <a:pt x="1077" y="9"/>
                </a:lnTo>
                <a:lnTo>
                  <a:pt x="1176" y="9"/>
                </a:lnTo>
                <a:lnTo>
                  <a:pt x="1254" y="9"/>
                </a:lnTo>
                <a:lnTo>
                  <a:pt x="1254" y="9"/>
                </a:lnTo>
                <a:lnTo>
                  <a:pt x="1318" y="10"/>
                </a:lnTo>
                <a:lnTo>
                  <a:pt x="1382" y="12"/>
                </a:lnTo>
                <a:lnTo>
                  <a:pt x="1439" y="14"/>
                </a:lnTo>
                <a:lnTo>
                  <a:pt x="1482" y="14"/>
                </a:lnTo>
                <a:lnTo>
                  <a:pt x="1482" y="14"/>
                </a:lnTo>
                <a:lnTo>
                  <a:pt x="1596" y="13"/>
                </a:lnTo>
                <a:lnTo>
                  <a:pt x="1660" y="13"/>
                </a:lnTo>
                <a:lnTo>
                  <a:pt x="1687" y="13"/>
                </a:lnTo>
                <a:lnTo>
                  <a:pt x="1705" y="14"/>
                </a:lnTo>
                <a:lnTo>
                  <a:pt x="1705" y="14"/>
                </a:lnTo>
                <a:lnTo>
                  <a:pt x="1749" y="18"/>
                </a:lnTo>
                <a:lnTo>
                  <a:pt x="1809" y="21"/>
                </a:lnTo>
                <a:lnTo>
                  <a:pt x="1871" y="23"/>
                </a:lnTo>
                <a:lnTo>
                  <a:pt x="1920" y="24"/>
                </a:lnTo>
                <a:lnTo>
                  <a:pt x="1920" y="24"/>
                </a:lnTo>
                <a:lnTo>
                  <a:pt x="1948" y="23"/>
                </a:lnTo>
                <a:lnTo>
                  <a:pt x="1994" y="21"/>
                </a:lnTo>
                <a:lnTo>
                  <a:pt x="2113" y="13"/>
                </a:lnTo>
                <a:lnTo>
                  <a:pt x="2230" y="5"/>
                </a:lnTo>
                <a:lnTo>
                  <a:pt x="2273" y="3"/>
                </a:lnTo>
                <a:lnTo>
                  <a:pt x="2299" y="2"/>
                </a:lnTo>
                <a:lnTo>
                  <a:pt x="2299" y="2"/>
                </a:lnTo>
                <a:lnTo>
                  <a:pt x="2533" y="0"/>
                </a:lnTo>
                <a:lnTo>
                  <a:pt x="2686" y="0"/>
                </a:lnTo>
                <a:lnTo>
                  <a:pt x="2743" y="1"/>
                </a:lnTo>
                <a:lnTo>
                  <a:pt x="2762" y="1"/>
                </a:lnTo>
                <a:lnTo>
                  <a:pt x="2774" y="2"/>
                </a:lnTo>
                <a:lnTo>
                  <a:pt x="2774" y="2"/>
                </a:lnTo>
                <a:lnTo>
                  <a:pt x="2794" y="4"/>
                </a:lnTo>
                <a:lnTo>
                  <a:pt x="2818" y="7"/>
                </a:lnTo>
                <a:lnTo>
                  <a:pt x="2873" y="10"/>
                </a:lnTo>
                <a:lnTo>
                  <a:pt x="2928" y="12"/>
                </a:lnTo>
                <a:lnTo>
                  <a:pt x="2970" y="12"/>
                </a:lnTo>
                <a:lnTo>
                  <a:pt x="2970" y="12"/>
                </a:lnTo>
                <a:lnTo>
                  <a:pt x="3079" y="11"/>
                </a:lnTo>
                <a:lnTo>
                  <a:pt x="3267" y="12"/>
                </a:lnTo>
                <a:lnTo>
                  <a:pt x="3267" y="12"/>
                </a:lnTo>
                <a:lnTo>
                  <a:pt x="3499" y="13"/>
                </a:lnTo>
                <a:lnTo>
                  <a:pt x="3604" y="13"/>
                </a:lnTo>
                <a:lnTo>
                  <a:pt x="3689" y="12"/>
                </a:lnTo>
                <a:lnTo>
                  <a:pt x="3689" y="12"/>
                </a:lnTo>
                <a:lnTo>
                  <a:pt x="3728" y="12"/>
                </a:lnTo>
                <a:lnTo>
                  <a:pt x="3774" y="13"/>
                </a:lnTo>
                <a:lnTo>
                  <a:pt x="3872" y="18"/>
                </a:lnTo>
                <a:lnTo>
                  <a:pt x="3958" y="22"/>
                </a:lnTo>
                <a:lnTo>
                  <a:pt x="4009" y="24"/>
                </a:lnTo>
                <a:lnTo>
                  <a:pt x="4009" y="24"/>
                </a:lnTo>
                <a:lnTo>
                  <a:pt x="4162" y="27"/>
                </a:lnTo>
                <a:lnTo>
                  <a:pt x="4264" y="27"/>
                </a:lnTo>
                <a:lnTo>
                  <a:pt x="4306" y="26"/>
                </a:lnTo>
                <a:lnTo>
                  <a:pt x="4336" y="24"/>
                </a:lnTo>
                <a:lnTo>
                  <a:pt x="4336" y="24"/>
                </a:lnTo>
                <a:lnTo>
                  <a:pt x="4371" y="22"/>
                </a:lnTo>
                <a:lnTo>
                  <a:pt x="4426" y="20"/>
                </a:lnTo>
                <a:lnTo>
                  <a:pt x="4570" y="16"/>
                </a:lnTo>
                <a:lnTo>
                  <a:pt x="4717" y="14"/>
                </a:lnTo>
                <a:lnTo>
                  <a:pt x="4819" y="13"/>
                </a:lnTo>
                <a:lnTo>
                  <a:pt x="4819" y="13"/>
                </a:lnTo>
                <a:lnTo>
                  <a:pt x="5013" y="15"/>
                </a:lnTo>
                <a:lnTo>
                  <a:pt x="5117" y="15"/>
                </a:lnTo>
                <a:lnTo>
                  <a:pt x="5158" y="14"/>
                </a:lnTo>
                <a:lnTo>
                  <a:pt x="5186" y="13"/>
                </a:lnTo>
                <a:lnTo>
                  <a:pt x="5186" y="13"/>
                </a:lnTo>
                <a:lnTo>
                  <a:pt x="5212" y="12"/>
                </a:lnTo>
                <a:lnTo>
                  <a:pt x="5247" y="11"/>
                </a:lnTo>
                <a:lnTo>
                  <a:pt x="5332" y="11"/>
                </a:lnTo>
                <a:lnTo>
                  <a:pt x="5418" y="12"/>
                </a:lnTo>
                <a:lnTo>
                  <a:pt x="5479" y="13"/>
                </a:lnTo>
                <a:lnTo>
                  <a:pt x="5479" y="13"/>
                </a:lnTo>
                <a:lnTo>
                  <a:pt x="5502" y="14"/>
                </a:lnTo>
                <a:lnTo>
                  <a:pt x="5526" y="13"/>
                </a:lnTo>
                <a:lnTo>
                  <a:pt x="5577" y="10"/>
                </a:lnTo>
                <a:lnTo>
                  <a:pt x="5625" y="4"/>
                </a:lnTo>
                <a:lnTo>
                  <a:pt x="5660" y="0"/>
                </a:lnTo>
              </a:path>
            </a:pathLst>
          </a:custGeom>
          <a:noFill/>
          <a:ln w="19050" cap="rnd">
            <a:solidFill>
              <a:srgbClr val="FED55B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 rot="21298136">
            <a:off x="5507698" y="3567812"/>
            <a:ext cx="1903836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World  Sleep 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74" y="1206759"/>
            <a:ext cx="829527" cy="141414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06957" y="4352027"/>
            <a:ext cx="3531643" cy="147950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这里输入你的内容</a:t>
            </a:r>
            <a:endParaRPr lang="en-US" altLang="zh-CN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热法从导。状非年单千月确第到在标，没因收数</a:t>
            </a:r>
            <a:r>
              <a:rPr lang="en-US" altLang="zh-CN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目何。</a:t>
            </a:r>
            <a:endParaRPr lang="en-US" altLang="ko-KR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ko-KR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9"/>
          <p:cNvSpPr/>
          <p:nvPr/>
        </p:nvSpPr>
        <p:spPr bwMode="auto">
          <a:xfrm rot="5400000" flipV="1">
            <a:off x="4796117" y="4963694"/>
            <a:ext cx="1398108" cy="87688"/>
          </a:xfrm>
          <a:custGeom>
            <a:avLst/>
            <a:gdLst>
              <a:gd name="T0" fmla="*/ 0 w 5660"/>
              <a:gd name="T1" fmla="*/ 2 h 27"/>
              <a:gd name="T2" fmla="*/ 349 w 5660"/>
              <a:gd name="T3" fmla="*/ 10 h 27"/>
              <a:gd name="T4" fmla="*/ 745 w 5660"/>
              <a:gd name="T5" fmla="*/ 14 h 27"/>
              <a:gd name="T6" fmla="*/ 832 w 5660"/>
              <a:gd name="T7" fmla="*/ 13 h 27"/>
              <a:gd name="T8" fmla="*/ 1077 w 5660"/>
              <a:gd name="T9" fmla="*/ 9 h 27"/>
              <a:gd name="T10" fmla="*/ 1254 w 5660"/>
              <a:gd name="T11" fmla="*/ 9 h 27"/>
              <a:gd name="T12" fmla="*/ 1318 w 5660"/>
              <a:gd name="T13" fmla="*/ 10 h 27"/>
              <a:gd name="T14" fmla="*/ 1439 w 5660"/>
              <a:gd name="T15" fmla="*/ 14 h 27"/>
              <a:gd name="T16" fmla="*/ 1482 w 5660"/>
              <a:gd name="T17" fmla="*/ 14 h 27"/>
              <a:gd name="T18" fmla="*/ 1660 w 5660"/>
              <a:gd name="T19" fmla="*/ 13 h 27"/>
              <a:gd name="T20" fmla="*/ 1705 w 5660"/>
              <a:gd name="T21" fmla="*/ 14 h 27"/>
              <a:gd name="T22" fmla="*/ 1749 w 5660"/>
              <a:gd name="T23" fmla="*/ 18 h 27"/>
              <a:gd name="T24" fmla="*/ 1871 w 5660"/>
              <a:gd name="T25" fmla="*/ 23 h 27"/>
              <a:gd name="T26" fmla="*/ 1920 w 5660"/>
              <a:gd name="T27" fmla="*/ 24 h 27"/>
              <a:gd name="T28" fmla="*/ 1994 w 5660"/>
              <a:gd name="T29" fmla="*/ 21 h 27"/>
              <a:gd name="T30" fmla="*/ 2230 w 5660"/>
              <a:gd name="T31" fmla="*/ 5 h 27"/>
              <a:gd name="T32" fmla="*/ 2299 w 5660"/>
              <a:gd name="T33" fmla="*/ 2 h 27"/>
              <a:gd name="T34" fmla="*/ 2533 w 5660"/>
              <a:gd name="T35" fmla="*/ 0 h 27"/>
              <a:gd name="T36" fmla="*/ 2743 w 5660"/>
              <a:gd name="T37" fmla="*/ 1 h 27"/>
              <a:gd name="T38" fmla="*/ 2774 w 5660"/>
              <a:gd name="T39" fmla="*/ 2 h 27"/>
              <a:gd name="T40" fmla="*/ 2794 w 5660"/>
              <a:gd name="T41" fmla="*/ 4 h 27"/>
              <a:gd name="T42" fmla="*/ 2873 w 5660"/>
              <a:gd name="T43" fmla="*/ 10 h 27"/>
              <a:gd name="T44" fmla="*/ 2970 w 5660"/>
              <a:gd name="T45" fmla="*/ 12 h 27"/>
              <a:gd name="T46" fmla="*/ 3079 w 5660"/>
              <a:gd name="T47" fmla="*/ 11 h 27"/>
              <a:gd name="T48" fmla="*/ 3267 w 5660"/>
              <a:gd name="T49" fmla="*/ 12 h 27"/>
              <a:gd name="T50" fmla="*/ 3604 w 5660"/>
              <a:gd name="T51" fmla="*/ 13 h 27"/>
              <a:gd name="T52" fmla="*/ 3689 w 5660"/>
              <a:gd name="T53" fmla="*/ 12 h 27"/>
              <a:gd name="T54" fmla="*/ 3774 w 5660"/>
              <a:gd name="T55" fmla="*/ 13 h 27"/>
              <a:gd name="T56" fmla="*/ 3958 w 5660"/>
              <a:gd name="T57" fmla="*/ 22 h 27"/>
              <a:gd name="T58" fmla="*/ 4009 w 5660"/>
              <a:gd name="T59" fmla="*/ 24 h 27"/>
              <a:gd name="T60" fmla="*/ 4264 w 5660"/>
              <a:gd name="T61" fmla="*/ 27 h 27"/>
              <a:gd name="T62" fmla="*/ 4336 w 5660"/>
              <a:gd name="T63" fmla="*/ 24 h 27"/>
              <a:gd name="T64" fmla="*/ 4371 w 5660"/>
              <a:gd name="T65" fmla="*/ 22 h 27"/>
              <a:gd name="T66" fmla="*/ 4570 w 5660"/>
              <a:gd name="T67" fmla="*/ 16 h 27"/>
              <a:gd name="T68" fmla="*/ 4819 w 5660"/>
              <a:gd name="T69" fmla="*/ 13 h 27"/>
              <a:gd name="T70" fmla="*/ 5013 w 5660"/>
              <a:gd name="T71" fmla="*/ 15 h 27"/>
              <a:gd name="T72" fmla="*/ 5158 w 5660"/>
              <a:gd name="T73" fmla="*/ 14 h 27"/>
              <a:gd name="T74" fmla="*/ 5186 w 5660"/>
              <a:gd name="T75" fmla="*/ 13 h 27"/>
              <a:gd name="T76" fmla="*/ 5247 w 5660"/>
              <a:gd name="T77" fmla="*/ 11 h 27"/>
              <a:gd name="T78" fmla="*/ 5418 w 5660"/>
              <a:gd name="T79" fmla="*/ 12 h 27"/>
              <a:gd name="T80" fmla="*/ 5479 w 5660"/>
              <a:gd name="T81" fmla="*/ 13 h 27"/>
              <a:gd name="T82" fmla="*/ 5526 w 5660"/>
              <a:gd name="T83" fmla="*/ 13 h 27"/>
              <a:gd name="T84" fmla="*/ 5625 w 5660"/>
              <a:gd name="T8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60" h="27">
                <a:moveTo>
                  <a:pt x="0" y="2"/>
                </a:moveTo>
                <a:lnTo>
                  <a:pt x="0" y="2"/>
                </a:lnTo>
                <a:lnTo>
                  <a:pt x="105" y="4"/>
                </a:lnTo>
                <a:lnTo>
                  <a:pt x="349" y="10"/>
                </a:lnTo>
                <a:lnTo>
                  <a:pt x="627" y="13"/>
                </a:lnTo>
                <a:lnTo>
                  <a:pt x="745" y="14"/>
                </a:lnTo>
                <a:lnTo>
                  <a:pt x="832" y="13"/>
                </a:lnTo>
                <a:lnTo>
                  <a:pt x="832" y="13"/>
                </a:lnTo>
                <a:lnTo>
                  <a:pt x="960" y="11"/>
                </a:lnTo>
                <a:lnTo>
                  <a:pt x="1077" y="9"/>
                </a:lnTo>
                <a:lnTo>
                  <a:pt x="1176" y="9"/>
                </a:lnTo>
                <a:lnTo>
                  <a:pt x="1254" y="9"/>
                </a:lnTo>
                <a:lnTo>
                  <a:pt x="1254" y="9"/>
                </a:lnTo>
                <a:lnTo>
                  <a:pt x="1318" y="10"/>
                </a:lnTo>
                <a:lnTo>
                  <a:pt x="1382" y="12"/>
                </a:lnTo>
                <a:lnTo>
                  <a:pt x="1439" y="14"/>
                </a:lnTo>
                <a:lnTo>
                  <a:pt x="1482" y="14"/>
                </a:lnTo>
                <a:lnTo>
                  <a:pt x="1482" y="14"/>
                </a:lnTo>
                <a:lnTo>
                  <a:pt x="1596" y="13"/>
                </a:lnTo>
                <a:lnTo>
                  <a:pt x="1660" y="13"/>
                </a:lnTo>
                <a:lnTo>
                  <a:pt x="1687" y="13"/>
                </a:lnTo>
                <a:lnTo>
                  <a:pt x="1705" y="14"/>
                </a:lnTo>
                <a:lnTo>
                  <a:pt x="1705" y="14"/>
                </a:lnTo>
                <a:lnTo>
                  <a:pt x="1749" y="18"/>
                </a:lnTo>
                <a:lnTo>
                  <a:pt x="1809" y="21"/>
                </a:lnTo>
                <a:lnTo>
                  <a:pt x="1871" y="23"/>
                </a:lnTo>
                <a:lnTo>
                  <a:pt x="1920" y="24"/>
                </a:lnTo>
                <a:lnTo>
                  <a:pt x="1920" y="24"/>
                </a:lnTo>
                <a:lnTo>
                  <a:pt x="1948" y="23"/>
                </a:lnTo>
                <a:lnTo>
                  <a:pt x="1994" y="21"/>
                </a:lnTo>
                <a:lnTo>
                  <a:pt x="2113" y="13"/>
                </a:lnTo>
                <a:lnTo>
                  <a:pt x="2230" y="5"/>
                </a:lnTo>
                <a:lnTo>
                  <a:pt x="2273" y="3"/>
                </a:lnTo>
                <a:lnTo>
                  <a:pt x="2299" y="2"/>
                </a:lnTo>
                <a:lnTo>
                  <a:pt x="2299" y="2"/>
                </a:lnTo>
                <a:lnTo>
                  <a:pt x="2533" y="0"/>
                </a:lnTo>
                <a:lnTo>
                  <a:pt x="2686" y="0"/>
                </a:lnTo>
                <a:lnTo>
                  <a:pt x="2743" y="1"/>
                </a:lnTo>
                <a:lnTo>
                  <a:pt x="2762" y="1"/>
                </a:lnTo>
                <a:lnTo>
                  <a:pt x="2774" y="2"/>
                </a:lnTo>
                <a:lnTo>
                  <a:pt x="2774" y="2"/>
                </a:lnTo>
                <a:lnTo>
                  <a:pt x="2794" y="4"/>
                </a:lnTo>
                <a:lnTo>
                  <a:pt x="2818" y="7"/>
                </a:lnTo>
                <a:lnTo>
                  <a:pt x="2873" y="10"/>
                </a:lnTo>
                <a:lnTo>
                  <a:pt x="2928" y="12"/>
                </a:lnTo>
                <a:lnTo>
                  <a:pt x="2970" y="12"/>
                </a:lnTo>
                <a:lnTo>
                  <a:pt x="2970" y="12"/>
                </a:lnTo>
                <a:lnTo>
                  <a:pt x="3079" y="11"/>
                </a:lnTo>
                <a:lnTo>
                  <a:pt x="3267" y="12"/>
                </a:lnTo>
                <a:lnTo>
                  <a:pt x="3267" y="12"/>
                </a:lnTo>
                <a:lnTo>
                  <a:pt x="3499" y="13"/>
                </a:lnTo>
                <a:lnTo>
                  <a:pt x="3604" y="13"/>
                </a:lnTo>
                <a:lnTo>
                  <a:pt x="3689" y="12"/>
                </a:lnTo>
                <a:lnTo>
                  <a:pt x="3689" y="12"/>
                </a:lnTo>
                <a:lnTo>
                  <a:pt x="3728" y="12"/>
                </a:lnTo>
                <a:lnTo>
                  <a:pt x="3774" y="13"/>
                </a:lnTo>
                <a:lnTo>
                  <a:pt x="3872" y="18"/>
                </a:lnTo>
                <a:lnTo>
                  <a:pt x="3958" y="22"/>
                </a:lnTo>
                <a:lnTo>
                  <a:pt x="4009" y="24"/>
                </a:lnTo>
                <a:lnTo>
                  <a:pt x="4009" y="24"/>
                </a:lnTo>
                <a:lnTo>
                  <a:pt x="4162" y="27"/>
                </a:lnTo>
                <a:lnTo>
                  <a:pt x="4264" y="27"/>
                </a:lnTo>
                <a:lnTo>
                  <a:pt x="4306" y="26"/>
                </a:lnTo>
                <a:lnTo>
                  <a:pt x="4336" y="24"/>
                </a:lnTo>
                <a:lnTo>
                  <a:pt x="4336" y="24"/>
                </a:lnTo>
                <a:lnTo>
                  <a:pt x="4371" y="22"/>
                </a:lnTo>
                <a:lnTo>
                  <a:pt x="4426" y="20"/>
                </a:lnTo>
                <a:lnTo>
                  <a:pt x="4570" y="16"/>
                </a:lnTo>
                <a:lnTo>
                  <a:pt x="4717" y="14"/>
                </a:lnTo>
                <a:lnTo>
                  <a:pt x="4819" y="13"/>
                </a:lnTo>
                <a:lnTo>
                  <a:pt x="4819" y="13"/>
                </a:lnTo>
                <a:lnTo>
                  <a:pt x="5013" y="15"/>
                </a:lnTo>
                <a:lnTo>
                  <a:pt x="5117" y="15"/>
                </a:lnTo>
                <a:lnTo>
                  <a:pt x="5158" y="14"/>
                </a:lnTo>
                <a:lnTo>
                  <a:pt x="5186" y="13"/>
                </a:lnTo>
                <a:lnTo>
                  <a:pt x="5186" y="13"/>
                </a:lnTo>
                <a:lnTo>
                  <a:pt x="5212" y="12"/>
                </a:lnTo>
                <a:lnTo>
                  <a:pt x="5247" y="11"/>
                </a:lnTo>
                <a:lnTo>
                  <a:pt x="5332" y="11"/>
                </a:lnTo>
                <a:lnTo>
                  <a:pt x="5418" y="12"/>
                </a:lnTo>
                <a:lnTo>
                  <a:pt x="5479" y="13"/>
                </a:lnTo>
                <a:lnTo>
                  <a:pt x="5479" y="13"/>
                </a:lnTo>
                <a:lnTo>
                  <a:pt x="5502" y="14"/>
                </a:lnTo>
                <a:lnTo>
                  <a:pt x="5526" y="13"/>
                </a:lnTo>
                <a:lnTo>
                  <a:pt x="5577" y="10"/>
                </a:lnTo>
                <a:lnTo>
                  <a:pt x="5625" y="4"/>
                </a:lnTo>
                <a:lnTo>
                  <a:pt x="5660" y="0"/>
                </a:lnTo>
              </a:path>
            </a:pathLst>
          </a:custGeom>
          <a:noFill/>
          <a:ln w="19050" cap="rnd">
            <a:solidFill>
              <a:srgbClr val="F4840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600">
              <a:solidFill>
                <a:srgbClr val="F4840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383" y="2043901"/>
            <a:ext cx="2438611" cy="23471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773" y="1493546"/>
            <a:ext cx="2523963" cy="2432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058" y="1625463"/>
            <a:ext cx="2414225" cy="2322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5170" y="1558752"/>
            <a:ext cx="2481287" cy="23898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2625" y="1942958"/>
            <a:ext cx="2938527" cy="2889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565"/>
          <p:cNvSpPr txBox="1"/>
          <p:nvPr/>
        </p:nvSpPr>
        <p:spPr>
          <a:xfrm>
            <a:off x="3532371" y="5477050"/>
            <a:ext cx="5127261" cy="7877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区领只很具派共区器严长个指权传连商，连算派深达劳上目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深通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grpSp>
        <p:nvGrpSpPr>
          <p:cNvPr id="10" name="Shape 566"/>
          <p:cNvGrpSpPr/>
          <p:nvPr/>
        </p:nvGrpSpPr>
        <p:grpSpPr>
          <a:xfrm>
            <a:off x="5804290" y="5133277"/>
            <a:ext cx="583423" cy="112541"/>
            <a:chOff x="1561514" y="703385"/>
            <a:chExt cx="583423" cy="112541"/>
          </a:xfrm>
        </p:grpSpPr>
        <p:sp>
          <p:nvSpPr>
            <p:cNvPr id="11" name="Shape 567"/>
            <p:cNvSpPr/>
            <p:nvPr/>
          </p:nvSpPr>
          <p:spPr>
            <a:xfrm>
              <a:off x="1561514" y="703385"/>
              <a:ext cx="112541" cy="112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568"/>
            <p:cNvSpPr/>
            <p:nvPr/>
          </p:nvSpPr>
          <p:spPr>
            <a:xfrm>
              <a:off x="1796955" y="703385"/>
              <a:ext cx="112541" cy="112541"/>
            </a:xfrm>
            <a:prstGeom prst="ellipse">
              <a:avLst/>
            </a:prstGeom>
            <a:solidFill>
              <a:srgbClr val="FED55B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Shape 569"/>
            <p:cNvSpPr/>
            <p:nvPr/>
          </p:nvSpPr>
          <p:spPr>
            <a:xfrm>
              <a:off x="2032396" y="703385"/>
              <a:ext cx="112541" cy="112541"/>
            </a:xfrm>
            <a:prstGeom prst="ellipse">
              <a:avLst/>
            </a:pr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15" name="图片占位符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955" y="1770307"/>
            <a:ext cx="8598091" cy="3155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627"/>
          <p:cNvSpPr txBox="1"/>
          <p:nvPr/>
        </p:nvSpPr>
        <p:spPr>
          <a:xfrm>
            <a:off x="2606676" y="552450"/>
            <a:ext cx="6969125" cy="100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输入你</a:t>
            </a:r>
            <a:r>
              <a:rPr lang="zh-CN" altLang="en-US" kern="0" dirty="0" smtClean="0">
                <a:solidFill>
                  <a:srgbClr val="F47804"/>
                </a:solidFill>
                <a:latin typeface="Multicolore"/>
              </a:rPr>
              <a:t>的标题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占位符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26328" y="1787238"/>
            <a:ext cx="7699245" cy="26046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hape 644"/>
          <p:cNvCxnSpPr/>
          <p:nvPr/>
        </p:nvCxnSpPr>
        <p:spPr>
          <a:xfrm rot="10800000">
            <a:off x="836438" y="2521527"/>
            <a:ext cx="1989892" cy="0"/>
          </a:xfrm>
          <a:prstGeom prst="straightConnector1">
            <a:avLst/>
          </a:prstGeom>
          <a:noFill/>
          <a:ln w="190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" name="Shape 645"/>
          <p:cNvSpPr txBox="1"/>
          <p:nvPr/>
        </p:nvSpPr>
        <p:spPr>
          <a:xfrm>
            <a:off x="754440" y="3087269"/>
            <a:ext cx="1607255" cy="681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目深达劳上目壳便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农常众，据见种通明百算计同六些号，表列相基所。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28" name="Shape 646"/>
          <p:cNvSpPr txBox="1"/>
          <p:nvPr/>
        </p:nvSpPr>
        <p:spPr>
          <a:xfrm>
            <a:off x="754439" y="2726517"/>
            <a:ext cx="1787635" cy="365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algn="ctr" defTabSz="914400">
              <a:buClr>
                <a:srgbClr val="FF764D"/>
              </a:buClr>
              <a:buSzPct val="100000"/>
              <a:defRPr/>
            </a:pPr>
            <a:r>
              <a:rPr lang="zh-CN" altLang="en-US" sz="200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输入你的标题</a:t>
            </a:r>
            <a:endParaRPr lang="en-US" altLang="zh-CN" sz="200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Shape 647"/>
          <p:cNvSpPr txBox="1"/>
          <p:nvPr/>
        </p:nvSpPr>
        <p:spPr>
          <a:xfrm>
            <a:off x="2708059" y="5102193"/>
            <a:ext cx="1925707" cy="7444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目深达劳上目壳便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种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30" name="Shape 648"/>
          <p:cNvSpPr txBox="1"/>
          <p:nvPr/>
        </p:nvSpPr>
        <p:spPr>
          <a:xfrm>
            <a:off x="2708059" y="4741441"/>
            <a:ext cx="1725397" cy="365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algn="ctr" defTabSz="914400">
              <a:buClr>
                <a:srgbClr val="FF764D"/>
              </a:buClr>
              <a:buSzPct val="100000"/>
              <a:defRPr/>
            </a:pPr>
            <a:r>
              <a:rPr lang="zh-CN" altLang="en-US" sz="200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输入你的标题</a:t>
            </a:r>
            <a:endParaRPr lang="en-US" altLang="zh-CN" sz="200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Shape 650"/>
          <p:cNvSpPr txBox="1"/>
          <p:nvPr/>
        </p:nvSpPr>
        <p:spPr>
          <a:xfrm>
            <a:off x="2727108" y="5874329"/>
            <a:ext cx="1285717" cy="3475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69850" defTabSz="914400">
              <a:lnSpc>
                <a:spcPct val="170000"/>
              </a:lnSpc>
              <a:buClr>
                <a:srgbClr val="FF764D"/>
              </a:buClr>
              <a:buSzPct val="100000"/>
              <a:buFont typeface="Arial" panose="020B0604020202020204"/>
              <a:buNone/>
            </a:pPr>
            <a:r>
              <a:rPr lang="zh-CN" altLang="en-US" sz="1100" b="1" kern="0" dirty="0" smtClean="0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输入描述</a:t>
            </a:r>
            <a:endParaRPr lang="en-US" sz="1100" b="1" kern="0" dirty="0">
              <a:solidFill>
                <a:srgbClr val="F47804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Shape 653"/>
          <p:cNvSpPr txBox="1"/>
          <p:nvPr/>
        </p:nvSpPr>
        <p:spPr>
          <a:xfrm>
            <a:off x="5437181" y="5096822"/>
            <a:ext cx="5088393" cy="883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目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区领只很具派共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达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农常众，据见种通明百算计同六些号，表列相基所。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35" name="Shape 654"/>
          <p:cNvSpPr txBox="1"/>
          <p:nvPr/>
        </p:nvSpPr>
        <p:spPr>
          <a:xfrm>
            <a:off x="5437179" y="4736070"/>
            <a:ext cx="2484284" cy="365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defTabSz="914400">
              <a:buClr>
                <a:srgbClr val="FF764D"/>
              </a:buClr>
              <a:buSzPct val="100000"/>
              <a:defRPr/>
            </a:pPr>
            <a:r>
              <a:rPr lang="zh-CN" altLang="en-US" sz="200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输入你的标题</a:t>
            </a:r>
            <a:endParaRPr lang="en-US" altLang="zh-CN" sz="200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6" name="Shape 655"/>
          <p:cNvCxnSpPr/>
          <p:nvPr/>
        </p:nvCxnSpPr>
        <p:spPr>
          <a:xfrm>
            <a:off x="5112327" y="4391891"/>
            <a:ext cx="0" cy="1260764"/>
          </a:xfrm>
          <a:prstGeom prst="straightConnector1">
            <a:avLst/>
          </a:prstGeom>
          <a:noFill/>
          <a:ln w="190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7" name="Group 3"/>
          <p:cNvGrpSpPr/>
          <p:nvPr/>
        </p:nvGrpSpPr>
        <p:grpSpPr>
          <a:xfrm>
            <a:off x="9653613" y="3531156"/>
            <a:ext cx="871961" cy="860735"/>
            <a:chOff x="9653611" y="3531156"/>
            <a:chExt cx="871961" cy="860735"/>
          </a:xfrm>
        </p:grpSpPr>
        <p:sp>
          <p:nvSpPr>
            <p:cNvPr id="38" name="Shape 658"/>
            <p:cNvSpPr/>
            <p:nvPr/>
          </p:nvSpPr>
          <p:spPr>
            <a:xfrm>
              <a:off x="9653611" y="3531156"/>
              <a:ext cx="871961" cy="860735"/>
            </a:xfrm>
            <a:prstGeom prst="rect">
              <a:avLst/>
            </a:prstGeom>
            <a:solidFill>
              <a:srgbClr val="313C41">
                <a:alpha val="29803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9" name="Shape 659"/>
            <p:cNvSpPr/>
            <p:nvPr/>
          </p:nvSpPr>
          <p:spPr>
            <a:xfrm>
              <a:off x="9941159" y="3825782"/>
              <a:ext cx="296863" cy="2238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555" y="0"/>
                  </a:moveTo>
                  <a:cubicBezTo>
                    <a:pt x="14444" y="0"/>
                    <a:pt x="14444" y="0"/>
                    <a:pt x="14444" y="0"/>
                  </a:cubicBezTo>
                  <a:cubicBezTo>
                    <a:pt x="5555" y="0"/>
                    <a:pt x="0" y="9000"/>
                    <a:pt x="0" y="19500"/>
                  </a:cubicBezTo>
                  <a:cubicBezTo>
                    <a:pt x="0" y="99000"/>
                    <a:pt x="0" y="99000"/>
                    <a:pt x="0" y="99000"/>
                  </a:cubicBezTo>
                  <a:cubicBezTo>
                    <a:pt x="0" y="111000"/>
                    <a:pt x="5555" y="120000"/>
                    <a:pt x="14444" y="120000"/>
                  </a:cubicBezTo>
                  <a:cubicBezTo>
                    <a:pt x="105555" y="120000"/>
                    <a:pt x="105555" y="120000"/>
                    <a:pt x="105555" y="120000"/>
                  </a:cubicBezTo>
                  <a:cubicBezTo>
                    <a:pt x="113333" y="120000"/>
                    <a:pt x="120000" y="111000"/>
                    <a:pt x="120000" y="99000"/>
                  </a:cubicBezTo>
                  <a:cubicBezTo>
                    <a:pt x="120000" y="19500"/>
                    <a:pt x="120000" y="19500"/>
                    <a:pt x="120000" y="19500"/>
                  </a:cubicBezTo>
                  <a:cubicBezTo>
                    <a:pt x="120000" y="9000"/>
                    <a:pt x="113333" y="0"/>
                    <a:pt x="105555" y="0"/>
                  </a:cubicBezTo>
                  <a:close/>
                  <a:moveTo>
                    <a:pt x="102222" y="15000"/>
                  </a:moveTo>
                  <a:cubicBezTo>
                    <a:pt x="61111" y="55500"/>
                    <a:pt x="61111" y="55500"/>
                    <a:pt x="61111" y="55500"/>
                  </a:cubicBezTo>
                  <a:cubicBezTo>
                    <a:pt x="21111" y="15000"/>
                    <a:pt x="21111" y="15000"/>
                    <a:pt x="21111" y="15000"/>
                  </a:cubicBezTo>
                  <a:lnTo>
                    <a:pt x="102222" y="15000"/>
                  </a:lnTo>
                  <a:close/>
                  <a:moveTo>
                    <a:pt x="105555" y="105000"/>
                  </a:moveTo>
                  <a:cubicBezTo>
                    <a:pt x="14444" y="105000"/>
                    <a:pt x="14444" y="105000"/>
                    <a:pt x="14444" y="105000"/>
                  </a:cubicBezTo>
                  <a:cubicBezTo>
                    <a:pt x="12222" y="105000"/>
                    <a:pt x="11111" y="102000"/>
                    <a:pt x="11111" y="99000"/>
                  </a:cubicBezTo>
                  <a:cubicBezTo>
                    <a:pt x="11111" y="24000"/>
                    <a:pt x="11111" y="24000"/>
                    <a:pt x="11111" y="24000"/>
                  </a:cubicBezTo>
                  <a:cubicBezTo>
                    <a:pt x="60000" y="73500"/>
                    <a:pt x="60000" y="73500"/>
                    <a:pt x="60000" y="73500"/>
                  </a:cubicBezTo>
                  <a:cubicBezTo>
                    <a:pt x="108888" y="27000"/>
                    <a:pt x="108888" y="27000"/>
                    <a:pt x="108888" y="27000"/>
                  </a:cubicBezTo>
                  <a:cubicBezTo>
                    <a:pt x="108888" y="99000"/>
                    <a:pt x="108888" y="99000"/>
                    <a:pt x="108888" y="99000"/>
                  </a:cubicBezTo>
                  <a:cubicBezTo>
                    <a:pt x="108888" y="102000"/>
                    <a:pt x="107777" y="105000"/>
                    <a:pt x="105555" y="105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0" name="Group 2"/>
          <p:cNvGrpSpPr/>
          <p:nvPr/>
        </p:nvGrpSpPr>
        <p:grpSpPr>
          <a:xfrm>
            <a:off x="9653613" y="2659198"/>
            <a:ext cx="871961" cy="871961"/>
            <a:chOff x="9653611" y="2659196"/>
            <a:chExt cx="871961" cy="871961"/>
          </a:xfrm>
        </p:grpSpPr>
        <p:sp>
          <p:nvSpPr>
            <p:cNvPr id="41" name="Shape 657"/>
            <p:cNvSpPr/>
            <p:nvPr/>
          </p:nvSpPr>
          <p:spPr>
            <a:xfrm>
              <a:off x="9653611" y="2659196"/>
              <a:ext cx="871961" cy="871961"/>
            </a:xfrm>
            <a:prstGeom prst="rect">
              <a:avLst/>
            </a:prstGeom>
            <a:solidFill>
              <a:srgbClr val="313C41">
                <a:alpha val="40000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2" name="Shape 660"/>
            <p:cNvSpPr/>
            <p:nvPr/>
          </p:nvSpPr>
          <p:spPr>
            <a:xfrm>
              <a:off x="9941159" y="2937276"/>
              <a:ext cx="293688" cy="2841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35" y="100000"/>
                  </a:moveTo>
                  <a:cubicBezTo>
                    <a:pt x="86355" y="71764"/>
                    <a:pt x="86355" y="71764"/>
                    <a:pt x="86355" y="71764"/>
                  </a:cubicBezTo>
                  <a:cubicBezTo>
                    <a:pt x="85233" y="71764"/>
                    <a:pt x="85233" y="70588"/>
                    <a:pt x="84112" y="70588"/>
                  </a:cubicBezTo>
                  <a:cubicBezTo>
                    <a:pt x="87476" y="63529"/>
                    <a:pt x="89719" y="55294"/>
                    <a:pt x="89719" y="47058"/>
                  </a:cubicBezTo>
                  <a:cubicBezTo>
                    <a:pt x="89719" y="21176"/>
                    <a:pt x="70654" y="0"/>
                    <a:pt x="44859" y="0"/>
                  </a:cubicBezTo>
                  <a:cubicBezTo>
                    <a:pt x="20186" y="0"/>
                    <a:pt x="0" y="21176"/>
                    <a:pt x="0" y="47058"/>
                  </a:cubicBezTo>
                  <a:cubicBezTo>
                    <a:pt x="0" y="72941"/>
                    <a:pt x="20186" y="94117"/>
                    <a:pt x="44859" y="94117"/>
                  </a:cubicBezTo>
                  <a:cubicBezTo>
                    <a:pt x="53831" y="94117"/>
                    <a:pt x="62803" y="90588"/>
                    <a:pt x="69532" y="85882"/>
                  </a:cubicBezTo>
                  <a:cubicBezTo>
                    <a:pt x="69532" y="87058"/>
                    <a:pt x="70654" y="88235"/>
                    <a:pt x="71775" y="89411"/>
                  </a:cubicBezTo>
                  <a:cubicBezTo>
                    <a:pt x="100934" y="116470"/>
                    <a:pt x="100934" y="116470"/>
                    <a:pt x="100934" y="116470"/>
                  </a:cubicBezTo>
                  <a:cubicBezTo>
                    <a:pt x="105420" y="120000"/>
                    <a:pt x="111028" y="120000"/>
                    <a:pt x="114392" y="116470"/>
                  </a:cubicBezTo>
                  <a:cubicBezTo>
                    <a:pt x="116635" y="112941"/>
                    <a:pt x="116635" y="112941"/>
                    <a:pt x="116635" y="112941"/>
                  </a:cubicBezTo>
                  <a:cubicBezTo>
                    <a:pt x="120000" y="109411"/>
                    <a:pt x="120000" y="103529"/>
                    <a:pt x="116635" y="100000"/>
                  </a:cubicBezTo>
                  <a:close/>
                  <a:moveTo>
                    <a:pt x="44859" y="75294"/>
                  </a:moveTo>
                  <a:cubicBezTo>
                    <a:pt x="30280" y="75294"/>
                    <a:pt x="17943" y="62352"/>
                    <a:pt x="17943" y="47058"/>
                  </a:cubicBezTo>
                  <a:cubicBezTo>
                    <a:pt x="17943" y="30588"/>
                    <a:pt x="30280" y="17647"/>
                    <a:pt x="44859" y="17647"/>
                  </a:cubicBezTo>
                  <a:cubicBezTo>
                    <a:pt x="60560" y="17647"/>
                    <a:pt x="72897" y="30588"/>
                    <a:pt x="72897" y="47058"/>
                  </a:cubicBezTo>
                  <a:cubicBezTo>
                    <a:pt x="72897" y="62352"/>
                    <a:pt x="60560" y="75294"/>
                    <a:pt x="44859" y="75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3" name="Group 1"/>
          <p:cNvGrpSpPr/>
          <p:nvPr/>
        </p:nvGrpSpPr>
        <p:grpSpPr>
          <a:xfrm>
            <a:off x="9653613" y="1787237"/>
            <a:ext cx="871961" cy="871961"/>
            <a:chOff x="9653611" y="1787235"/>
            <a:chExt cx="871961" cy="871961"/>
          </a:xfrm>
        </p:grpSpPr>
        <p:sp>
          <p:nvSpPr>
            <p:cNvPr id="44" name="Shape 656"/>
            <p:cNvSpPr/>
            <p:nvPr/>
          </p:nvSpPr>
          <p:spPr>
            <a:xfrm>
              <a:off x="9653611" y="1787235"/>
              <a:ext cx="871961" cy="871961"/>
            </a:xfrm>
            <a:prstGeom prst="rect">
              <a:avLst/>
            </a:prstGeom>
            <a:solidFill>
              <a:srgbClr val="313C41">
                <a:alpha val="49803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5" name="Shape 661"/>
            <p:cNvGrpSpPr/>
            <p:nvPr/>
          </p:nvGrpSpPr>
          <p:grpSpPr>
            <a:xfrm>
              <a:off x="9949890" y="2087542"/>
              <a:ext cx="276225" cy="261937"/>
              <a:chOff x="3175" y="38101"/>
              <a:chExt cx="276225" cy="261937"/>
            </a:xfrm>
          </p:grpSpPr>
          <p:sp>
            <p:nvSpPr>
              <p:cNvPr id="46" name="Shape 662"/>
              <p:cNvSpPr/>
              <p:nvPr/>
            </p:nvSpPr>
            <p:spPr>
              <a:xfrm>
                <a:off x="87313" y="261938"/>
                <a:ext cx="119063" cy="38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837" y="42857"/>
                    </a:moveTo>
                    <a:cubicBezTo>
                      <a:pt x="97674" y="42857"/>
                      <a:pt x="97674" y="42857"/>
                      <a:pt x="97674" y="42857"/>
                    </a:cubicBezTo>
                    <a:cubicBezTo>
                      <a:pt x="97674" y="34285"/>
                      <a:pt x="97674" y="34285"/>
                      <a:pt x="97674" y="25714"/>
                    </a:cubicBezTo>
                    <a:cubicBezTo>
                      <a:pt x="97674" y="8571"/>
                      <a:pt x="94883" y="0"/>
                      <a:pt x="89302" y="0"/>
                    </a:cubicBezTo>
                    <a:cubicBezTo>
                      <a:pt x="30697" y="0"/>
                      <a:pt x="30697" y="0"/>
                      <a:pt x="30697" y="0"/>
                    </a:cubicBezTo>
                    <a:cubicBezTo>
                      <a:pt x="25116" y="0"/>
                      <a:pt x="22325" y="8571"/>
                      <a:pt x="22325" y="25714"/>
                    </a:cubicBezTo>
                    <a:cubicBezTo>
                      <a:pt x="22325" y="34285"/>
                      <a:pt x="22325" y="34285"/>
                      <a:pt x="22325" y="42857"/>
                    </a:cubicBezTo>
                    <a:cubicBezTo>
                      <a:pt x="11162" y="42857"/>
                      <a:pt x="11162" y="42857"/>
                      <a:pt x="11162" y="42857"/>
                    </a:cubicBezTo>
                    <a:cubicBezTo>
                      <a:pt x="5581" y="42857"/>
                      <a:pt x="0" y="59999"/>
                      <a:pt x="0" y="77142"/>
                    </a:cubicBezTo>
                    <a:cubicBezTo>
                      <a:pt x="0" y="102857"/>
                      <a:pt x="5581" y="119999"/>
                      <a:pt x="11162" y="119999"/>
                    </a:cubicBezTo>
                    <a:cubicBezTo>
                      <a:pt x="108837" y="119999"/>
                      <a:pt x="108837" y="119999"/>
                      <a:pt x="108837" y="119999"/>
                    </a:cubicBezTo>
                    <a:cubicBezTo>
                      <a:pt x="114418" y="119999"/>
                      <a:pt x="120000" y="102857"/>
                      <a:pt x="120000" y="77142"/>
                    </a:cubicBezTo>
                    <a:cubicBezTo>
                      <a:pt x="120000" y="59999"/>
                      <a:pt x="114418" y="42857"/>
                      <a:pt x="108837" y="428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7" name="Shape 663"/>
              <p:cNvSpPr/>
              <p:nvPr/>
            </p:nvSpPr>
            <p:spPr>
              <a:xfrm>
                <a:off x="3175" y="38101"/>
                <a:ext cx="276225" cy="209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554" y="0"/>
                    </a:moveTo>
                    <a:cubicBezTo>
                      <a:pt x="15445" y="0"/>
                      <a:pt x="15445" y="0"/>
                      <a:pt x="15445" y="0"/>
                    </a:cubicBezTo>
                    <a:cubicBezTo>
                      <a:pt x="7128" y="0"/>
                      <a:pt x="0" y="9600"/>
                      <a:pt x="0" y="22400"/>
                    </a:cubicBezTo>
                    <a:cubicBezTo>
                      <a:pt x="0" y="97600"/>
                      <a:pt x="0" y="97600"/>
                      <a:pt x="0" y="97600"/>
                    </a:cubicBezTo>
                    <a:cubicBezTo>
                      <a:pt x="0" y="110400"/>
                      <a:pt x="7128" y="120000"/>
                      <a:pt x="15445" y="120000"/>
                    </a:cubicBezTo>
                    <a:cubicBezTo>
                      <a:pt x="104554" y="120000"/>
                      <a:pt x="104554" y="120000"/>
                      <a:pt x="104554" y="120000"/>
                    </a:cubicBezTo>
                    <a:cubicBezTo>
                      <a:pt x="112871" y="120000"/>
                      <a:pt x="120000" y="110400"/>
                      <a:pt x="120000" y="97600"/>
                    </a:cubicBezTo>
                    <a:cubicBezTo>
                      <a:pt x="120000" y="22400"/>
                      <a:pt x="120000" y="22400"/>
                      <a:pt x="120000" y="22400"/>
                    </a:cubicBezTo>
                    <a:cubicBezTo>
                      <a:pt x="120000" y="9600"/>
                      <a:pt x="112871" y="0"/>
                      <a:pt x="104554" y="0"/>
                    </a:cubicBezTo>
                    <a:close/>
                    <a:moveTo>
                      <a:pt x="93861" y="102400"/>
                    </a:moveTo>
                    <a:cubicBezTo>
                      <a:pt x="26138" y="102400"/>
                      <a:pt x="26138" y="102400"/>
                      <a:pt x="26138" y="102400"/>
                    </a:cubicBezTo>
                    <a:cubicBezTo>
                      <a:pt x="16633" y="102400"/>
                      <a:pt x="13069" y="97600"/>
                      <a:pt x="13069" y="86400"/>
                    </a:cubicBezTo>
                    <a:cubicBezTo>
                      <a:pt x="13069" y="33600"/>
                      <a:pt x="13069" y="33600"/>
                      <a:pt x="13069" y="33600"/>
                    </a:cubicBezTo>
                    <a:cubicBezTo>
                      <a:pt x="14257" y="20800"/>
                      <a:pt x="16633" y="17600"/>
                      <a:pt x="26138" y="17600"/>
                    </a:cubicBezTo>
                    <a:cubicBezTo>
                      <a:pt x="93861" y="17600"/>
                      <a:pt x="93861" y="17600"/>
                      <a:pt x="93861" y="17600"/>
                    </a:cubicBezTo>
                    <a:cubicBezTo>
                      <a:pt x="104554" y="17600"/>
                      <a:pt x="106930" y="22400"/>
                      <a:pt x="105742" y="33600"/>
                    </a:cubicBezTo>
                    <a:cubicBezTo>
                      <a:pt x="105742" y="86400"/>
                      <a:pt x="105742" y="86400"/>
                      <a:pt x="105742" y="86400"/>
                    </a:cubicBezTo>
                    <a:cubicBezTo>
                      <a:pt x="106930" y="99200"/>
                      <a:pt x="102178" y="104000"/>
                      <a:pt x="93861" y="102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50" name="Shape 627"/>
          <p:cNvSpPr txBox="1"/>
          <p:nvPr/>
        </p:nvSpPr>
        <p:spPr>
          <a:xfrm>
            <a:off x="2606676" y="552450"/>
            <a:ext cx="6969125" cy="100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输入你</a:t>
            </a:r>
            <a:r>
              <a:rPr lang="zh-CN" altLang="en-US" kern="0" dirty="0" smtClean="0">
                <a:solidFill>
                  <a:srgbClr val="F47804"/>
                </a:solidFill>
                <a:latin typeface="Multicolore"/>
              </a:rPr>
              <a:t>的标题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  <p:cxnSp>
        <p:nvCxnSpPr>
          <p:cNvPr id="51" name="Shape 644"/>
          <p:cNvCxnSpPr/>
          <p:nvPr/>
        </p:nvCxnSpPr>
        <p:spPr>
          <a:xfrm flipH="1">
            <a:off x="2770012" y="5912427"/>
            <a:ext cx="1078088" cy="0"/>
          </a:xfrm>
          <a:prstGeom prst="straightConnector1">
            <a:avLst/>
          </a:prstGeom>
          <a:noFill/>
          <a:ln w="19050" cap="flat" cmpd="sng">
            <a:solidFill>
              <a:srgbClr val="E8E8E8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4" grpId="0"/>
      <p:bldP spid="35" grpId="0"/>
      <p:bldP spid="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28700" y="1617559"/>
            <a:ext cx="3920763" cy="3920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669"/>
          <p:cNvGrpSpPr/>
          <p:nvPr/>
        </p:nvGrpSpPr>
        <p:grpSpPr>
          <a:xfrm>
            <a:off x="6670172" y="1517458"/>
            <a:ext cx="643203" cy="367218"/>
            <a:chOff x="8545513" y="1965325"/>
            <a:chExt cx="1790700" cy="1022351"/>
          </a:xfrm>
          <a:solidFill>
            <a:srgbClr val="F47804"/>
          </a:solidFill>
        </p:grpSpPr>
        <p:sp>
          <p:nvSpPr>
            <p:cNvPr id="5" name="Shape 670"/>
            <p:cNvSpPr/>
            <p:nvPr/>
          </p:nvSpPr>
          <p:spPr>
            <a:xfrm>
              <a:off x="8921750" y="1965325"/>
              <a:ext cx="1414463" cy="1022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700" y="120000"/>
                  </a:moveTo>
                  <a:lnTo>
                    <a:pt x="0" y="73043"/>
                  </a:lnTo>
                  <a:lnTo>
                    <a:pt x="119999" y="0"/>
                  </a:lnTo>
                  <a:lnTo>
                    <a:pt x="16700" y="1200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" name="Shape 671"/>
            <p:cNvSpPr/>
            <p:nvPr/>
          </p:nvSpPr>
          <p:spPr>
            <a:xfrm>
              <a:off x="9118600" y="1976438"/>
              <a:ext cx="1198563" cy="10112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6052" y="87598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Shape 672"/>
            <p:cNvSpPr/>
            <p:nvPr/>
          </p:nvSpPr>
          <p:spPr>
            <a:xfrm>
              <a:off x="9278938" y="1965325"/>
              <a:ext cx="1057275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96986"/>
                  </a:lnTo>
                  <a:lnTo>
                    <a:pt x="45405" y="119999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Shape 673"/>
            <p:cNvSpPr/>
            <p:nvPr/>
          </p:nvSpPr>
          <p:spPr>
            <a:xfrm>
              <a:off x="8545513" y="1965325"/>
              <a:ext cx="1790700" cy="62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12" y="119999"/>
                  </a:moveTo>
                  <a:lnTo>
                    <a:pt x="0" y="96734"/>
                  </a:lnTo>
                  <a:lnTo>
                    <a:pt x="120000" y="0"/>
                  </a:lnTo>
                  <a:lnTo>
                    <a:pt x="25212" y="1199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0" name="Shape 676"/>
          <p:cNvSpPr/>
          <p:nvPr/>
        </p:nvSpPr>
        <p:spPr>
          <a:xfrm>
            <a:off x="4476196" y="2993412"/>
            <a:ext cx="946533" cy="946533"/>
          </a:xfrm>
          <a:prstGeom prst="rect">
            <a:avLst/>
          </a:prstGeom>
          <a:solidFill>
            <a:srgbClr val="F4780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Shape 677"/>
          <p:cNvSpPr txBox="1"/>
          <p:nvPr/>
        </p:nvSpPr>
        <p:spPr>
          <a:xfrm>
            <a:off x="6442236" y="4458179"/>
            <a:ext cx="3766776" cy="127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连算派深达劳上目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深达劳上目深达劳上目壳便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常众，据见种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通些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2" name="Shape 633"/>
          <p:cNvSpPr txBox="1"/>
          <p:nvPr/>
        </p:nvSpPr>
        <p:spPr>
          <a:xfrm>
            <a:off x="6442237" y="3110219"/>
            <a:ext cx="4121131" cy="13479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区领只很具派共区器严长个指权传连商，连算派深达劳上目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深达劳上目深达劳上目壳便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农常众，据见种通明百算计同六些号，表列相基所。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3" name="Shape 634"/>
          <p:cNvSpPr txBox="1"/>
          <p:nvPr/>
        </p:nvSpPr>
        <p:spPr>
          <a:xfrm>
            <a:off x="6408002" y="2109771"/>
            <a:ext cx="4742599" cy="1088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-2794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64D"/>
              </a:buClr>
              <a:buSzPct val="100000"/>
              <a:buFont typeface="Arial" panose="020B0604020202020204"/>
              <a:buNone/>
              <a:defRPr sz="4400" b="0" i="0" u="none" strike="noStrike" kern="0" cap="none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</a:defRPr>
            </a:lvl1pPr>
            <a:lvl2pPr marL="685800" marR="0" lvl="1" indent="-76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1143000" marR="0" lvl="2" indent="-10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1600200" marR="0" lvl="3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2057400" marR="0" lvl="4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2514600" marR="0" lvl="5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2971800" marR="0" lvl="6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3429000" marR="0" lvl="7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3886200" marR="0" lvl="8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输入你的描述内容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9" presetClass="entr" presetSubtype="0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9" presetClass="entr" presetSubtype="0" decel="10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223726" y="1"/>
            <a:ext cx="3326749" cy="4037148"/>
          </a:xfrm>
          <a:prstGeom prst="rect">
            <a:avLst/>
          </a:prstGeom>
        </p:spPr>
      </p:pic>
      <p:grpSp>
        <p:nvGrpSpPr>
          <p:cNvPr id="4" name="Group 97"/>
          <p:cNvGrpSpPr/>
          <p:nvPr/>
        </p:nvGrpSpPr>
        <p:grpSpPr>
          <a:xfrm>
            <a:off x="5068048" y="3116079"/>
            <a:ext cx="4425832" cy="154452"/>
            <a:chOff x="6011540" y="3627717"/>
            <a:chExt cx="4449974" cy="15529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01154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6244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2116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17206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22991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27994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378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38783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4456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4965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54748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9751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4754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9758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74761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79764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8476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8985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94947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99950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04953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09956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4959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19962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2496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3005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35145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40149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45152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50155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55158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76016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6525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70341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75431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80434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85437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790440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95443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80044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80553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810626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5"/>
            <p:cNvSpPr/>
            <p:nvPr/>
          </p:nvSpPr>
          <p:spPr bwMode="auto">
            <a:xfrm>
              <a:off x="815630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820720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826592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831682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837467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842470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848256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853259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85904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86413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869224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16"/>
            <p:cNvSpPr/>
            <p:nvPr/>
          </p:nvSpPr>
          <p:spPr bwMode="auto">
            <a:xfrm>
              <a:off x="874227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17"/>
            <p:cNvSpPr/>
            <p:nvPr/>
          </p:nvSpPr>
          <p:spPr bwMode="auto">
            <a:xfrm>
              <a:off x="879230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884234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889237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89424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89924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90433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23"/>
            <p:cNvSpPr/>
            <p:nvPr/>
          </p:nvSpPr>
          <p:spPr bwMode="auto">
            <a:xfrm>
              <a:off x="909423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914426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25"/>
            <p:cNvSpPr/>
            <p:nvPr/>
          </p:nvSpPr>
          <p:spPr bwMode="auto">
            <a:xfrm>
              <a:off x="919429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26"/>
            <p:cNvSpPr/>
            <p:nvPr/>
          </p:nvSpPr>
          <p:spPr bwMode="auto">
            <a:xfrm>
              <a:off x="924432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27"/>
            <p:cNvSpPr/>
            <p:nvPr/>
          </p:nvSpPr>
          <p:spPr bwMode="auto">
            <a:xfrm>
              <a:off x="929435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28"/>
            <p:cNvSpPr/>
            <p:nvPr/>
          </p:nvSpPr>
          <p:spPr bwMode="auto">
            <a:xfrm>
              <a:off x="934438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29"/>
            <p:cNvSpPr/>
            <p:nvPr/>
          </p:nvSpPr>
          <p:spPr bwMode="auto">
            <a:xfrm>
              <a:off x="93944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30"/>
            <p:cNvSpPr/>
            <p:nvPr/>
          </p:nvSpPr>
          <p:spPr bwMode="auto">
            <a:xfrm>
              <a:off x="94453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31"/>
            <p:cNvSpPr/>
            <p:nvPr/>
          </p:nvSpPr>
          <p:spPr bwMode="auto">
            <a:xfrm>
              <a:off x="949621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32"/>
            <p:cNvSpPr/>
            <p:nvPr/>
          </p:nvSpPr>
          <p:spPr bwMode="auto">
            <a:xfrm>
              <a:off x="954625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33"/>
            <p:cNvSpPr/>
            <p:nvPr/>
          </p:nvSpPr>
          <p:spPr bwMode="auto">
            <a:xfrm>
              <a:off x="959628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34"/>
            <p:cNvSpPr/>
            <p:nvPr/>
          </p:nvSpPr>
          <p:spPr bwMode="auto">
            <a:xfrm>
              <a:off x="964631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969634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97463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37"/>
            <p:cNvSpPr/>
            <p:nvPr/>
          </p:nvSpPr>
          <p:spPr bwMode="auto">
            <a:xfrm>
              <a:off x="97972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984817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989907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994910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9913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1004916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1009919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101492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102001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1025102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1030106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1035199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4953749" y="3455412"/>
            <a:ext cx="5316860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b="0" baseline="0">
                <a:solidFill>
                  <a:srgbClr val="FED55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r>
              <a:rPr lang="zh-CN" altLang="en-US" dirty="0">
                <a:solidFill>
                  <a:srgbClr val="F47804"/>
                </a:solidFill>
              </a:rPr>
              <a:t>在这里输入小标题</a:t>
            </a:r>
            <a:endParaRPr lang="en-US" altLang="ko-KR" dirty="0">
              <a:solidFill>
                <a:srgbClr val="F47804"/>
              </a:solidFill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4953750" y="4037149"/>
            <a:ext cx="4821559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北带规着边准是果，江电接拉西反放，角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连攻能也。外新亲通气化低团那打，你越次以义名团商红，美示辰上枕块线年效。积入得联节相准表，结全共天极美气，具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热法从导。状非年单千月确第到在标，没因收数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目何。</a:t>
            </a:r>
            <a:endParaRPr lang="en-US" altLang="ko-KR" sz="12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908" y="1628313"/>
            <a:ext cx="2267909" cy="2188654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502" y="1487164"/>
            <a:ext cx="2188655" cy="210939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2804" y="1529839"/>
            <a:ext cx="2085013" cy="2024047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168" y="1609798"/>
            <a:ext cx="2213040" cy="2164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349"/>
          <p:cNvSpPr/>
          <p:nvPr/>
        </p:nvSpPr>
        <p:spPr>
          <a:xfrm>
            <a:off x="4837407" y="-39597"/>
            <a:ext cx="7354593" cy="6897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136" y="0"/>
                </a:moveTo>
                <a:lnTo>
                  <a:pt x="120000" y="0"/>
                </a:lnTo>
                <a:lnTo>
                  <a:pt x="120000" y="23436"/>
                </a:lnTo>
                <a:lnTo>
                  <a:pt x="93436" y="51612"/>
                </a:lnTo>
                <a:cubicBezTo>
                  <a:pt x="63881" y="82959"/>
                  <a:pt x="43332" y="104756"/>
                  <a:pt x="29043" y="119911"/>
                </a:cubicBezTo>
                <a:lnTo>
                  <a:pt x="28960" y="120000"/>
                </a:lnTo>
                <a:lnTo>
                  <a:pt x="0" y="120000"/>
                </a:lnTo>
                <a:lnTo>
                  <a:pt x="3160" y="116647"/>
                </a:lnTo>
                <a:cubicBezTo>
                  <a:pt x="22693" y="95929"/>
                  <a:pt x="50037" y="66926"/>
                  <a:pt x="88315" y="26326"/>
                </a:cubicBezTo>
                <a:lnTo>
                  <a:pt x="113136" y="0"/>
                </a:lnTo>
                <a:close/>
              </a:path>
            </a:pathLst>
          </a:custGeom>
          <a:solidFill>
            <a:srgbClr val="F4780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Shape 350"/>
          <p:cNvSpPr/>
          <p:nvPr/>
        </p:nvSpPr>
        <p:spPr>
          <a:xfrm>
            <a:off x="480192" y="3258208"/>
            <a:ext cx="4995699" cy="3639391"/>
          </a:xfrm>
          <a:prstGeom prst="rect">
            <a:avLst/>
          </a:prstGeom>
          <a:solidFill>
            <a:srgbClr val="F47804"/>
          </a:solidFill>
          <a:ln>
            <a:noFill/>
          </a:ln>
          <a:effectLst>
            <a:outerShdw blurRad="241300" dist="50800" dir="5400000" algn="ctr" rotWithShape="0">
              <a:srgbClr val="000000">
                <a:alpha val="4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Shape 351"/>
          <p:cNvSpPr txBox="1"/>
          <p:nvPr/>
        </p:nvSpPr>
        <p:spPr>
          <a:xfrm>
            <a:off x="1297413" y="5245493"/>
            <a:ext cx="3539995" cy="12301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北带规着边准是果，江电接拉西反放，角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V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连攻能也。外新亲通气化低团那打，你越次以义名团商红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，结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全共天极美气，具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Y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热法从导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" name="Shape 352"/>
          <p:cNvSpPr txBox="1"/>
          <p:nvPr/>
        </p:nvSpPr>
        <p:spPr>
          <a:xfrm>
            <a:off x="1220209" y="3836322"/>
            <a:ext cx="3617199" cy="1010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rial" panose="020B0604020202020204"/>
              <a:buNone/>
            </a:pPr>
            <a:r>
              <a:rPr lang="zh-CN" altLang="en-US" sz="4400" dirty="0" smtClean="0">
                <a:solidFill>
                  <a:schemeClr val="bg1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输入你的标题</a:t>
            </a:r>
            <a:endParaRPr lang="en-US" sz="4400" dirty="0">
              <a:solidFill>
                <a:schemeClr val="bg1"/>
              </a:solidFill>
              <a:latin typeface="+mj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hape 353"/>
          <p:cNvSpPr/>
          <p:nvPr/>
        </p:nvSpPr>
        <p:spPr>
          <a:xfrm>
            <a:off x="1297412" y="4773173"/>
            <a:ext cx="952632" cy="296333"/>
          </a:xfrm>
          <a:prstGeom prst="roundRect">
            <a:avLst>
              <a:gd name="adj" fmla="val 50000"/>
            </a:avLst>
          </a:prstGeom>
          <a:solidFill>
            <a:srgbClr val="FED55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Shape 354"/>
          <p:cNvSpPr txBox="1"/>
          <p:nvPr/>
        </p:nvSpPr>
        <p:spPr>
          <a:xfrm>
            <a:off x="1265767" y="4705884"/>
            <a:ext cx="938585" cy="3145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indent="-69850" algn="ctr">
              <a:lnSpc>
                <a:spcPct val="150000"/>
              </a:lnSpc>
              <a:spcBef>
                <a:spcPct val="0"/>
              </a:spcBef>
              <a:buClr>
                <a:schemeClr val="lt2"/>
              </a:buClr>
              <a:buSzPct val="100000"/>
              <a:buFont typeface="Calibri" panose="020F0502020204030204"/>
              <a:buNone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  <a:sym typeface="Calibri" panose="020F0502020204030204"/>
              </a:rPr>
              <a:t>标题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875"/>
          <p:cNvGrpSpPr/>
          <p:nvPr/>
        </p:nvGrpSpPr>
        <p:grpSpPr>
          <a:xfrm>
            <a:off x="-2458760" y="-1659042"/>
            <a:ext cx="10283669" cy="10082885"/>
            <a:chOff x="-591894" y="620116"/>
            <a:chExt cx="6626871" cy="6497484"/>
          </a:xfrm>
        </p:grpSpPr>
        <p:sp>
          <p:nvSpPr>
            <p:cNvPr id="11" name="Shape 876"/>
            <p:cNvSpPr/>
            <p:nvPr/>
          </p:nvSpPr>
          <p:spPr>
            <a:xfrm rot="8463232">
              <a:off x="171572" y="1752644"/>
              <a:ext cx="5099938" cy="4232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590" y="117096"/>
                  </a:moveTo>
                  <a:cubicBezTo>
                    <a:pt x="40890" y="120000"/>
                    <a:pt x="0" y="60000"/>
                    <a:pt x="6681" y="35161"/>
                  </a:cubicBezTo>
                  <a:cubicBezTo>
                    <a:pt x="13363" y="10322"/>
                    <a:pt x="59599" y="0"/>
                    <a:pt x="88730" y="20967"/>
                  </a:cubicBezTo>
                  <a:cubicBezTo>
                    <a:pt x="120000" y="43870"/>
                    <a:pt x="80445" y="111612"/>
                    <a:pt x="55590" y="117096"/>
                  </a:cubicBezTo>
                  <a:close/>
                </a:path>
              </a:pathLst>
            </a:custGeom>
            <a:solidFill>
              <a:srgbClr val="FED55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Shape 877"/>
            <p:cNvSpPr/>
            <p:nvPr/>
          </p:nvSpPr>
          <p:spPr>
            <a:xfrm rot="-151784">
              <a:off x="809884" y="1876132"/>
              <a:ext cx="5099938" cy="4232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5590" y="117096"/>
                  </a:moveTo>
                  <a:cubicBezTo>
                    <a:pt x="40890" y="120000"/>
                    <a:pt x="0" y="60000"/>
                    <a:pt x="6681" y="35161"/>
                  </a:cubicBezTo>
                  <a:cubicBezTo>
                    <a:pt x="13363" y="10322"/>
                    <a:pt x="59599" y="0"/>
                    <a:pt x="88730" y="20967"/>
                  </a:cubicBezTo>
                  <a:cubicBezTo>
                    <a:pt x="120000" y="43870"/>
                    <a:pt x="80445" y="111612"/>
                    <a:pt x="55590" y="117096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3" name="Shape 878"/>
          <p:cNvSpPr txBox="1"/>
          <p:nvPr/>
        </p:nvSpPr>
        <p:spPr>
          <a:xfrm>
            <a:off x="7376820" y="2244784"/>
            <a:ext cx="4442647" cy="1010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defTabSz="914400">
              <a:buClr>
                <a:srgbClr val="FFFFFF"/>
              </a:buClr>
              <a:buSzPct val="100000"/>
              <a:buFont typeface="Arial" panose="020B0604020202020204"/>
              <a:buNone/>
            </a:pPr>
            <a:r>
              <a:rPr lang="zh-CN" altLang="en-US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输入你的标题</a:t>
            </a:r>
            <a:endParaRPr lang="en-US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Shape 879"/>
          <p:cNvSpPr txBox="1"/>
          <p:nvPr/>
        </p:nvSpPr>
        <p:spPr>
          <a:xfrm>
            <a:off x="7376821" y="3373453"/>
            <a:ext cx="3570579" cy="1271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北带规着边准是果，江电接拉西反放，角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V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连攻能也。外新亲通气化低团那打，你越次以义名团商红，美示辰上枕块线年效。积入得联节相准表，结全共天极美气，具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Y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热法从导。状非年单千月确第到在标，没因收数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W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目何。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5" name="Shape 880"/>
          <p:cNvSpPr txBox="1"/>
          <p:nvPr/>
        </p:nvSpPr>
        <p:spPr>
          <a:xfrm>
            <a:off x="1058033" y="2394550"/>
            <a:ext cx="4314067" cy="2358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defTabSz="914400">
              <a:buClr>
                <a:srgbClr val="FFFFFF"/>
              </a:buClr>
              <a:buSzPct val="100000"/>
              <a:buFont typeface="Arial" panose="020B0604020202020204"/>
              <a:buNone/>
            </a:pPr>
            <a:r>
              <a:rPr lang="en-US" sz="4400" kern="0" dirty="0" smtClean="0">
                <a:solidFill>
                  <a:srgbClr val="FFFFFF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r>
              <a:rPr lang="zh-CN" altLang="en-US" sz="4400" kern="0" dirty="0" smtClean="0">
                <a:solidFill>
                  <a:srgbClr val="FFFFFF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请你在这里输入你的内容</a:t>
            </a:r>
            <a:r>
              <a:rPr lang="en-US" sz="4400" kern="0" dirty="0" smtClean="0">
                <a:solidFill>
                  <a:srgbClr val="FFFFFF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”</a:t>
            </a:r>
            <a:endParaRPr lang="en-US" sz="4400" kern="0" dirty="0">
              <a:solidFill>
                <a:srgbClr val="FFFFFF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812"/>
          <p:cNvGrpSpPr/>
          <p:nvPr/>
        </p:nvGrpSpPr>
        <p:grpSpPr>
          <a:xfrm>
            <a:off x="5855027" y="1711725"/>
            <a:ext cx="5565863" cy="4092824"/>
            <a:chOff x="2176463" y="2373312"/>
            <a:chExt cx="1895475" cy="1393826"/>
          </a:xfrm>
        </p:grpSpPr>
        <p:sp>
          <p:nvSpPr>
            <p:cNvPr id="3" name="Shape 813"/>
            <p:cNvSpPr/>
            <p:nvPr/>
          </p:nvSpPr>
          <p:spPr>
            <a:xfrm>
              <a:off x="2527300" y="2373312"/>
              <a:ext cx="623888" cy="615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57" y="120000"/>
                  </a:moveTo>
                  <a:cubicBezTo>
                    <a:pt x="17368" y="120000"/>
                    <a:pt x="12105" y="117866"/>
                    <a:pt x="7894" y="113600"/>
                  </a:cubicBezTo>
                  <a:cubicBezTo>
                    <a:pt x="0" y="105600"/>
                    <a:pt x="0" y="91733"/>
                    <a:pt x="7894" y="83733"/>
                  </a:cubicBezTo>
                  <a:cubicBezTo>
                    <a:pt x="82105" y="8533"/>
                    <a:pt x="82105" y="8533"/>
                    <a:pt x="82105" y="8533"/>
                  </a:cubicBezTo>
                  <a:cubicBezTo>
                    <a:pt x="90526" y="0"/>
                    <a:pt x="103684" y="0"/>
                    <a:pt x="112105" y="8533"/>
                  </a:cubicBezTo>
                  <a:cubicBezTo>
                    <a:pt x="119999" y="17066"/>
                    <a:pt x="119999" y="30400"/>
                    <a:pt x="112105" y="38933"/>
                  </a:cubicBezTo>
                  <a:cubicBezTo>
                    <a:pt x="37894" y="113600"/>
                    <a:pt x="37894" y="113600"/>
                    <a:pt x="37894" y="113600"/>
                  </a:cubicBezTo>
                  <a:cubicBezTo>
                    <a:pt x="33684" y="117866"/>
                    <a:pt x="28421" y="120000"/>
                    <a:pt x="23157" y="120000"/>
                  </a:cubicBezTo>
                  <a:close/>
                </a:path>
              </a:pathLst>
            </a:custGeom>
            <a:solidFill>
              <a:srgbClr val="FED55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" name="Shape 814"/>
            <p:cNvSpPr/>
            <p:nvPr/>
          </p:nvSpPr>
          <p:spPr>
            <a:xfrm>
              <a:off x="2176463" y="3016250"/>
              <a:ext cx="334963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78" y="120000"/>
                  </a:moveTo>
                  <a:cubicBezTo>
                    <a:pt x="32459" y="120000"/>
                    <a:pt x="22622" y="115932"/>
                    <a:pt x="14754" y="107796"/>
                  </a:cubicBezTo>
                  <a:cubicBezTo>
                    <a:pt x="0" y="92542"/>
                    <a:pt x="0" y="66101"/>
                    <a:pt x="14754" y="50847"/>
                  </a:cubicBezTo>
                  <a:cubicBezTo>
                    <a:pt x="49180" y="15254"/>
                    <a:pt x="49180" y="15254"/>
                    <a:pt x="49180" y="15254"/>
                  </a:cubicBezTo>
                  <a:cubicBezTo>
                    <a:pt x="63934" y="0"/>
                    <a:pt x="89508" y="0"/>
                    <a:pt x="104262" y="15254"/>
                  </a:cubicBezTo>
                  <a:cubicBezTo>
                    <a:pt x="120000" y="31525"/>
                    <a:pt x="120000" y="56949"/>
                    <a:pt x="104262" y="73220"/>
                  </a:cubicBezTo>
                  <a:cubicBezTo>
                    <a:pt x="70819" y="107796"/>
                    <a:pt x="70819" y="107796"/>
                    <a:pt x="70819" y="107796"/>
                  </a:cubicBezTo>
                  <a:cubicBezTo>
                    <a:pt x="62950" y="115932"/>
                    <a:pt x="53114" y="120000"/>
                    <a:pt x="43278" y="120000"/>
                  </a:cubicBezTo>
                  <a:close/>
                </a:path>
              </a:pathLst>
            </a:custGeom>
            <a:solidFill>
              <a:srgbClr val="FFB26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" name="Shape 815"/>
            <p:cNvSpPr/>
            <p:nvPr/>
          </p:nvSpPr>
          <p:spPr>
            <a:xfrm>
              <a:off x="3738563" y="2520950"/>
              <a:ext cx="333375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78" y="120000"/>
                  </a:moveTo>
                  <a:cubicBezTo>
                    <a:pt x="33442" y="120000"/>
                    <a:pt x="23606" y="115932"/>
                    <a:pt x="15737" y="107796"/>
                  </a:cubicBezTo>
                  <a:cubicBezTo>
                    <a:pt x="0" y="92542"/>
                    <a:pt x="0" y="66101"/>
                    <a:pt x="15737" y="50847"/>
                  </a:cubicBezTo>
                  <a:cubicBezTo>
                    <a:pt x="49180" y="15254"/>
                    <a:pt x="49180" y="15254"/>
                    <a:pt x="49180" y="15254"/>
                  </a:cubicBezTo>
                  <a:cubicBezTo>
                    <a:pt x="64918" y="0"/>
                    <a:pt x="89508" y="0"/>
                    <a:pt x="105245" y="15254"/>
                  </a:cubicBezTo>
                  <a:cubicBezTo>
                    <a:pt x="120000" y="31525"/>
                    <a:pt x="120000" y="56949"/>
                    <a:pt x="105245" y="73220"/>
                  </a:cubicBezTo>
                  <a:cubicBezTo>
                    <a:pt x="70819" y="107796"/>
                    <a:pt x="70819" y="107796"/>
                    <a:pt x="70819" y="107796"/>
                  </a:cubicBezTo>
                  <a:cubicBezTo>
                    <a:pt x="63934" y="115932"/>
                    <a:pt x="53114" y="120000"/>
                    <a:pt x="43278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" name="Shape 816"/>
            <p:cNvSpPr/>
            <p:nvPr/>
          </p:nvSpPr>
          <p:spPr>
            <a:xfrm>
              <a:off x="2286000" y="2373312"/>
              <a:ext cx="1400175" cy="1393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12" y="120000"/>
                  </a:moveTo>
                  <a:cubicBezTo>
                    <a:pt x="7734" y="120000"/>
                    <a:pt x="5390" y="119056"/>
                    <a:pt x="3515" y="117170"/>
                  </a:cubicBezTo>
                  <a:cubicBezTo>
                    <a:pt x="0" y="113634"/>
                    <a:pt x="0" y="107504"/>
                    <a:pt x="3515" y="103968"/>
                  </a:cubicBezTo>
                  <a:cubicBezTo>
                    <a:pt x="103125" y="3772"/>
                    <a:pt x="103125" y="3772"/>
                    <a:pt x="103125" y="3772"/>
                  </a:cubicBezTo>
                  <a:cubicBezTo>
                    <a:pt x="106640" y="0"/>
                    <a:pt x="112734" y="0"/>
                    <a:pt x="116250" y="3772"/>
                  </a:cubicBezTo>
                  <a:cubicBezTo>
                    <a:pt x="120000" y="7544"/>
                    <a:pt x="120000" y="13438"/>
                    <a:pt x="116250" y="17210"/>
                  </a:cubicBezTo>
                  <a:cubicBezTo>
                    <a:pt x="16875" y="117170"/>
                    <a:pt x="16875" y="117170"/>
                    <a:pt x="16875" y="117170"/>
                  </a:cubicBezTo>
                  <a:cubicBezTo>
                    <a:pt x="15000" y="119056"/>
                    <a:pt x="12656" y="120000"/>
                    <a:pt x="10312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Shape 817"/>
            <p:cNvSpPr/>
            <p:nvPr/>
          </p:nvSpPr>
          <p:spPr>
            <a:xfrm>
              <a:off x="2963863" y="2836863"/>
              <a:ext cx="787400" cy="77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333" y="120000"/>
                  </a:moveTo>
                  <a:cubicBezTo>
                    <a:pt x="14166" y="120000"/>
                    <a:pt x="10000" y="118303"/>
                    <a:pt x="6666" y="114911"/>
                  </a:cubicBezTo>
                  <a:cubicBezTo>
                    <a:pt x="0" y="108127"/>
                    <a:pt x="0" y="97526"/>
                    <a:pt x="6666" y="90742"/>
                  </a:cubicBezTo>
                  <a:cubicBezTo>
                    <a:pt x="89583" y="6360"/>
                    <a:pt x="89583" y="6360"/>
                    <a:pt x="89583" y="6360"/>
                  </a:cubicBezTo>
                  <a:cubicBezTo>
                    <a:pt x="96250" y="0"/>
                    <a:pt x="106666" y="0"/>
                    <a:pt x="113333" y="6360"/>
                  </a:cubicBezTo>
                  <a:cubicBezTo>
                    <a:pt x="120000" y="13144"/>
                    <a:pt x="120000" y="23745"/>
                    <a:pt x="113333" y="30530"/>
                  </a:cubicBezTo>
                  <a:cubicBezTo>
                    <a:pt x="30416" y="114911"/>
                    <a:pt x="30416" y="114911"/>
                    <a:pt x="30416" y="114911"/>
                  </a:cubicBezTo>
                  <a:cubicBezTo>
                    <a:pt x="27083" y="118303"/>
                    <a:pt x="22916" y="120000"/>
                    <a:pt x="18333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8" name="Shape 818"/>
          <p:cNvPicPr preferRelativeResize="0"/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03275" y="2247498"/>
            <a:ext cx="3871544" cy="3010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19"/>
          <p:cNvSpPr txBox="1"/>
          <p:nvPr/>
        </p:nvSpPr>
        <p:spPr>
          <a:xfrm>
            <a:off x="1210904" y="2829973"/>
            <a:ext cx="3781891" cy="11629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北带规着边准是果，江电接拉西反放，角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V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连攻能也。外新亲通气化低团那打，你越次以义名团商红，美示辰上枕块线年效。积入得联节相准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表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10" name="Shape 820"/>
          <p:cNvGrpSpPr/>
          <p:nvPr/>
        </p:nvGrpSpPr>
        <p:grpSpPr>
          <a:xfrm>
            <a:off x="1061820" y="3843418"/>
            <a:ext cx="659277" cy="646405"/>
            <a:chOff x="-727581" y="5696269"/>
            <a:chExt cx="1830709" cy="1794965"/>
          </a:xfrm>
        </p:grpSpPr>
        <p:grpSp>
          <p:nvGrpSpPr>
            <p:cNvPr id="11" name="Shape 821"/>
            <p:cNvGrpSpPr/>
            <p:nvPr/>
          </p:nvGrpSpPr>
          <p:grpSpPr>
            <a:xfrm>
              <a:off x="-727581" y="5696269"/>
              <a:ext cx="1830709" cy="1794965"/>
              <a:chOff x="-591894" y="620116"/>
              <a:chExt cx="6626871" cy="6497484"/>
            </a:xfrm>
          </p:grpSpPr>
          <p:sp>
            <p:nvSpPr>
              <p:cNvPr id="13" name="Shape 822"/>
              <p:cNvSpPr/>
              <p:nvPr/>
            </p:nvSpPr>
            <p:spPr>
              <a:xfrm rot="8463232">
                <a:off x="171572" y="1752644"/>
                <a:ext cx="5099938" cy="42324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66B51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" name="Shape 823"/>
              <p:cNvSpPr/>
              <p:nvPr/>
            </p:nvSpPr>
            <p:spPr>
              <a:xfrm>
                <a:off x="885576" y="1965562"/>
                <a:ext cx="4835954" cy="40133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F764D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2" name="Shape 824"/>
            <p:cNvSpPr/>
            <p:nvPr/>
          </p:nvSpPr>
          <p:spPr>
            <a:xfrm>
              <a:off x="127718" y="6480228"/>
              <a:ext cx="290513" cy="2841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100000"/>
                  </a:moveTo>
                  <a:cubicBezTo>
                    <a:pt x="86037" y="71764"/>
                    <a:pt x="86037" y="71764"/>
                    <a:pt x="86037" y="71764"/>
                  </a:cubicBezTo>
                  <a:cubicBezTo>
                    <a:pt x="86037" y="71764"/>
                    <a:pt x="84905" y="70588"/>
                    <a:pt x="83773" y="70588"/>
                  </a:cubicBezTo>
                  <a:cubicBezTo>
                    <a:pt x="88301" y="63529"/>
                    <a:pt x="90566" y="55294"/>
                    <a:pt x="90566" y="47058"/>
                  </a:cubicBezTo>
                  <a:cubicBezTo>
                    <a:pt x="90566" y="21176"/>
                    <a:pt x="70188" y="0"/>
                    <a:pt x="45283" y="0"/>
                  </a:cubicBezTo>
                  <a:cubicBezTo>
                    <a:pt x="20377" y="0"/>
                    <a:pt x="0" y="21176"/>
                    <a:pt x="0" y="47058"/>
                  </a:cubicBezTo>
                  <a:cubicBezTo>
                    <a:pt x="0" y="72941"/>
                    <a:pt x="20377" y="94117"/>
                    <a:pt x="45283" y="94117"/>
                  </a:cubicBezTo>
                  <a:cubicBezTo>
                    <a:pt x="54339" y="94117"/>
                    <a:pt x="62264" y="91764"/>
                    <a:pt x="69056" y="85882"/>
                  </a:cubicBezTo>
                  <a:cubicBezTo>
                    <a:pt x="70188" y="87058"/>
                    <a:pt x="70188" y="88235"/>
                    <a:pt x="71320" y="89411"/>
                  </a:cubicBezTo>
                  <a:cubicBezTo>
                    <a:pt x="101886" y="116470"/>
                    <a:pt x="101886" y="116470"/>
                    <a:pt x="101886" y="116470"/>
                  </a:cubicBezTo>
                  <a:cubicBezTo>
                    <a:pt x="105283" y="120000"/>
                    <a:pt x="110943" y="120000"/>
                    <a:pt x="114339" y="116470"/>
                  </a:cubicBezTo>
                  <a:cubicBezTo>
                    <a:pt x="116603" y="112941"/>
                    <a:pt x="116603" y="112941"/>
                    <a:pt x="116603" y="112941"/>
                  </a:cubicBezTo>
                  <a:cubicBezTo>
                    <a:pt x="120000" y="109411"/>
                    <a:pt x="120000" y="103529"/>
                    <a:pt x="116603" y="100000"/>
                  </a:cubicBezTo>
                  <a:close/>
                  <a:moveTo>
                    <a:pt x="45283" y="75294"/>
                  </a:moveTo>
                  <a:cubicBezTo>
                    <a:pt x="29433" y="75294"/>
                    <a:pt x="16981" y="62352"/>
                    <a:pt x="16981" y="47058"/>
                  </a:cubicBezTo>
                  <a:cubicBezTo>
                    <a:pt x="16981" y="30588"/>
                    <a:pt x="29433" y="17647"/>
                    <a:pt x="45283" y="17647"/>
                  </a:cubicBezTo>
                  <a:cubicBezTo>
                    <a:pt x="60000" y="17647"/>
                    <a:pt x="72452" y="30588"/>
                    <a:pt x="72452" y="47058"/>
                  </a:cubicBezTo>
                  <a:cubicBezTo>
                    <a:pt x="72452" y="62352"/>
                    <a:pt x="60000" y="75294"/>
                    <a:pt x="45283" y="75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" name="Shape 825"/>
          <p:cNvGrpSpPr/>
          <p:nvPr/>
        </p:nvGrpSpPr>
        <p:grpSpPr>
          <a:xfrm>
            <a:off x="2607791" y="3845012"/>
            <a:ext cx="659279" cy="646405"/>
            <a:chOff x="7726534" y="5696268"/>
            <a:chExt cx="1830710" cy="1794965"/>
          </a:xfrm>
        </p:grpSpPr>
        <p:grpSp>
          <p:nvGrpSpPr>
            <p:cNvPr id="16" name="Shape 826"/>
            <p:cNvGrpSpPr/>
            <p:nvPr/>
          </p:nvGrpSpPr>
          <p:grpSpPr>
            <a:xfrm>
              <a:off x="7726534" y="5696268"/>
              <a:ext cx="1830710" cy="1794965"/>
              <a:chOff x="-591894" y="620116"/>
              <a:chExt cx="6626871" cy="6497484"/>
            </a:xfrm>
          </p:grpSpPr>
          <p:sp>
            <p:nvSpPr>
              <p:cNvPr id="18" name="Shape 827"/>
              <p:cNvSpPr/>
              <p:nvPr/>
            </p:nvSpPr>
            <p:spPr>
              <a:xfrm rot="8463232">
                <a:off x="171572" y="1752644"/>
                <a:ext cx="5099938" cy="42324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66B51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" name="Shape 828"/>
              <p:cNvSpPr/>
              <p:nvPr/>
            </p:nvSpPr>
            <p:spPr>
              <a:xfrm rot="6372916">
                <a:off x="355655" y="1846159"/>
                <a:ext cx="4835955" cy="40133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F764D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7" name="Shape 829"/>
            <p:cNvSpPr/>
            <p:nvPr/>
          </p:nvSpPr>
          <p:spPr>
            <a:xfrm>
              <a:off x="8570073" y="6369030"/>
              <a:ext cx="219076" cy="317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000" y="50526"/>
                  </a:moveTo>
                  <a:cubicBezTo>
                    <a:pt x="34500" y="50526"/>
                    <a:pt x="34500" y="50526"/>
                    <a:pt x="34500" y="50526"/>
                  </a:cubicBezTo>
                  <a:cubicBezTo>
                    <a:pt x="34500" y="49473"/>
                    <a:pt x="34500" y="47368"/>
                    <a:pt x="34500" y="46315"/>
                  </a:cubicBezTo>
                  <a:cubicBezTo>
                    <a:pt x="34500" y="34736"/>
                    <a:pt x="34500" y="34736"/>
                    <a:pt x="34500" y="34736"/>
                  </a:cubicBezTo>
                  <a:cubicBezTo>
                    <a:pt x="34500" y="22105"/>
                    <a:pt x="45000" y="11578"/>
                    <a:pt x="60000" y="11578"/>
                  </a:cubicBezTo>
                  <a:cubicBezTo>
                    <a:pt x="73500" y="11578"/>
                    <a:pt x="85500" y="22105"/>
                    <a:pt x="85500" y="34736"/>
                  </a:cubicBezTo>
                  <a:cubicBezTo>
                    <a:pt x="100500" y="34736"/>
                    <a:pt x="100500" y="34736"/>
                    <a:pt x="100500" y="34736"/>
                  </a:cubicBezTo>
                  <a:cubicBezTo>
                    <a:pt x="100500" y="33684"/>
                    <a:pt x="100500" y="33684"/>
                    <a:pt x="100500" y="33684"/>
                  </a:cubicBezTo>
                  <a:cubicBezTo>
                    <a:pt x="100500" y="14736"/>
                    <a:pt x="82500" y="0"/>
                    <a:pt x="60000" y="0"/>
                  </a:cubicBezTo>
                  <a:cubicBezTo>
                    <a:pt x="37500" y="0"/>
                    <a:pt x="19500" y="15789"/>
                    <a:pt x="19500" y="34736"/>
                  </a:cubicBezTo>
                  <a:cubicBezTo>
                    <a:pt x="19500" y="50526"/>
                    <a:pt x="19500" y="50526"/>
                    <a:pt x="19500" y="50526"/>
                  </a:cubicBezTo>
                  <a:cubicBezTo>
                    <a:pt x="9000" y="51578"/>
                    <a:pt x="0" y="57894"/>
                    <a:pt x="0" y="65263"/>
                  </a:cubicBezTo>
                  <a:cubicBezTo>
                    <a:pt x="0" y="105263"/>
                    <a:pt x="0" y="105263"/>
                    <a:pt x="0" y="105263"/>
                  </a:cubicBezTo>
                  <a:cubicBezTo>
                    <a:pt x="0" y="113684"/>
                    <a:pt x="10500" y="119999"/>
                    <a:pt x="22500" y="119999"/>
                  </a:cubicBezTo>
                  <a:cubicBezTo>
                    <a:pt x="99000" y="119999"/>
                    <a:pt x="99000" y="119999"/>
                    <a:pt x="99000" y="119999"/>
                  </a:cubicBezTo>
                  <a:cubicBezTo>
                    <a:pt x="111000" y="119999"/>
                    <a:pt x="120000" y="113684"/>
                    <a:pt x="120000" y="105263"/>
                  </a:cubicBezTo>
                  <a:cubicBezTo>
                    <a:pt x="120000" y="65263"/>
                    <a:pt x="120000" y="65263"/>
                    <a:pt x="120000" y="65263"/>
                  </a:cubicBezTo>
                  <a:cubicBezTo>
                    <a:pt x="120000" y="56842"/>
                    <a:pt x="111000" y="50526"/>
                    <a:pt x="99000" y="50526"/>
                  </a:cubicBezTo>
                  <a:close/>
                  <a:moveTo>
                    <a:pt x="69000" y="84210"/>
                  </a:moveTo>
                  <a:cubicBezTo>
                    <a:pt x="72000" y="98947"/>
                    <a:pt x="72000" y="98947"/>
                    <a:pt x="72000" y="98947"/>
                  </a:cubicBezTo>
                  <a:cubicBezTo>
                    <a:pt x="73500" y="104210"/>
                    <a:pt x="67500" y="108421"/>
                    <a:pt x="61500" y="108421"/>
                  </a:cubicBezTo>
                  <a:cubicBezTo>
                    <a:pt x="55500" y="108421"/>
                    <a:pt x="51000" y="104210"/>
                    <a:pt x="51000" y="98947"/>
                  </a:cubicBezTo>
                  <a:cubicBezTo>
                    <a:pt x="55500" y="84210"/>
                    <a:pt x="55500" y="84210"/>
                    <a:pt x="55500" y="84210"/>
                  </a:cubicBezTo>
                  <a:cubicBezTo>
                    <a:pt x="51000" y="83157"/>
                    <a:pt x="48000" y="80000"/>
                    <a:pt x="48000" y="75789"/>
                  </a:cubicBezTo>
                  <a:cubicBezTo>
                    <a:pt x="48000" y="70526"/>
                    <a:pt x="54000" y="66315"/>
                    <a:pt x="61500" y="66315"/>
                  </a:cubicBezTo>
                  <a:cubicBezTo>
                    <a:pt x="69000" y="66315"/>
                    <a:pt x="75000" y="70526"/>
                    <a:pt x="75000" y="75789"/>
                  </a:cubicBezTo>
                  <a:cubicBezTo>
                    <a:pt x="75000" y="78947"/>
                    <a:pt x="72000" y="82105"/>
                    <a:pt x="69000" y="84210"/>
                  </a:cubicBezTo>
                  <a:cubicBezTo>
                    <a:pt x="69000" y="84210"/>
                    <a:pt x="69000" y="84210"/>
                    <a:pt x="69000" y="84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0" name="Shape 830"/>
          <p:cNvGrpSpPr/>
          <p:nvPr/>
        </p:nvGrpSpPr>
        <p:grpSpPr>
          <a:xfrm>
            <a:off x="1828116" y="3855294"/>
            <a:ext cx="698733" cy="646406"/>
            <a:chOff x="5119407" y="4798782"/>
            <a:chExt cx="1940274" cy="1794967"/>
          </a:xfrm>
        </p:grpSpPr>
        <p:grpSp>
          <p:nvGrpSpPr>
            <p:cNvPr id="21" name="Shape 831"/>
            <p:cNvGrpSpPr/>
            <p:nvPr/>
          </p:nvGrpSpPr>
          <p:grpSpPr>
            <a:xfrm>
              <a:off x="5119407" y="4798782"/>
              <a:ext cx="1940274" cy="1794967"/>
              <a:chOff x="-591894" y="620108"/>
              <a:chExt cx="7023479" cy="6497491"/>
            </a:xfrm>
          </p:grpSpPr>
          <p:sp>
            <p:nvSpPr>
              <p:cNvPr id="23" name="Shape 832"/>
              <p:cNvSpPr/>
              <p:nvPr/>
            </p:nvSpPr>
            <p:spPr>
              <a:xfrm rot="8463232">
                <a:off x="171572" y="1752644"/>
                <a:ext cx="5099938" cy="42324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66B51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Shape 833"/>
              <p:cNvSpPr/>
              <p:nvPr/>
            </p:nvSpPr>
            <p:spPr>
              <a:xfrm rot="-2707712">
                <a:off x="885567" y="1742780"/>
                <a:ext cx="4835955" cy="401334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5590" y="117096"/>
                    </a:moveTo>
                    <a:cubicBezTo>
                      <a:pt x="40890" y="120000"/>
                      <a:pt x="0" y="60000"/>
                      <a:pt x="6681" y="35161"/>
                    </a:cubicBezTo>
                    <a:cubicBezTo>
                      <a:pt x="13363" y="10322"/>
                      <a:pt x="59599" y="0"/>
                      <a:pt x="88730" y="20967"/>
                    </a:cubicBezTo>
                    <a:cubicBezTo>
                      <a:pt x="120000" y="43870"/>
                      <a:pt x="80445" y="111612"/>
                      <a:pt x="55590" y="117096"/>
                    </a:cubicBezTo>
                    <a:close/>
                  </a:path>
                </a:pathLst>
              </a:custGeom>
              <a:solidFill>
                <a:srgbClr val="FF764D"/>
              </a:soli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22" name="Shape 834"/>
            <p:cNvSpPr/>
            <p:nvPr/>
          </p:nvSpPr>
          <p:spPr>
            <a:xfrm>
              <a:off x="5999063" y="5493424"/>
              <a:ext cx="257175" cy="29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191" y="78113"/>
                  </a:moveTo>
                  <a:cubicBezTo>
                    <a:pt x="86808" y="78113"/>
                    <a:pt x="81702" y="80377"/>
                    <a:pt x="77872" y="83773"/>
                  </a:cubicBezTo>
                  <a:cubicBezTo>
                    <a:pt x="48510" y="69056"/>
                    <a:pt x="48510" y="69056"/>
                    <a:pt x="48510" y="69056"/>
                  </a:cubicBezTo>
                  <a:cubicBezTo>
                    <a:pt x="48510" y="67924"/>
                    <a:pt x="48510" y="66792"/>
                    <a:pt x="48510" y="65660"/>
                  </a:cubicBezTo>
                  <a:cubicBezTo>
                    <a:pt x="48510" y="63396"/>
                    <a:pt x="47234" y="62264"/>
                    <a:pt x="47234" y="60000"/>
                  </a:cubicBezTo>
                  <a:cubicBezTo>
                    <a:pt x="80425" y="38490"/>
                    <a:pt x="80425" y="38490"/>
                    <a:pt x="80425" y="38490"/>
                  </a:cubicBezTo>
                  <a:cubicBezTo>
                    <a:pt x="85531" y="40754"/>
                    <a:pt x="90638" y="43018"/>
                    <a:pt x="97021" y="43018"/>
                  </a:cubicBezTo>
                  <a:cubicBezTo>
                    <a:pt x="109787" y="41886"/>
                    <a:pt x="120000" y="31698"/>
                    <a:pt x="118723" y="20377"/>
                  </a:cubicBezTo>
                  <a:cubicBezTo>
                    <a:pt x="118723" y="9056"/>
                    <a:pt x="107234" y="0"/>
                    <a:pt x="94468" y="1132"/>
                  </a:cubicBezTo>
                  <a:cubicBezTo>
                    <a:pt x="81702" y="2264"/>
                    <a:pt x="71489" y="11320"/>
                    <a:pt x="72765" y="23773"/>
                  </a:cubicBezTo>
                  <a:cubicBezTo>
                    <a:pt x="72765" y="24905"/>
                    <a:pt x="72765" y="26037"/>
                    <a:pt x="72765" y="27169"/>
                  </a:cubicBezTo>
                  <a:cubicBezTo>
                    <a:pt x="38297" y="49811"/>
                    <a:pt x="38297" y="49811"/>
                    <a:pt x="38297" y="49811"/>
                  </a:cubicBezTo>
                  <a:cubicBezTo>
                    <a:pt x="33191" y="47547"/>
                    <a:pt x="28085" y="45283"/>
                    <a:pt x="22978" y="46415"/>
                  </a:cubicBezTo>
                  <a:cubicBezTo>
                    <a:pt x="10212" y="46415"/>
                    <a:pt x="0" y="56603"/>
                    <a:pt x="1276" y="67924"/>
                  </a:cubicBezTo>
                  <a:cubicBezTo>
                    <a:pt x="2553" y="79245"/>
                    <a:pt x="12765" y="88301"/>
                    <a:pt x="25531" y="87169"/>
                  </a:cubicBezTo>
                  <a:cubicBezTo>
                    <a:pt x="33191" y="87169"/>
                    <a:pt x="38297" y="84905"/>
                    <a:pt x="42127" y="80377"/>
                  </a:cubicBezTo>
                  <a:cubicBezTo>
                    <a:pt x="71489" y="95094"/>
                    <a:pt x="71489" y="95094"/>
                    <a:pt x="71489" y="95094"/>
                  </a:cubicBezTo>
                  <a:cubicBezTo>
                    <a:pt x="71489" y="96226"/>
                    <a:pt x="71489" y="98490"/>
                    <a:pt x="71489" y="99622"/>
                  </a:cubicBezTo>
                  <a:cubicBezTo>
                    <a:pt x="71489" y="110943"/>
                    <a:pt x="82978" y="120000"/>
                    <a:pt x="95744" y="118867"/>
                  </a:cubicBezTo>
                  <a:cubicBezTo>
                    <a:pt x="108510" y="118867"/>
                    <a:pt x="118723" y="108679"/>
                    <a:pt x="117446" y="97358"/>
                  </a:cubicBezTo>
                  <a:cubicBezTo>
                    <a:pt x="117446" y="86037"/>
                    <a:pt x="105957" y="76981"/>
                    <a:pt x="93191" y="78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5" name="Shape 835"/>
          <p:cNvSpPr txBox="1"/>
          <p:nvPr/>
        </p:nvSpPr>
        <p:spPr>
          <a:xfrm>
            <a:off x="1178939" y="4524702"/>
            <a:ext cx="3463399" cy="7440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外新亲通气化低团那打，你越次以义名团商红，美示辰上枕块线年效。积入得联节相准表。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7" name="图片占位符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52435" y="2416957"/>
            <a:ext cx="3556511" cy="19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627"/>
          <p:cNvSpPr txBox="1"/>
          <p:nvPr/>
        </p:nvSpPr>
        <p:spPr>
          <a:xfrm>
            <a:off x="-547132" y="2003413"/>
            <a:ext cx="6969125" cy="100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输入你</a:t>
            </a:r>
            <a:r>
              <a:rPr lang="zh-CN" altLang="en-US" kern="0" dirty="0" smtClean="0">
                <a:solidFill>
                  <a:srgbClr val="F47804"/>
                </a:solidFill>
                <a:latin typeface="Multicolore"/>
              </a:rPr>
              <a:t>的标题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975601" y="0"/>
            <a:ext cx="3619500" cy="3073400"/>
          </a:xfrm>
          <a:prstGeom prst="rect">
            <a:avLst/>
          </a:prstGeom>
        </p:spPr>
      </p:pic>
      <p:grpSp>
        <p:nvGrpSpPr>
          <p:cNvPr id="4" name="Group 125"/>
          <p:cNvGrpSpPr/>
          <p:nvPr/>
        </p:nvGrpSpPr>
        <p:grpSpPr>
          <a:xfrm>
            <a:off x="240031" y="112713"/>
            <a:ext cx="11711940" cy="802976"/>
            <a:chOff x="152400" y="122238"/>
            <a:chExt cx="11887200" cy="814992"/>
          </a:xfrm>
          <a:solidFill>
            <a:srgbClr val="FFFFFF">
              <a:alpha val="15000"/>
            </a:srgbClr>
          </a:solidFill>
        </p:grpSpPr>
        <p:sp>
          <p:nvSpPr>
            <p:cNvPr id="5" name="Freeform 5"/>
            <p:cNvSpPr/>
            <p:nvPr userDrawn="1"/>
          </p:nvSpPr>
          <p:spPr bwMode="auto">
            <a:xfrm>
              <a:off x="8171069" y="316738"/>
              <a:ext cx="255356" cy="263112"/>
            </a:xfrm>
            <a:custGeom>
              <a:avLst/>
              <a:gdLst>
                <a:gd name="T0" fmla="*/ 106 w 181"/>
                <a:gd name="T1" fmla="*/ 0 h 186"/>
                <a:gd name="T2" fmla="*/ 102 w 181"/>
                <a:gd name="T3" fmla="*/ 4 h 186"/>
                <a:gd name="T4" fmla="*/ 73 w 181"/>
                <a:gd name="T5" fmla="*/ 79 h 186"/>
                <a:gd name="T6" fmla="*/ 6 w 181"/>
                <a:gd name="T7" fmla="*/ 50 h 186"/>
                <a:gd name="T8" fmla="*/ 4 w 181"/>
                <a:gd name="T9" fmla="*/ 50 h 186"/>
                <a:gd name="T10" fmla="*/ 0 w 181"/>
                <a:gd name="T11" fmla="*/ 54 h 186"/>
                <a:gd name="T12" fmla="*/ 40 w 181"/>
                <a:gd name="T13" fmla="*/ 108 h 186"/>
                <a:gd name="T14" fmla="*/ 17 w 181"/>
                <a:gd name="T15" fmla="*/ 152 h 186"/>
                <a:gd name="T16" fmla="*/ 20 w 181"/>
                <a:gd name="T17" fmla="*/ 156 h 186"/>
                <a:gd name="T18" fmla="*/ 20 w 181"/>
                <a:gd name="T19" fmla="*/ 156 h 186"/>
                <a:gd name="T20" fmla="*/ 76 w 181"/>
                <a:gd name="T21" fmla="*/ 150 h 186"/>
                <a:gd name="T22" fmla="*/ 123 w 181"/>
                <a:gd name="T23" fmla="*/ 185 h 186"/>
                <a:gd name="T24" fmla="*/ 125 w 181"/>
                <a:gd name="T25" fmla="*/ 186 h 186"/>
                <a:gd name="T26" fmla="*/ 128 w 181"/>
                <a:gd name="T27" fmla="*/ 181 h 186"/>
                <a:gd name="T28" fmla="*/ 122 w 181"/>
                <a:gd name="T29" fmla="*/ 128 h 186"/>
                <a:gd name="T30" fmla="*/ 179 w 181"/>
                <a:gd name="T31" fmla="*/ 101 h 186"/>
                <a:gd name="T32" fmla="*/ 178 w 181"/>
                <a:gd name="T33" fmla="*/ 95 h 186"/>
                <a:gd name="T34" fmla="*/ 120 w 181"/>
                <a:gd name="T35" fmla="*/ 83 h 186"/>
                <a:gd name="T36" fmla="*/ 109 w 181"/>
                <a:gd name="T37" fmla="*/ 3 h 186"/>
                <a:gd name="T38" fmla="*/ 106 w 181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6">
                  <a:moveTo>
                    <a:pt x="106" y="0"/>
                  </a:moveTo>
                  <a:cubicBezTo>
                    <a:pt x="104" y="0"/>
                    <a:pt x="102" y="2"/>
                    <a:pt x="102" y="4"/>
                  </a:cubicBezTo>
                  <a:cubicBezTo>
                    <a:pt x="99" y="31"/>
                    <a:pt x="85" y="54"/>
                    <a:pt x="73" y="79"/>
                  </a:cubicBezTo>
                  <a:cubicBezTo>
                    <a:pt x="50" y="71"/>
                    <a:pt x="28" y="61"/>
                    <a:pt x="6" y="50"/>
                  </a:cubicBezTo>
                  <a:cubicBezTo>
                    <a:pt x="5" y="50"/>
                    <a:pt x="4" y="50"/>
                    <a:pt x="4" y="50"/>
                  </a:cubicBezTo>
                  <a:cubicBezTo>
                    <a:pt x="2" y="50"/>
                    <a:pt x="0" y="52"/>
                    <a:pt x="0" y="54"/>
                  </a:cubicBezTo>
                  <a:cubicBezTo>
                    <a:pt x="7" y="76"/>
                    <a:pt x="23" y="92"/>
                    <a:pt x="40" y="108"/>
                  </a:cubicBezTo>
                  <a:cubicBezTo>
                    <a:pt x="30" y="121"/>
                    <a:pt x="22" y="136"/>
                    <a:pt x="17" y="152"/>
                  </a:cubicBezTo>
                  <a:cubicBezTo>
                    <a:pt x="16" y="153"/>
                    <a:pt x="18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39" y="154"/>
                    <a:pt x="58" y="152"/>
                    <a:pt x="76" y="150"/>
                  </a:cubicBezTo>
                  <a:cubicBezTo>
                    <a:pt x="91" y="162"/>
                    <a:pt x="107" y="174"/>
                    <a:pt x="123" y="185"/>
                  </a:cubicBezTo>
                  <a:cubicBezTo>
                    <a:pt x="124" y="185"/>
                    <a:pt x="124" y="186"/>
                    <a:pt x="125" y="186"/>
                  </a:cubicBezTo>
                  <a:cubicBezTo>
                    <a:pt x="127" y="186"/>
                    <a:pt x="129" y="183"/>
                    <a:pt x="128" y="181"/>
                  </a:cubicBezTo>
                  <a:cubicBezTo>
                    <a:pt x="123" y="164"/>
                    <a:pt x="121" y="146"/>
                    <a:pt x="122" y="128"/>
                  </a:cubicBezTo>
                  <a:cubicBezTo>
                    <a:pt x="144" y="124"/>
                    <a:pt x="161" y="111"/>
                    <a:pt x="179" y="101"/>
                  </a:cubicBezTo>
                  <a:cubicBezTo>
                    <a:pt x="181" y="99"/>
                    <a:pt x="181" y="96"/>
                    <a:pt x="178" y="95"/>
                  </a:cubicBezTo>
                  <a:cubicBezTo>
                    <a:pt x="159" y="90"/>
                    <a:pt x="139" y="88"/>
                    <a:pt x="120" y="83"/>
                  </a:cubicBezTo>
                  <a:cubicBezTo>
                    <a:pt x="119" y="56"/>
                    <a:pt x="114" y="29"/>
                    <a:pt x="109" y="3"/>
                  </a:cubicBezTo>
                  <a:cubicBezTo>
                    <a:pt x="109" y="1"/>
                    <a:pt x="107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" name="Freeform 6"/>
            <p:cNvSpPr/>
            <p:nvPr userDrawn="1"/>
          </p:nvSpPr>
          <p:spPr bwMode="auto">
            <a:xfrm>
              <a:off x="7831589" y="122238"/>
              <a:ext cx="241037" cy="215382"/>
            </a:xfrm>
            <a:custGeom>
              <a:avLst/>
              <a:gdLst>
                <a:gd name="T0" fmla="*/ 95 w 171"/>
                <a:gd name="T1" fmla="*/ 0 h 152"/>
                <a:gd name="T2" fmla="*/ 93 w 171"/>
                <a:gd name="T3" fmla="*/ 1 h 152"/>
                <a:gd name="T4" fmla="*/ 58 w 171"/>
                <a:gd name="T5" fmla="*/ 33 h 152"/>
                <a:gd name="T6" fmla="*/ 11 w 171"/>
                <a:gd name="T7" fmla="*/ 31 h 152"/>
                <a:gd name="T8" fmla="*/ 4 w 171"/>
                <a:gd name="T9" fmla="*/ 31 h 152"/>
                <a:gd name="T10" fmla="*/ 2 w 171"/>
                <a:gd name="T11" fmla="*/ 36 h 152"/>
                <a:gd name="T12" fmla="*/ 38 w 171"/>
                <a:gd name="T13" fmla="*/ 71 h 152"/>
                <a:gd name="T14" fmla="*/ 15 w 171"/>
                <a:gd name="T15" fmla="*/ 118 h 152"/>
                <a:gd name="T16" fmla="*/ 18 w 171"/>
                <a:gd name="T17" fmla="*/ 121 h 152"/>
                <a:gd name="T18" fmla="*/ 20 w 171"/>
                <a:gd name="T19" fmla="*/ 121 h 152"/>
                <a:gd name="T20" fmla="*/ 67 w 171"/>
                <a:gd name="T21" fmla="*/ 101 h 152"/>
                <a:gd name="T22" fmla="*/ 123 w 171"/>
                <a:gd name="T23" fmla="*/ 152 h 152"/>
                <a:gd name="T24" fmla="*/ 125 w 171"/>
                <a:gd name="T25" fmla="*/ 152 h 152"/>
                <a:gd name="T26" fmla="*/ 128 w 171"/>
                <a:gd name="T27" fmla="*/ 148 h 152"/>
                <a:gd name="T28" fmla="*/ 102 w 171"/>
                <a:gd name="T29" fmla="*/ 81 h 152"/>
                <a:gd name="T30" fmla="*/ 167 w 171"/>
                <a:gd name="T31" fmla="*/ 68 h 152"/>
                <a:gd name="T32" fmla="*/ 168 w 171"/>
                <a:gd name="T33" fmla="*/ 62 h 152"/>
                <a:gd name="T34" fmla="*/ 108 w 171"/>
                <a:gd name="T35" fmla="*/ 44 h 152"/>
                <a:gd name="T36" fmla="*/ 98 w 171"/>
                <a:gd name="T37" fmla="*/ 2 h 152"/>
                <a:gd name="T38" fmla="*/ 95 w 17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2">
                  <a:moveTo>
                    <a:pt x="95" y="0"/>
                  </a:moveTo>
                  <a:cubicBezTo>
                    <a:pt x="94" y="0"/>
                    <a:pt x="94" y="1"/>
                    <a:pt x="93" y="1"/>
                  </a:cubicBezTo>
                  <a:cubicBezTo>
                    <a:pt x="81" y="11"/>
                    <a:pt x="69" y="22"/>
                    <a:pt x="58" y="33"/>
                  </a:cubicBezTo>
                  <a:cubicBezTo>
                    <a:pt x="42" y="32"/>
                    <a:pt x="26" y="31"/>
                    <a:pt x="11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1" y="31"/>
                    <a:pt x="0" y="35"/>
                    <a:pt x="2" y="36"/>
                  </a:cubicBezTo>
                  <a:cubicBezTo>
                    <a:pt x="16" y="46"/>
                    <a:pt x="29" y="57"/>
                    <a:pt x="38" y="71"/>
                  </a:cubicBezTo>
                  <a:cubicBezTo>
                    <a:pt x="26" y="84"/>
                    <a:pt x="21" y="101"/>
                    <a:pt x="15" y="118"/>
                  </a:cubicBezTo>
                  <a:cubicBezTo>
                    <a:pt x="15" y="119"/>
                    <a:pt x="16" y="121"/>
                    <a:pt x="18" y="121"/>
                  </a:cubicBezTo>
                  <a:cubicBezTo>
                    <a:pt x="19" y="121"/>
                    <a:pt x="19" y="121"/>
                    <a:pt x="20" y="121"/>
                  </a:cubicBezTo>
                  <a:cubicBezTo>
                    <a:pt x="36" y="115"/>
                    <a:pt x="51" y="107"/>
                    <a:pt x="67" y="101"/>
                  </a:cubicBezTo>
                  <a:cubicBezTo>
                    <a:pt x="84" y="120"/>
                    <a:pt x="104" y="136"/>
                    <a:pt x="123" y="152"/>
                  </a:cubicBezTo>
                  <a:cubicBezTo>
                    <a:pt x="124" y="152"/>
                    <a:pt x="125" y="152"/>
                    <a:pt x="125" y="152"/>
                  </a:cubicBezTo>
                  <a:cubicBezTo>
                    <a:pt x="127" y="152"/>
                    <a:pt x="129" y="150"/>
                    <a:pt x="128" y="148"/>
                  </a:cubicBezTo>
                  <a:cubicBezTo>
                    <a:pt x="114" y="127"/>
                    <a:pt x="109" y="104"/>
                    <a:pt x="102" y="81"/>
                  </a:cubicBezTo>
                  <a:cubicBezTo>
                    <a:pt x="123" y="75"/>
                    <a:pt x="145" y="71"/>
                    <a:pt x="167" y="68"/>
                  </a:cubicBezTo>
                  <a:cubicBezTo>
                    <a:pt x="170" y="67"/>
                    <a:pt x="171" y="64"/>
                    <a:pt x="168" y="62"/>
                  </a:cubicBezTo>
                  <a:cubicBezTo>
                    <a:pt x="151" y="50"/>
                    <a:pt x="129" y="47"/>
                    <a:pt x="108" y="44"/>
                  </a:cubicBezTo>
                  <a:cubicBezTo>
                    <a:pt x="107" y="30"/>
                    <a:pt x="104" y="16"/>
                    <a:pt x="98" y="2"/>
                  </a:cubicBezTo>
                  <a:cubicBezTo>
                    <a:pt x="98" y="1"/>
                    <a:pt x="96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 userDrawn="1"/>
          </p:nvSpPr>
          <p:spPr bwMode="auto">
            <a:xfrm>
              <a:off x="7372186" y="694999"/>
              <a:ext cx="219559" cy="173022"/>
            </a:xfrm>
            <a:custGeom>
              <a:avLst/>
              <a:gdLst>
                <a:gd name="T0" fmla="*/ 56 w 156"/>
                <a:gd name="T1" fmla="*/ 0 h 122"/>
                <a:gd name="T2" fmla="*/ 54 w 156"/>
                <a:gd name="T3" fmla="*/ 1 h 122"/>
                <a:gd name="T4" fmla="*/ 43 w 156"/>
                <a:gd name="T5" fmla="*/ 39 h 122"/>
                <a:gd name="T6" fmla="*/ 2 w 156"/>
                <a:gd name="T7" fmla="*/ 60 h 122"/>
                <a:gd name="T8" fmla="*/ 3 w 156"/>
                <a:gd name="T9" fmla="*/ 65 h 122"/>
                <a:gd name="T10" fmla="*/ 48 w 156"/>
                <a:gd name="T11" fmla="*/ 76 h 122"/>
                <a:gd name="T12" fmla="*/ 54 w 156"/>
                <a:gd name="T13" fmla="*/ 120 h 122"/>
                <a:gd name="T14" fmla="*/ 57 w 156"/>
                <a:gd name="T15" fmla="*/ 122 h 122"/>
                <a:gd name="T16" fmla="*/ 59 w 156"/>
                <a:gd name="T17" fmla="*/ 121 h 122"/>
                <a:gd name="T18" fmla="*/ 85 w 156"/>
                <a:gd name="T19" fmla="*/ 86 h 122"/>
                <a:gd name="T20" fmla="*/ 152 w 156"/>
                <a:gd name="T21" fmla="*/ 101 h 122"/>
                <a:gd name="T22" fmla="*/ 153 w 156"/>
                <a:gd name="T23" fmla="*/ 101 h 122"/>
                <a:gd name="T24" fmla="*/ 153 w 156"/>
                <a:gd name="T25" fmla="*/ 96 h 122"/>
                <a:gd name="T26" fmla="*/ 101 w 156"/>
                <a:gd name="T27" fmla="*/ 57 h 122"/>
                <a:gd name="T28" fmla="*/ 142 w 156"/>
                <a:gd name="T29" fmla="*/ 20 h 122"/>
                <a:gd name="T30" fmla="*/ 141 w 156"/>
                <a:gd name="T31" fmla="*/ 16 h 122"/>
                <a:gd name="T32" fmla="*/ 133 w 156"/>
                <a:gd name="T33" fmla="*/ 16 h 122"/>
                <a:gd name="T34" fmla="*/ 86 w 156"/>
                <a:gd name="T35" fmla="*/ 27 h 122"/>
                <a:gd name="T36" fmla="*/ 58 w 156"/>
                <a:gd name="T37" fmla="*/ 0 h 122"/>
                <a:gd name="T38" fmla="*/ 56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6" y="0"/>
                  </a:moveTo>
                  <a:cubicBezTo>
                    <a:pt x="55" y="0"/>
                    <a:pt x="54" y="0"/>
                    <a:pt x="54" y="1"/>
                  </a:cubicBezTo>
                  <a:cubicBezTo>
                    <a:pt x="50" y="14"/>
                    <a:pt x="46" y="27"/>
                    <a:pt x="43" y="39"/>
                  </a:cubicBezTo>
                  <a:cubicBezTo>
                    <a:pt x="29" y="46"/>
                    <a:pt x="15" y="53"/>
                    <a:pt x="2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19" y="66"/>
                    <a:pt x="34" y="70"/>
                    <a:pt x="48" y="76"/>
                  </a:cubicBezTo>
                  <a:cubicBezTo>
                    <a:pt x="45" y="91"/>
                    <a:pt x="51" y="105"/>
                    <a:pt x="54" y="120"/>
                  </a:cubicBezTo>
                  <a:cubicBezTo>
                    <a:pt x="55" y="121"/>
                    <a:pt x="56" y="122"/>
                    <a:pt x="57" y="122"/>
                  </a:cubicBezTo>
                  <a:cubicBezTo>
                    <a:pt x="58" y="122"/>
                    <a:pt x="59" y="122"/>
                    <a:pt x="59" y="121"/>
                  </a:cubicBezTo>
                  <a:cubicBezTo>
                    <a:pt x="68" y="110"/>
                    <a:pt x="76" y="98"/>
                    <a:pt x="85" y="86"/>
                  </a:cubicBezTo>
                  <a:cubicBezTo>
                    <a:pt x="107" y="93"/>
                    <a:pt x="129" y="97"/>
                    <a:pt x="152" y="101"/>
                  </a:cubicBezTo>
                  <a:cubicBezTo>
                    <a:pt x="152" y="101"/>
                    <a:pt x="152" y="101"/>
                    <a:pt x="153" y="101"/>
                  </a:cubicBezTo>
                  <a:cubicBezTo>
                    <a:pt x="155" y="101"/>
                    <a:pt x="156" y="97"/>
                    <a:pt x="153" y="96"/>
                  </a:cubicBezTo>
                  <a:cubicBezTo>
                    <a:pt x="132" y="87"/>
                    <a:pt x="117" y="71"/>
                    <a:pt x="101" y="57"/>
                  </a:cubicBezTo>
                  <a:cubicBezTo>
                    <a:pt x="113" y="44"/>
                    <a:pt x="128" y="32"/>
                    <a:pt x="142" y="20"/>
                  </a:cubicBezTo>
                  <a:cubicBezTo>
                    <a:pt x="144" y="19"/>
                    <a:pt x="143" y="16"/>
                    <a:pt x="141" y="16"/>
                  </a:cubicBezTo>
                  <a:cubicBezTo>
                    <a:pt x="138" y="16"/>
                    <a:pt x="136" y="16"/>
                    <a:pt x="133" y="16"/>
                  </a:cubicBezTo>
                  <a:cubicBezTo>
                    <a:pt x="117" y="16"/>
                    <a:pt x="101" y="21"/>
                    <a:pt x="86" y="27"/>
                  </a:cubicBezTo>
                  <a:cubicBezTo>
                    <a:pt x="78" y="17"/>
                    <a:pt x="69" y="8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 userDrawn="1"/>
          </p:nvSpPr>
          <p:spPr bwMode="auto">
            <a:xfrm>
              <a:off x="7717036" y="518995"/>
              <a:ext cx="265499" cy="226718"/>
            </a:xfrm>
            <a:custGeom>
              <a:avLst/>
              <a:gdLst>
                <a:gd name="T0" fmla="*/ 62 w 188"/>
                <a:gd name="T1" fmla="*/ 0 h 160"/>
                <a:gd name="T2" fmla="*/ 59 w 188"/>
                <a:gd name="T3" fmla="*/ 2 h 160"/>
                <a:gd name="T4" fmla="*/ 58 w 188"/>
                <a:gd name="T5" fmla="*/ 47 h 160"/>
                <a:gd name="T6" fmla="*/ 4 w 188"/>
                <a:gd name="T7" fmla="*/ 55 h 160"/>
                <a:gd name="T8" fmla="*/ 2 w 188"/>
                <a:gd name="T9" fmla="*/ 59 h 160"/>
                <a:gd name="T10" fmla="*/ 60 w 188"/>
                <a:gd name="T11" fmla="*/ 99 h 160"/>
                <a:gd name="T12" fmla="*/ 73 w 188"/>
                <a:gd name="T13" fmla="*/ 157 h 160"/>
                <a:gd name="T14" fmla="*/ 76 w 188"/>
                <a:gd name="T15" fmla="*/ 160 h 160"/>
                <a:gd name="T16" fmla="*/ 79 w 188"/>
                <a:gd name="T17" fmla="*/ 159 h 160"/>
                <a:gd name="T18" fmla="*/ 122 w 188"/>
                <a:gd name="T19" fmla="*/ 114 h 160"/>
                <a:gd name="T20" fmla="*/ 167 w 188"/>
                <a:gd name="T21" fmla="*/ 121 h 160"/>
                <a:gd name="T22" fmla="*/ 183 w 188"/>
                <a:gd name="T23" fmla="*/ 121 h 160"/>
                <a:gd name="T24" fmla="*/ 186 w 188"/>
                <a:gd name="T25" fmla="*/ 116 h 160"/>
                <a:gd name="T26" fmla="*/ 150 w 188"/>
                <a:gd name="T27" fmla="*/ 73 h 160"/>
                <a:gd name="T28" fmla="*/ 156 w 188"/>
                <a:gd name="T29" fmla="*/ 20 h 160"/>
                <a:gd name="T30" fmla="*/ 153 w 188"/>
                <a:gd name="T31" fmla="*/ 15 h 160"/>
                <a:gd name="T32" fmla="*/ 151 w 188"/>
                <a:gd name="T33" fmla="*/ 15 h 160"/>
                <a:gd name="T34" fmla="*/ 95 w 188"/>
                <a:gd name="T35" fmla="*/ 45 h 160"/>
                <a:gd name="T36" fmla="*/ 65 w 188"/>
                <a:gd name="T37" fmla="*/ 1 h 160"/>
                <a:gd name="T38" fmla="*/ 62 w 188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60">
                  <a:moveTo>
                    <a:pt x="62" y="0"/>
                  </a:moveTo>
                  <a:cubicBezTo>
                    <a:pt x="61" y="0"/>
                    <a:pt x="59" y="1"/>
                    <a:pt x="59" y="2"/>
                  </a:cubicBezTo>
                  <a:cubicBezTo>
                    <a:pt x="56" y="17"/>
                    <a:pt x="56" y="32"/>
                    <a:pt x="58" y="47"/>
                  </a:cubicBezTo>
                  <a:cubicBezTo>
                    <a:pt x="40" y="48"/>
                    <a:pt x="21" y="50"/>
                    <a:pt x="4" y="55"/>
                  </a:cubicBezTo>
                  <a:cubicBezTo>
                    <a:pt x="2" y="55"/>
                    <a:pt x="0" y="58"/>
                    <a:pt x="2" y="59"/>
                  </a:cubicBezTo>
                  <a:cubicBezTo>
                    <a:pt x="16" y="79"/>
                    <a:pt x="37" y="90"/>
                    <a:pt x="60" y="99"/>
                  </a:cubicBezTo>
                  <a:cubicBezTo>
                    <a:pt x="66" y="118"/>
                    <a:pt x="70" y="138"/>
                    <a:pt x="73" y="157"/>
                  </a:cubicBezTo>
                  <a:cubicBezTo>
                    <a:pt x="73" y="159"/>
                    <a:pt x="74" y="160"/>
                    <a:pt x="76" y="160"/>
                  </a:cubicBezTo>
                  <a:cubicBezTo>
                    <a:pt x="77" y="160"/>
                    <a:pt x="78" y="160"/>
                    <a:pt x="79" y="159"/>
                  </a:cubicBezTo>
                  <a:cubicBezTo>
                    <a:pt x="95" y="145"/>
                    <a:pt x="112" y="133"/>
                    <a:pt x="122" y="114"/>
                  </a:cubicBezTo>
                  <a:cubicBezTo>
                    <a:pt x="137" y="119"/>
                    <a:pt x="152" y="121"/>
                    <a:pt x="167" y="121"/>
                  </a:cubicBezTo>
                  <a:cubicBezTo>
                    <a:pt x="173" y="121"/>
                    <a:pt x="178" y="121"/>
                    <a:pt x="183" y="121"/>
                  </a:cubicBezTo>
                  <a:cubicBezTo>
                    <a:pt x="186" y="120"/>
                    <a:pt x="188" y="118"/>
                    <a:pt x="186" y="116"/>
                  </a:cubicBezTo>
                  <a:cubicBezTo>
                    <a:pt x="176" y="100"/>
                    <a:pt x="161" y="88"/>
                    <a:pt x="150" y="73"/>
                  </a:cubicBezTo>
                  <a:cubicBezTo>
                    <a:pt x="136" y="56"/>
                    <a:pt x="146" y="37"/>
                    <a:pt x="156" y="20"/>
                  </a:cubicBezTo>
                  <a:cubicBezTo>
                    <a:pt x="157" y="18"/>
                    <a:pt x="156" y="15"/>
                    <a:pt x="153" y="15"/>
                  </a:cubicBezTo>
                  <a:cubicBezTo>
                    <a:pt x="152" y="15"/>
                    <a:pt x="151" y="15"/>
                    <a:pt x="151" y="15"/>
                  </a:cubicBezTo>
                  <a:cubicBezTo>
                    <a:pt x="126" y="15"/>
                    <a:pt x="114" y="34"/>
                    <a:pt x="95" y="45"/>
                  </a:cubicBezTo>
                  <a:cubicBezTo>
                    <a:pt x="92" y="27"/>
                    <a:pt x="79" y="14"/>
                    <a:pt x="65" y="1"/>
                  </a:cubicBezTo>
                  <a:cubicBezTo>
                    <a:pt x="64" y="0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 userDrawn="1"/>
          </p:nvSpPr>
          <p:spPr bwMode="auto">
            <a:xfrm>
              <a:off x="8190758" y="786880"/>
              <a:ext cx="166459" cy="150350"/>
            </a:xfrm>
            <a:custGeom>
              <a:avLst/>
              <a:gdLst>
                <a:gd name="T0" fmla="*/ 73 w 118"/>
                <a:gd name="T1" fmla="*/ 0 h 106"/>
                <a:gd name="T2" fmla="*/ 72 w 118"/>
                <a:gd name="T3" fmla="*/ 0 h 106"/>
                <a:gd name="T4" fmla="*/ 46 w 118"/>
                <a:gd name="T5" fmla="*/ 34 h 106"/>
                <a:gd name="T6" fmla="*/ 11 w 118"/>
                <a:gd name="T7" fmla="*/ 8 h 106"/>
                <a:gd name="T8" fmla="*/ 10 w 118"/>
                <a:gd name="T9" fmla="*/ 8 h 106"/>
                <a:gd name="T10" fmla="*/ 6 w 118"/>
                <a:gd name="T11" fmla="*/ 11 h 106"/>
                <a:gd name="T12" fmla="*/ 26 w 118"/>
                <a:gd name="T13" fmla="*/ 48 h 106"/>
                <a:gd name="T14" fmla="*/ 1 w 118"/>
                <a:gd name="T15" fmla="*/ 92 h 106"/>
                <a:gd name="T16" fmla="*/ 4 w 118"/>
                <a:gd name="T17" fmla="*/ 96 h 106"/>
                <a:gd name="T18" fmla="*/ 5 w 118"/>
                <a:gd name="T19" fmla="*/ 96 h 106"/>
                <a:gd name="T20" fmla="*/ 46 w 118"/>
                <a:gd name="T21" fmla="*/ 76 h 106"/>
                <a:gd name="T22" fmla="*/ 48 w 118"/>
                <a:gd name="T23" fmla="*/ 76 h 106"/>
                <a:gd name="T24" fmla="*/ 50 w 118"/>
                <a:gd name="T25" fmla="*/ 75 h 106"/>
                <a:gd name="T26" fmla="*/ 73 w 118"/>
                <a:gd name="T27" fmla="*/ 105 h 106"/>
                <a:gd name="T28" fmla="*/ 75 w 118"/>
                <a:gd name="T29" fmla="*/ 106 h 106"/>
                <a:gd name="T30" fmla="*/ 79 w 118"/>
                <a:gd name="T31" fmla="*/ 103 h 106"/>
                <a:gd name="T32" fmla="*/ 74 w 118"/>
                <a:gd name="T33" fmla="*/ 59 h 106"/>
                <a:gd name="T34" fmla="*/ 91 w 118"/>
                <a:gd name="T35" fmla="*/ 60 h 106"/>
                <a:gd name="T36" fmla="*/ 115 w 118"/>
                <a:gd name="T37" fmla="*/ 59 h 106"/>
                <a:gd name="T38" fmla="*/ 116 w 118"/>
                <a:gd name="T39" fmla="*/ 53 h 106"/>
                <a:gd name="T40" fmla="*/ 77 w 118"/>
                <a:gd name="T41" fmla="*/ 35 h 106"/>
                <a:gd name="T42" fmla="*/ 76 w 118"/>
                <a:gd name="T43" fmla="*/ 4 h 106"/>
                <a:gd name="T44" fmla="*/ 73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3" y="0"/>
                  </a:moveTo>
                  <a:cubicBezTo>
                    <a:pt x="73" y="0"/>
                    <a:pt x="72" y="0"/>
                    <a:pt x="72" y="0"/>
                  </a:cubicBezTo>
                  <a:cubicBezTo>
                    <a:pt x="56" y="6"/>
                    <a:pt x="49" y="20"/>
                    <a:pt x="46" y="34"/>
                  </a:cubicBezTo>
                  <a:cubicBezTo>
                    <a:pt x="36" y="23"/>
                    <a:pt x="25" y="15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8" y="8"/>
                    <a:pt x="6" y="9"/>
                    <a:pt x="6" y="11"/>
                  </a:cubicBezTo>
                  <a:cubicBezTo>
                    <a:pt x="6" y="27"/>
                    <a:pt x="13" y="39"/>
                    <a:pt x="26" y="48"/>
                  </a:cubicBezTo>
                  <a:cubicBezTo>
                    <a:pt x="11" y="60"/>
                    <a:pt x="6" y="76"/>
                    <a:pt x="1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4" y="96"/>
                    <a:pt x="5" y="96"/>
                    <a:pt x="5" y="96"/>
                  </a:cubicBezTo>
                  <a:cubicBezTo>
                    <a:pt x="20" y="91"/>
                    <a:pt x="33" y="83"/>
                    <a:pt x="46" y="76"/>
                  </a:cubicBezTo>
                  <a:cubicBezTo>
                    <a:pt x="47" y="76"/>
                    <a:pt x="47" y="76"/>
                    <a:pt x="48" y="76"/>
                  </a:cubicBezTo>
                  <a:cubicBezTo>
                    <a:pt x="49" y="76"/>
                    <a:pt x="50" y="76"/>
                    <a:pt x="50" y="75"/>
                  </a:cubicBezTo>
                  <a:cubicBezTo>
                    <a:pt x="48" y="78"/>
                    <a:pt x="69" y="101"/>
                    <a:pt x="73" y="105"/>
                  </a:cubicBezTo>
                  <a:cubicBezTo>
                    <a:pt x="74" y="106"/>
                    <a:pt x="74" y="106"/>
                    <a:pt x="75" y="106"/>
                  </a:cubicBezTo>
                  <a:cubicBezTo>
                    <a:pt x="77" y="106"/>
                    <a:pt x="79" y="105"/>
                    <a:pt x="79" y="103"/>
                  </a:cubicBezTo>
                  <a:cubicBezTo>
                    <a:pt x="79" y="88"/>
                    <a:pt x="75" y="74"/>
                    <a:pt x="74" y="59"/>
                  </a:cubicBezTo>
                  <a:cubicBezTo>
                    <a:pt x="80" y="60"/>
                    <a:pt x="85" y="60"/>
                    <a:pt x="91" y="60"/>
                  </a:cubicBezTo>
                  <a:cubicBezTo>
                    <a:pt x="99" y="60"/>
                    <a:pt x="107" y="60"/>
                    <a:pt x="115" y="59"/>
                  </a:cubicBezTo>
                  <a:cubicBezTo>
                    <a:pt x="118" y="58"/>
                    <a:pt x="118" y="55"/>
                    <a:pt x="116" y="53"/>
                  </a:cubicBezTo>
                  <a:cubicBezTo>
                    <a:pt x="105" y="44"/>
                    <a:pt x="92" y="37"/>
                    <a:pt x="77" y="35"/>
                  </a:cubicBezTo>
                  <a:cubicBezTo>
                    <a:pt x="77" y="25"/>
                    <a:pt x="74" y="15"/>
                    <a:pt x="76" y="4"/>
                  </a:cubicBezTo>
                  <a:cubicBezTo>
                    <a:pt x="76" y="3"/>
                    <a:pt x="75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10"/>
            <p:cNvSpPr/>
            <p:nvPr userDrawn="1"/>
          </p:nvSpPr>
          <p:spPr bwMode="auto">
            <a:xfrm>
              <a:off x="7407387" y="207556"/>
              <a:ext cx="273255" cy="246407"/>
            </a:xfrm>
            <a:custGeom>
              <a:avLst/>
              <a:gdLst>
                <a:gd name="T0" fmla="*/ 74 w 194"/>
                <a:gd name="T1" fmla="*/ 0 h 174"/>
                <a:gd name="T2" fmla="*/ 69 w 194"/>
                <a:gd name="T3" fmla="*/ 7 h 174"/>
                <a:gd name="T4" fmla="*/ 68 w 194"/>
                <a:gd name="T5" fmla="*/ 58 h 174"/>
                <a:gd name="T6" fmla="*/ 2 w 194"/>
                <a:gd name="T7" fmla="*/ 87 h 174"/>
                <a:gd name="T8" fmla="*/ 5 w 194"/>
                <a:gd name="T9" fmla="*/ 96 h 174"/>
                <a:gd name="T10" fmla="*/ 44 w 194"/>
                <a:gd name="T11" fmla="*/ 99 h 174"/>
                <a:gd name="T12" fmla="*/ 73 w 194"/>
                <a:gd name="T13" fmla="*/ 97 h 174"/>
                <a:gd name="T14" fmla="*/ 64 w 194"/>
                <a:gd name="T15" fmla="*/ 168 h 174"/>
                <a:gd name="T16" fmla="*/ 70 w 194"/>
                <a:gd name="T17" fmla="*/ 174 h 174"/>
                <a:gd name="T18" fmla="*/ 74 w 194"/>
                <a:gd name="T19" fmla="*/ 172 h 174"/>
                <a:gd name="T20" fmla="*/ 111 w 194"/>
                <a:gd name="T21" fmla="*/ 123 h 174"/>
                <a:gd name="T22" fmla="*/ 115 w 194"/>
                <a:gd name="T23" fmla="*/ 125 h 174"/>
                <a:gd name="T24" fmla="*/ 118 w 194"/>
                <a:gd name="T25" fmla="*/ 124 h 174"/>
                <a:gd name="T26" fmla="*/ 185 w 194"/>
                <a:gd name="T27" fmla="*/ 157 h 174"/>
                <a:gd name="T28" fmla="*/ 187 w 194"/>
                <a:gd name="T29" fmla="*/ 157 h 174"/>
                <a:gd name="T30" fmla="*/ 193 w 194"/>
                <a:gd name="T31" fmla="*/ 151 h 174"/>
                <a:gd name="T32" fmla="*/ 151 w 194"/>
                <a:gd name="T33" fmla="*/ 79 h 174"/>
                <a:gd name="T34" fmla="*/ 184 w 194"/>
                <a:gd name="T35" fmla="*/ 18 h 174"/>
                <a:gd name="T36" fmla="*/ 178 w 194"/>
                <a:gd name="T37" fmla="*/ 12 h 174"/>
                <a:gd name="T38" fmla="*/ 175 w 194"/>
                <a:gd name="T39" fmla="*/ 13 h 174"/>
                <a:gd name="T40" fmla="*/ 118 w 194"/>
                <a:gd name="T41" fmla="*/ 55 h 174"/>
                <a:gd name="T42" fmla="*/ 76 w 194"/>
                <a:gd name="T43" fmla="*/ 0 h 174"/>
                <a:gd name="T44" fmla="*/ 74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4" y="0"/>
                  </a:moveTo>
                  <a:cubicBezTo>
                    <a:pt x="70" y="0"/>
                    <a:pt x="68" y="4"/>
                    <a:pt x="69" y="7"/>
                  </a:cubicBezTo>
                  <a:cubicBezTo>
                    <a:pt x="72" y="24"/>
                    <a:pt x="66" y="41"/>
                    <a:pt x="68" y="58"/>
                  </a:cubicBezTo>
                  <a:cubicBezTo>
                    <a:pt x="42" y="60"/>
                    <a:pt x="21" y="71"/>
                    <a:pt x="2" y="87"/>
                  </a:cubicBezTo>
                  <a:cubicBezTo>
                    <a:pt x="0" y="90"/>
                    <a:pt x="1" y="95"/>
                    <a:pt x="5" y="96"/>
                  </a:cubicBezTo>
                  <a:cubicBezTo>
                    <a:pt x="18" y="98"/>
                    <a:pt x="31" y="99"/>
                    <a:pt x="44" y="99"/>
                  </a:cubicBezTo>
                  <a:cubicBezTo>
                    <a:pt x="54" y="99"/>
                    <a:pt x="63" y="98"/>
                    <a:pt x="73" y="97"/>
                  </a:cubicBezTo>
                  <a:cubicBezTo>
                    <a:pt x="71" y="121"/>
                    <a:pt x="65" y="144"/>
                    <a:pt x="64" y="168"/>
                  </a:cubicBezTo>
                  <a:cubicBezTo>
                    <a:pt x="64" y="171"/>
                    <a:pt x="67" y="174"/>
                    <a:pt x="70" y="174"/>
                  </a:cubicBezTo>
                  <a:cubicBezTo>
                    <a:pt x="71" y="174"/>
                    <a:pt x="73" y="173"/>
                    <a:pt x="74" y="172"/>
                  </a:cubicBezTo>
                  <a:cubicBezTo>
                    <a:pt x="80" y="166"/>
                    <a:pt x="115" y="128"/>
                    <a:pt x="111" y="123"/>
                  </a:cubicBezTo>
                  <a:cubicBezTo>
                    <a:pt x="112" y="124"/>
                    <a:pt x="113" y="125"/>
                    <a:pt x="115" y="125"/>
                  </a:cubicBezTo>
                  <a:cubicBezTo>
                    <a:pt x="116" y="125"/>
                    <a:pt x="117" y="124"/>
                    <a:pt x="118" y="124"/>
                  </a:cubicBezTo>
                  <a:cubicBezTo>
                    <a:pt x="140" y="136"/>
                    <a:pt x="161" y="148"/>
                    <a:pt x="185" y="157"/>
                  </a:cubicBezTo>
                  <a:cubicBezTo>
                    <a:pt x="186" y="157"/>
                    <a:pt x="187" y="157"/>
                    <a:pt x="187" y="157"/>
                  </a:cubicBezTo>
                  <a:cubicBezTo>
                    <a:pt x="191" y="157"/>
                    <a:pt x="194" y="154"/>
                    <a:pt x="193" y="151"/>
                  </a:cubicBezTo>
                  <a:cubicBezTo>
                    <a:pt x="184" y="124"/>
                    <a:pt x="175" y="97"/>
                    <a:pt x="151" y="79"/>
                  </a:cubicBezTo>
                  <a:cubicBezTo>
                    <a:pt x="172" y="63"/>
                    <a:pt x="183" y="43"/>
                    <a:pt x="184" y="18"/>
                  </a:cubicBezTo>
                  <a:cubicBezTo>
                    <a:pt x="184" y="14"/>
                    <a:pt x="181" y="12"/>
                    <a:pt x="178" y="12"/>
                  </a:cubicBezTo>
                  <a:cubicBezTo>
                    <a:pt x="177" y="12"/>
                    <a:pt x="176" y="13"/>
                    <a:pt x="175" y="13"/>
                  </a:cubicBezTo>
                  <a:cubicBezTo>
                    <a:pt x="153" y="24"/>
                    <a:pt x="135" y="38"/>
                    <a:pt x="118" y="55"/>
                  </a:cubicBezTo>
                  <a:cubicBezTo>
                    <a:pt x="112" y="32"/>
                    <a:pt x="102" y="1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11"/>
            <p:cNvSpPr/>
            <p:nvPr userDrawn="1"/>
          </p:nvSpPr>
          <p:spPr bwMode="auto">
            <a:xfrm>
              <a:off x="9376853" y="316738"/>
              <a:ext cx="256550" cy="263112"/>
            </a:xfrm>
            <a:custGeom>
              <a:avLst/>
              <a:gdLst>
                <a:gd name="T0" fmla="*/ 106 w 182"/>
                <a:gd name="T1" fmla="*/ 0 h 186"/>
                <a:gd name="T2" fmla="*/ 102 w 182"/>
                <a:gd name="T3" fmla="*/ 4 h 186"/>
                <a:gd name="T4" fmla="*/ 74 w 182"/>
                <a:gd name="T5" fmla="*/ 79 h 186"/>
                <a:gd name="T6" fmla="*/ 6 w 182"/>
                <a:gd name="T7" fmla="*/ 50 h 186"/>
                <a:gd name="T8" fmla="*/ 4 w 182"/>
                <a:gd name="T9" fmla="*/ 50 h 186"/>
                <a:gd name="T10" fmla="*/ 1 w 182"/>
                <a:gd name="T11" fmla="*/ 54 h 186"/>
                <a:gd name="T12" fmla="*/ 41 w 182"/>
                <a:gd name="T13" fmla="*/ 108 h 186"/>
                <a:gd name="T14" fmla="*/ 17 w 182"/>
                <a:gd name="T15" fmla="*/ 152 h 186"/>
                <a:gd name="T16" fmla="*/ 20 w 182"/>
                <a:gd name="T17" fmla="*/ 156 h 186"/>
                <a:gd name="T18" fmla="*/ 21 w 182"/>
                <a:gd name="T19" fmla="*/ 156 h 186"/>
                <a:gd name="T20" fmla="*/ 77 w 182"/>
                <a:gd name="T21" fmla="*/ 150 h 186"/>
                <a:gd name="T22" fmla="*/ 123 w 182"/>
                <a:gd name="T23" fmla="*/ 185 h 186"/>
                <a:gd name="T24" fmla="*/ 125 w 182"/>
                <a:gd name="T25" fmla="*/ 186 h 186"/>
                <a:gd name="T26" fmla="*/ 129 w 182"/>
                <a:gd name="T27" fmla="*/ 181 h 186"/>
                <a:gd name="T28" fmla="*/ 123 w 182"/>
                <a:gd name="T29" fmla="*/ 128 h 186"/>
                <a:gd name="T30" fmla="*/ 179 w 182"/>
                <a:gd name="T31" fmla="*/ 101 h 186"/>
                <a:gd name="T32" fmla="*/ 178 w 182"/>
                <a:gd name="T33" fmla="*/ 95 h 186"/>
                <a:gd name="T34" fmla="*/ 120 w 182"/>
                <a:gd name="T35" fmla="*/ 83 h 186"/>
                <a:gd name="T36" fmla="*/ 109 w 182"/>
                <a:gd name="T37" fmla="*/ 3 h 186"/>
                <a:gd name="T38" fmla="*/ 106 w 182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86">
                  <a:moveTo>
                    <a:pt x="106" y="0"/>
                  </a:moveTo>
                  <a:cubicBezTo>
                    <a:pt x="105" y="0"/>
                    <a:pt x="103" y="2"/>
                    <a:pt x="102" y="4"/>
                  </a:cubicBezTo>
                  <a:cubicBezTo>
                    <a:pt x="99" y="31"/>
                    <a:pt x="85" y="54"/>
                    <a:pt x="74" y="79"/>
                  </a:cubicBezTo>
                  <a:cubicBezTo>
                    <a:pt x="50" y="71"/>
                    <a:pt x="28" y="61"/>
                    <a:pt x="6" y="50"/>
                  </a:cubicBezTo>
                  <a:cubicBezTo>
                    <a:pt x="5" y="50"/>
                    <a:pt x="5" y="50"/>
                    <a:pt x="4" y="50"/>
                  </a:cubicBezTo>
                  <a:cubicBezTo>
                    <a:pt x="2" y="50"/>
                    <a:pt x="0" y="52"/>
                    <a:pt x="1" y="54"/>
                  </a:cubicBezTo>
                  <a:cubicBezTo>
                    <a:pt x="7" y="76"/>
                    <a:pt x="24" y="92"/>
                    <a:pt x="41" y="108"/>
                  </a:cubicBezTo>
                  <a:cubicBezTo>
                    <a:pt x="30" y="121"/>
                    <a:pt x="23" y="136"/>
                    <a:pt x="17" y="152"/>
                  </a:cubicBezTo>
                  <a:cubicBezTo>
                    <a:pt x="17" y="153"/>
                    <a:pt x="18" y="156"/>
                    <a:pt x="20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39" y="154"/>
                    <a:pt x="58" y="152"/>
                    <a:pt x="77" y="150"/>
                  </a:cubicBezTo>
                  <a:cubicBezTo>
                    <a:pt x="92" y="162"/>
                    <a:pt x="107" y="174"/>
                    <a:pt x="123" y="185"/>
                  </a:cubicBezTo>
                  <a:cubicBezTo>
                    <a:pt x="124" y="185"/>
                    <a:pt x="125" y="186"/>
                    <a:pt x="125" y="186"/>
                  </a:cubicBezTo>
                  <a:cubicBezTo>
                    <a:pt x="127" y="186"/>
                    <a:pt x="129" y="183"/>
                    <a:pt x="129" y="181"/>
                  </a:cubicBezTo>
                  <a:cubicBezTo>
                    <a:pt x="124" y="164"/>
                    <a:pt x="121" y="146"/>
                    <a:pt x="123" y="128"/>
                  </a:cubicBezTo>
                  <a:cubicBezTo>
                    <a:pt x="144" y="124"/>
                    <a:pt x="161" y="111"/>
                    <a:pt x="179" y="101"/>
                  </a:cubicBezTo>
                  <a:cubicBezTo>
                    <a:pt x="182" y="99"/>
                    <a:pt x="181" y="96"/>
                    <a:pt x="178" y="95"/>
                  </a:cubicBezTo>
                  <a:cubicBezTo>
                    <a:pt x="159" y="90"/>
                    <a:pt x="140" y="88"/>
                    <a:pt x="120" y="83"/>
                  </a:cubicBezTo>
                  <a:cubicBezTo>
                    <a:pt x="120" y="56"/>
                    <a:pt x="115" y="29"/>
                    <a:pt x="109" y="3"/>
                  </a:cubicBezTo>
                  <a:cubicBezTo>
                    <a:pt x="109" y="1"/>
                    <a:pt x="108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12"/>
            <p:cNvSpPr/>
            <p:nvPr userDrawn="1"/>
          </p:nvSpPr>
          <p:spPr bwMode="auto">
            <a:xfrm>
              <a:off x="9038565" y="122238"/>
              <a:ext cx="239248" cy="215382"/>
            </a:xfrm>
            <a:custGeom>
              <a:avLst/>
              <a:gdLst>
                <a:gd name="T0" fmla="*/ 94 w 170"/>
                <a:gd name="T1" fmla="*/ 0 h 152"/>
                <a:gd name="T2" fmla="*/ 93 w 170"/>
                <a:gd name="T3" fmla="*/ 1 h 152"/>
                <a:gd name="T4" fmla="*/ 57 w 170"/>
                <a:gd name="T5" fmla="*/ 33 h 152"/>
                <a:gd name="T6" fmla="*/ 10 w 170"/>
                <a:gd name="T7" fmla="*/ 31 h 152"/>
                <a:gd name="T8" fmla="*/ 3 w 170"/>
                <a:gd name="T9" fmla="*/ 31 h 152"/>
                <a:gd name="T10" fmla="*/ 2 w 170"/>
                <a:gd name="T11" fmla="*/ 36 h 152"/>
                <a:gd name="T12" fmla="*/ 38 w 170"/>
                <a:gd name="T13" fmla="*/ 71 h 152"/>
                <a:gd name="T14" fmla="*/ 15 w 170"/>
                <a:gd name="T15" fmla="*/ 118 h 152"/>
                <a:gd name="T16" fmla="*/ 18 w 170"/>
                <a:gd name="T17" fmla="*/ 121 h 152"/>
                <a:gd name="T18" fmla="*/ 19 w 170"/>
                <a:gd name="T19" fmla="*/ 121 h 152"/>
                <a:gd name="T20" fmla="*/ 67 w 170"/>
                <a:gd name="T21" fmla="*/ 101 h 152"/>
                <a:gd name="T22" fmla="*/ 123 w 170"/>
                <a:gd name="T23" fmla="*/ 152 h 152"/>
                <a:gd name="T24" fmla="*/ 125 w 170"/>
                <a:gd name="T25" fmla="*/ 152 h 152"/>
                <a:gd name="T26" fmla="*/ 127 w 170"/>
                <a:gd name="T27" fmla="*/ 148 h 152"/>
                <a:gd name="T28" fmla="*/ 102 w 170"/>
                <a:gd name="T29" fmla="*/ 81 h 152"/>
                <a:gd name="T30" fmla="*/ 166 w 170"/>
                <a:gd name="T31" fmla="*/ 68 h 152"/>
                <a:gd name="T32" fmla="*/ 168 w 170"/>
                <a:gd name="T33" fmla="*/ 62 h 152"/>
                <a:gd name="T34" fmla="*/ 107 w 170"/>
                <a:gd name="T35" fmla="*/ 44 h 152"/>
                <a:gd name="T36" fmla="*/ 97 w 170"/>
                <a:gd name="T37" fmla="*/ 2 h 152"/>
                <a:gd name="T38" fmla="*/ 94 w 170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52">
                  <a:moveTo>
                    <a:pt x="94" y="0"/>
                  </a:moveTo>
                  <a:cubicBezTo>
                    <a:pt x="94" y="0"/>
                    <a:pt x="93" y="1"/>
                    <a:pt x="93" y="1"/>
                  </a:cubicBezTo>
                  <a:cubicBezTo>
                    <a:pt x="81" y="11"/>
                    <a:pt x="69" y="22"/>
                    <a:pt x="57" y="33"/>
                  </a:cubicBezTo>
                  <a:cubicBezTo>
                    <a:pt x="41" y="32"/>
                    <a:pt x="26" y="31"/>
                    <a:pt x="10" y="31"/>
                  </a:cubicBezTo>
                  <a:cubicBezTo>
                    <a:pt x="8" y="31"/>
                    <a:pt x="5" y="31"/>
                    <a:pt x="3" y="31"/>
                  </a:cubicBezTo>
                  <a:cubicBezTo>
                    <a:pt x="0" y="31"/>
                    <a:pt x="0" y="35"/>
                    <a:pt x="2" y="36"/>
                  </a:cubicBezTo>
                  <a:cubicBezTo>
                    <a:pt x="16" y="46"/>
                    <a:pt x="28" y="57"/>
                    <a:pt x="38" y="71"/>
                  </a:cubicBezTo>
                  <a:cubicBezTo>
                    <a:pt x="25" y="84"/>
                    <a:pt x="21" y="101"/>
                    <a:pt x="15" y="118"/>
                  </a:cubicBezTo>
                  <a:cubicBezTo>
                    <a:pt x="14" y="119"/>
                    <a:pt x="16" y="121"/>
                    <a:pt x="18" y="121"/>
                  </a:cubicBezTo>
                  <a:cubicBezTo>
                    <a:pt x="18" y="121"/>
                    <a:pt x="19" y="121"/>
                    <a:pt x="19" y="121"/>
                  </a:cubicBezTo>
                  <a:cubicBezTo>
                    <a:pt x="35" y="115"/>
                    <a:pt x="51" y="107"/>
                    <a:pt x="67" y="101"/>
                  </a:cubicBezTo>
                  <a:cubicBezTo>
                    <a:pt x="83" y="120"/>
                    <a:pt x="103" y="136"/>
                    <a:pt x="123" y="152"/>
                  </a:cubicBezTo>
                  <a:cubicBezTo>
                    <a:pt x="123" y="152"/>
                    <a:pt x="124" y="152"/>
                    <a:pt x="125" y="152"/>
                  </a:cubicBezTo>
                  <a:cubicBezTo>
                    <a:pt x="127" y="152"/>
                    <a:pt x="129" y="150"/>
                    <a:pt x="127" y="148"/>
                  </a:cubicBezTo>
                  <a:cubicBezTo>
                    <a:pt x="113" y="127"/>
                    <a:pt x="109" y="104"/>
                    <a:pt x="102" y="81"/>
                  </a:cubicBezTo>
                  <a:cubicBezTo>
                    <a:pt x="123" y="75"/>
                    <a:pt x="145" y="71"/>
                    <a:pt x="166" y="68"/>
                  </a:cubicBezTo>
                  <a:cubicBezTo>
                    <a:pt x="169" y="67"/>
                    <a:pt x="170" y="64"/>
                    <a:pt x="168" y="62"/>
                  </a:cubicBezTo>
                  <a:cubicBezTo>
                    <a:pt x="150" y="50"/>
                    <a:pt x="129" y="47"/>
                    <a:pt x="107" y="44"/>
                  </a:cubicBezTo>
                  <a:cubicBezTo>
                    <a:pt x="107" y="30"/>
                    <a:pt x="103" y="16"/>
                    <a:pt x="97" y="2"/>
                  </a:cubicBezTo>
                  <a:cubicBezTo>
                    <a:pt x="97" y="1"/>
                    <a:pt x="96" y="0"/>
                    <a:pt x="9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13"/>
            <p:cNvSpPr/>
            <p:nvPr userDrawn="1"/>
          </p:nvSpPr>
          <p:spPr bwMode="auto">
            <a:xfrm>
              <a:off x="8577373" y="694999"/>
              <a:ext cx="219559" cy="173022"/>
            </a:xfrm>
            <a:custGeom>
              <a:avLst/>
              <a:gdLst>
                <a:gd name="T0" fmla="*/ 57 w 156"/>
                <a:gd name="T1" fmla="*/ 0 h 122"/>
                <a:gd name="T2" fmla="*/ 54 w 156"/>
                <a:gd name="T3" fmla="*/ 1 h 122"/>
                <a:gd name="T4" fmla="*/ 43 w 156"/>
                <a:gd name="T5" fmla="*/ 39 h 122"/>
                <a:gd name="T6" fmla="*/ 2 w 156"/>
                <a:gd name="T7" fmla="*/ 60 h 122"/>
                <a:gd name="T8" fmla="*/ 4 w 156"/>
                <a:gd name="T9" fmla="*/ 65 h 122"/>
                <a:gd name="T10" fmla="*/ 48 w 156"/>
                <a:gd name="T11" fmla="*/ 76 h 122"/>
                <a:gd name="T12" fmla="*/ 55 w 156"/>
                <a:gd name="T13" fmla="*/ 120 h 122"/>
                <a:gd name="T14" fmla="*/ 58 w 156"/>
                <a:gd name="T15" fmla="*/ 122 h 122"/>
                <a:gd name="T16" fmla="*/ 60 w 156"/>
                <a:gd name="T17" fmla="*/ 121 h 122"/>
                <a:gd name="T18" fmla="*/ 85 w 156"/>
                <a:gd name="T19" fmla="*/ 86 h 122"/>
                <a:gd name="T20" fmla="*/ 153 w 156"/>
                <a:gd name="T21" fmla="*/ 101 h 122"/>
                <a:gd name="T22" fmla="*/ 153 w 156"/>
                <a:gd name="T23" fmla="*/ 101 h 122"/>
                <a:gd name="T24" fmla="*/ 154 w 156"/>
                <a:gd name="T25" fmla="*/ 96 h 122"/>
                <a:gd name="T26" fmla="*/ 101 w 156"/>
                <a:gd name="T27" fmla="*/ 57 h 122"/>
                <a:gd name="T28" fmla="*/ 142 w 156"/>
                <a:gd name="T29" fmla="*/ 20 h 122"/>
                <a:gd name="T30" fmla="*/ 141 w 156"/>
                <a:gd name="T31" fmla="*/ 16 h 122"/>
                <a:gd name="T32" fmla="*/ 134 w 156"/>
                <a:gd name="T33" fmla="*/ 16 h 122"/>
                <a:gd name="T34" fmla="*/ 87 w 156"/>
                <a:gd name="T35" fmla="*/ 27 h 122"/>
                <a:gd name="T36" fmla="*/ 58 w 156"/>
                <a:gd name="T37" fmla="*/ 0 h 122"/>
                <a:gd name="T38" fmla="*/ 57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7" y="0"/>
                  </a:moveTo>
                  <a:cubicBezTo>
                    <a:pt x="55" y="0"/>
                    <a:pt x="54" y="0"/>
                    <a:pt x="54" y="1"/>
                  </a:cubicBezTo>
                  <a:cubicBezTo>
                    <a:pt x="50" y="14"/>
                    <a:pt x="47" y="27"/>
                    <a:pt x="43" y="39"/>
                  </a:cubicBezTo>
                  <a:cubicBezTo>
                    <a:pt x="29" y="46"/>
                    <a:pt x="16" y="53"/>
                    <a:pt x="2" y="60"/>
                  </a:cubicBezTo>
                  <a:cubicBezTo>
                    <a:pt x="0" y="62"/>
                    <a:pt x="2" y="64"/>
                    <a:pt x="4" y="65"/>
                  </a:cubicBezTo>
                  <a:cubicBezTo>
                    <a:pt x="19" y="66"/>
                    <a:pt x="34" y="70"/>
                    <a:pt x="48" y="76"/>
                  </a:cubicBezTo>
                  <a:cubicBezTo>
                    <a:pt x="46" y="91"/>
                    <a:pt x="51" y="105"/>
                    <a:pt x="55" y="120"/>
                  </a:cubicBezTo>
                  <a:cubicBezTo>
                    <a:pt x="55" y="121"/>
                    <a:pt x="56" y="122"/>
                    <a:pt x="58" y="122"/>
                  </a:cubicBezTo>
                  <a:cubicBezTo>
                    <a:pt x="58" y="122"/>
                    <a:pt x="59" y="122"/>
                    <a:pt x="60" y="121"/>
                  </a:cubicBezTo>
                  <a:cubicBezTo>
                    <a:pt x="69" y="110"/>
                    <a:pt x="76" y="98"/>
                    <a:pt x="85" y="86"/>
                  </a:cubicBezTo>
                  <a:cubicBezTo>
                    <a:pt x="107" y="93"/>
                    <a:pt x="130" y="97"/>
                    <a:pt x="153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6" y="101"/>
                    <a:pt x="156" y="97"/>
                    <a:pt x="154" y="96"/>
                  </a:cubicBezTo>
                  <a:cubicBezTo>
                    <a:pt x="133" y="87"/>
                    <a:pt x="118" y="71"/>
                    <a:pt x="101" y="57"/>
                  </a:cubicBezTo>
                  <a:cubicBezTo>
                    <a:pt x="114" y="44"/>
                    <a:pt x="128" y="32"/>
                    <a:pt x="142" y="20"/>
                  </a:cubicBezTo>
                  <a:cubicBezTo>
                    <a:pt x="144" y="19"/>
                    <a:pt x="143" y="16"/>
                    <a:pt x="141" y="16"/>
                  </a:cubicBezTo>
                  <a:cubicBezTo>
                    <a:pt x="139" y="16"/>
                    <a:pt x="136" y="16"/>
                    <a:pt x="134" y="16"/>
                  </a:cubicBezTo>
                  <a:cubicBezTo>
                    <a:pt x="117" y="16"/>
                    <a:pt x="102" y="21"/>
                    <a:pt x="87" y="27"/>
                  </a:cubicBezTo>
                  <a:cubicBezTo>
                    <a:pt x="79" y="17"/>
                    <a:pt x="69" y="8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14"/>
            <p:cNvSpPr/>
            <p:nvPr userDrawn="1"/>
          </p:nvSpPr>
          <p:spPr bwMode="auto">
            <a:xfrm>
              <a:off x="8924013" y="518995"/>
              <a:ext cx="263709" cy="226718"/>
            </a:xfrm>
            <a:custGeom>
              <a:avLst/>
              <a:gdLst>
                <a:gd name="T0" fmla="*/ 62 w 187"/>
                <a:gd name="T1" fmla="*/ 0 h 160"/>
                <a:gd name="T2" fmla="*/ 58 w 187"/>
                <a:gd name="T3" fmla="*/ 2 h 160"/>
                <a:gd name="T4" fmla="*/ 58 w 187"/>
                <a:gd name="T5" fmla="*/ 47 h 160"/>
                <a:gd name="T6" fmla="*/ 3 w 187"/>
                <a:gd name="T7" fmla="*/ 55 h 160"/>
                <a:gd name="T8" fmla="*/ 1 w 187"/>
                <a:gd name="T9" fmla="*/ 59 h 160"/>
                <a:gd name="T10" fmla="*/ 59 w 187"/>
                <a:gd name="T11" fmla="*/ 99 h 160"/>
                <a:gd name="T12" fmla="*/ 72 w 187"/>
                <a:gd name="T13" fmla="*/ 157 h 160"/>
                <a:gd name="T14" fmla="*/ 76 w 187"/>
                <a:gd name="T15" fmla="*/ 160 h 160"/>
                <a:gd name="T16" fmla="*/ 78 w 187"/>
                <a:gd name="T17" fmla="*/ 159 h 160"/>
                <a:gd name="T18" fmla="*/ 121 w 187"/>
                <a:gd name="T19" fmla="*/ 114 h 160"/>
                <a:gd name="T20" fmla="*/ 167 w 187"/>
                <a:gd name="T21" fmla="*/ 121 h 160"/>
                <a:gd name="T22" fmla="*/ 183 w 187"/>
                <a:gd name="T23" fmla="*/ 121 h 160"/>
                <a:gd name="T24" fmla="*/ 186 w 187"/>
                <a:gd name="T25" fmla="*/ 116 h 160"/>
                <a:gd name="T26" fmla="*/ 149 w 187"/>
                <a:gd name="T27" fmla="*/ 73 h 160"/>
                <a:gd name="T28" fmla="*/ 155 w 187"/>
                <a:gd name="T29" fmla="*/ 20 h 160"/>
                <a:gd name="T30" fmla="*/ 152 w 187"/>
                <a:gd name="T31" fmla="*/ 15 h 160"/>
                <a:gd name="T32" fmla="*/ 150 w 187"/>
                <a:gd name="T33" fmla="*/ 15 h 160"/>
                <a:gd name="T34" fmla="*/ 95 w 187"/>
                <a:gd name="T35" fmla="*/ 45 h 160"/>
                <a:gd name="T36" fmla="*/ 64 w 187"/>
                <a:gd name="T37" fmla="*/ 1 h 160"/>
                <a:gd name="T38" fmla="*/ 62 w 187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60">
                  <a:moveTo>
                    <a:pt x="62" y="0"/>
                  </a:moveTo>
                  <a:cubicBezTo>
                    <a:pt x="60" y="0"/>
                    <a:pt x="59" y="1"/>
                    <a:pt x="58" y="2"/>
                  </a:cubicBezTo>
                  <a:cubicBezTo>
                    <a:pt x="56" y="17"/>
                    <a:pt x="56" y="32"/>
                    <a:pt x="58" y="47"/>
                  </a:cubicBezTo>
                  <a:cubicBezTo>
                    <a:pt x="39" y="48"/>
                    <a:pt x="21" y="50"/>
                    <a:pt x="3" y="55"/>
                  </a:cubicBezTo>
                  <a:cubicBezTo>
                    <a:pt x="1" y="55"/>
                    <a:pt x="0" y="58"/>
                    <a:pt x="1" y="59"/>
                  </a:cubicBezTo>
                  <a:cubicBezTo>
                    <a:pt x="16" y="79"/>
                    <a:pt x="37" y="90"/>
                    <a:pt x="59" y="99"/>
                  </a:cubicBezTo>
                  <a:cubicBezTo>
                    <a:pt x="65" y="118"/>
                    <a:pt x="69" y="138"/>
                    <a:pt x="72" y="157"/>
                  </a:cubicBezTo>
                  <a:cubicBezTo>
                    <a:pt x="72" y="159"/>
                    <a:pt x="74" y="160"/>
                    <a:pt x="76" y="160"/>
                  </a:cubicBezTo>
                  <a:cubicBezTo>
                    <a:pt x="76" y="160"/>
                    <a:pt x="77" y="160"/>
                    <a:pt x="78" y="159"/>
                  </a:cubicBezTo>
                  <a:cubicBezTo>
                    <a:pt x="94" y="145"/>
                    <a:pt x="112" y="133"/>
                    <a:pt x="121" y="114"/>
                  </a:cubicBezTo>
                  <a:cubicBezTo>
                    <a:pt x="136" y="119"/>
                    <a:pt x="151" y="121"/>
                    <a:pt x="167" y="121"/>
                  </a:cubicBezTo>
                  <a:cubicBezTo>
                    <a:pt x="172" y="121"/>
                    <a:pt x="177" y="121"/>
                    <a:pt x="183" y="121"/>
                  </a:cubicBezTo>
                  <a:cubicBezTo>
                    <a:pt x="185" y="120"/>
                    <a:pt x="187" y="118"/>
                    <a:pt x="186" y="116"/>
                  </a:cubicBezTo>
                  <a:cubicBezTo>
                    <a:pt x="175" y="100"/>
                    <a:pt x="161" y="88"/>
                    <a:pt x="149" y="73"/>
                  </a:cubicBezTo>
                  <a:cubicBezTo>
                    <a:pt x="136" y="56"/>
                    <a:pt x="146" y="37"/>
                    <a:pt x="155" y="20"/>
                  </a:cubicBezTo>
                  <a:cubicBezTo>
                    <a:pt x="157" y="18"/>
                    <a:pt x="155" y="15"/>
                    <a:pt x="152" y="15"/>
                  </a:cubicBezTo>
                  <a:cubicBezTo>
                    <a:pt x="152" y="15"/>
                    <a:pt x="151" y="15"/>
                    <a:pt x="150" y="15"/>
                  </a:cubicBezTo>
                  <a:cubicBezTo>
                    <a:pt x="126" y="15"/>
                    <a:pt x="113" y="34"/>
                    <a:pt x="95" y="45"/>
                  </a:cubicBezTo>
                  <a:cubicBezTo>
                    <a:pt x="92" y="27"/>
                    <a:pt x="78" y="14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15"/>
            <p:cNvSpPr/>
            <p:nvPr userDrawn="1"/>
          </p:nvSpPr>
          <p:spPr bwMode="auto">
            <a:xfrm>
              <a:off x="9258124" y="747502"/>
              <a:ext cx="166459" cy="149753"/>
            </a:xfrm>
            <a:custGeom>
              <a:avLst/>
              <a:gdLst>
                <a:gd name="T0" fmla="*/ 73 w 118"/>
                <a:gd name="T1" fmla="*/ 0 h 106"/>
                <a:gd name="T2" fmla="*/ 71 w 118"/>
                <a:gd name="T3" fmla="*/ 1 h 106"/>
                <a:gd name="T4" fmla="*/ 46 w 118"/>
                <a:gd name="T5" fmla="*/ 34 h 106"/>
                <a:gd name="T6" fmla="*/ 11 w 118"/>
                <a:gd name="T7" fmla="*/ 8 h 106"/>
                <a:gd name="T8" fmla="*/ 9 w 118"/>
                <a:gd name="T9" fmla="*/ 8 h 106"/>
                <a:gd name="T10" fmla="*/ 6 w 118"/>
                <a:gd name="T11" fmla="*/ 11 h 106"/>
                <a:gd name="T12" fmla="*/ 25 w 118"/>
                <a:gd name="T13" fmla="*/ 48 h 106"/>
                <a:gd name="T14" fmla="*/ 0 w 118"/>
                <a:gd name="T15" fmla="*/ 92 h 106"/>
                <a:gd name="T16" fmla="*/ 4 w 118"/>
                <a:gd name="T17" fmla="*/ 96 h 106"/>
                <a:gd name="T18" fmla="*/ 5 w 118"/>
                <a:gd name="T19" fmla="*/ 96 h 106"/>
                <a:gd name="T20" fmla="*/ 46 w 118"/>
                <a:gd name="T21" fmla="*/ 76 h 106"/>
                <a:gd name="T22" fmla="*/ 48 w 118"/>
                <a:gd name="T23" fmla="*/ 76 h 106"/>
                <a:gd name="T24" fmla="*/ 50 w 118"/>
                <a:gd name="T25" fmla="*/ 75 h 106"/>
                <a:gd name="T26" fmla="*/ 73 w 118"/>
                <a:gd name="T27" fmla="*/ 105 h 106"/>
                <a:gd name="T28" fmla="*/ 75 w 118"/>
                <a:gd name="T29" fmla="*/ 106 h 106"/>
                <a:gd name="T30" fmla="*/ 79 w 118"/>
                <a:gd name="T31" fmla="*/ 103 h 106"/>
                <a:gd name="T32" fmla="*/ 73 w 118"/>
                <a:gd name="T33" fmla="*/ 60 h 106"/>
                <a:gd name="T34" fmla="*/ 91 w 118"/>
                <a:gd name="T35" fmla="*/ 61 h 106"/>
                <a:gd name="T36" fmla="*/ 115 w 118"/>
                <a:gd name="T37" fmla="*/ 59 h 106"/>
                <a:gd name="T38" fmla="*/ 116 w 118"/>
                <a:gd name="T39" fmla="*/ 54 h 106"/>
                <a:gd name="T40" fmla="*/ 76 w 118"/>
                <a:gd name="T41" fmla="*/ 35 h 106"/>
                <a:gd name="T42" fmla="*/ 76 w 118"/>
                <a:gd name="T43" fmla="*/ 5 h 106"/>
                <a:gd name="T44" fmla="*/ 73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3" y="0"/>
                  </a:moveTo>
                  <a:cubicBezTo>
                    <a:pt x="72" y="0"/>
                    <a:pt x="72" y="0"/>
                    <a:pt x="71" y="1"/>
                  </a:cubicBezTo>
                  <a:cubicBezTo>
                    <a:pt x="56" y="6"/>
                    <a:pt x="49" y="20"/>
                    <a:pt x="46" y="34"/>
                  </a:cubicBezTo>
                  <a:cubicBezTo>
                    <a:pt x="36" y="24"/>
                    <a:pt x="25" y="15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7" y="8"/>
                    <a:pt x="6" y="9"/>
                    <a:pt x="6" y="11"/>
                  </a:cubicBezTo>
                  <a:cubicBezTo>
                    <a:pt x="6" y="27"/>
                    <a:pt x="13" y="39"/>
                    <a:pt x="25" y="48"/>
                  </a:cubicBezTo>
                  <a:cubicBezTo>
                    <a:pt x="11" y="60"/>
                    <a:pt x="5" y="76"/>
                    <a:pt x="0" y="92"/>
                  </a:cubicBezTo>
                  <a:cubicBezTo>
                    <a:pt x="0" y="94"/>
                    <a:pt x="1" y="96"/>
                    <a:pt x="4" y="96"/>
                  </a:cubicBezTo>
                  <a:cubicBezTo>
                    <a:pt x="4" y="96"/>
                    <a:pt x="4" y="96"/>
                    <a:pt x="5" y="96"/>
                  </a:cubicBezTo>
                  <a:cubicBezTo>
                    <a:pt x="19" y="91"/>
                    <a:pt x="32" y="83"/>
                    <a:pt x="46" y="76"/>
                  </a:cubicBezTo>
                  <a:cubicBezTo>
                    <a:pt x="46" y="76"/>
                    <a:pt x="47" y="76"/>
                    <a:pt x="48" y="76"/>
                  </a:cubicBezTo>
                  <a:cubicBezTo>
                    <a:pt x="49" y="76"/>
                    <a:pt x="49" y="76"/>
                    <a:pt x="50" y="75"/>
                  </a:cubicBezTo>
                  <a:cubicBezTo>
                    <a:pt x="47" y="78"/>
                    <a:pt x="69" y="101"/>
                    <a:pt x="73" y="105"/>
                  </a:cubicBezTo>
                  <a:cubicBezTo>
                    <a:pt x="73" y="106"/>
                    <a:pt x="74" y="106"/>
                    <a:pt x="75" y="106"/>
                  </a:cubicBezTo>
                  <a:cubicBezTo>
                    <a:pt x="77" y="106"/>
                    <a:pt x="79" y="105"/>
                    <a:pt x="79" y="103"/>
                  </a:cubicBezTo>
                  <a:cubicBezTo>
                    <a:pt x="78" y="88"/>
                    <a:pt x="74" y="74"/>
                    <a:pt x="73" y="60"/>
                  </a:cubicBezTo>
                  <a:cubicBezTo>
                    <a:pt x="79" y="60"/>
                    <a:pt x="85" y="61"/>
                    <a:pt x="91" y="61"/>
                  </a:cubicBezTo>
                  <a:cubicBezTo>
                    <a:pt x="99" y="61"/>
                    <a:pt x="107" y="60"/>
                    <a:pt x="115" y="59"/>
                  </a:cubicBezTo>
                  <a:cubicBezTo>
                    <a:pt x="117" y="58"/>
                    <a:pt x="118" y="55"/>
                    <a:pt x="116" y="54"/>
                  </a:cubicBezTo>
                  <a:cubicBezTo>
                    <a:pt x="105" y="44"/>
                    <a:pt x="92" y="37"/>
                    <a:pt x="76" y="35"/>
                  </a:cubicBezTo>
                  <a:cubicBezTo>
                    <a:pt x="77" y="25"/>
                    <a:pt x="74" y="15"/>
                    <a:pt x="76" y="5"/>
                  </a:cubicBezTo>
                  <a:cubicBezTo>
                    <a:pt x="76" y="3"/>
                    <a:pt x="75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16"/>
            <p:cNvSpPr/>
            <p:nvPr userDrawn="1"/>
          </p:nvSpPr>
          <p:spPr bwMode="auto">
            <a:xfrm>
              <a:off x="8612573" y="207556"/>
              <a:ext cx="273255" cy="246407"/>
            </a:xfrm>
            <a:custGeom>
              <a:avLst/>
              <a:gdLst>
                <a:gd name="T0" fmla="*/ 74 w 194"/>
                <a:gd name="T1" fmla="*/ 0 h 174"/>
                <a:gd name="T2" fmla="*/ 69 w 194"/>
                <a:gd name="T3" fmla="*/ 7 h 174"/>
                <a:gd name="T4" fmla="*/ 68 w 194"/>
                <a:gd name="T5" fmla="*/ 58 h 174"/>
                <a:gd name="T6" fmla="*/ 3 w 194"/>
                <a:gd name="T7" fmla="*/ 87 h 174"/>
                <a:gd name="T8" fmla="*/ 5 w 194"/>
                <a:gd name="T9" fmla="*/ 96 h 174"/>
                <a:gd name="T10" fmla="*/ 44 w 194"/>
                <a:gd name="T11" fmla="*/ 99 h 174"/>
                <a:gd name="T12" fmla="*/ 73 w 194"/>
                <a:gd name="T13" fmla="*/ 97 h 174"/>
                <a:gd name="T14" fmla="*/ 64 w 194"/>
                <a:gd name="T15" fmla="*/ 168 h 174"/>
                <a:gd name="T16" fmla="*/ 70 w 194"/>
                <a:gd name="T17" fmla="*/ 174 h 174"/>
                <a:gd name="T18" fmla="*/ 74 w 194"/>
                <a:gd name="T19" fmla="*/ 172 h 174"/>
                <a:gd name="T20" fmla="*/ 111 w 194"/>
                <a:gd name="T21" fmla="*/ 123 h 174"/>
                <a:gd name="T22" fmla="*/ 115 w 194"/>
                <a:gd name="T23" fmla="*/ 125 h 174"/>
                <a:gd name="T24" fmla="*/ 118 w 194"/>
                <a:gd name="T25" fmla="*/ 124 h 174"/>
                <a:gd name="T26" fmla="*/ 186 w 194"/>
                <a:gd name="T27" fmla="*/ 157 h 174"/>
                <a:gd name="T28" fmla="*/ 188 w 194"/>
                <a:gd name="T29" fmla="*/ 157 h 174"/>
                <a:gd name="T30" fmla="*/ 193 w 194"/>
                <a:gd name="T31" fmla="*/ 151 h 174"/>
                <a:gd name="T32" fmla="*/ 152 w 194"/>
                <a:gd name="T33" fmla="*/ 79 h 174"/>
                <a:gd name="T34" fmla="*/ 184 w 194"/>
                <a:gd name="T35" fmla="*/ 18 h 174"/>
                <a:gd name="T36" fmla="*/ 178 w 194"/>
                <a:gd name="T37" fmla="*/ 12 h 174"/>
                <a:gd name="T38" fmla="*/ 176 w 194"/>
                <a:gd name="T39" fmla="*/ 13 h 174"/>
                <a:gd name="T40" fmla="*/ 119 w 194"/>
                <a:gd name="T41" fmla="*/ 55 h 174"/>
                <a:gd name="T42" fmla="*/ 76 w 194"/>
                <a:gd name="T43" fmla="*/ 0 h 174"/>
                <a:gd name="T44" fmla="*/ 74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4" y="0"/>
                  </a:moveTo>
                  <a:cubicBezTo>
                    <a:pt x="71" y="0"/>
                    <a:pt x="69" y="4"/>
                    <a:pt x="69" y="7"/>
                  </a:cubicBezTo>
                  <a:cubicBezTo>
                    <a:pt x="73" y="24"/>
                    <a:pt x="67" y="41"/>
                    <a:pt x="68" y="58"/>
                  </a:cubicBezTo>
                  <a:cubicBezTo>
                    <a:pt x="43" y="60"/>
                    <a:pt x="22" y="71"/>
                    <a:pt x="3" y="87"/>
                  </a:cubicBezTo>
                  <a:cubicBezTo>
                    <a:pt x="0" y="90"/>
                    <a:pt x="1" y="95"/>
                    <a:pt x="5" y="96"/>
                  </a:cubicBezTo>
                  <a:cubicBezTo>
                    <a:pt x="19" y="98"/>
                    <a:pt x="32" y="99"/>
                    <a:pt x="44" y="99"/>
                  </a:cubicBezTo>
                  <a:cubicBezTo>
                    <a:pt x="54" y="99"/>
                    <a:pt x="63" y="98"/>
                    <a:pt x="73" y="97"/>
                  </a:cubicBezTo>
                  <a:cubicBezTo>
                    <a:pt x="71" y="121"/>
                    <a:pt x="65" y="144"/>
                    <a:pt x="64" y="168"/>
                  </a:cubicBezTo>
                  <a:cubicBezTo>
                    <a:pt x="64" y="171"/>
                    <a:pt x="67" y="174"/>
                    <a:pt x="70" y="174"/>
                  </a:cubicBezTo>
                  <a:cubicBezTo>
                    <a:pt x="72" y="174"/>
                    <a:pt x="73" y="173"/>
                    <a:pt x="74" y="172"/>
                  </a:cubicBezTo>
                  <a:cubicBezTo>
                    <a:pt x="81" y="166"/>
                    <a:pt x="116" y="128"/>
                    <a:pt x="111" y="123"/>
                  </a:cubicBezTo>
                  <a:cubicBezTo>
                    <a:pt x="112" y="124"/>
                    <a:pt x="114" y="125"/>
                    <a:pt x="115" y="125"/>
                  </a:cubicBezTo>
                  <a:cubicBezTo>
                    <a:pt x="116" y="125"/>
                    <a:pt x="117" y="124"/>
                    <a:pt x="118" y="124"/>
                  </a:cubicBezTo>
                  <a:cubicBezTo>
                    <a:pt x="140" y="136"/>
                    <a:pt x="162" y="148"/>
                    <a:pt x="186" y="157"/>
                  </a:cubicBezTo>
                  <a:cubicBezTo>
                    <a:pt x="186" y="157"/>
                    <a:pt x="187" y="157"/>
                    <a:pt x="188" y="157"/>
                  </a:cubicBezTo>
                  <a:cubicBezTo>
                    <a:pt x="191" y="157"/>
                    <a:pt x="194" y="154"/>
                    <a:pt x="193" y="151"/>
                  </a:cubicBezTo>
                  <a:cubicBezTo>
                    <a:pt x="184" y="124"/>
                    <a:pt x="175" y="97"/>
                    <a:pt x="152" y="79"/>
                  </a:cubicBezTo>
                  <a:cubicBezTo>
                    <a:pt x="173" y="63"/>
                    <a:pt x="184" y="43"/>
                    <a:pt x="184" y="18"/>
                  </a:cubicBezTo>
                  <a:cubicBezTo>
                    <a:pt x="184" y="14"/>
                    <a:pt x="181" y="12"/>
                    <a:pt x="178" y="12"/>
                  </a:cubicBezTo>
                  <a:cubicBezTo>
                    <a:pt x="177" y="12"/>
                    <a:pt x="176" y="13"/>
                    <a:pt x="176" y="13"/>
                  </a:cubicBezTo>
                  <a:cubicBezTo>
                    <a:pt x="153" y="24"/>
                    <a:pt x="135" y="38"/>
                    <a:pt x="119" y="55"/>
                  </a:cubicBezTo>
                  <a:cubicBezTo>
                    <a:pt x="113" y="32"/>
                    <a:pt x="102" y="10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7"/>
            <p:cNvSpPr/>
            <p:nvPr userDrawn="1"/>
          </p:nvSpPr>
          <p:spPr bwMode="auto">
            <a:xfrm>
              <a:off x="10577863" y="441433"/>
              <a:ext cx="255356" cy="261919"/>
            </a:xfrm>
            <a:custGeom>
              <a:avLst/>
              <a:gdLst>
                <a:gd name="T0" fmla="*/ 125 w 181"/>
                <a:gd name="T1" fmla="*/ 0 h 185"/>
                <a:gd name="T2" fmla="*/ 123 w 181"/>
                <a:gd name="T3" fmla="*/ 1 h 185"/>
                <a:gd name="T4" fmla="*/ 76 w 181"/>
                <a:gd name="T5" fmla="*/ 36 h 185"/>
                <a:gd name="T6" fmla="*/ 20 w 181"/>
                <a:gd name="T7" fmla="*/ 30 h 185"/>
                <a:gd name="T8" fmla="*/ 20 w 181"/>
                <a:gd name="T9" fmla="*/ 30 h 185"/>
                <a:gd name="T10" fmla="*/ 17 w 181"/>
                <a:gd name="T11" fmla="*/ 34 h 185"/>
                <a:gd name="T12" fmla="*/ 40 w 181"/>
                <a:gd name="T13" fmla="*/ 77 h 185"/>
                <a:gd name="T14" fmla="*/ 0 w 181"/>
                <a:gd name="T15" fmla="*/ 132 h 185"/>
                <a:gd name="T16" fmla="*/ 4 w 181"/>
                <a:gd name="T17" fmla="*/ 136 h 185"/>
                <a:gd name="T18" fmla="*/ 6 w 181"/>
                <a:gd name="T19" fmla="*/ 135 h 185"/>
                <a:gd name="T20" fmla="*/ 73 w 181"/>
                <a:gd name="T21" fmla="*/ 107 h 185"/>
                <a:gd name="T22" fmla="*/ 102 w 181"/>
                <a:gd name="T23" fmla="*/ 182 h 185"/>
                <a:gd name="T24" fmla="*/ 106 w 181"/>
                <a:gd name="T25" fmla="*/ 185 h 185"/>
                <a:gd name="T26" fmla="*/ 109 w 181"/>
                <a:gd name="T27" fmla="*/ 183 h 185"/>
                <a:gd name="T28" fmla="*/ 120 w 181"/>
                <a:gd name="T29" fmla="*/ 103 h 185"/>
                <a:gd name="T30" fmla="*/ 178 w 181"/>
                <a:gd name="T31" fmla="*/ 91 h 185"/>
                <a:gd name="T32" fmla="*/ 179 w 181"/>
                <a:gd name="T33" fmla="*/ 85 h 185"/>
                <a:gd name="T34" fmla="*/ 123 w 181"/>
                <a:gd name="T35" fmla="*/ 58 h 185"/>
                <a:gd name="T36" fmla="*/ 128 w 181"/>
                <a:gd name="T37" fmla="*/ 4 h 185"/>
                <a:gd name="T38" fmla="*/ 125 w 181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5">
                  <a:moveTo>
                    <a:pt x="125" y="0"/>
                  </a:moveTo>
                  <a:cubicBezTo>
                    <a:pt x="124" y="0"/>
                    <a:pt x="124" y="0"/>
                    <a:pt x="123" y="1"/>
                  </a:cubicBezTo>
                  <a:cubicBezTo>
                    <a:pt x="107" y="12"/>
                    <a:pt x="91" y="23"/>
                    <a:pt x="76" y="36"/>
                  </a:cubicBezTo>
                  <a:cubicBezTo>
                    <a:pt x="58" y="33"/>
                    <a:pt x="39" y="32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2"/>
                    <a:pt x="17" y="34"/>
                  </a:cubicBezTo>
                  <a:cubicBezTo>
                    <a:pt x="22" y="50"/>
                    <a:pt x="30" y="64"/>
                    <a:pt x="40" y="77"/>
                  </a:cubicBezTo>
                  <a:cubicBezTo>
                    <a:pt x="23" y="93"/>
                    <a:pt x="7" y="110"/>
                    <a:pt x="0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4" y="136"/>
                    <a:pt x="5" y="135"/>
                    <a:pt x="6" y="135"/>
                  </a:cubicBezTo>
                  <a:cubicBezTo>
                    <a:pt x="28" y="125"/>
                    <a:pt x="50" y="114"/>
                    <a:pt x="73" y="107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2" y="184"/>
                    <a:pt x="104" y="185"/>
                    <a:pt x="106" y="185"/>
                  </a:cubicBezTo>
                  <a:cubicBezTo>
                    <a:pt x="107" y="185"/>
                    <a:pt x="109" y="185"/>
                    <a:pt x="109" y="183"/>
                  </a:cubicBezTo>
                  <a:cubicBezTo>
                    <a:pt x="114" y="156"/>
                    <a:pt x="119" y="130"/>
                    <a:pt x="120" y="103"/>
                  </a:cubicBezTo>
                  <a:cubicBezTo>
                    <a:pt x="139" y="98"/>
                    <a:pt x="159" y="96"/>
                    <a:pt x="178" y="91"/>
                  </a:cubicBezTo>
                  <a:cubicBezTo>
                    <a:pt x="181" y="90"/>
                    <a:pt x="181" y="86"/>
                    <a:pt x="179" y="85"/>
                  </a:cubicBezTo>
                  <a:cubicBezTo>
                    <a:pt x="161" y="74"/>
                    <a:pt x="144" y="62"/>
                    <a:pt x="123" y="58"/>
                  </a:cubicBezTo>
                  <a:cubicBezTo>
                    <a:pt x="121" y="40"/>
                    <a:pt x="123" y="22"/>
                    <a:pt x="128" y="4"/>
                  </a:cubicBezTo>
                  <a:cubicBezTo>
                    <a:pt x="129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18"/>
            <p:cNvSpPr/>
            <p:nvPr userDrawn="1"/>
          </p:nvSpPr>
          <p:spPr bwMode="auto">
            <a:xfrm>
              <a:off x="10237786" y="681874"/>
              <a:ext cx="241634" cy="215382"/>
            </a:xfrm>
            <a:custGeom>
              <a:avLst/>
              <a:gdLst>
                <a:gd name="T0" fmla="*/ 125 w 171"/>
                <a:gd name="T1" fmla="*/ 0 h 152"/>
                <a:gd name="T2" fmla="*/ 123 w 171"/>
                <a:gd name="T3" fmla="*/ 1 h 152"/>
                <a:gd name="T4" fmla="*/ 67 w 171"/>
                <a:gd name="T5" fmla="*/ 52 h 152"/>
                <a:gd name="T6" fmla="*/ 20 w 171"/>
                <a:gd name="T7" fmla="*/ 31 h 152"/>
                <a:gd name="T8" fmla="*/ 18 w 171"/>
                <a:gd name="T9" fmla="*/ 31 h 152"/>
                <a:gd name="T10" fmla="*/ 15 w 171"/>
                <a:gd name="T11" fmla="*/ 35 h 152"/>
                <a:gd name="T12" fmla="*/ 38 w 171"/>
                <a:gd name="T13" fmla="*/ 82 h 152"/>
                <a:gd name="T14" fmla="*/ 2 w 171"/>
                <a:gd name="T15" fmla="*/ 117 h 152"/>
                <a:gd name="T16" fmla="*/ 4 w 171"/>
                <a:gd name="T17" fmla="*/ 122 h 152"/>
                <a:gd name="T18" fmla="*/ 11 w 171"/>
                <a:gd name="T19" fmla="*/ 122 h 152"/>
                <a:gd name="T20" fmla="*/ 58 w 171"/>
                <a:gd name="T21" fmla="*/ 120 h 152"/>
                <a:gd name="T22" fmla="*/ 93 w 171"/>
                <a:gd name="T23" fmla="*/ 152 h 152"/>
                <a:gd name="T24" fmla="*/ 95 w 171"/>
                <a:gd name="T25" fmla="*/ 152 h 152"/>
                <a:gd name="T26" fmla="*/ 98 w 171"/>
                <a:gd name="T27" fmla="*/ 150 h 152"/>
                <a:gd name="T28" fmla="*/ 108 w 171"/>
                <a:gd name="T29" fmla="*/ 108 h 152"/>
                <a:gd name="T30" fmla="*/ 168 w 171"/>
                <a:gd name="T31" fmla="*/ 90 h 152"/>
                <a:gd name="T32" fmla="*/ 167 w 171"/>
                <a:gd name="T33" fmla="*/ 85 h 152"/>
                <a:gd name="T34" fmla="*/ 102 w 171"/>
                <a:gd name="T35" fmla="*/ 72 h 152"/>
                <a:gd name="T36" fmla="*/ 128 w 171"/>
                <a:gd name="T37" fmla="*/ 5 h 152"/>
                <a:gd name="T38" fmla="*/ 125 w 17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2">
                  <a:moveTo>
                    <a:pt x="125" y="0"/>
                  </a:moveTo>
                  <a:cubicBezTo>
                    <a:pt x="125" y="0"/>
                    <a:pt x="124" y="0"/>
                    <a:pt x="123" y="1"/>
                  </a:cubicBezTo>
                  <a:cubicBezTo>
                    <a:pt x="104" y="17"/>
                    <a:pt x="84" y="33"/>
                    <a:pt x="67" y="52"/>
                  </a:cubicBezTo>
                  <a:cubicBezTo>
                    <a:pt x="51" y="45"/>
                    <a:pt x="36" y="37"/>
                    <a:pt x="20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6" y="31"/>
                    <a:pt x="15" y="33"/>
                    <a:pt x="15" y="35"/>
                  </a:cubicBezTo>
                  <a:cubicBezTo>
                    <a:pt x="21" y="51"/>
                    <a:pt x="26" y="69"/>
                    <a:pt x="38" y="82"/>
                  </a:cubicBezTo>
                  <a:cubicBezTo>
                    <a:pt x="29" y="95"/>
                    <a:pt x="16" y="106"/>
                    <a:pt x="2" y="117"/>
                  </a:cubicBezTo>
                  <a:cubicBezTo>
                    <a:pt x="0" y="118"/>
                    <a:pt x="1" y="122"/>
                    <a:pt x="4" y="122"/>
                  </a:cubicBezTo>
                  <a:cubicBezTo>
                    <a:pt x="6" y="122"/>
                    <a:pt x="8" y="122"/>
                    <a:pt x="11" y="122"/>
                  </a:cubicBezTo>
                  <a:cubicBezTo>
                    <a:pt x="26" y="122"/>
                    <a:pt x="42" y="121"/>
                    <a:pt x="58" y="120"/>
                  </a:cubicBezTo>
                  <a:cubicBezTo>
                    <a:pt x="69" y="131"/>
                    <a:pt x="81" y="141"/>
                    <a:pt x="93" y="152"/>
                  </a:cubicBezTo>
                  <a:cubicBezTo>
                    <a:pt x="94" y="152"/>
                    <a:pt x="94" y="152"/>
                    <a:pt x="95" y="152"/>
                  </a:cubicBezTo>
                  <a:cubicBezTo>
                    <a:pt x="96" y="152"/>
                    <a:pt x="98" y="151"/>
                    <a:pt x="98" y="150"/>
                  </a:cubicBezTo>
                  <a:cubicBezTo>
                    <a:pt x="104" y="137"/>
                    <a:pt x="107" y="123"/>
                    <a:pt x="108" y="108"/>
                  </a:cubicBezTo>
                  <a:cubicBezTo>
                    <a:pt x="129" y="106"/>
                    <a:pt x="151" y="102"/>
                    <a:pt x="168" y="90"/>
                  </a:cubicBezTo>
                  <a:cubicBezTo>
                    <a:pt x="171" y="89"/>
                    <a:pt x="170" y="86"/>
                    <a:pt x="167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9" y="49"/>
                    <a:pt x="114" y="25"/>
                    <a:pt x="128" y="5"/>
                  </a:cubicBezTo>
                  <a:cubicBezTo>
                    <a:pt x="129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19"/>
            <p:cNvSpPr/>
            <p:nvPr userDrawn="1"/>
          </p:nvSpPr>
          <p:spPr bwMode="auto">
            <a:xfrm>
              <a:off x="9778383" y="153859"/>
              <a:ext cx="220156" cy="172425"/>
            </a:xfrm>
            <a:custGeom>
              <a:avLst/>
              <a:gdLst>
                <a:gd name="T0" fmla="*/ 57 w 156"/>
                <a:gd name="T1" fmla="*/ 0 h 122"/>
                <a:gd name="T2" fmla="*/ 54 w 156"/>
                <a:gd name="T3" fmla="*/ 2 h 122"/>
                <a:gd name="T4" fmla="*/ 48 w 156"/>
                <a:gd name="T5" fmla="*/ 46 h 122"/>
                <a:gd name="T6" fmla="*/ 3 w 156"/>
                <a:gd name="T7" fmla="*/ 57 h 122"/>
                <a:gd name="T8" fmla="*/ 2 w 156"/>
                <a:gd name="T9" fmla="*/ 61 h 122"/>
                <a:gd name="T10" fmla="*/ 43 w 156"/>
                <a:gd name="T11" fmla="*/ 82 h 122"/>
                <a:gd name="T12" fmla="*/ 54 w 156"/>
                <a:gd name="T13" fmla="*/ 120 h 122"/>
                <a:gd name="T14" fmla="*/ 56 w 156"/>
                <a:gd name="T15" fmla="*/ 122 h 122"/>
                <a:gd name="T16" fmla="*/ 58 w 156"/>
                <a:gd name="T17" fmla="*/ 122 h 122"/>
                <a:gd name="T18" fmla="*/ 86 w 156"/>
                <a:gd name="T19" fmla="*/ 94 h 122"/>
                <a:gd name="T20" fmla="*/ 133 w 156"/>
                <a:gd name="T21" fmla="*/ 106 h 122"/>
                <a:gd name="T22" fmla="*/ 141 w 156"/>
                <a:gd name="T23" fmla="*/ 106 h 122"/>
                <a:gd name="T24" fmla="*/ 142 w 156"/>
                <a:gd name="T25" fmla="*/ 101 h 122"/>
                <a:gd name="T26" fmla="*/ 101 w 156"/>
                <a:gd name="T27" fmla="*/ 65 h 122"/>
                <a:gd name="T28" fmla="*/ 153 w 156"/>
                <a:gd name="T29" fmla="*/ 25 h 122"/>
                <a:gd name="T30" fmla="*/ 153 w 156"/>
                <a:gd name="T31" fmla="*/ 21 h 122"/>
                <a:gd name="T32" fmla="*/ 152 w 156"/>
                <a:gd name="T33" fmla="*/ 21 h 122"/>
                <a:gd name="T34" fmla="*/ 85 w 156"/>
                <a:gd name="T35" fmla="*/ 35 h 122"/>
                <a:gd name="T36" fmla="*/ 59 w 156"/>
                <a:gd name="T37" fmla="*/ 1 h 122"/>
                <a:gd name="T38" fmla="*/ 57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7" y="0"/>
                  </a:moveTo>
                  <a:cubicBezTo>
                    <a:pt x="56" y="0"/>
                    <a:pt x="55" y="0"/>
                    <a:pt x="54" y="2"/>
                  </a:cubicBezTo>
                  <a:cubicBezTo>
                    <a:pt x="51" y="16"/>
                    <a:pt x="45" y="31"/>
                    <a:pt x="48" y="46"/>
                  </a:cubicBezTo>
                  <a:cubicBezTo>
                    <a:pt x="34" y="52"/>
                    <a:pt x="19" y="55"/>
                    <a:pt x="3" y="57"/>
                  </a:cubicBezTo>
                  <a:cubicBezTo>
                    <a:pt x="1" y="57"/>
                    <a:pt x="0" y="60"/>
                    <a:pt x="2" y="61"/>
                  </a:cubicBezTo>
                  <a:cubicBezTo>
                    <a:pt x="15" y="69"/>
                    <a:pt x="29" y="76"/>
                    <a:pt x="43" y="82"/>
                  </a:cubicBezTo>
                  <a:cubicBezTo>
                    <a:pt x="46" y="95"/>
                    <a:pt x="50" y="108"/>
                    <a:pt x="54" y="120"/>
                  </a:cubicBezTo>
                  <a:cubicBezTo>
                    <a:pt x="54" y="121"/>
                    <a:pt x="55" y="122"/>
                    <a:pt x="56" y="122"/>
                  </a:cubicBezTo>
                  <a:cubicBezTo>
                    <a:pt x="57" y="122"/>
                    <a:pt x="57" y="122"/>
                    <a:pt x="58" y="122"/>
                  </a:cubicBezTo>
                  <a:cubicBezTo>
                    <a:pt x="69" y="114"/>
                    <a:pt x="79" y="105"/>
                    <a:pt x="86" y="94"/>
                  </a:cubicBezTo>
                  <a:cubicBezTo>
                    <a:pt x="101" y="100"/>
                    <a:pt x="117" y="106"/>
                    <a:pt x="133" y="106"/>
                  </a:cubicBezTo>
                  <a:cubicBezTo>
                    <a:pt x="136" y="106"/>
                    <a:pt x="138" y="106"/>
                    <a:pt x="141" y="106"/>
                  </a:cubicBezTo>
                  <a:cubicBezTo>
                    <a:pt x="143" y="105"/>
                    <a:pt x="144" y="103"/>
                    <a:pt x="142" y="101"/>
                  </a:cubicBezTo>
                  <a:cubicBezTo>
                    <a:pt x="128" y="90"/>
                    <a:pt x="113" y="78"/>
                    <a:pt x="101" y="65"/>
                  </a:cubicBezTo>
                  <a:cubicBezTo>
                    <a:pt x="117" y="51"/>
                    <a:pt x="132" y="35"/>
                    <a:pt x="153" y="25"/>
                  </a:cubicBezTo>
                  <a:cubicBezTo>
                    <a:pt x="156" y="24"/>
                    <a:pt x="155" y="21"/>
                    <a:pt x="153" y="21"/>
                  </a:cubicBezTo>
                  <a:cubicBezTo>
                    <a:pt x="153" y="21"/>
                    <a:pt x="152" y="21"/>
                    <a:pt x="152" y="21"/>
                  </a:cubicBezTo>
                  <a:cubicBezTo>
                    <a:pt x="129" y="24"/>
                    <a:pt x="107" y="28"/>
                    <a:pt x="85" y="35"/>
                  </a:cubicBezTo>
                  <a:cubicBezTo>
                    <a:pt x="76" y="24"/>
                    <a:pt x="68" y="12"/>
                    <a:pt x="59" y="1"/>
                  </a:cubicBezTo>
                  <a:cubicBezTo>
                    <a:pt x="59" y="0"/>
                    <a:pt x="58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20"/>
            <p:cNvSpPr/>
            <p:nvPr userDrawn="1"/>
          </p:nvSpPr>
          <p:spPr bwMode="auto">
            <a:xfrm>
              <a:off x="10123830" y="273781"/>
              <a:ext cx="264902" cy="226718"/>
            </a:xfrm>
            <a:custGeom>
              <a:avLst/>
              <a:gdLst>
                <a:gd name="T0" fmla="*/ 76 w 188"/>
                <a:gd name="T1" fmla="*/ 0 h 160"/>
                <a:gd name="T2" fmla="*/ 73 w 188"/>
                <a:gd name="T3" fmla="*/ 3 h 160"/>
                <a:gd name="T4" fmla="*/ 60 w 188"/>
                <a:gd name="T5" fmla="*/ 61 h 160"/>
                <a:gd name="T6" fmla="*/ 2 w 188"/>
                <a:gd name="T7" fmla="*/ 101 h 160"/>
                <a:gd name="T8" fmla="*/ 4 w 188"/>
                <a:gd name="T9" fmla="*/ 106 h 160"/>
                <a:gd name="T10" fmla="*/ 58 w 188"/>
                <a:gd name="T11" fmla="*/ 113 h 160"/>
                <a:gd name="T12" fmla="*/ 59 w 188"/>
                <a:gd name="T13" fmla="*/ 158 h 160"/>
                <a:gd name="T14" fmla="*/ 62 w 188"/>
                <a:gd name="T15" fmla="*/ 160 h 160"/>
                <a:gd name="T16" fmla="*/ 65 w 188"/>
                <a:gd name="T17" fmla="*/ 160 h 160"/>
                <a:gd name="T18" fmla="*/ 96 w 188"/>
                <a:gd name="T19" fmla="*/ 115 h 160"/>
                <a:gd name="T20" fmla="*/ 151 w 188"/>
                <a:gd name="T21" fmla="*/ 146 h 160"/>
                <a:gd name="T22" fmla="*/ 153 w 188"/>
                <a:gd name="T23" fmla="*/ 146 h 160"/>
                <a:gd name="T24" fmla="*/ 156 w 188"/>
                <a:gd name="T25" fmla="*/ 141 h 160"/>
                <a:gd name="T26" fmla="*/ 150 w 188"/>
                <a:gd name="T27" fmla="*/ 88 h 160"/>
                <a:gd name="T28" fmla="*/ 186 w 188"/>
                <a:gd name="T29" fmla="*/ 45 h 160"/>
                <a:gd name="T30" fmla="*/ 183 w 188"/>
                <a:gd name="T31" fmla="*/ 40 h 160"/>
                <a:gd name="T32" fmla="*/ 167 w 188"/>
                <a:gd name="T33" fmla="*/ 39 h 160"/>
                <a:gd name="T34" fmla="*/ 122 w 188"/>
                <a:gd name="T35" fmla="*/ 47 h 160"/>
                <a:gd name="T36" fmla="*/ 79 w 188"/>
                <a:gd name="T37" fmla="*/ 1 h 160"/>
                <a:gd name="T38" fmla="*/ 76 w 188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60">
                  <a:moveTo>
                    <a:pt x="76" y="0"/>
                  </a:moveTo>
                  <a:cubicBezTo>
                    <a:pt x="74" y="0"/>
                    <a:pt x="73" y="2"/>
                    <a:pt x="73" y="3"/>
                  </a:cubicBezTo>
                  <a:cubicBezTo>
                    <a:pt x="70" y="23"/>
                    <a:pt x="66" y="42"/>
                    <a:pt x="60" y="61"/>
                  </a:cubicBezTo>
                  <a:cubicBezTo>
                    <a:pt x="37" y="71"/>
                    <a:pt x="16" y="82"/>
                    <a:pt x="2" y="101"/>
                  </a:cubicBezTo>
                  <a:cubicBezTo>
                    <a:pt x="0" y="103"/>
                    <a:pt x="2" y="105"/>
                    <a:pt x="4" y="106"/>
                  </a:cubicBezTo>
                  <a:cubicBezTo>
                    <a:pt x="21" y="111"/>
                    <a:pt x="40" y="113"/>
                    <a:pt x="58" y="113"/>
                  </a:cubicBezTo>
                  <a:cubicBezTo>
                    <a:pt x="56" y="128"/>
                    <a:pt x="56" y="143"/>
                    <a:pt x="59" y="158"/>
                  </a:cubicBezTo>
                  <a:cubicBezTo>
                    <a:pt x="59" y="160"/>
                    <a:pt x="61" y="160"/>
                    <a:pt x="62" y="160"/>
                  </a:cubicBezTo>
                  <a:cubicBezTo>
                    <a:pt x="63" y="160"/>
                    <a:pt x="64" y="160"/>
                    <a:pt x="65" y="160"/>
                  </a:cubicBezTo>
                  <a:cubicBezTo>
                    <a:pt x="79" y="147"/>
                    <a:pt x="93" y="133"/>
                    <a:pt x="96" y="115"/>
                  </a:cubicBezTo>
                  <a:cubicBezTo>
                    <a:pt x="114" y="127"/>
                    <a:pt x="126" y="146"/>
                    <a:pt x="151" y="146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6" y="145"/>
                    <a:pt x="157" y="143"/>
                    <a:pt x="156" y="141"/>
                  </a:cubicBezTo>
                  <a:cubicBezTo>
                    <a:pt x="146" y="124"/>
                    <a:pt x="136" y="105"/>
                    <a:pt x="150" y="88"/>
                  </a:cubicBezTo>
                  <a:cubicBezTo>
                    <a:pt x="161" y="73"/>
                    <a:pt x="176" y="61"/>
                    <a:pt x="186" y="45"/>
                  </a:cubicBezTo>
                  <a:cubicBezTo>
                    <a:pt x="188" y="42"/>
                    <a:pt x="186" y="40"/>
                    <a:pt x="183" y="40"/>
                  </a:cubicBezTo>
                  <a:cubicBezTo>
                    <a:pt x="178" y="39"/>
                    <a:pt x="173" y="39"/>
                    <a:pt x="167" y="39"/>
                  </a:cubicBezTo>
                  <a:cubicBezTo>
                    <a:pt x="152" y="39"/>
                    <a:pt x="137" y="42"/>
                    <a:pt x="122" y="47"/>
                  </a:cubicBezTo>
                  <a:cubicBezTo>
                    <a:pt x="112" y="28"/>
                    <a:pt x="95" y="15"/>
                    <a:pt x="79" y="1"/>
                  </a:cubicBezTo>
                  <a:cubicBezTo>
                    <a:pt x="78" y="1"/>
                    <a:pt x="7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21"/>
            <p:cNvSpPr/>
            <p:nvPr userDrawn="1"/>
          </p:nvSpPr>
          <p:spPr bwMode="auto">
            <a:xfrm>
              <a:off x="10457942" y="122238"/>
              <a:ext cx="166459" cy="150350"/>
            </a:xfrm>
            <a:custGeom>
              <a:avLst/>
              <a:gdLst>
                <a:gd name="T0" fmla="*/ 76 w 118"/>
                <a:gd name="T1" fmla="*/ 0 h 106"/>
                <a:gd name="T2" fmla="*/ 73 w 118"/>
                <a:gd name="T3" fmla="*/ 1 h 106"/>
                <a:gd name="T4" fmla="*/ 51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5 w 118"/>
                <a:gd name="T11" fmla="*/ 10 h 106"/>
                <a:gd name="T12" fmla="*/ 4 w 118"/>
                <a:gd name="T13" fmla="*/ 10 h 106"/>
                <a:gd name="T14" fmla="*/ 1 w 118"/>
                <a:gd name="T15" fmla="*/ 14 h 106"/>
                <a:gd name="T16" fmla="*/ 26 w 118"/>
                <a:gd name="T17" fmla="*/ 58 h 106"/>
                <a:gd name="T18" fmla="*/ 6 w 118"/>
                <a:gd name="T19" fmla="*/ 95 h 106"/>
                <a:gd name="T20" fmla="*/ 10 w 118"/>
                <a:gd name="T21" fmla="*/ 99 h 106"/>
                <a:gd name="T22" fmla="*/ 12 w 118"/>
                <a:gd name="T23" fmla="*/ 98 h 106"/>
                <a:gd name="T24" fmla="*/ 46 w 118"/>
                <a:gd name="T25" fmla="*/ 73 h 106"/>
                <a:gd name="T26" fmla="*/ 72 w 118"/>
                <a:gd name="T27" fmla="*/ 106 h 106"/>
                <a:gd name="T28" fmla="*/ 73 w 118"/>
                <a:gd name="T29" fmla="*/ 106 h 106"/>
                <a:gd name="T30" fmla="*/ 76 w 118"/>
                <a:gd name="T31" fmla="*/ 102 h 106"/>
                <a:gd name="T32" fmla="*/ 77 w 118"/>
                <a:gd name="T33" fmla="*/ 71 h 106"/>
                <a:gd name="T34" fmla="*/ 117 w 118"/>
                <a:gd name="T35" fmla="*/ 53 h 106"/>
                <a:gd name="T36" fmla="*/ 115 w 118"/>
                <a:gd name="T37" fmla="*/ 48 h 106"/>
                <a:gd name="T38" fmla="*/ 91 w 118"/>
                <a:gd name="T39" fmla="*/ 46 h 106"/>
                <a:gd name="T40" fmla="*/ 74 w 118"/>
                <a:gd name="T41" fmla="*/ 47 h 106"/>
                <a:gd name="T42" fmla="*/ 79 w 118"/>
                <a:gd name="T43" fmla="*/ 4 h 106"/>
                <a:gd name="T44" fmla="*/ 76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6" y="0"/>
                  </a:moveTo>
                  <a:cubicBezTo>
                    <a:pt x="75" y="0"/>
                    <a:pt x="74" y="1"/>
                    <a:pt x="73" y="1"/>
                  </a:cubicBezTo>
                  <a:cubicBezTo>
                    <a:pt x="69" y="5"/>
                    <a:pt x="48" y="28"/>
                    <a:pt x="51" y="31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33" y="23"/>
                    <a:pt x="20" y="16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0" y="13"/>
                    <a:pt x="1" y="14"/>
                  </a:cubicBezTo>
                  <a:cubicBezTo>
                    <a:pt x="6" y="31"/>
                    <a:pt x="12" y="47"/>
                    <a:pt x="26" y="58"/>
                  </a:cubicBezTo>
                  <a:cubicBezTo>
                    <a:pt x="13" y="68"/>
                    <a:pt x="7" y="80"/>
                    <a:pt x="6" y="95"/>
                  </a:cubicBezTo>
                  <a:cubicBezTo>
                    <a:pt x="6" y="97"/>
                    <a:pt x="8" y="99"/>
                    <a:pt x="10" y="99"/>
                  </a:cubicBezTo>
                  <a:cubicBezTo>
                    <a:pt x="10" y="99"/>
                    <a:pt x="11" y="98"/>
                    <a:pt x="12" y="98"/>
                  </a:cubicBezTo>
                  <a:cubicBezTo>
                    <a:pt x="25" y="92"/>
                    <a:pt x="36" y="83"/>
                    <a:pt x="46" y="73"/>
                  </a:cubicBezTo>
                  <a:cubicBezTo>
                    <a:pt x="50" y="87"/>
                    <a:pt x="56" y="100"/>
                    <a:pt x="72" y="106"/>
                  </a:cubicBezTo>
                  <a:cubicBezTo>
                    <a:pt x="72" y="106"/>
                    <a:pt x="73" y="106"/>
                    <a:pt x="73" y="106"/>
                  </a:cubicBezTo>
                  <a:cubicBezTo>
                    <a:pt x="75" y="106"/>
                    <a:pt x="77" y="104"/>
                    <a:pt x="76" y="102"/>
                  </a:cubicBezTo>
                  <a:cubicBezTo>
                    <a:pt x="74" y="92"/>
                    <a:pt x="78" y="81"/>
                    <a:pt x="77" y="71"/>
                  </a:cubicBezTo>
                  <a:cubicBezTo>
                    <a:pt x="92" y="70"/>
                    <a:pt x="105" y="63"/>
                    <a:pt x="117" y="53"/>
                  </a:cubicBezTo>
                  <a:cubicBezTo>
                    <a:pt x="118" y="52"/>
                    <a:pt x="118" y="48"/>
                    <a:pt x="115" y="48"/>
                  </a:cubicBezTo>
                  <a:cubicBezTo>
                    <a:pt x="107" y="47"/>
                    <a:pt x="99" y="46"/>
                    <a:pt x="91" y="46"/>
                  </a:cubicBezTo>
                  <a:cubicBezTo>
                    <a:pt x="86" y="46"/>
                    <a:pt x="80" y="46"/>
                    <a:pt x="74" y="47"/>
                  </a:cubicBezTo>
                  <a:cubicBezTo>
                    <a:pt x="75" y="33"/>
                    <a:pt x="79" y="18"/>
                    <a:pt x="79" y="4"/>
                  </a:cubicBezTo>
                  <a:cubicBezTo>
                    <a:pt x="79" y="2"/>
                    <a:pt x="7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22"/>
            <p:cNvSpPr/>
            <p:nvPr userDrawn="1"/>
          </p:nvSpPr>
          <p:spPr bwMode="auto">
            <a:xfrm>
              <a:off x="9813584" y="567321"/>
              <a:ext cx="273852" cy="246407"/>
            </a:xfrm>
            <a:custGeom>
              <a:avLst/>
              <a:gdLst>
                <a:gd name="T0" fmla="*/ 70 w 194"/>
                <a:gd name="T1" fmla="*/ 0 h 174"/>
                <a:gd name="T2" fmla="*/ 64 w 194"/>
                <a:gd name="T3" fmla="*/ 5 h 174"/>
                <a:gd name="T4" fmla="*/ 73 w 194"/>
                <a:gd name="T5" fmla="*/ 77 h 174"/>
                <a:gd name="T6" fmla="*/ 44 w 194"/>
                <a:gd name="T7" fmla="*/ 75 h 174"/>
                <a:gd name="T8" fmla="*/ 5 w 194"/>
                <a:gd name="T9" fmla="*/ 78 h 174"/>
                <a:gd name="T10" fmla="*/ 3 w 194"/>
                <a:gd name="T11" fmla="*/ 86 h 174"/>
                <a:gd name="T12" fmla="*/ 68 w 194"/>
                <a:gd name="T13" fmla="*/ 116 h 174"/>
                <a:gd name="T14" fmla="*/ 69 w 194"/>
                <a:gd name="T15" fmla="*/ 167 h 174"/>
                <a:gd name="T16" fmla="*/ 74 w 194"/>
                <a:gd name="T17" fmla="*/ 174 h 174"/>
                <a:gd name="T18" fmla="*/ 76 w 194"/>
                <a:gd name="T19" fmla="*/ 173 h 174"/>
                <a:gd name="T20" fmla="*/ 118 w 194"/>
                <a:gd name="T21" fmla="*/ 119 h 174"/>
                <a:gd name="T22" fmla="*/ 175 w 194"/>
                <a:gd name="T23" fmla="*/ 160 h 174"/>
                <a:gd name="T24" fmla="*/ 178 w 194"/>
                <a:gd name="T25" fmla="*/ 161 h 174"/>
                <a:gd name="T26" fmla="*/ 184 w 194"/>
                <a:gd name="T27" fmla="*/ 156 h 174"/>
                <a:gd name="T28" fmla="*/ 151 w 194"/>
                <a:gd name="T29" fmla="*/ 95 h 174"/>
                <a:gd name="T30" fmla="*/ 193 w 194"/>
                <a:gd name="T31" fmla="*/ 23 h 174"/>
                <a:gd name="T32" fmla="*/ 187 w 194"/>
                <a:gd name="T33" fmla="*/ 16 h 174"/>
                <a:gd name="T34" fmla="*/ 186 w 194"/>
                <a:gd name="T35" fmla="*/ 16 h 174"/>
                <a:gd name="T36" fmla="*/ 118 w 194"/>
                <a:gd name="T37" fmla="*/ 50 h 174"/>
                <a:gd name="T38" fmla="*/ 115 w 194"/>
                <a:gd name="T39" fmla="*/ 49 h 174"/>
                <a:gd name="T40" fmla="*/ 111 w 194"/>
                <a:gd name="T41" fmla="*/ 50 h 174"/>
                <a:gd name="T42" fmla="*/ 74 w 194"/>
                <a:gd name="T43" fmla="*/ 2 h 174"/>
                <a:gd name="T44" fmla="*/ 70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0" y="0"/>
                  </a:moveTo>
                  <a:cubicBezTo>
                    <a:pt x="67" y="0"/>
                    <a:pt x="64" y="2"/>
                    <a:pt x="64" y="5"/>
                  </a:cubicBezTo>
                  <a:cubicBezTo>
                    <a:pt x="65" y="29"/>
                    <a:pt x="71" y="53"/>
                    <a:pt x="73" y="77"/>
                  </a:cubicBezTo>
                  <a:cubicBezTo>
                    <a:pt x="63" y="75"/>
                    <a:pt x="54" y="75"/>
                    <a:pt x="44" y="75"/>
                  </a:cubicBezTo>
                  <a:cubicBezTo>
                    <a:pt x="31" y="75"/>
                    <a:pt x="18" y="76"/>
                    <a:pt x="5" y="78"/>
                  </a:cubicBezTo>
                  <a:cubicBezTo>
                    <a:pt x="1" y="78"/>
                    <a:pt x="0" y="84"/>
                    <a:pt x="3" y="86"/>
                  </a:cubicBezTo>
                  <a:cubicBezTo>
                    <a:pt x="21" y="103"/>
                    <a:pt x="42" y="114"/>
                    <a:pt x="68" y="116"/>
                  </a:cubicBezTo>
                  <a:cubicBezTo>
                    <a:pt x="66" y="133"/>
                    <a:pt x="72" y="150"/>
                    <a:pt x="69" y="167"/>
                  </a:cubicBezTo>
                  <a:cubicBezTo>
                    <a:pt x="68" y="170"/>
                    <a:pt x="70" y="174"/>
                    <a:pt x="74" y="174"/>
                  </a:cubicBezTo>
                  <a:cubicBezTo>
                    <a:pt x="75" y="174"/>
                    <a:pt x="75" y="173"/>
                    <a:pt x="76" y="173"/>
                  </a:cubicBezTo>
                  <a:cubicBezTo>
                    <a:pt x="102" y="164"/>
                    <a:pt x="113" y="142"/>
                    <a:pt x="118" y="119"/>
                  </a:cubicBezTo>
                  <a:cubicBezTo>
                    <a:pt x="135" y="136"/>
                    <a:pt x="153" y="150"/>
                    <a:pt x="175" y="160"/>
                  </a:cubicBezTo>
                  <a:cubicBezTo>
                    <a:pt x="176" y="161"/>
                    <a:pt x="177" y="161"/>
                    <a:pt x="178" y="161"/>
                  </a:cubicBezTo>
                  <a:cubicBezTo>
                    <a:pt x="181" y="161"/>
                    <a:pt x="184" y="159"/>
                    <a:pt x="184" y="156"/>
                  </a:cubicBezTo>
                  <a:cubicBezTo>
                    <a:pt x="183" y="130"/>
                    <a:pt x="172" y="110"/>
                    <a:pt x="151" y="95"/>
                  </a:cubicBezTo>
                  <a:cubicBezTo>
                    <a:pt x="175" y="76"/>
                    <a:pt x="184" y="50"/>
                    <a:pt x="193" y="23"/>
                  </a:cubicBezTo>
                  <a:cubicBezTo>
                    <a:pt x="194" y="20"/>
                    <a:pt x="191" y="16"/>
                    <a:pt x="187" y="16"/>
                  </a:cubicBezTo>
                  <a:cubicBezTo>
                    <a:pt x="187" y="16"/>
                    <a:pt x="186" y="16"/>
                    <a:pt x="186" y="16"/>
                  </a:cubicBezTo>
                  <a:cubicBezTo>
                    <a:pt x="161" y="25"/>
                    <a:pt x="140" y="38"/>
                    <a:pt x="118" y="50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3" y="49"/>
                    <a:pt x="112" y="49"/>
                    <a:pt x="111" y="50"/>
                  </a:cubicBezTo>
                  <a:cubicBezTo>
                    <a:pt x="115" y="46"/>
                    <a:pt x="80" y="8"/>
                    <a:pt x="74" y="2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23"/>
            <p:cNvSpPr/>
            <p:nvPr userDrawn="1"/>
          </p:nvSpPr>
          <p:spPr bwMode="auto">
            <a:xfrm>
              <a:off x="11783050" y="441433"/>
              <a:ext cx="256550" cy="261919"/>
            </a:xfrm>
            <a:custGeom>
              <a:avLst/>
              <a:gdLst>
                <a:gd name="T0" fmla="*/ 125 w 182"/>
                <a:gd name="T1" fmla="*/ 0 h 185"/>
                <a:gd name="T2" fmla="*/ 123 w 182"/>
                <a:gd name="T3" fmla="*/ 1 h 185"/>
                <a:gd name="T4" fmla="*/ 77 w 182"/>
                <a:gd name="T5" fmla="*/ 36 h 185"/>
                <a:gd name="T6" fmla="*/ 21 w 182"/>
                <a:gd name="T7" fmla="*/ 30 h 185"/>
                <a:gd name="T8" fmla="*/ 21 w 182"/>
                <a:gd name="T9" fmla="*/ 30 h 185"/>
                <a:gd name="T10" fmla="*/ 17 w 182"/>
                <a:gd name="T11" fmla="*/ 34 h 185"/>
                <a:gd name="T12" fmla="*/ 41 w 182"/>
                <a:gd name="T13" fmla="*/ 77 h 185"/>
                <a:gd name="T14" fmla="*/ 1 w 182"/>
                <a:gd name="T15" fmla="*/ 132 h 185"/>
                <a:gd name="T16" fmla="*/ 4 w 182"/>
                <a:gd name="T17" fmla="*/ 136 h 185"/>
                <a:gd name="T18" fmla="*/ 6 w 182"/>
                <a:gd name="T19" fmla="*/ 135 h 185"/>
                <a:gd name="T20" fmla="*/ 74 w 182"/>
                <a:gd name="T21" fmla="*/ 107 h 185"/>
                <a:gd name="T22" fmla="*/ 102 w 182"/>
                <a:gd name="T23" fmla="*/ 182 h 185"/>
                <a:gd name="T24" fmla="*/ 106 w 182"/>
                <a:gd name="T25" fmla="*/ 185 h 185"/>
                <a:gd name="T26" fmla="*/ 109 w 182"/>
                <a:gd name="T27" fmla="*/ 183 h 185"/>
                <a:gd name="T28" fmla="*/ 120 w 182"/>
                <a:gd name="T29" fmla="*/ 103 h 185"/>
                <a:gd name="T30" fmla="*/ 178 w 182"/>
                <a:gd name="T31" fmla="*/ 91 h 185"/>
                <a:gd name="T32" fmla="*/ 179 w 182"/>
                <a:gd name="T33" fmla="*/ 85 h 185"/>
                <a:gd name="T34" fmla="*/ 123 w 182"/>
                <a:gd name="T35" fmla="*/ 58 h 185"/>
                <a:gd name="T36" fmla="*/ 129 w 182"/>
                <a:gd name="T37" fmla="*/ 4 h 185"/>
                <a:gd name="T38" fmla="*/ 125 w 182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85">
                  <a:moveTo>
                    <a:pt x="125" y="0"/>
                  </a:moveTo>
                  <a:cubicBezTo>
                    <a:pt x="125" y="0"/>
                    <a:pt x="124" y="0"/>
                    <a:pt x="123" y="1"/>
                  </a:cubicBezTo>
                  <a:cubicBezTo>
                    <a:pt x="107" y="12"/>
                    <a:pt x="92" y="23"/>
                    <a:pt x="77" y="36"/>
                  </a:cubicBezTo>
                  <a:cubicBezTo>
                    <a:pt x="58" y="33"/>
                    <a:pt x="39" y="32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8" y="30"/>
                    <a:pt x="17" y="32"/>
                    <a:pt x="17" y="34"/>
                  </a:cubicBezTo>
                  <a:cubicBezTo>
                    <a:pt x="23" y="50"/>
                    <a:pt x="30" y="64"/>
                    <a:pt x="41" y="77"/>
                  </a:cubicBezTo>
                  <a:cubicBezTo>
                    <a:pt x="24" y="93"/>
                    <a:pt x="7" y="110"/>
                    <a:pt x="1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28" y="125"/>
                    <a:pt x="50" y="114"/>
                    <a:pt x="74" y="107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3" y="184"/>
                    <a:pt x="105" y="185"/>
                    <a:pt x="106" y="185"/>
                  </a:cubicBezTo>
                  <a:cubicBezTo>
                    <a:pt x="108" y="185"/>
                    <a:pt x="109" y="185"/>
                    <a:pt x="109" y="183"/>
                  </a:cubicBezTo>
                  <a:cubicBezTo>
                    <a:pt x="115" y="156"/>
                    <a:pt x="120" y="130"/>
                    <a:pt x="120" y="103"/>
                  </a:cubicBezTo>
                  <a:cubicBezTo>
                    <a:pt x="140" y="98"/>
                    <a:pt x="159" y="96"/>
                    <a:pt x="178" y="91"/>
                  </a:cubicBezTo>
                  <a:cubicBezTo>
                    <a:pt x="181" y="90"/>
                    <a:pt x="182" y="86"/>
                    <a:pt x="179" y="85"/>
                  </a:cubicBezTo>
                  <a:cubicBezTo>
                    <a:pt x="161" y="74"/>
                    <a:pt x="144" y="62"/>
                    <a:pt x="123" y="58"/>
                  </a:cubicBezTo>
                  <a:cubicBezTo>
                    <a:pt x="121" y="40"/>
                    <a:pt x="124" y="22"/>
                    <a:pt x="129" y="4"/>
                  </a:cubicBezTo>
                  <a:cubicBezTo>
                    <a:pt x="129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24"/>
            <p:cNvSpPr/>
            <p:nvPr userDrawn="1"/>
          </p:nvSpPr>
          <p:spPr bwMode="auto">
            <a:xfrm>
              <a:off x="11444763" y="681874"/>
              <a:ext cx="239844" cy="215382"/>
            </a:xfrm>
            <a:custGeom>
              <a:avLst/>
              <a:gdLst>
                <a:gd name="T0" fmla="*/ 125 w 170"/>
                <a:gd name="T1" fmla="*/ 0 h 152"/>
                <a:gd name="T2" fmla="*/ 123 w 170"/>
                <a:gd name="T3" fmla="*/ 1 h 152"/>
                <a:gd name="T4" fmla="*/ 67 w 170"/>
                <a:gd name="T5" fmla="*/ 52 h 152"/>
                <a:gd name="T6" fmla="*/ 19 w 170"/>
                <a:gd name="T7" fmla="*/ 31 h 152"/>
                <a:gd name="T8" fmla="*/ 18 w 170"/>
                <a:gd name="T9" fmla="*/ 31 h 152"/>
                <a:gd name="T10" fmla="*/ 15 w 170"/>
                <a:gd name="T11" fmla="*/ 35 h 152"/>
                <a:gd name="T12" fmla="*/ 38 w 170"/>
                <a:gd name="T13" fmla="*/ 82 h 152"/>
                <a:gd name="T14" fmla="*/ 2 w 170"/>
                <a:gd name="T15" fmla="*/ 117 h 152"/>
                <a:gd name="T16" fmla="*/ 3 w 170"/>
                <a:gd name="T17" fmla="*/ 122 h 152"/>
                <a:gd name="T18" fmla="*/ 10 w 170"/>
                <a:gd name="T19" fmla="*/ 122 h 152"/>
                <a:gd name="T20" fmla="*/ 57 w 170"/>
                <a:gd name="T21" fmla="*/ 120 h 152"/>
                <a:gd name="T22" fmla="*/ 93 w 170"/>
                <a:gd name="T23" fmla="*/ 152 h 152"/>
                <a:gd name="T24" fmla="*/ 95 w 170"/>
                <a:gd name="T25" fmla="*/ 152 h 152"/>
                <a:gd name="T26" fmla="*/ 98 w 170"/>
                <a:gd name="T27" fmla="*/ 150 h 152"/>
                <a:gd name="T28" fmla="*/ 107 w 170"/>
                <a:gd name="T29" fmla="*/ 108 h 152"/>
                <a:gd name="T30" fmla="*/ 168 w 170"/>
                <a:gd name="T31" fmla="*/ 90 h 152"/>
                <a:gd name="T32" fmla="*/ 166 w 170"/>
                <a:gd name="T33" fmla="*/ 85 h 152"/>
                <a:gd name="T34" fmla="*/ 102 w 170"/>
                <a:gd name="T35" fmla="*/ 72 h 152"/>
                <a:gd name="T36" fmla="*/ 127 w 170"/>
                <a:gd name="T37" fmla="*/ 5 h 152"/>
                <a:gd name="T38" fmla="*/ 125 w 170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52">
                  <a:moveTo>
                    <a:pt x="125" y="0"/>
                  </a:moveTo>
                  <a:cubicBezTo>
                    <a:pt x="124" y="0"/>
                    <a:pt x="124" y="0"/>
                    <a:pt x="123" y="1"/>
                  </a:cubicBezTo>
                  <a:cubicBezTo>
                    <a:pt x="103" y="17"/>
                    <a:pt x="83" y="33"/>
                    <a:pt x="67" y="52"/>
                  </a:cubicBezTo>
                  <a:cubicBezTo>
                    <a:pt x="51" y="45"/>
                    <a:pt x="35" y="37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cubicBezTo>
                    <a:pt x="16" y="31"/>
                    <a:pt x="14" y="33"/>
                    <a:pt x="15" y="35"/>
                  </a:cubicBezTo>
                  <a:cubicBezTo>
                    <a:pt x="21" y="51"/>
                    <a:pt x="25" y="69"/>
                    <a:pt x="38" y="82"/>
                  </a:cubicBezTo>
                  <a:cubicBezTo>
                    <a:pt x="28" y="95"/>
                    <a:pt x="16" y="106"/>
                    <a:pt x="2" y="117"/>
                  </a:cubicBezTo>
                  <a:cubicBezTo>
                    <a:pt x="0" y="118"/>
                    <a:pt x="0" y="122"/>
                    <a:pt x="3" y="122"/>
                  </a:cubicBezTo>
                  <a:cubicBezTo>
                    <a:pt x="6" y="122"/>
                    <a:pt x="8" y="122"/>
                    <a:pt x="10" y="122"/>
                  </a:cubicBezTo>
                  <a:cubicBezTo>
                    <a:pt x="26" y="122"/>
                    <a:pt x="42" y="121"/>
                    <a:pt x="57" y="120"/>
                  </a:cubicBezTo>
                  <a:cubicBezTo>
                    <a:pt x="69" y="131"/>
                    <a:pt x="81" y="141"/>
                    <a:pt x="93" y="152"/>
                  </a:cubicBezTo>
                  <a:cubicBezTo>
                    <a:pt x="93" y="152"/>
                    <a:pt x="94" y="152"/>
                    <a:pt x="95" y="152"/>
                  </a:cubicBezTo>
                  <a:cubicBezTo>
                    <a:pt x="96" y="152"/>
                    <a:pt x="97" y="151"/>
                    <a:pt x="98" y="150"/>
                  </a:cubicBezTo>
                  <a:cubicBezTo>
                    <a:pt x="103" y="137"/>
                    <a:pt x="107" y="123"/>
                    <a:pt x="107" y="108"/>
                  </a:cubicBezTo>
                  <a:cubicBezTo>
                    <a:pt x="129" y="106"/>
                    <a:pt x="150" y="102"/>
                    <a:pt x="168" y="90"/>
                  </a:cubicBezTo>
                  <a:cubicBezTo>
                    <a:pt x="170" y="89"/>
                    <a:pt x="169" y="86"/>
                    <a:pt x="166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9" y="49"/>
                    <a:pt x="113" y="25"/>
                    <a:pt x="127" y="5"/>
                  </a:cubicBezTo>
                  <a:cubicBezTo>
                    <a:pt x="129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25"/>
            <p:cNvSpPr/>
            <p:nvPr userDrawn="1"/>
          </p:nvSpPr>
          <p:spPr bwMode="auto">
            <a:xfrm>
              <a:off x="10983570" y="153859"/>
              <a:ext cx="220156" cy="172425"/>
            </a:xfrm>
            <a:custGeom>
              <a:avLst/>
              <a:gdLst>
                <a:gd name="T0" fmla="*/ 58 w 156"/>
                <a:gd name="T1" fmla="*/ 0 h 122"/>
                <a:gd name="T2" fmla="*/ 55 w 156"/>
                <a:gd name="T3" fmla="*/ 2 h 122"/>
                <a:gd name="T4" fmla="*/ 48 w 156"/>
                <a:gd name="T5" fmla="*/ 46 h 122"/>
                <a:gd name="T6" fmla="*/ 4 w 156"/>
                <a:gd name="T7" fmla="*/ 57 h 122"/>
                <a:gd name="T8" fmla="*/ 2 w 156"/>
                <a:gd name="T9" fmla="*/ 61 h 122"/>
                <a:gd name="T10" fmla="*/ 43 w 156"/>
                <a:gd name="T11" fmla="*/ 82 h 122"/>
                <a:gd name="T12" fmla="*/ 54 w 156"/>
                <a:gd name="T13" fmla="*/ 120 h 122"/>
                <a:gd name="T14" fmla="*/ 57 w 156"/>
                <a:gd name="T15" fmla="*/ 122 h 122"/>
                <a:gd name="T16" fmla="*/ 58 w 156"/>
                <a:gd name="T17" fmla="*/ 122 h 122"/>
                <a:gd name="T18" fmla="*/ 87 w 156"/>
                <a:gd name="T19" fmla="*/ 94 h 122"/>
                <a:gd name="T20" fmla="*/ 134 w 156"/>
                <a:gd name="T21" fmla="*/ 106 h 122"/>
                <a:gd name="T22" fmla="*/ 141 w 156"/>
                <a:gd name="T23" fmla="*/ 106 h 122"/>
                <a:gd name="T24" fmla="*/ 142 w 156"/>
                <a:gd name="T25" fmla="*/ 101 h 122"/>
                <a:gd name="T26" fmla="*/ 101 w 156"/>
                <a:gd name="T27" fmla="*/ 65 h 122"/>
                <a:gd name="T28" fmla="*/ 154 w 156"/>
                <a:gd name="T29" fmla="*/ 25 h 122"/>
                <a:gd name="T30" fmla="*/ 153 w 156"/>
                <a:gd name="T31" fmla="*/ 21 h 122"/>
                <a:gd name="T32" fmla="*/ 153 w 156"/>
                <a:gd name="T33" fmla="*/ 21 h 122"/>
                <a:gd name="T34" fmla="*/ 85 w 156"/>
                <a:gd name="T35" fmla="*/ 35 h 122"/>
                <a:gd name="T36" fmla="*/ 60 w 156"/>
                <a:gd name="T37" fmla="*/ 1 h 122"/>
                <a:gd name="T38" fmla="*/ 58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8" y="0"/>
                  </a:moveTo>
                  <a:cubicBezTo>
                    <a:pt x="56" y="0"/>
                    <a:pt x="55" y="0"/>
                    <a:pt x="55" y="2"/>
                  </a:cubicBezTo>
                  <a:cubicBezTo>
                    <a:pt x="51" y="16"/>
                    <a:pt x="46" y="31"/>
                    <a:pt x="48" y="46"/>
                  </a:cubicBezTo>
                  <a:cubicBezTo>
                    <a:pt x="34" y="52"/>
                    <a:pt x="19" y="55"/>
                    <a:pt x="4" y="57"/>
                  </a:cubicBezTo>
                  <a:cubicBezTo>
                    <a:pt x="2" y="57"/>
                    <a:pt x="0" y="60"/>
                    <a:pt x="2" y="61"/>
                  </a:cubicBezTo>
                  <a:cubicBezTo>
                    <a:pt x="16" y="69"/>
                    <a:pt x="29" y="76"/>
                    <a:pt x="43" y="82"/>
                  </a:cubicBezTo>
                  <a:cubicBezTo>
                    <a:pt x="47" y="95"/>
                    <a:pt x="50" y="108"/>
                    <a:pt x="54" y="120"/>
                  </a:cubicBezTo>
                  <a:cubicBezTo>
                    <a:pt x="54" y="121"/>
                    <a:pt x="55" y="122"/>
                    <a:pt x="57" y="122"/>
                  </a:cubicBezTo>
                  <a:cubicBezTo>
                    <a:pt x="57" y="122"/>
                    <a:pt x="58" y="122"/>
                    <a:pt x="58" y="122"/>
                  </a:cubicBezTo>
                  <a:cubicBezTo>
                    <a:pt x="69" y="114"/>
                    <a:pt x="79" y="105"/>
                    <a:pt x="87" y="94"/>
                  </a:cubicBezTo>
                  <a:cubicBezTo>
                    <a:pt x="102" y="100"/>
                    <a:pt x="117" y="106"/>
                    <a:pt x="134" y="106"/>
                  </a:cubicBezTo>
                  <a:cubicBezTo>
                    <a:pt x="136" y="106"/>
                    <a:pt x="139" y="106"/>
                    <a:pt x="141" y="106"/>
                  </a:cubicBezTo>
                  <a:cubicBezTo>
                    <a:pt x="143" y="105"/>
                    <a:pt x="144" y="103"/>
                    <a:pt x="142" y="101"/>
                  </a:cubicBezTo>
                  <a:cubicBezTo>
                    <a:pt x="128" y="90"/>
                    <a:pt x="114" y="78"/>
                    <a:pt x="101" y="65"/>
                  </a:cubicBezTo>
                  <a:cubicBezTo>
                    <a:pt x="118" y="51"/>
                    <a:pt x="133" y="35"/>
                    <a:pt x="154" y="25"/>
                  </a:cubicBezTo>
                  <a:cubicBezTo>
                    <a:pt x="156" y="24"/>
                    <a:pt x="156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30" y="24"/>
                    <a:pt x="107" y="28"/>
                    <a:pt x="85" y="35"/>
                  </a:cubicBezTo>
                  <a:cubicBezTo>
                    <a:pt x="76" y="24"/>
                    <a:pt x="69" y="12"/>
                    <a:pt x="60" y="1"/>
                  </a:cubicBezTo>
                  <a:cubicBezTo>
                    <a:pt x="59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26"/>
            <p:cNvSpPr/>
            <p:nvPr userDrawn="1"/>
          </p:nvSpPr>
          <p:spPr bwMode="auto">
            <a:xfrm>
              <a:off x="11330807" y="273781"/>
              <a:ext cx="263709" cy="226718"/>
            </a:xfrm>
            <a:custGeom>
              <a:avLst/>
              <a:gdLst>
                <a:gd name="T0" fmla="*/ 76 w 187"/>
                <a:gd name="T1" fmla="*/ 0 h 160"/>
                <a:gd name="T2" fmla="*/ 72 w 187"/>
                <a:gd name="T3" fmla="*/ 3 h 160"/>
                <a:gd name="T4" fmla="*/ 59 w 187"/>
                <a:gd name="T5" fmla="*/ 61 h 160"/>
                <a:gd name="T6" fmla="*/ 1 w 187"/>
                <a:gd name="T7" fmla="*/ 101 h 160"/>
                <a:gd name="T8" fmla="*/ 3 w 187"/>
                <a:gd name="T9" fmla="*/ 106 h 160"/>
                <a:gd name="T10" fmla="*/ 58 w 187"/>
                <a:gd name="T11" fmla="*/ 113 h 160"/>
                <a:gd name="T12" fmla="*/ 58 w 187"/>
                <a:gd name="T13" fmla="*/ 158 h 160"/>
                <a:gd name="T14" fmla="*/ 62 w 187"/>
                <a:gd name="T15" fmla="*/ 160 h 160"/>
                <a:gd name="T16" fmla="*/ 64 w 187"/>
                <a:gd name="T17" fmla="*/ 160 h 160"/>
                <a:gd name="T18" fmla="*/ 95 w 187"/>
                <a:gd name="T19" fmla="*/ 115 h 160"/>
                <a:gd name="T20" fmla="*/ 150 w 187"/>
                <a:gd name="T21" fmla="*/ 146 h 160"/>
                <a:gd name="T22" fmla="*/ 153 w 187"/>
                <a:gd name="T23" fmla="*/ 146 h 160"/>
                <a:gd name="T24" fmla="*/ 156 w 187"/>
                <a:gd name="T25" fmla="*/ 141 h 160"/>
                <a:gd name="T26" fmla="*/ 149 w 187"/>
                <a:gd name="T27" fmla="*/ 88 h 160"/>
                <a:gd name="T28" fmla="*/ 186 w 187"/>
                <a:gd name="T29" fmla="*/ 45 h 160"/>
                <a:gd name="T30" fmla="*/ 183 w 187"/>
                <a:gd name="T31" fmla="*/ 40 h 160"/>
                <a:gd name="T32" fmla="*/ 167 w 187"/>
                <a:gd name="T33" fmla="*/ 39 h 160"/>
                <a:gd name="T34" fmla="*/ 121 w 187"/>
                <a:gd name="T35" fmla="*/ 47 h 160"/>
                <a:gd name="T36" fmla="*/ 78 w 187"/>
                <a:gd name="T37" fmla="*/ 1 h 160"/>
                <a:gd name="T38" fmla="*/ 76 w 187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60">
                  <a:moveTo>
                    <a:pt x="76" y="0"/>
                  </a:moveTo>
                  <a:cubicBezTo>
                    <a:pt x="74" y="0"/>
                    <a:pt x="72" y="2"/>
                    <a:pt x="72" y="3"/>
                  </a:cubicBezTo>
                  <a:cubicBezTo>
                    <a:pt x="69" y="23"/>
                    <a:pt x="65" y="42"/>
                    <a:pt x="59" y="61"/>
                  </a:cubicBezTo>
                  <a:cubicBezTo>
                    <a:pt x="37" y="71"/>
                    <a:pt x="16" y="82"/>
                    <a:pt x="1" y="101"/>
                  </a:cubicBezTo>
                  <a:cubicBezTo>
                    <a:pt x="0" y="103"/>
                    <a:pt x="1" y="105"/>
                    <a:pt x="3" y="106"/>
                  </a:cubicBezTo>
                  <a:cubicBezTo>
                    <a:pt x="21" y="111"/>
                    <a:pt x="39" y="113"/>
                    <a:pt x="58" y="113"/>
                  </a:cubicBezTo>
                  <a:cubicBezTo>
                    <a:pt x="56" y="128"/>
                    <a:pt x="56" y="143"/>
                    <a:pt x="58" y="158"/>
                  </a:cubicBezTo>
                  <a:cubicBezTo>
                    <a:pt x="59" y="160"/>
                    <a:pt x="60" y="160"/>
                    <a:pt x="62" y="160"/>
                  </a:cubicBezTo>
                  <a:cubicBezTo>
                    <a:pt x="63" y="160"/>
                    <a:pt x="64" y="160"/>
                    <a:pt x="64" y="160"/>
                  </a:cubicBezTo>
                  <a:cubicBezTo>
                    <a:pt x="78" y="147"/>
                    <a:pt x="92" y="133"/>
                    <a:pt x="95" y="115"/>
                  </a:cubicBezTo>
                  <a:cubicBezTo>
                    <a:pt x="114" y="127"/>
                    <a:pt x="126" y="146"/>
                    <a:pt x="150" y="146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5" y="145"/>
                    <a:pt x="157" y="143"/>
                    <a:pt x="156" y="141"/>
                  </a:cubicBezTo>
                  <a:cubicBezTo>
                    <a:pt x="146" y="124"/>
                    <a:pt x="136" y="105"/>
                    <a:pt x="149" y="88"/>
                  </a:cubicBezTo>
                  <a:cubicBezTo>
                    <a:pt x="161" y="73"/>
                    <a:pt x="175" y="61"/>
                    <a:pt x="186" y="45"/>
                  </a:cubicBezTo>
                  <a:cubicBezTo>
                    <a:pt x="187" y="42"/>
                    <a:pt x="185" y="40"/>
                    <a:pt x="183" y="40"/>
                  </a:cubicBezTo>
                  <a:cubicBezTo>
                    <a:pt x="177" y="39"/>
                    <a:pt x="172" y="39"/>
                    <a:pt x="167" y="39"/>
                  </a:cubicBezTo>
                  <a:cubicBezTo>
                    <a:pt x="151" y="39"/>
                    <a:pt x="136" y="42"/>
                    <a:pt x="121" y="47"/>
                  </a:cubicBezTo>
                  <a:cubicBezTo>
                    <a:pt x="112" y="28"/>
                    <a:pt x="94" y="15"/>
                    <a:pt x="78" y="1"/>
                  </a:cubicBezTo>
                  <a:cubicBezTo>
                    <a:pt x="77" y="1"/>
                    <a:pt x="76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27"/>
            <p:cNvSpPr/>
            <p:nvPr userDrawn="1"/>
          </p:nvSpPr>
          <p:spPr bwMode="auto">
            <a:xfrm>
              <a:off x="11664918" y="122238"/>
              <a:ext cx="166459" cy="150350"/>
            </a:xfrm>
            <a:custGeom>
              <a:avLst/>
              <a:gdLst>
                <a:gd name="T0" fmla="*/ 75 w 118"/>
                <a:gd name="T1" fmla="*/ 0 h 106"/>
                <a:gd name="T2" fmla="*/ 73 w 118"/>
                <a:gd name="T3" fmla="*/ 1 h 106"/>
                <a:gd name="T4" fmla="*/ 50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5 w 118"/>
                <a:gd name="T11" fmla="*/ 10 h 106"/>
                <a:gd name="T12" fmla="*/ 4 w 118"/>
                <a:gd name="T13" fmla="*/ 10 h 106"/>
                <a:gd name="T14" fmla="*/ 0 w 118"/>
                <a:gd name="T15" fmla="*/ 14 h 106"/>
                <a:gd name="T16" fmla="*/ 26 w 118"/>
                <a:gd name="T17" fmla="*/ 58 h 106"/>
                <a:gd name="T18" fmla="*/ 6 w 118"/>
                <a:gd name="T19" fmla="*/ 95 h 106"/>
                <a:gd name="T20" fmla="*/ 9 w 118"/>
                <a:gd name="T21" fmla="*/ 99 h 106"/>
                <a:gd name="T22" fmla="*/ 11 w 118"/>
                <a:gd name="T23" fmla="*/ 98 h 106"/>
                <a:gd name="T24" fmla="*/ 46 w 118"/>
                <a:gd name="T25" fmla="*/ 73 h 106"/>
                <a:gd name="T26" fmla="*/ 71 w 118"/>
                <a:gd name="T27" fmla="*/ 106 h 106"/>
                <a:gd name="T28" fmla="*/ 73 w 118"/>
                <a:gd name="T29" fmla="*/ 106 h 106"/>
                <a:gd name="T30" fmla="*/ 76 w 118"/>
                <a:gd name="T31" fmla="*/ 102 h 106"/>
                <a:gd name="T32" fmla="*/ 76 w 118"/>
                <a:gd name="T33" fmla="*/ 71 h 106"/>
                <a:gd name="T34" fmla="*/ 116 w 118"/>
                <a:gd name="T35" fmla="*/ 53 h 106"/>
                <a:gd name="T36" fmla="*/ 115 w 118"/>
                <a:gd name="T37" fmla="*/ 48 h 106"/>
                <a:gd name="T38" fmla="*/ 91 w 118"/>
                <a:gd name="T39" fmla="*/ 46 h 106"/>
                <a:gd name="T40" fmla="*/ 73 w 118"/>
                <a:gd name="T41" fmla="*/ 47 h 106"/>
                <a:gd name="T42" fmla="*/ 79 w 118"/>
                <a:gd name="T43" fmla="*/ 4 h 106"/>
                <a:gd name="T44" fmla="*/ 75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5" y="0"/>
                  </a:moveTo>
                  <a:cubicBezTo>
                    <a:pt x="74" y="0"/>
                    <a:pt x="73" y="1"/>
                    <a:pt x="73" y="1"/>
                  </a:cubicBezTo>
                  <a:cubicBezTo>
                    <a:pt x="69" y="5"/>
                    <a:pt x="47" y="28"/>
                    <a:pt x="50" y="31"/>
                  </a:cubicBezTo>
                  <a:cubicBezTo>
                    <a:pt x="49" y="30"/>
                    <a:pt x="49" y="30"/>
                    <a:pt x="48" y="30"/>
                  </a:cubicBezTo>
                  <a:cubicBezTo>
                    <a:pt x="47" y="30"/>
                    <a:pt x="46" y="30"/>
                    <a:pt x="46" y="31"/>
                  </a:cubicBezTo>
                  <a:cubicBezTo>
                    <a:pt x="33" y="23"/>
                    <a:pt x="19" y="16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0" y="13"/>
                    <a:pt x="0" y="14"/>
                  </a:cubicBezTo>
                  <a:cubicBezTo>
                    <a:pt x="6" y="31"/>
                    <a:pt x="11" y="47"/>
                    <a:pt x="26" y="58"/>
                  </a:cubicBezTo>
                  <a:cubicBezTo>
                    <a:pt x="13" y="68"/>
                    <a:pt x="6" y="80"/>
                    <a:pt x="6" y="95"/>
                  </a:cubicBezTo>
                  <a:cubicBezTo>
                    <a:pt x="6" y="97"/>
                    <a:pt x="7" y="99"/>
                    <a:pt x="9" y="99"/>
                  </a:cubicBezTo>
                  <a:cubicBezTo>
                    <a:pt x="10" y="99"/>
                    <a:pt x="10" y="98"/>
                    <a:pt x="11" y="98"/>
                  </a:cubicBezTo>
                  <a:cubicBezTo>
                    <a:pt x="25" y="92"/>
                    <a:pt x="36" y="83"/>
                    <a:pt x="46" y="73"/>
                  </a:cubicBezTo>
                  <a:cubicBezTo>
                    <a:pt x="49" y="87"/>
                    <a:pt x="56" y="100"/>
                    <a:pt x="71" y="106"/>
                  </a:cubicBezTo>
                  <a:cubicBezTo>
                    <a:pt x="72" y="106"/>
                    <a:pt x="72" y="106"/>
                    <a:pt x="73" y="106"/>
                  </a:cubicBezTo>
                  <a:cubicBezTo>
                    <a:pt x="75" y="106"/>
                    <a:pt x="76" y="104"/>
                    <a:pt x="76" y="102"/>
                  </a:cubicBezTo>
                  <a:cubicBezTo>
                    <a:pt x="74" y="92"/>
                    <a:pt x="77" y="81"/>
                    <a:pt x="76" y="71"/>
                  </a:cubicBezTo>
                  <a:cubicBezTo>
                    <a:pt x="92" y="70"/>
                    <a:pt x="105" y="63"/>
                    <a:pt x="116" y="53"/>
                  </a:cubicBezTo>
                  <a:cubicBezTo>
                    <a:pt x="118" y="52"/>
                    <a:pt x="117" y="48"/>
                    <a:pt x="115" y="48"/>
                  </a:cubicBezTo>
                  <a:cubicBezTo>
                    <a:pt x="107" y="47"/>
                    <a:pt x="99" y="46"/>
                    <a:pt x="91" y="46"/>
                  </a:cubicBezTo>
                  <a:cubicBezTo>
                    <a:pt x="85" y="46"/>
                    <a:pt x="79" y="46"/>
                    <a:pt x="73" y="47"/>
                  </a:cubicBezTo>
                  <a:cubicBezTo>
                    <a:pt x="74" y="33"/>
                    <a:pt x="78" y="18"/>
                    <a:pt x="79" y="4"/>
                  </a:cubicBezTo>
                  <a:cubicBezTo>
                    <a:pt x="79" y="2"/>
                    <a:pt x="77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8"/>
            <p:cNvSpPr/>
            <p:nvPr userDrawn="1"/>
          </p:nvSpPr>
          <p:spPr bwMode="auto">
            <a:xfrm>
              <a:off x="11019368" y="567321"/>
              <a:ext cx="273255" cy="246407"/>
            </a:xfrm>
            <a:custGeom>
              <a:avLst/>
              <a:gdLst>
                <a:gd name="T0" fmla="*/ 70 w 194"/>
                <a:gd name="T1" fmla="*/ 0 h 174"/>
                <a:gd name="T2" fmla="*/ 64 w 194"/>
                <a:gd name="T3" fmla="*/ 5 h 174"/>
                <a:gd name="T4" fmla="*/ 73 w 194"/>
                <a:gd name="T5" fmla="*/ 77 h 174"/>
                <a:gd name="T6" fmla="*/ 45 w 194"/>
                <a:gd name="T7" fmla="*/ 75 h 174"/>
                <a:gd name="T8" fmla="*/ 6 w 194"/>
                <a:gd name="T9" fmla="*/ 78 h 174"/>
                <a:gd name="T10" fmla="*/ 3 w 194"/>
                <a:gd name="T11" fmla="*/ 86 h 174"/>
                <a:gd name="T12" fmla="*/ 68 w 194"/>
                <a:gd name="T13" fmla="*/ 116 h 174"/>
                <a:gd name="T14" fmla="*/ 69 w 194"/>
                <a:gd name="T15" fmla="*/ 167 h 174"/>
                <a:gd name="T16" fmla="*/ 74 w 194"/>
                <a:gd name="T17" fmla="*/ 174 h 174"/>
                <a:gd name="T18" fmla="*/ 76 w 194"/>
                <a:gd name="T19" fmla="*/ 173 h 174"/>
                <a:gd name="T20" fmla="*/ 119 w 194"/>
                <a:gd name="T21" fmla="*/ 119 h 174"/>
                <a:gd name="T22" fmla="*/ 176 w 194"/>
                <a:gd name="T23" fmla="*/ 160 h 174"/>
                <a:gd name="T24" fmla="*/ 178 w 194"/>
                <a:gd name="T25" fmla="*/ 161 h 174"/>
                <a:gd name="T26" fmla="*/ 184 w 194"/>
                <a:gd name="T27" fmla="*/ 156 h 174"/>
                <a:gd name="T28" fmla="*/ 152 w 194"/>
                <a:gd name="T29" fmla="*/ 95 h 174"/>
                <a:gd name="T30" fmla="*/ 193 w 194"/>
                <a:gd name="T31" fmla="*/ 23 h 174"/>
                <a:gd name="T32" fmla="*/ 188 w 194"/>
                <a:gd name="T33" fmla="*/ 16 h 174"/>
                <a:gd name="T34" fmla="*/ 186 w 194"/>
                <a:gd name="T35" fmla="*/ 16 h 174"/>
                <a:gd name="T36" fmla="*/ 118 w 194"/>
                <a:gd name="T37" fmla="*/ 50 h 174"/>
                <a:gd name="T38" fmla="*/ 115 w 194"/>
                <a:gd name="T39" fmla="*/ 49 h 174"/>
                <a:gd name="T40" fmla="*/ 111 w 194"/>
                <a:gd name="T41" fmla="*/ 50 h 174"/>
                <a:gd name="T42" fmla="*/ 74 w 194"/>
                <a:gd name="T43" fmla="*/ 2 h 174"/>
                <a:gd name="T44" fmla="*/ 70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0" y="0"/>
                  </a:moveTo>
                  <a:cubicBezTo>
                    <a:pt x="67" y="0"/>
                    <a:pt x="64" y="2"/>
                    <a:pt x="64" y="5"/>
                  </a:cubicBezTo>
                  <a:cubicBezTo>
                    <a:pt x="65" y="29"/>
                    <a:pt x="72" y="53"/>
                    <a:pt x="73" y="77"/>
                  </a:cubicBezTo>
                  <a:cubicBezTo>
                    <a:pt x="64" y="75"/>
                    <a:pt x="54" y="75"/>
                    <a:pt x="45" y="75"/>
                  </a:cubicBezTo>
                  <a:cubicBezTo>
                    <a:pt x="32" y="75"/>
                    <a:pt x="19" y="76"/>
                    <a:pt x="6" y="78"/>
                  </a:cubicBezTo>
                  <a:cubicBezTo>
                    <a:pt x="1" y="78"/>
                    <a:pt x="0" y="84"/>
                    <a:pt x="3" y="86"/>
                  </a:cubicBezTo>
                  <a:cubicBezTo>
                    <a:pt x="22" y="103"/>
                    <a:pt x="43" y="114"/>
                    <a:pt x="68" y="116"/>
                  </a:cubicBezTo>
                  <a:cubicBezTo>
                    <a:pt x="67" y="133"/>
                    <a:pt x="73" y="150"/>
                    <a:pt x="69" y="167"/>
                  </a:cubicBezTo>
                  <a:cubicBezTo>
                    <a:pt x="69" y="170"/>
                    <a:pt x="71" y="174"/>
                    <a:pt x="74" y="174"/>
                  </a:cubicBezTo>
                  <a:cubicBezTo>
                    <a:pt x="75" y="174"/>
                    <a:pt x="76" y="173"/>
                    <a:pt x="76" y="173"/>
                  </a:cubicBezTo>
                  <a:cubicBezTo>
                    <a:pt x="102" y="164"/>
                    <a:pt x="113" y="142"/>
                    <a:pt x="119" y="119"/>
                  </a:cubicBezTo>
                  <a:cubicBezTo>
                    <a:pt x="135" y="136"/>
                    <a:pt x="153" y="150"/>
                    <a:pt x="176" y="160"/>
                  </a:cubicBezTo>
                  <a:cubicBezTo>
                    <a:pt x="176" y="161"/>
                    <a:pt x="177" y="161"/>
                    <a:pt x="178" y="161"/>
                  </a:cubicBezTo>
                  <a:cubicBezTo>
                    <a:pt x="181" y="161"/>
                    <a:pt x="184" y="159"/>
                    <a:pt x="184" y="156"/>
                  </a:cubicBezTo>
                  <a:cubicBezTo>
                    <a:pt x="184" y="130"/>
                    <a:pt x="173" y="110"/>
                    <a:pt x="152" y="95"/>
                  </a:cubicBezTo>
                  <a:cubicBezTo>
                    <a:pt x="175" y="76"/>
                    <a:pt x="185" y="50"/>
                    <a:pt x="193" y="23"/>
                  </a:cubicBezTo>
                  <a:cubicBezTo>
                    <a:pt x="194" y="20"/>
                    <a:pt x="191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62" y="25"/>
                    <a:pt x="140" y="38"/>
                    <a:pt x="118" y="50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4" y="49"/>
                    <a:pt x="112" y="49"/>
                    <a:pt x="111" y="50"/>
                  </a:cubicBezTo>
                  <a:cubicBezTo>
                    <a:pt x="116" y="46"/>
                    <a:pt x="81" y="8"/>
                    <a:pt x="74" y="2"/>
                  </a:cubicBezTo>
                  <a:cubicBezTo>
                    <a:pt x="73" y="0"/>
                    <a:pt x="72" y="0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9"/>
            <p:cNvSpPr/>
            <p:nvPr userDrawn="1"/>
          </p:nvSpPr>
          <p:spPr bwMode="auto">
            <a:xfrm>
              <a:off x="3358078" y="316738"/>
              <a:ext cx="255356" cy="263112"/>
            </a:xfrm>
            <a:custGeom>
              <a:avLst/>
              <a:gdLst>
                <a:gd name="T0" fmla="*/ 106 w 181"/>
                <a:gd name="T1" fmla="*/ 0 h 186"/>
                <a:gd name="T2" fmla="*/ 102 w 181"/>
                <a:gd name="T3" fmla="*/ 4 h 186"/>
                <a:gd name="T4" fmla="*/ 73 w 181"/>
                <a:gd name="T5" fmla="*/ 79 h 186"/>
                <a:gd name="T6" fmla="*/ 5 w 181"/>
                <a:gd name="T7" fmla="*/ 50 h 186"/>
                <a:gd name="T8" fmla="*/ 4 w 181"/>
                <a:gd name="T9" fmla="*/ 50 h 186"/>
                <a:gd name="T10" fmla="*/ 0 w 181"/>
                <a:gd name="T11" fmla="*/ 54 h 186"/>
                <a:gd name="T12" fmla="*/ 40 w 181"/>
                <a:gd name="T13" fmla="*/ 108 h 186"/>
                <a:gd name="T14" fmla="*/ 17 w 181"/>
                <a:gd name="T15" fmla="*/ 152 h 186"/>
                <a:gd name="T16" fmla="*/ 20 w 181"/>
                <a:gd name="T17" fmla="*/ 156 h 186"/>
                <a:gd name="T18" fmla="*/ 20 w 181"/>
                <a:gd name="T19" fmla="*/ 156 h 186"/>
                <a:gd name="T20" fmla="*/ 76 w 181"/>
                <a:gd name="T21" fmla="*/ 150 h 186"/>
                <a:gd name="T22" fmla="*/ 123 w 181"/>
                <a:gd name="T23" fmla="*/ 185 h 186"/>
                <a:gd name="T24" fmla="*/ 125 w 181"/>
                <a:gd name="T25" fmla="*/ 186 h 186"/>
                <a:gd name="T26" fmla="*/ 128 w 181"/>
                <a:gd name="T27" fmla="*/ 181 h 186"/>
                <a:gd name="T28" fmla="*/ 122 w 181"/>
                <a:gd name="T29" fmla="*/ 128 h 186"/>
                <a:gd name="T30" fmla="*/ 179 w 181"/>
                <a:gd name="T31" fmla="*/ 101 h 186"/>
                <a:gd name="T32" fmla="*/ 178 w 181"/>
                <a:gd name="T33" fmla="*/ 95 h 186"/>
                <a:gd name="T34" fmla="*/ 120 w 181"/>
                <a:gd name="T35" fmla="*/ 83 h 186"/>
                <a:gd name="T36" fmla="*/ 109 w 181"/>
                <a:gd name="T37" fmla="*/ 3 h 186"/>
                <a:gd name="T38" fmla="*/ 106 w 181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6">
                  <a:moveTo>
                    <a:pt x="106" y="0"/>
                  </a:moveTo>
                  <a:cubicBezTo>
                    <a:pt x="104" y="0"/>
                    <a:pt x="102" y="2"/>
                    <a:pt x="102" y="4"/>
                  </a:cubicBezTo>
                  <a:cubicBezTo>
                    <a:pt x="99" y="31"/>
                    <a:pt x="85" y="54"/>
                    <a:pt x="73" y="79"/>
                  </a:cubicBezTo>
                  <a:cubicBezTo>
                    <a:pt x="50" y="71"/>
                    <a:pt x="28" y="61"/>
                    <a:pt x="5" y="50"/>
                  </a:cubicBezTo>
                  <a:cubicBezTo>
                    <a:pt x="5" y="50"/>
                    <a:pt x="4" y="50"/>
                    <a:pt x="4" y="50"/>
                  </a:cubicBezTo>
                  <a:cubicBezTo>
                    <a:pt x="2" y="50"/>
                    <a:pt x="0" y="52"/>
                    <a:pt x="0" y="54"/>
                  </a:cubicBezTo>
                  <a:cubicBezTo>
                    <a:pt x="6" y="76"/>
                    <a:pt x="23" y="92"/>
                    <a:pt x="40" y="108"/>
                  </a:cubicBezTo>
                  <a:cubicBezTo>
                    <a:pt x="30" y="121"/>
                    <a:pt x="22" y="136"/>
                    <a:pt x="17" y="152"/>
                  </a:cubicBezTo>
                  <a:cubicBezTo>
                    <a:pt x="16" y="153"/>
                    <a:pt x="18" y="156"/>
                    <a:pt x="20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39" y="154"/>
                    <a:pt x="58" y="152"/>
                    <a:pt x="76" y="150"/>
                  </a:cubicBezTo>
                  <a:cubicBezTo>
                    <a:pt x="91" y="162"/>
                    <a:pt x="107" y="174"/>
                    <a:pt x="123" y="185"/>
                  </a:cubicBezTo>
                  <a:cubicBezTo>
                    <a:pt x="123" y="185"/>
                    <a:pt x="124" y="186"/>
                    <a:pt x="125" y="186"/>
                  </a:cubicBezTo>
                  <a:cubicBezTo>
                    <a:pt x="127" y="186"/>
                    <a:pt x="129" y="183"/>
                    <a:pt x="128" y="181"/>
                  </a:cubicBezTo>
                  <a:cubicBezTo>
                    <a:pt x="123" y="164"/>
                    <a:pt x="121" y="146"/>
                    <a:pt x="122" y="128"/>
                  </a:cubicBezTo>
                  <a:cubicBezTo>
                    <a:pt x="144" y="124"/>
                    <a:pt x="161" y="111"/>
                    <a:pt x="179" y="101"/>
                  </a:cubicBezTo>
                  <a:cubicBezTo>
                    <a:pt x="181" y="99"/>
                    <a:pt x="181" y="96"/>
                    <a:pt x="178" y="95"/>
                  </a:cubicBezTo>
                  <a:cubicBezTo>
                    <a:pt x="159" y="90"/>
                    <a:pt x="139" y="88"/>
                    <a:pt x="120" y="83"/>
                  </a:cubicBezTo>
                  <a:cubicBezTo>
                    <a:pt x="119" y="56"/>
                    <a:pt x="114" y="29"/>
                    <a:pt x="109" y="3"/>
                  </a:cubicBezTo>
                  <a:cubicBezTo>
                    <a:pt x="108" y="1"/>
                    <a:pt x="107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30"/>
            <p:cNvSpPr/>
            <p:nvPr userDrawn="1"/>
          </p:nvSpPr>
          <p:spPr bwMode="auto">
            <a:xfrm>
              <a:off x="3018597" y="122238"/>
              <a:ext cx="241037" cy="215382"/>
            </a:xfrm>
            <a:custGeom>
              <a:avLst/>
              <a:gdLst>
                <a:gd name="T0" fmla="*/ 95 w 171"/>
                <a:gd name="T1" fmla="*/ 0 h 152"/>
                <a:gd name="T2" fmla="*/ 93 w 171"/>
                <a:gd name="T3" fmla="*/ 1 h 152"/>
                <a:gd name="T4" fmla="*/ 57 w 171"/>
                <a:gd name="T5" fmla="*/ 33 h 152"/>
                <a:gd name="T6" fmla="*/ 11 w 171"/>
                <a:gd name="T7" fmla="*/ 31 h 152"/>
                <a:gd name="T8" fmla="*/ 4 w 171"/>
                <a:gd name="T9" fmla="*/ 31 h 152"/>
                <a:gd name="T10" fmla="*/ 2 w 171"/>
                <a:gd name="T11" fmla="*/ 36 h 152"/>
                <a:gd name="T12" fmla="*/ 38 w 171"/>
                <a:gd name="T13" fmla="*/ 71 h 152"/>
                <a:gd name="T14" fmla="*/ 15 w 171"/>
                <a:gd name="T15" fmla="*/ 118 h 152"/>
                <a:gd name="T16" fmla="*/ 18 w 171"/>
                <a:gd name="T17" fmla="*/ 121 h 152"/>
                <a:gd name="T18" fmla="*/ 19 w 171"/>
                <a:gd name="T19" fmla="*/ 121 h 152"/>
                <a:gd name="T20" fmla="*/ 67 w 171"/>
                <a:gd name="T21" fmla="*/ 101 h 152"/>
                <a:gd name="T22" fmla="*/ 123 w 171"/>
                <a:gd name="T23" fmla="*/ 152 h 152"/>
                <a:gd name="T24" fmla="*/ 125 w 171"/>
                <a:gd name="T25" fmla="*/ 152 h 152"/>
                <a:gd name="T26" fmla="*/ 128 w 171"/>
                <a:gd name="T27" fmla="*/ 148 h 152"/>
                <a:gd name="T28" fmla="*/ 102 w 171"/>
                <a:gd name="T29" fmla="*/ 81 h 152"/>
                <a:gd name="T30" fmla="*/ 167 w 171"/>
                <a:gd name="T31" fmla="*/ 68 h 152"/>
                <a:gd name="T32" fmla="*/ 168 w 171"/>
                <a:gd name="T33" fmla="*/ 62 h 152"/>
                <a:gd name="T34" fmla="*/ 108 w 171"/>
                <a:gd name="T35" fmla="*/ 44 h 152"/>
                <a:gd name="T36" fmla="*/ 98 w 171"/>
                <a:gd name="T37" fmla="*/ 2 h 152"/>
                <a:gd name="T38" fmla="*/ 95 w 17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2">
                  <a:moveTo>
                    <a:pt x="95" y="0"/>
                  </a:moveTo>
                  <a:cubicBezTo>
                    <a:pt x="94" y="0"/>
                    <a:pt x="94" y="1"/>
                    <a:pt x="93" y="1"/>
                  </a:cubicBezTo>
                  <a:cubicBezTo>
                    <a:pt x="81" y="11"/>
                    <a:pt x="69" y="22"/>
                    <a:pt x="57" y="33"/>
                  </a:cubicBezTo>
                  <a:cubicBezTo>
                    <a:pt x="42" y="32"/>
                    <a:pt x="26" y="31"/>
                    <a:pt x="11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1" y="31"/>
                    <a:pt x="0" y="35"/>
                    <a:pt x="2" y="36"/>
                  </a:cubicBezTo>
                  <a:cubicBezTo>
                    <a:pt x="16" y="46"/>
                    <a:pt x="29" y="57"/>
                    <a:pt x="38" y="71"/>
                  </a:cubicBezTo>
                  <a:cubicBezTo>
                    <a:pt x="26" y="84"/>
                    <a:pt x="21" y="101"/>
                    <a:pt x="15" y="118"/>
                  </a:cubicBezTo>
                  <a:cubicBezTo>
                    <a:pt x="15" y="119"/>
                    <a:pt x="16" y="121"/>
                    <a:pt x="18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36" y="115"/>
                    <a:pt x="51" y="107"/>
                    <a:pt x="67" y="101"/>
                  </a:cubicBezTo>
                  <a:cubicBezTo>
                    <a:pt x="84" y="120"/>
                    <a:pt x="104" y="136"/>
                    <a:pt x="123" y="152"/>
                  </a:cubicBezTo>
                  <a:cubicBezTo>
                    <a:pt x="124" y="152"/>
                    <a:pt x="125" y="152"/>
                    <a:pt x="125" y="152"/>
                  </a:cubicBezTo>
                  <a:cubicBezTo>
                    <a:pt x="127" y="152"/>
                    <a:pt x="129" y="150"/>
                    <a:pt x="128" y="148"/>
                  </a:cubicBezTo>
                  <a:cubicBezTo>
                    <a:pt x="113" y="127"/>
                    <a:pt x="109" y="104"/>
                    <a:pt x="102" y="81"/>
                  </a:cubicBezTo>
                  <a:cubicBezTo>
                    <a:pt x="123" y="75"/>
                    <a:pt x="145" y="71"/>
                    <a:pt x="167" y="68"/>
                  </a:cubicBezTo>
                  <a:cubicBezTo>
                    <a:pt x="170" y="67"/>
                    <a:pt x="171" y="64"/>
                    <a:pt x="168" y="62"/>
                  </a:cubicBezTo>
                  <a:cubicBezTo>
                    <a:pt x="151" y="50"/>
                    <a:pt x="129" y="47"/>
                    <a:pt x="108" y="44"/>
                  </a:cubicBezTo>
                  <a:cubicBezTo>
                    <a:pt x="107" y="30"/>
                    <a:pt x="104" y="16"/>
                    <a:pt x="98" y="2"/>
                  </a:cubicBezTo>
                  <a:cubicBezTo>
                    <a:pt x="97" y="1"/>
                    <a:pt x="96" y="0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31"/>
            <p:cNvSpPr/>
            <p:nvPr userDrawn="1"/>
          </p:nvSpPr>
          <p:spPr bwMode="auto">
            <a:xfrm>
              <a:off x="2558597" y="694999"/>
              <a:ext cx="220156" cy="173022"/>
            </a:xfrm>
            <a:custGeom>
              <a:avLst/>
              <a:gdLst>
                <a:gd name="T0" fmla="*/ 56 w 156"/>
                <a:gd name="T1" fmla="*/ 0 h 122"/>
                <a:gd name="T2" fmla="*/ 53 w 156"/>
                <a:gd name="T3" fmla="*/ 1 h 122"/>
                <a:gd name="T4" fmla="*/ 43 w 156"/>
                <a:gd name="T5" fmla="*/ 39 h 122"/>
                <a:gd name="T6" fmla="*/ 2 w 156"/>
                <a:gd name="T7" fmla="*/ 60 h 122"/>
                <a:gd name="T8" fmla="*/ 3 w 156"/>
                <a:gd name="T9" fmla="*/ 65 h 122"/>
                <a:gd name="T10" fmla="*/ 48 w 156"/>
                <a:gd name="T11" fmla="*/ 76 h 122"/>
                <a:gd name="T12" fmla="*/ 54 w 156"/>
                <a:gd name="T13" fmla="*/ 120 h 122"/>
                <a:gd name="T14" fmla="*/ 57 w 156"/>
                <a:gd name="T15" fmla="*/ 122 h 122"/>
                <a:gd name="T16" fmla="*/ 59 w 156"/>
                <a:gd name="T17" fmla="*/ 121 h 122"/>
                <a:gd name="T18" fmla="*/ 85 w 156"/>
                <a:gd name="T19" fmla="*/ 86 h 122"/>
                <a:gd name="T20" fmla="*/ 152 w 156"/>
                <a:gd name="T21" fmla="*/ 101 h 122"/>
                <a:gd name="T22" fmla="*/ 153 w 156"/>
                <a:gd name="T23" fmla="*/ 101 h 122"/>
                <a:gd name="T24" fmla="*/ 153 w 156"/>
                <a:gd name="T25" fmla="*/ 96 h 122"/>
                <a:gd name="T26" fmla="*/ 100 w 156"/>
                <a:gd name="T27" fmla="*/ 57 h 122"/>
                <a:gd name="T28" fmla="*/ 142 w 156"/>
                <a:gd name="T29" fmla="*/ 20 h 122"/>
                <a:gd name="T30" fmla="*/ 140 w 156"/>
                <a:gd name="T31" fmla="*/ 16 h 122"/>
                <a:gd name="T32" fmla="*/ 133 w 156"/>
                <a:gd name="T33" fmla="*/ 16 h 122"/>
                <a:gd name="T34" fmla="*/ 86 w 156"/>
                <a:gd name="T35" fmla="*/ 27 h 122"/>
                <a:gd name="T36" fmla="*/ 58 w 156"/>
                <a:gd name="T37" fmla="*/ 0 h 122"/>
                <a:gd name="T38" fmla="*/ 56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6" y="0"/>
                  </a:moveTo>
                  <a:cubicBezTo>
                    <a:pt x="55" y="0"/>
                    <a:pt x="54" y="0"/>
                    <a:pt x="53" y="1"/>
                  </a:cubicBezTo>
                  <a:cubicBezTo>
                    <a:pt x="50" y="14"/>
                    <a:pt x="46" y="27"/>
                    <a:pt x="43" y="39"/>
                  </a:cubicBezTo>
                  <a:cubicBezTo>
                    <a:pt x="29" y="46"/>
                    <a:pt x="15" y="53"/>
                    <a:pt x="2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19" y="66"/>
                    <a:pt x="34" y="70"/>
                    <a:pt x="48" y="76"/>
                  </a:cubicBezTo>
                  <a:cubicBezTo>
                    <a:pt x="45" y="91"/>
                    <a:pt x="50" y="105"/>
                    <a:pt x="54" y="120"/>
                  </a:cubicBezTo>
                  <a:cubicBezTo>
                    <a:pt x="55" y="121"/>
                    <a:pt x="56" y="122"/>
                    <a:pt x="57" y="122"/>
                  </a:cubicBezTo>
                  <a:cubicBezTo>
                    <a:pt x="58" y="122"/>
                    <a:pt x="59" y="122"/>
                    <a:pt x="59" y="121"/>
                  </a:cubicBezTo>
                  <a:cubicBezTo>
                    <a:pt x="68" y="110"/>
                    <a:pt x="76" y="98"/>
                    <a:pt x="85" y="86"/>
                  </a:cubicBezTo>
                  <a:cubicBezTo>
                    <a:pt x="106" y="93"/>
                    <a:pt x="129" y="97"/>
                    <a:pt x="152" y="101"/>
                  </a:cubicBezTo>
                  <a:cubicBezTo>
                    <a:pt x="152" y="101"/>
                    <a:pt x="152" y="101"/>
                    <a:pt x="153" y="101"/>
                  </a:cubicBezTo>
                  <a:cubicBezTo>
                    <a:pt x="155" y="101"/>
                    <a:pt x="156" y="97"/>
                    <a:pt x="153" y="96"/>
                  </a:cubicBezTo>
                  <a:cubicBezTo>
                    <a:pt x="132" y="87"/>
                    <a:pt x="117" y="71"/>
                    <a:pt x="100" y="57"/>
                  </a:cubicBezTo>
                  <a:cubicBezTo>
                    <a:pt x="113" y="44"/>
                    <a:pt x="128" y="32"/>
                    <a:pt x="142" y="20"/>
                  </a:cubicBezTo>
                  <a:cubicBezTo>
                    <a:pt x="144" y="19"/>
                    <a:pt x="143" y="16"/>
                    <a:pt x="140" y="16"/>
                  </a:cubicBezTo>
                  <a:cubicBezTo>
                    <a:pt x="138" y="16"/>
                    <a:pt x="136" y="16"/>
                    <a:pt x="133" y="16"/>
                  </a:cubicBezTo>
                  <a:cubicBezTo>
                    <a:pt x="117" y="16"/>
                    <a:pt x="101" y="21"/>
                    <a:pt x="86" y="27"/>
                  </a:cubicBezTo>
                  <a:cubicBezTo>
                    <a:pt x="78" y="17"/>
                    <a:pt x="69" y="8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32"/>
            <p:cNvSpPr/>
            <p:nvPr userDrawn="1"/>
          </p:nvSpPr>
          <p:spPr bwMode="auto">
            <a:xfrm>
              <a:off x="2904045" y="518995"/>
              <a:ext cx="264902" cy="226718"/>
            </a:xfrm>
            <a:custGeom>
              <a:avLst/>
              <a:gdLst>
                <a:gd name="T0" fmla="*/ 62 w 188"/>
                <a:gd name="T1" fmla="*/ 0 h 160"/>
                <a:gd name="T2" fmla="*/ 59 w 188"/>
                <a:gd name="T3" fmla="*/ 2 h 160"/>
                <a:gd name="T4" fmla="*/ 58 w 188"/>
                <a:gd name="T5" fmla="*/ 47 h 160"/>
                <a:gd name="T6" fmla="*/ 4 w 188"/>
                <a:gd name="T7" fmla="*/ 55 h 160"/>
                <a:gd name="T8" fmla="*/ 1 w 188"/>
                <a:gd name="T9" fmla="*/ 59 h 160"/>
                <a:gd name="T10" fmla="*/ 60 w 188"/>
                <a:gd name="T11" fmla="*/ 99 h 160"/>
                <a:gd name="T12" fmla="*/ 72 w 188"/>
                <a:gd name="T13" fmla="*/ 157 h 160"/>
                <a:gd name="T14" fmla="*/ 76 w 188"/>
                <a:gd name="T15" fmla="*/ 160 h 160"/>
                <a:gd name="T16" fmla="*/ 78 w 188"/>
                <a:gd name="T17" fmla="*/ 159 h 160"/>
                <a:gd name="T18" fmla="*/ 122 w 188"/>
                <a:gd name="T19" fmla="*/ 114 h 160"/>
                <a:gd name="T20" fmla="*/ 167 w 188"/>
                <a:gd name="T21" fmla="*/ 121 h 160"/>
                <a:gd name="T22" fmla="*/ 183 w 188"/>
                <a:gd name="T23" fmla="*/ 121 h 160"/>
                <a:gd name="T24" fmla="*/ 186 w 188"/>
                <a:gd name="T25" fmla="*/ 116 h 160"/>
                <a:gd name="T26" fmla="*/ 150 w 188"/>
                <a:gd name="T27" fmla="*/ 73 h 160"/>
                <a:gd name="T28" fmla="*/ 156 w 188"/>
                <a:gd name="T29" fmla="*/ 20 h 160"/>
                <a:gd name="T30" fmla="*/ 153 w 188"/>
                <a:gd name="T31" fmla="*/ 15 h 160"/>
                <a:gd name="T32" fmla="*/ 150 w 188"/>
                <a:gd name="T33" fmla="*/ 15 h 160"/>
                <a:gd name="T34" fmla="*/ 95 w 188"/>
                <a:gd name="T35" fmla="*/ 45 h 160"/>
                <a:gd name="T36" fmla="*/ 65 w 188"/>
                <a:gd name="T37" fmla="*/ 1 h 160"/>
                <a:gd name="T38" fmla="*/ 62 w 188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60">
                  <a:moveTo>
                    <a:pt x="62" y="0"/>
                  </a:moveTo>
                  <a:cubicBezTo>
                    <a:pt x="61" y="0"/>
                    <a:pt x="59" y="1"/>
                    <a:pt x="59" y="2"/>
                  </a:cubicBezTo>
                  <a:cubicBezTo>
                    <a:pt x="56" y="17"/>
                    <a:pt x="56" y="32"/>
                    <a:pt x="58" y="47"/>
                  </a:cubicBezTo>
                  <a:cubicBezTo>
                    <a:pt x="40" y="48"/>
                    <a:pt x="21" y="50"/>
                    <a:pt x="4" y="55"/>
                  </a:cubicBezTo>
                  <a:cubicBezTo>
                    <a:pt x="2" y="55"/>
                    <a:pt x="0" y="58"/>
                    <a:pt x="1" y="59"/>
                  </a:cubicBezTo>
                  <a:cubicBezTo>
                    <a:pt x="16" y="79"/>
                    <a:pt x="37" y="90"/>
                    <a:pt x="60" y="99"/>
                  </a:cubicBezTo>
                  <a:cubicBezTo>
                    <a:pt x="66" y="118"/>
                    <a:pt x="70" y="138"/>
                    <a:pt x="72" y="157"/>
                  </a:cubicBezTo>
                  <a:cubicBezTo>
                    <a:pt x="73" y="159"/>
                    <a:pt x="74" y="160"/>
                    <a:pt x="76" y="160"/>
                  </a:cubicBezTo>
                  <a:cubicBezTo>
                    <a:pt x="77" y="160"/>
                    <a:pt x="78" y="160"/>
                    <a:pt x="78" y="159"/>
                  </a:cubicBezTo>
                  <a:cubicBezTo>
                    <a:pt x="94" y="145"/>
                    <a:pt x="112" y="133"/>
                    <a:pt x="122" y="114"/>
                  </a:cubicBezTo>
                  <a:cubicBezTo>
                    <a:pt x="136" y="119"/>
                    <a:pt x="152" y="121"/>
                    <a:pt x="167" y="121"/>
                  </a:cubicBezTo>
                  <a:cubicBezTo>
                    <a:pt x="173" y="121"/>
                    <a:pt x="178" y="121"/>
                    <a:pt x="183" y="121"/>
                  </a:cubicBezTo>
                  <a:cubicBezTo>
                    <a:pt x="186" y="120"/>
                    <a:pt x="188" y="118"/>
                    <a:pt x="186" y="116"/>
                  </a:cubicBezTo>
                  <a:cubicBezTo>
                    <a:pt x="176" y="100"/>
                    <a:pt x="161" y="88"/>
                    <a:pt x="150" y="73"/>
                  </a:cubicBezTo>
                  <a:cubicBezTo>
                    <a:pt x="136" y="56"/>
                    <a:pt x="146" y="37"/>
                    <a:pt x="156" y="20"/>
                  </a:cubicBezTo>
                  <a:cubicBezTo>
                    <a:pt x="157" y="18"/>
                    <a:pt x="156" y="15"/>
                    <a:pt x="153" y="15"/>
                  </a:cubicBezTo>
                  <a:cubicBezTo>
                    <a:pt x="152" y="15"/>
                    <a:pt x="151" y="15"/>
                    <a:pt x="150" y="15"/>
                  </a:cubicBezTo>
                  <a:cubicBezTo>
                    <a:pt x="126" y="15"/>
                    <a:pt x="114" y="34"/>
                    <a:pt x="95" y="45"/>
                  </a:cubicBezTo>
                  <a:cubicBezTo>
                    <a:pt x="92" y="27"/>
                    <a:pt x="79" y="14"/>
                    <a:pt x="65" y="1"/>
                  </a:cubicBezTo>
                  <a:cubicBezTo>
                    <a:pt x="64" y="0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33"/>
            <p:cNvSpPr/>
            <p:nvPr userDrawn="1"/>
          </p:nvSpPr>
          <p:spPr bwMode="auto">
            <a:xfrm>
              <a:off x="3377767" y="786880"/>
              <a:ext cx="166459" cy="150350"/>
            </a:xfrm>
            <a:custGeom>
              <a:avLst/>
              <a:gdLst>
                <a:gd name="T0" fmla="*/ 73 w 118"/>
                <a:gd name="T1" fmla="*/ 0 h 106"/>
                <a:gd name="T2" fmla="*/ 72 w 118"/>
                <a:gd name="T3" fmla="*/ 0 h 106"/>
                <a:gd name="T4" fmla="*/ 46 w 118"/>
                <a:gd name="T5" fmla="*/ 34 h 106"/>
                <a:gd name="T6" fmla="*/ 11 w 118"/>
                <a:gd name="T7" fmla="*/ 8 h 106"/>
                <a:gd name="T8" fmla="*/ 9 w 118"/>
                <a:gd name="T9" fmla="*/ 8 h 106"/>
                <a:gd name="T10" fmla="*/ 6 w 118"/>
                <a:gd name="T11" fmla="*/ 11 h 106"/>
                <a:gd name="T12" fmla="*/ 26 w 118"/>
                <a:gd name="T13" fmla="*/ 48 h 106"/>
                <a:gd name="T14" fmla="*/ 0 w 118"/>
                <a:gd name="T15" fmla="*/ 92 h 106"/>
                <a:gd name="T16" fmla="*/ 4 w 118"/>
                <a:gd name="T17" fmla="*/ 96 h 106"/>
                <a:gd name="T18" fmla="*/ 5 w 118"/>
                <a:gd name="T19" fmla="*/ 96 h 106"/>
                <a:gd name="T20" fmla="*/ 46 w 118"/>
                <a:gd name="T21" fmla="*/ 76 h 106"/>
                <a:gd name="T22" fmla="*/ 48 w 118"/>
                <a:gd name="T23" fmla="*/ 76 h 106"/>
                <a:gd name="T24" fmla="*/ 50 w 118"/>
                <a:gd name="T25" fmla="*/ 75 h 106"/>
                <a:gd name="T26" fmla="*/ 73 w 118"/>
                <a:gd name="T27" fmla="*/ 105 h 106"/>
                <a:gd name="T28" fmla="*/ 75 w 118"/>
                <a:gd name="T29" fmla="*/ 106 h 106"/>
                <a:gd name="T30" fmla="*/ 79 w 118"/>
                <a:gd name="T31" fmla="*/ 103 h 106"/>
                <a:gd name="T32" fmla="*/ 74 w 118"/>
                <a:gd name="T33" fmla="*/ 59 h 106"/>
                <a:gd name="T34" fmla="*/ 91 w 118"/>
                <a:gd name="T35" fmla="*/ 60 h 106"/>
                <a:gd name="T36" fmla="*/ 115 w 118"/>
                <a:gd name="T37" fmla="*/ 59 h 106"/>
                <a:gd name="T38" fmla="*/ 116 w 118"/>
                <a:gd name="T39" fmla="*/ 53 h 106"/>
                <a:gd name="T40" fmla="*/ 77 w 118"/>
                <a:gd name="T41" fmla="*/ 35 h 106"/>
                <a:gd name="T42" fmla="*/ 76 w 118"/>
                <a:gd name="T43" fmla="*/ 4 h 106"/>
                <a:gd name="T44" fmla="*/ 73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56" y="6"/>
                    <a:pt x="49" y="20"/>
                    <a:pt x="46" y="34"/>
                  </a:cubicBezTo>
                  <a:cubicBezTo>
                    <a:pt x="36" y="23"/>
                    <a:pt x="25" y="15"/>
                    <a:pt x="11" y="8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8" y="8"/>
                    <a:pt x="6" y="9"/>
                    <a:pt x="6" y="11"/>
                  </a:cubicBezTo>
                  <a:cubicBezTo>
                    <a:pt x="6" y="27"/>
                    <a:pt x="13" y="39"/>
                    <a:pt x="26" y="48"/>
                  </a:cubicBezTo>
                  <a:cubicBezTo>
                    <a:pt x="11" y="60"/>
                    <a:pt x="6" y="76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4" y="96"/>
                    <a:pt x="4" y="96"/>
                    <a:pt x="5" y="96"/>
                  </a:cubicBezTo>
                  <a:cubicBezTo>
                    <a:pt x="20" y="91"/>
                    <a:pt x="33" y="83"/>
                    <a:pt x="46" y="76"/>
                  </a:cubicBezTo>
                  <a:cubicBezTo>
                    <a:pt x="47" y="76"/>
                    <a:pt x="47" y="76"/>
                    <a:pt x="48" y="76"/>
                  </a:cubicBezTo>
                  <a:cubicBezTo>
                    <a:pt x="49" y="76"/>
                    <a:pt x="50" y="76"/>
                    <a:pt x="50" y="75"/>
                  </a:cubicBezTo>
                  <a:cubicBezTo>
                    <a:pt x="48" y="78"/>
                    <a:pt x="69" y="101"/>
                    <a:pt x="73" y="105"/>
                  </a:cubicBezTo>
                  <a:cubicBezTo>
                    <a:pt x="74" y="106"/>
                    <a:pt x="74" y="106"/>
                    <a:pt x="75" y="106"/>
                  </a:cubicBezTo>
                  <a:cubicBezTo>
                    <a:pt x="77" y="106"/>
                    <a:pt x="79" y="105"/>
                    <a:pt x="79" y="103"/>
                  </a:cubicBezTo>
                  <a:cubicBezTo>
                    <a:pt x="78" y="88"/>
                    <a:pt x="75" y="74"/>
                    <a:pt x="74" y="59"/>
                  </a:cubicBezTo>
                  <a:cubicBezTo>
                    <a:pt x="79" y="60"/>
                    <a:pt x="85" y="60"/>
                    <a:pt x="91" y="60"/>
                  </a:cubicBezTo>
                  <a:cubicBezTo>
                    <a:pt x="99" y="60"/>
                    <a:pt x="107" y="60"/>
                    <a:pt x="115" y="59"/>
                  </a:cubicBezTo>
                  <a:cubicBezTo>
                    <a:pt x="117" y="58"/>
                    <a:pt x="118" y="55"/>
                    <a:pt x="116" y="53"/>
                  </a:cubicBezTo>
                  <a:cubicBezTo>
                    <a:pt x="105" y="44"/>
                    <a:pt x="92" y="37"/>
                    <a:pt x="77" y="35"/>
                  </a:cubicBezTo>
                  <a:cubicBezTo>
                    <a:pt x="77" y="25"/>
                    <a:pt x="74" y="15"/>
                    <a:pt x="76" y="4"/>
                  </a:cubicBezTo>
                  <a:cubicBezTo>
                    <a:pt x="76" y="3"/>
                    <a:pt x="75" y="0"/>
                    <a:pt x="7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34"/>
            <p:cNvSpPr/>
            <p:nvPr userDrawn="1"/>
          </p:nvSpPr>
          <p:spPr bwMode="auto">
            <a:xfrm>
              <a:off x="2593798" y="207556"/>
              <a:ext cx="272062" cy="246407"/>
            </a:xfrm>
            <a:custGeom>
              <a:avLst/>
              <a:gdLst>
                <a:gd name="T0" fmla="*/ 74 w 193"/>
                <a:gd name="T1" fmla="*/ 0 h 174"/>
                <a:gd name="T2" fmla="*/ 69 w 193"/>
                <a:gd name="T3" fmla="*/ 7 h 174"/>
                <a:gd name="T4" fmla="*/ 68 w 193"/>
                <a:gd name="T5" fmla="*/ 58 h 174"/>
                <a:gd name="T6" fmla="*/ 2 w 193"/>
                <a:gd name="T7" fmla="*/ 87 h 174"/>
                <a:gd name="T8" fmla="*/ 5 w 193"/>
                <a:gd name="T9" fmla="*/ 96 h 174"/>
                <a:gd name="T10" fmla="*/ 44 w 193"/>
                <a:gd name="T11" fmla="*/ 99 h 174"/>
                <a:gd name="T12" fmla="*/ 73 w 193"/>
                <a:gd name="T13" fmla="*/ 97 h 174"/>
                <a:gd name="T14" fmla="*/ 64 w 193"/>
                <a:gd name="T15" fmla="*/ 168 h 174"/>
                <a:gd name="T16" fmla="*/ 70 w 193"/>
                <a:gd name="T17" fmla="*/ 174 h 174"/>
                <a:gd name="T18" fmla="*/ 74 w 193"/>
                <a:gd name="T19" fmla="*/ 172 h 174"/>
                <a:gd name="T20" fmla="*/ 111 w 193"/>
                <a:gd name="T21" fmla="*/ 123 h 174"/>
                <a:gd name="T22" fmla="*/ 114 w 193"/>
                <a:gd name="T23" fmla="*/ 125 h 174"/>
                <a:gd name="T24" fmla="*/ 118 w 193"/>
                <a:gd name="T25" fmla="*/ 124 h 174"/>
                <a:gd name="T26" fmla="*/ 185 w 193"/>
                <a:gd name="T27" fmla="*/ 157 h 174"/>
                <a:gd name="T28" fmla="*/ 187 w 193"/>
                <a:gd name="T29" fmla="*/ 157 h 174"/>
                <a:gd name="T30" fmla="*/ 192 w 193"/>
                <a:gd name="T31" fmla="*/ 151 h 174"/>
                <a:gd name="T32" fmla="*/ 151 w 193"/>
                <a:gd name="T33" fmla="*/ 79 h 174"/>
                <a:gd name="T34" fmla="*/ 184 w 193"/>
                <a:gd name="T35" fmla="*/ 18 h 174"/>
                <a:gd name="T36" fmla="*/ 178 w 193"/>
                <a:gd name="T37" fmla="*/ 12 h 174"/>
                <a:gd name="T38" fmla="*/ 175 w 193"/>
                <a:gd name="T39" fmla="*/ 13 h 174"/>
                <a:gd name="T40" fmla="*/ 118 w 193"/>
                <a:gd name="T41" fmla="*/ 55 h 174"/>
                <a:gd name="T42" fmla="*/ 76 w 193"/>
                <a:gd name="T43" fmla="*/ 0 h 174"/>
                <a:gd name="T44" fmla="*/ 74 w 193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3" h="174">
                  <a:moveTo>
                    <a:pt x="74" y="0"/>
                  </a:moveTo>
                  <a:cubicBezTo>
                    <a:pt x="70" y="0"/>
                    <a:pt x="68" y="4"/>
                    <a:pt x="69" y="7"/>
                  </a:cubicBezTo>
                  <a:cubicBezTo>
                    <a:pt x="72" y="24"/>
                    <a:pt x="66" y="41"/>
                    <a:pt x="68" y="58"/>
                  </a:cubicBezTo>
                  <a:cubicBezTo>
                    <a:pt x="42" y="60"/>
                    <a:pt x="21" y="71"/>
                    <a:pt x="2" y="87"/>
                  </a:cubicBezTo>
                  <a:cubicBezTo>
                    <a:pt x="0" y="90"/>
                    <a:pt x="1" y="95"/>
                    <a:pt x="5" y="96"/>
                  </a:cubicBezTo>
                  <a:cubicBezTo>
                    <a:pt x="18" y="98"/>
                    <a:pt x="31" y="99"/>
                    <a:pt x="44" y="99"/>
                  </a:cubicBezTo>
                  <a:cubicBezTo>
                    <a:pt x="53" y="99"/>
                    <a:pt x="63" y="98"/>
                    <a:pt x="73" y="97"/>
                  </a:cubicBezTo>
                  <a:cubicBezTo>
                    <a:pt x="71" y="121"/>
                    <a:pt x="64" y="144"/>
                    <a:pt x="64" y="168"/>
                  </a:cubicBezTo>
                  <a:cubicBezTo>
                    <a:pt x="64" y="171"/>
                    <a:pt x="67" y="174"/>
                    <a:pt x="70" y="174"/>
                  </a:cubicBezTo>
                  <a:cubicBezTo>
                    <a:pt x="71" y="174"/>
                    <a:pt x="73" y="173"/>
                    <a:pt x="74" y="172"/>
                  </a:cubicBezTo>
                  <a:cubicBezTo>
                    <a:pt x="80" y="166"/>
                    <a:pt x="115" y="128"/>
                    <a:pt x="111" y="123"/>
                  </a:cubicBezTo>
                  <a:cubicBezTo>
                    <a:pt x="112" y="124"/>
                    <a:pt x="113" y="125"/>
                    <a:pt x="114" y="125"/>
                  </a:cubicBezTo>
                  <a:cubicBezTo>
                    <a:pt x="116" y="125"/>
                    <a:pt x="117" y="124"/>
                    <a:pt x="118" y="124"/>
                  </a:cubicBezTo>
                  <a:cubicBezTo>
                    <a:pt x="140" y="136"/>
                    <a:pt x="161" y="148"/>
                    <a:pt x="185" y="157"/>
                  </a:cubicBezTo>
                  <a:cubicBezTo>
                    <a:pt x="186" y="157"/>
                    <a:pt x="187" y="157"/>
                    <a:pt x="187" y="157"/>
                  </a:cubicBezTo>
                  <a:cubicBezTo>
                    <a:pt x="191" y="157"/>
                    <a:pt x="193" y="154"/>
                    <a:pt x="192" y="151"/>
                  </a:cubicBezTo>
                  <a:cubicBezTo>
                    <a:pt x="184" y="124"/>
                    <a:pt x="175" y="97"/>
                    <a:pt x="151" y="79"/>
                  </a:cubicBezTo>
                  <a:cubicBezTo>
                    <a:pt x="172" y="63"/>
                    <a:pt x="183" y="43"/>
                    <a:pt x="184" y="18"/>
                  </a:cubicBezTo>
                  <a:cubicBezTo>
                    <a:pt x="184" y="14"/>
                    <a:pt x="181" y="12"/>
                    <a:pt x="178" y="12"/>
                  </a:cubicBezTo>
                  <a:cubicBezTo>
                    <a:pt x="177" y="12"/>
                    <a:pt x="176" y="13"/>
                    <a:pt x="175" y="13"/>
                  </a:cubicBezTo>
                  <a:cubicBezTo>
                    <a:pt x="153" y="24"/>
                    <a:pt x="134" y="38"/>
                    <a:pt x="118" y="55"/>
                  </a:cubicBezTo>
                  <a:cubicBezTo>
                    <a:pt x="112" y="32"/>
                    <a:pt x="102" y="10"/>
                    <a:pt x="76" y="0"/>
                  </a:cubicBezTo>
                  <a:cubicBezTo>
                    <a:pt x="75" y="0"/>
                    <a:pt x="74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35"/>
            <p:cNvSpPr/>
            <p:nvPr userDrawn="1"/>
          </p:nvSpPr>
          <p:spPr bwMode="auto">
            <a:xfrm>
              <a:off x="4563265" y="316738"/>
              <a:ext cx="257147" cy="263112"/>
            </a:xfrm>
            <a:custGeom>
              <a:avLst/>
              <a:gdLst>
                <a:gd name="T0" fmla="*/ 106 w 182"/>
                <a:gd name="T1" fmla="*/ 0 h 186"/>
                <a:gd name="T2" fmla="*/ 102 w 182"/>
                <a:gd name="T3" fmla="*/ 4 h 186"/>
                <a:gd name="T4" fmla="*/ 74 w 182"/>
                <a:gd name="T5" fmla="*/ 79 h 186"/>
                <a:gd name="T6" fmla="*/ 6 w 182"/>
                <a:gd name="T7" fmla="*/ 50 h 186"/>
                <a:gd name="T8" fmla="*/ 4 w 182"/>
                <a:gd name="T9" fmla="*/ 50 h 186"/>
                <a:gd name="T10" fmla="*/ 1 w 182"/>
                <a:gd name="T11" fmla="*/ 54 h 186"/>
                <a:gd name="T12" fmla="*/ 41 w 182"/>
                <a:gd name="T13" fmla="*/ 108 h 186"/>
                <a:gd name="T14" fmla="*/ 17 w 182"/>
                <a:gd name="T15" fmla="*/ 152 h 186"/>
                <a:gd name="T16" fmla="*/ 20 w 182"/>
                <a:gd name="T17" fmla="*/ 156 h 186"/>
                <a:gd name="T18" fmla="*/ 21 w 182"/>
                <a:gd name="T19" fmla="*/ 156 h 186"/>
                <a:gd name="T20" fmla="*/ 77 w 182"/>
                <a:gd name="T21" fmla="*/ 150 h 186"/>
                <a:gd name="T22" fmla="*/ 123 w 182"/>
                <a:gd name="T23" fmla="*/ 185 h 186"/>
                <a:gd name="T24" fmla="*/ 125 w 182"/>
                <a:gd name="T25" fmla="*/ 186 h 186"/>
                <a:gd name="T26" fmla="*/ 128 w 182"/>
                <a:gd name="T27" fmla="*/ 181 h 186"/>
                <a:gd name="T28" fmla="*/ 123 w 182"/>
                <a:gd name="T29" fmla="*/ 128 h 186"/>
                <a:gd name="T30" fmla="*/ 179 w 182"/>
                <a:gd name="T31" fmla="*/ 101 h 186"/>
                <a:gd name="T32" fmla="*/ 178 w 182"/>
                <a:gd name="T33" fmla="*/ 95 h 186"/>
                <a:gd name="T34" fmla="*/ 120 w 182"/>
                <a:gd name="T35" fmla="*/ 83 h 186"/>
                <a:gd name="T36" fmla="*/ 109 w 182"/>
                <a:gd name="T37" fmla="*/ 3 h 186"/>
                <a:gd name="T38" fmla="*/ 106 w 182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86">
                  <a:moveTo>
                    <a:pt x="106" y="0"/>
                  </a:moveTo>
                  <a:cubicBezTo>
                    <a:pt x="105" y="0"/>
                    <a:pt x="103" y="2"/>
                    <a:pt x="102" y="4"/>
                  </a:cubicBezTo>
                  <a:cubicBezTo>
                    <a:pt x="99" y="31"/>
                    <a:pt x="85" y="54"/>
                    <a:pt x="74" y="79"/>
                  </a:cubicBezTo>
                  <a:cubicBezTo>
                    <a:pt x="50" y="71"/>
                    <a:pt x="28" y="61"/>
                    <a:pt x="6" y="50"/>
                  </a:cubicBezTo>
                  <a:cubicBezTo>
                    <a:pt x="5" y="50"/>
                    <a:pt x="5" y="50"/>
                    <a:pt x="4" y="50"/>
                  </a:cubicBezTo>
                  <a:cubicBezTo>
                    <a:pt x="2" y="50"/>
                    <a:pt x="0" y="52"/>
                    <a:pt x="1" y="54"/>
                  </a:cubicBezTo>
                  <a:cubicBezTo>
                    <a:pt x="7" y="76"/>
                    <a:pt x="24" y="92"/>
                    <a:pt x="41" y="108"/>
                  </a:cubicBezTo>
                  <a:cubicBezTo>
                    <a:pt x="30" y="121"/>
                    <a:pt x="22" y="136"/>
                    <a:pt x="17" y="152"/>
                  </a:cubicBezTo>
                  <a:cubicBezTo>
                    <a:pt x="17" y="153"/>
                    <a:pt x="18" y="156"/>
                    <a:pt x="20" y="156"/>
                  </a:cubicBezTo>
                  <a:cubicBezTo>
                    <a:pt x="20" y="156"/>
                    <a:pt x="21" y="156"/>
                    <a:pt x="21" y="156"/>
                  </a:cubicBezTo>
                  <a:cubicBezTo>
                    <a:pt x="39" y="154"/>
                    <a:pt x="58" y="152"/>
                    <a:pt x="77" y="150"/>
                  </a:cubicBezTo>
                  <a:cubicBezTo>
                    <a:pt x="92" y="162"/>
                    <a:pt x="107" y="174"/>
                    <a:pt x="123" y="185"/>
                  </a:cubicBezTo>
                  <a:cubicBezTo>
                    <a:pt x="124" y="185"/>
                    <a:pt x="124" y="186"/>
                    <a:pt x="125" y="186"/>
                  </a:cubicBezTo>
                  <a:cubicBezTo>
                    <a:pt x="127" y="186"/>
                    <a:pt x="129" y="183"/>
                    <a:pt x="128" y="181"/>
                  </a:cubicBezTo>
                  <a:cubicBezTo>
                    <a:pt x="124" y="164"/>
                    <a:pt x="121" y="146"/>
                    <a:pt x="123" y="128"/>
                  </a:cubicBezTo>
                  <a:cubicBezTo>
                    <a:pt x="144" y="124"/>
                    <a:pt x="161" y="111"/>
                    <a:pt x="179" y="101"/>
                  </a:cubicBezTo>
                  <a:cubicBezTo>
                    <a:pt x="182" y="99"/>
                    <a:pt x="181" y="96"/>
                    <a:pt x="178" y="95"/>
                  </a:cubicBezTo>
                  <a:cubicBezTo>
                    <a:pt x="159" y="90"/>
                    <a:pt x="139" y="88"/>
                    <a:pt x="120" y="83"/>
                  </a:cubicBezTo>
                  <a:cubicBezTo>
                    <a:pt x="120" y="56"/>
                    <a:pt x="115" y="29"/>
                    <a:pt x="109" y="3"/>
                  </a:cubicBezTo>
                  <a:cubicBezTo>
                    <a:pt x="109" y="1"/>
                    <a:pt x="108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36"/>
            <p:cNvSpPr/>
            <p:nvPr userDrawn="1"/>
          </p:nvSpPr>
          <p:spPr bwMode="auto">
            <a:xfrm>
              <a:off x="4224977" y="122238"/>
              <a:ext cx="239844" cy="215382"/>
            </a:xfrm>
            <a:custGeom>
              <a:avLst/>
              <a:gdLst>
                <a:gd name="T0" fmla="*/ 94 w 170"/>
                <a:gd name="T1" fmla="*/ 0 h 152"/>
                <a:gd name="T2" fmla="*/ 93 w 170"/>
                <a:gd name="T3" fmla="*/ 1 h 152"/>
                <a:gd name="T4" fmla="*/ 57 w 170"/>
                <a:gd name="T5" fmla="*/ 33 h 152"/>
                <a:gd name="T6" fmla="*/ 10 w 170"/>
                <a:gd name="T7" fmla="*/ 31 h 152"/>
                <a:gd name="T8" fmla="*/ 3 w 170"/>
                <a:gd name="T9" fmla="*/ 31 h 152"/>
                <a:gd name="T10" fmla="*/ 2 w 170"/>
                <a:gd name="T11" fmla="*/ 36 h 152"/>
                <a:gd name="T12" fmla="*/ 38 w 170"/>
                <a:gd name="T13" fmla="*/ 71 h 152"/>
                <a:gd name="T14" fmla="*/ 15 w 170"/>
                <a:gd name="T15" fmla="*/ 118 h 152"/>
                <a:gd name="T16" fmla="*/ 18 w 170"/>
                <a:gd name="T17" fmla="*/ 121 h 152"/>
                <a:gd name="T18" fmla="*/ 19 w 170"/>
                <a:gd name="T19" fmla="*/ 121 h 152"/>
                <a:gd name="T20" fmla="*/ 67 w 170"/>
                <a:gd name="T21" fmla="*/ 101 h 152"/>
                <a:gd name="T22" fmla="*/ 123 w 170"/>
                <a:gd name="T23" fmla="*/ 152 h 152"/>
                <a:gd name="T24" fmla="*/ 125 w 170"/>
                <a:gd name="T25" fmla="*/ 152 h 152"/>
                <a:gd name="T26" fmla="*/ 127 w 170"/>
                <a:gd name="T27" fmla="*/ 148 h 152"/>
                <a:gd name="T28" fmla="*/ 102 w 170"/>
                <a:gd name="T29" fmla="*/ 81 h 152"/>
                <a:gd name="T30" fmla="*/ 166 w 170"/>
                <a:gd name="T31" fmla="*/ 68 h 152"/>
                <a:gd name="T32" fmla="*/ 168 w 170"/>
                <a:gd name="T33" fmla="*/ 62 h 152"/>
                <a:gd name="T34" fmla="*/ 107 w 170"/>
                <a:gd name="T35" fmla="*/ 44 h 152"/>
                <a:gd name="T36" fmla="*/ 97 w 170"/>
                <a:gd name="T37" fmla="*/ 2 h 152"/>
                <a:gd name="T38" fmla="*/ 94 w 170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52">
                  <a:moveTo>
                    <a:pt x="94" y="0"/>
                  </a:moveTo>
                  <a:cubicBezTo>
                    <a:pt x="94" y="0"/>
                    <a:pt x="93" y="1"/>
                    <a:pt x="93" y="1"/>
                  </a:cubicBezTo>
                  <a:cubicBezTo>
                    <a:pt x="80" y="11"/>
                    <a:pt x="68" y="22"/>
                    <a:pt x="57" y="33"/>
                  </a:cubicBezTo>
                  <a:cubicBezTo>
                    <a:pt x="41" y="32"/>
                    <a:pt x="26" y="31"/>
                    <a:pt x="10" y="31"/>
                  </a:cubicBezTo>
                  <a:cubicBezTo>
                    <a:pt x="8" y="31"/>
                    <a:pt x="5" y="31"/>
                    <a:pt x="3" y="31"/>
                  </a:cubicBezTo>
                  <a:cubicBezTo>
                    <a:pt x="0" y="31"/>
                    <a:pt x="0" y="35"/>
                    <a:pt x="2" y="36"/>
                  </a:cubicBezTo>
                  <a:cubicBezTo>
                    <a:pt x="16" y="46"/>
                    <a:pt x="28" y="57"/>
                    <a:pt x="38" y="71"/>
                  </a:cubicBezTo>
                  <a:cubicBezTo>
                    <a:pt x="25" y="84"/>
                    <a:pt x="21" y="101"/>
                    <a:pt x="15" y="118"/>
                  </a:cubicBezTo>
                  <a:cubicBezTo>
                    <a:pt x="14" y="119"/>
                    <a:pt x="16" y="121"/>
                    <a:pt x="18" y="121"/>
                  </a:cubicBezTo>
                  <a:cubicBezTo>
                    <a:pt x="18" y="121"/>
                    <a:pt x="18" y="121"/>
                    <a:pt x="19" y="121"/>
                  </a:cubicBezTo>
                  <a:cubicBezTo>
                    <a:pt x="35" y="115"/>
                    <a:pt x="50" y="107"/>
                    <a:pt x="67" y="101"/>
                  </a:cubicBezTo>
                  <a:cubicBezTo>
                    <a:pt x="83" y="120"/>
                    <a:pt x="103" y="136"/>
                    <a:pt x="123" y="152"/>
                  </a:cubicBezTo>
                  <a:cubicBezTo>
                    <a:pt x="123" y="152"/>
                    <a:pt x="124" y="152"/>
                    <a:pt x="125" y="152"/>
                  </a:cubicBezTo>
                  <a:cubicBezTo>
                    <a:pt x="127" y="152"/>
                    <a:pt x="128" y="150"/>
                    <a:pt x="127" y="148"/>
                  </a:cubicBezTo>
                  <a:cubicBezTo>
                    <a:pt x="113" y="127"/>
                    <a:pt x="109" y="104"/>
                    <a:pt x="102" y="81"/>
                  </a:cubicBezTo>
                  <a:cubicBezTo>
                    <a:pt x="123" y="75"/>
                    <a:pt x="145" y="71"/>
                    <a:pt x="166" y="68"/>
                  </a:cubicBezTo>
                  <a:cubicBezTo>
                    <a:pt x="169" y="67"/>
                    <a:pt x="170" y="64"/>
                    <a:pt x="168" y="62"/>
                  </a:cubicBezTo>
                  <a:cubicBezTo>
                    <a:pt x="150" y="50"/>
                    <a:pt x="129" y="47"/>
                    <a:pt x="107" y="44"/>
                  </a:cubicBezTo>
                  <a:cubicBezTo>
                    <a:pt x="107" y="30"/>
                    <a:pt x="103" y="16"/>
                    <a:pt x="97" y="2"/>
                  </a:cubicBezTo>
                  <a:cubicBezTo>
                    <a:pt x="97" y="1"/>
                    <a:pt x="96" y="0"/>
                    <a:pt x="9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37"/>
            <p:cNvSpPr/>
            <p:nvPr userDrawn="1"/>
          </p:nvSpPr>
          <p:spPr bwMode="auto">
            <a:xfrm>
              <a:off x="3764381" y="694999"/>
              <a:ext cx="219559" cy="173022"/>
            </a:xfrm>
            <a:custGeom>
              <a:avLst/>
              <a:gdLst>
                <a:gd name="T0" fmla="*/ 56 w 156"/>
                <a:gd name="T1" fmla="*/ 0 h 122"/>
                <a:gd name="T2" fmla="*/ 54 w 156"/>
                <a:gd name="T3" fmla="*/ 1 h 122"/>
                <a:gd name="T4" fmla="*/ 43 w 156"/>
                <a:gd name="T5" fmla="*/ 39 h 122"/>
                <a:gd name="T6" fmla="*/ 2 w 156"/>
                <a:gd name="T7" fmla="*/ 60 h 122"/>
                <a:gd name="T8" fmla="*/ 4 w 156"/>
                <a:gd name="T9" fmla="*/ 65 h 122"/>
                <a:gd name="T10" fmla="*/ 48 w 156"/>
                <a:gd name="T11" fmla="*/ 76 h 122"/>
                <a:gd name="T12" fmla="*/ 55 w 156"/>
                <a:gd name="T13" fmla="*/ 120 h 122"/>
                <a:gd name="T14" fmla="*/ 58 w 156"/>
                <a:gd name="T15" fmla="*/ 122 h 122"/>
                <a:gd name="T16" fmla="*/ 60 w 156"/>
                <a:gd name="T17" fmla="*/ 121 h 122"/>
                <a:gd name="T18" fmla="*/ 85 w 156"/>
                <a:gd name="T19" fmla="*/ 86 h 122"/>
                <a:gd name="T20" fmla="*/ 152 w 156"/>
                <a:gd name="T21" fmla="*/ 101 h 122"/>
                <a:gd name="T22" fmla="*/ 153 w 156"/>
                <a:gd name="T23" fmla="*/ 101 h 122"/>
                <a:gd name="T24" fmla="*/ 154 w 156"/>
                <a:gd name="T25" fmla="*/ 96 h 122"/>
                <a:gd name="T26" fmla="*/ 101 w 156"/>
                <a:gd name="T27" fmla="*/ 57 h 122"/>
                <a:gd name="T28" fmla="*/ 142 w 156"/>
                <a:gd name="T29" fmla="*/ 20 h 122"/>
                <a:gd name="T30" fmla="*/ 141 w 156"/>
                <a:gd name="T31" fmla="*/ 16 h 122"/>
                <a:gd name="T32" fmla="*/ 134 w 156"/>
                <a:gd name="T33" fmla="*/ 16 h 122"/>
                <a:gd name="T34" fmla="*/ 86 w 156"/>
                <a:gd name="T35" fmla="*/ 27 h 122"/>
                <a:gd name="T36" fmla="*/ 58 w 156"/>
                <a:gd name="T37" fmla="*/ 0 h 122"/>
                <a:gd name="T38" fmla="*/ 56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6" y="0"/>
                  </a:moveTo>
                  <a:cubicBezTo>
                    <a:pt x="55" y="0"/>
                    <a:pt x="54" y="0"/>
                    <a:pt x="54" y="1"/>
                  </a:cubicBezTo>
                  <a:cubicBezTo>
                    <a:pt x="50" y="14"/>
                    <a:pt x="46" y="27"/>
                    <a:pt x="43" y="39"/>
                  </a:cubicBezTo>
                  <a:cubicBezTo>
                    <a:pt x="29" y="46"/>
                    <a:pt x="16" y="53"/>
                    <a:pt x="2" y="60"/>
                  </a:cubicBezTo>
                  <a:cubicBezTo>
                    <a:pt x="0" y="62"/>
                    <a:pt x="2" y="64"/>
                    <a:pt x="4" y="65"/>
                  </a:cubicBezTo>
                  <a:cubicBezTo>
                    <a:pt x="19" y="66"/>
                    <a:pt x="34" y="70"/>
                    <a:pt x="48" y="76"/>
                  </a:cubicBezTo>
                  <a:cubicBezTo>
                    <a:pt x="45" y="91"/>
                    <a:pt x="51" y="105"/>
                    <a:pt x="55" y="120"/>
                  </a:cubicBezTo>
                  <a:cubicBezTo>
                    <a:pt x="55" y="121"/>
                    <a:pt x="56" y="122"/>
                    <a:pt x="58" y="122"/>
                  </a:cubicBezTo>
                  <a:cubicBezTo>
                    <a:pt x="58" y="122"/>
                    <a:pt x="59" y="122"/>
                    <a:pt x="60" y="121"/>
                  </a:cubicBezTo>
                  <a:cubicBezTo>
                    <a:pt x="69" y="110"/>
                    <a:pt x="76" y="98"/>
                    <a:pt x="85" y="86"/>
                  </a:cubicBezTo>
                  <a:cubicBezTo>
                    <a:pt x="107" y="93"/>
                    <a:pt x="130" y="97"/>
                    <a:pt x="152" y="101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6" y="101"/>
                    <a:pt x="156" y="97"/>
                    <a:pt x="154" y="96"/>
                  </a:cubicBezTo>
                  <a:cubicBezTo>
                    <a:pt x="133" y="87"/>
                    <a:pt x="118" y="71"/>
                    <a:pt x="101" y="57"/>
                  </a:cubicBezTo>
                  <a:cubicBezTo>
                    <a:pt x="113" y="44"/>
                    <a:pt x="128" y="32"/>
                    <a:pt x="142" y="20"/>
                  </a:cubicBezTo>
                  <a:cubicBezTo>
                    <a:pt x="144" y="19"/>
                    <a:pt x="143" y="16"/>
                    <a:pt x="141" y="16"/>
                  </a:cubicBezTo>
                  <a:cubicBezTo>
                    <a:pt x="138" y="16"/>
                    <a:pt x="136" y="16"/>
                    <a:pt x="134" y="16"/>
                  </a:cubicBezTo>
                  <a:cubicBezTo>
                    <a:pt x="117" y="16"/>
                    <a:pt x="102" y="21"/>
                    <a:pt x="86" y="27"/>
                  </a:cubicBezTo>
                  <a:cubicBezTo>
                    <a:pt x="79" y="17"/>
                    <a:pt x="69" y="8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38"/>
            <p:cNvSpPr/>
            <p:nvPr userDrawn="1"/>
          </p:nvSpPr>
          <p:spPr bwMode="auto">
            <a:xfrm>
              <a:off x="4111022" y="518995"/>
              <a:ext cx="263709" cy="226718"/>
            </a:xfrm>
            <a:custGeom>
              <a:avLst/>
              <a:gdLst>
                <a:gd name="T0" fmla="*/ 62 w 187"/>
                <a:gd name="T1" fmla="*/ 0 h 160"/>
                <a:gd name="T2" fmla="*/ 58 w 187"/>
                <a:gd name="T3" fmla="*/ 2 h 160"/>
                <a:gd name="T4" fmla="*/ 58 w 187"/>
                <a:gd name="T5" fmla="*/ 47 h 160"/>
                <a:gd name="T6" fmla="*/ 3 w 187"/>
                <a:gd name="T7" fmla="*/ 55 h 160"/>
                <a:gd name="T8" fmla="*/ 1 w 187"/>
                <a:gd name="T9" fmla="*/ 59 h 160"/>
                <a:gd name="T10" fmla="*/ 59 w 187"/>
                <a:gd name="T11" fmla="*/ 99 h 160"/>
                <a:gd name="T12" fmla="*/ 72 w 187"/>
                <a:gd name="T13" fmla="*/ 157 h 160"/>
                <a:gd name="T14" fmla="*/ 76 w 187"/>
                <a:gd name="T15" fmla="*/ 160 h 160"/>
                <a:gd name="T16" fmla="*/ 78 w 187"/>
                <a:gd name="T17" fmla="*/ 159 h 160"/>
                <a:gd name="T18" fmla="*/ 121 w 187"/>
                <a:gd name="T19" fmla="*/ 114 h 160"/>
                <a:gd name="T20" fmla="*/ 167 w 187"/>
                <a:gd name="T21" fmla="*/ 121 h 160"/>
                <a:gd name="T22" fmla="*/ 183 w 187"/>
                <a:gd name="T23" fmla="*/ 121 h 160"/>
                <a:gd name="T24" fmla="*/ 186 w 187"/>
                <a:gd name="T25" fmla="*/ 116 h 160"/>
                <a:gd name="T26" fmla="*/ 149 w 187"/>
                <a:gd name="T27" fmla="*/ 73 h 160"/>
                <a:gd name="T28" fmla="*/ 155 w 187"/>
                <a:gd name="T29" fmla="*/ 20 h 160"/>
                <a:gd name="T30" fmla="*/ 152 w 187"/>
                <a:gd name="T31" fmla="*/ 15 h 160"/>
                <a:gd name="T32" fmla="*/ 150 w 187"/>
                <a:gd name="T33" fmla="*/ 15 h 160"/>
                <a:gd name="T34" fmla="*/ 95 w 187"/>
                <a:gd name="T35" fmla="*/ 45 h 160"/>
                <a:gd name="T36" fmla="*/ 64 w 187"/>
                <a:gd name="T37" fmla="*/ 1 h 160"/>
                <a:gd name="T38" fmla="*/ 62 w 187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60">
                  <a:moveTo>
                    <a:pt x="62" y="0"/>
                  </a:moveTo>
                  <a:cubicBezTo>
                    <a:pt x="60" y="0"/>
                    <a:pt x="59" y="1"/>
                    <a:pt x="58" y="2"/>
                  </a:cubicBezTo>
                  <a:cubicBezTo>
                    <a:pt x="56" y="17"/>
                    <a:pt x="56" y="32"/>
                    <a:pt x="58" y="47"/>
                  </a:cubicBezTo>
                  <a:cubicBezTo>
                    <a:pt x="39" y="48"/>
                    <a:pt x="21" y="50"/>
                    <a:pt x="3" y="55"/>
                  </a:cubicBezTo>
                  <a:cubicBezTo>
                    <a:pt x="1" y="55"/>
                    <a:pt x="0" y="58"/>
                    <a:pt x="1" y="59"/>
                  </a:cubicBezTo>
                  <a:cubicBezTo>
                    <a:pt x="16" y="79"/>
                    <a:pt x="37" y="90"/>
                    <a:pt x="59" y="99"/>
                  </a:cubicBezTo>
                  <a:cubicBezTo>
                    <a:pt x="65" y="118"/>
                    <a:pt x="69" y="138"/>
                    <a:pt x="72" y="157"/>
                  </a:cubicBezTo>
                  <a:cubicBezTo>
                    <a:pt x="72" y="159"/>
                    <a:pt x="74" y="160"/>
                    <a:pt x="76" y="160"/>
                  </a:cubicBezTo>
                  <a:cubicBezTo>
                    <a:pt x="76" y="160"/>
                    <a:pt x="77" y="160"/>
                    <a:pt x="78" y="159"/>
                  </a:cubicBezTo>
                  <a:cubicBezTo>
                    <a:pt x="94" y="145"/>
                    <a:pt x="112" y="133"/>
                    <a:pt x="121" y="114"/>
                  </a:cubicBezTo>
                  <a:cubicBezTo>
                    <a:pt x="136" y="119"/>
                    <a:pt x="151" y="121"/>
                    <a:pt x="167" y="121"/>
                  </a:cubicBezTo>
                  <a:cubicBezTo>
                    <a:pt x="172" y="121"/>
                    <a:pt x="177" y="121"/>
                    <a:pt x="183" y="121"/>
                  </a:cubicBezTo>
                  <a:cubicBezTo>
                    <a:pt x="185" y="120"/>
                    <a:pt x="187" y="118"/>
                    <a:pt x="186" y="116"/>
                  </a:cubicBezTo>
                  <a:cubicBezTo>
                    <a:pt x="175" y="100"/>
                    <a:pt x="160" y="88"/>
                    <a:pt x="149" y="73"/>
                  </a:cubicBezTo>
                  <a:cubicBezTo>
                    <a:pt x="136" y="56"/>
                    <a:pt x="146" y="37"/>
                    <a:pt x="155" y="20"/>
                  </a:cubicBezTo>
                  <a:cubicBezTo>
                    <a:pt x="157" y="18"/>
                    <a:pt x="155" y="15"/>
                    <a:pt x="152" y="15"/>
                  </a:cubicBezTo>
                  <a:cubicBezTo>
                    <a:pt x="152" y="15"/>
                    <a:pt x="151" y="15"/>
                    <a:pt x="150" y="15"/>
                  </a:cubicBezTo>
                  <a:cubicBezTo>
                    <a:pt x="126" y="15"/>
                    <a:pt x="113" y="34"/>
                    <a:pt x="95" y="45"/>
                  </a:cubicBezTo>
                  <a:cubicBezTo>
                    <a:pt x="92" y="27"/>
                    <a:pt x="78" y="14"/>
                    <a:pt x="64" y="1"/>
                  </a:cubicBezTo>
                  <a:cubicBezTo>
                    <a:pt x="64" y="0"/>
                    <a:pt x="6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39"/>
            <p:cNvSpPr/>
            <p:nvPr userDrawn="1"/>
          </p:nvSpPr>
          <p:spPr bwMode="auto">
            <a:xfrm>
              <a:off x="4445133" y="747502"/>
              <a:ext cx="166459" cy="149753"/>
            </a:xfrm>
            <a:custGeom>
              <a:avLst/>
              <a:gdLst>
                <a:gd name="T0" fmla="*/ 72 w 118"/>
                <a:gd name="T1" fmla="*/ 0 h 106"/>
                <a:gd name="T2" fmla="*/ 71 w 118"/>
                <a:gd name="T3" fmla="*/ 1 h 106"/>
                <a:gd name="T4" fmla="*/ 45 w 118"/>
                <a:gd name="T5" fmla="*/ 34 h 106"/>
                <a:gd name="T6" fmla="*/ 11 w 118"/>
                <a:gd name="T7" fmla="*/ 8 h 106"/>
                <a:gd name="T8" fmla="*/ 9 w 118"/>
                <a:gd name="T9" fmla="*/ 8 h 106"/>
                <a:gd name="T10" fmla="*/ 6 w 118"/>
                <a:gd name="T11" fmla="*/ 11 h 106"/>
                <a:gd name="T12" fmla="*/ 25 w 118"/>
                <a:gd name="T13" fmla="*/ 48 h 106"/>
                <a:gd name="T14" fmla="*/ 0 w 118"/>
                <a:gd name="T15" fmla="*/ 92 h 106"/>
                <a:gd name="T16" fmla="*/ 3 w 118"/>
                <a:gd name="T17" fmla="*/ 96 h 106"/>
                <a:gd name="T18" fmla="*/ 4 w 118"/>
                <a:gd name="T19" fmla="*/ 96 h 106"/>
                <a:gd name="T20" fmla="*/ 46 w 118"/>
                <a:gd name="T21" fmla="*/ 76 h 106"/>
                <a:gd name="T22" fmla="*/ 48 w 118"/>
                <a:gd name="T23" fmla="*/ 76 h 106"/>
                <a:gd name="T24" fmla="*/ 50 w 118"/>
                <a:gd name="T25" fmla="*/ 75 h 106"/>
                <a:gd name="T26" fmla="*/ 73 w 118"/>
                <a:gd name="T27" fmla="*/ 105 h 106"/>
                <a:gd name="T28" fmla="*/ 75 w 118"/>
                <a:gd name="T29" fmla="*/ 106 h 106"/>
                <a:gd name="T30" fmla="*/ 79 w 118"/>
                <a:gd name="T31" fmla="*/ 103 h 106"/>
                <a:gd name="T32" fmla="*/ 73 w 118"/>
                <a:gd name="T33" fmla="*/ 60 h 106"/>
                <a:gd name="T34" fmla="*/ 91 w 118"/>
                <a:gd name="T35" fmla="*/ 61 h 106"/>
                <a:gd name="T36" fmla="*/ 114 w 118"/>
                <a:gd name="T37" fmla="*/ 59 h 106"/>
                <a:gd name="T38" fmla="*/ 116 w 118"/>
                <a:gd name="T39" fmla="*/ 54 h 106"/>
                <a:gd name="T40" fmla="*/ 76 w 118"/>
                <a:gd name="T41" fmla="*/ 35 h 106"/>
                <a:gd name="T42" fmla="*/ 76 w 118"/>
                <a:gd name="T43" fmla="*/ 5 h 106"/>
                <a:gd name="T44" fmla="*/ 72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2" y="0"/>
                  </a:moveTo>
                  <a:cubicBezTo>
                    <a:pt x="72" y="0"/>
                    <a:pt x="72" y="0"/>
                    <a:pt x="71" y="1"/>
                  </a:cubicBezTo>
                  <a:cubicBezTo>
                    <a:pt x="55" y="6"/>
                    <a:pt x="49" y="20"/>
                    <a:pt x="45" y="34"/>
                  </a:cubicBezTo>
                  <a:cubicBezTo>
                    <a:pt x="36" y="24"/>
                    <a:pt x="24" y="15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7" y="8"/>
                    <a:pt x="5" y="9"/>
                    <a:pt x="6" y="11"/>
                  </a:cubicBezTo>
                  <a:cubicBezTo>
                    <a:pt x="6" y="27"/>
                    <a:pt x="12" y="39"/>
                    <a:pt x="25" y="48"/>
                  </a:cubicBezTo>
                  <a:cubicBezTo>
                    <a:pt x="11" y="60"/>
                    <a:pt x="5" y="76"/>
                    <a:pt x="0" y="92"/>
                  </a:cubicBezTo>
                  <a:cubicBezTo>
                    <a:pt x="0" y="94"/>
                    <a:pt x="1" y="96"/>
                    <a:pt x="3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19" y="91"/>
                    <a:pt x="32" y="83"/>
                    <a:pt x="46" y="76"/>
                  </a:cubicBezTo>
                  <a:cubicBezTo>
                    <a:pt x="46" y="76"/>
                    <a:pt x="47" y="76"/>
                    <a:pt x="48" y="76"/>
                  </a:cubicBezTo>
                  <a:cubicBezTo>
                    <a:pt x="49" y="76"/>
                    <a:pt x="49" y="76"/>
                    <a:pt x="50" y="75"/>
                  </a:cubicBezTo>
                  <a:cubicBezTo>
                    <a:pt x="47" y="78"/>
                    <a:pt x="68" y="101"/>
                    <a:pt x="73" y="105"/>
                  </a:cubicBezTo>
                  <a:cubicBezTo>
                    <a:pt x="73" y="106"/>
                    <a:pt x="74" y="106"/>
                    <a:pt x="75" y="106"/>
                  </a:cubicBezTo>
                  <a:cubicBezTo>
                    <a:pt x="77" y="106"/>
                    <a:pt x="79" y="105"/>
                    <a:pt x="79" y="103"/>
                  </a:cubicBezTo>
                  <a:cubicBezTo>
                    <a:pt x="78" y="88"/>
                    <a:pt x="74" y="74"/>
                    <a:pt x="73" y="60"/>
                  </a:cubicBezTo>
                  <a:cubicBezTo>
                    <a:pt x="79" y="60"/>
                    <a:pt x="85" y="61"/>
                    <a:pt x="91" y="61"/>
                  </a:cubicBezTo>
                  <a:cubicBezTo>
                    <a:pt x="99" y="61"/>
                    <a:pt x="106" y="60"/>
                    <a:pt x="114" y="59"/>
                  </a:cubicBezTo>
                  <a:cubicBezTo>
                    <a:pt x="117" y="58"/>
                    <a:pt x="118" y="55"/>
                    <a:pt x="116" y="54"/>
                  </a:cubicBezTo>
                  <a:cubicBezTo>
                    <a:pt x="105" y="44"/>
                    <a:pt x="92" y="37"/>
                    <a:pt x="76" y="35"/>
                  </a:cubicBezTo>
                  <a:cubicBezTo>
                    <a:pt x="77" y="25"/>
                    <a:pt x="74" y="15"/>
                    <a:pt x="76" y="5"/>
                  </a:cubicBezTo>
                  <a:cubicBezTo>
                    <a:pt x="76" y="3"/>
                    <a:pt x="75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40"/>
            <p:cNvSpPr/>
            <p:nvPr userDrawn="1"/>
          </p:nvSpPr>
          <p:spPr bwMode="auto">
            <a:xfrm>
              <a:off x="3799582" y="207556"/>
              <a:ext cx="273255" cy="246407"/>
            </a:xfrm>
            <a:custGeom>
              <a:avLst/>
              <a:gdLst>
                <a:gd name="T0" fmla="*/ 74 w 194"/>
                <a:gd name="T1" fmla="*/ 0 h 174"/>
                <a:gd name="T2" fmla="*/ 69 w 194"/>
                <a:gd name="T3" fmla="*/ 7 h 174"/>
                <a:gd name="T4" fmla="*/ 68 w 194"/>
                <a:gd name="T5" fmla="*/ 58 h 174"/>
                <a:gd name="T6" fmla="*/ 3 w 194"/>
                <a:gd name="T7" fmla="*/ 87 h 174"/>
                <a:gd name="T8" fmla="*/ 5 w 194"/>
                <a:gd name="T9" fmla="*/ 96 h 174"/>
                <a:gd name="T10" fmla="*/ 44 w 194"/>
                <a:gd name="T11" fmla="*/ 99 h 174"/>
                <a:gd name="T12" fmla="*/ 73 w 194"/>
                <a:gd name="T13" fmla="*/ 97 h 174"/>
                <a:gd name="T14" fmla="*/ 64 w 194"/>
                <a:gd name="T15" fmla="*/ 168 h 174"/>
                <a:gd name="T16" fmla="*/ 70 w 194"/>
                <a:gd name="T17" fmla="*/ 174 h 174"/>
                <a:gd name="T18" fmla="*/ 74 w 194"/>
                <a:gd name="T19" fmla="*/ 172 h 174"/>
                <a:gd name="T20" fmla="*/ 111 w 194"/>
                <a:gd name="T21" fmla="*/ 123 h 174"/>
                <a:gd name="T22" fmla="*/ 115 w 194"/>
                <a:gd name="T23" fmla="*/ 125 h 174"/>
                <a:gd name="T24" fmla="*/ 118 w 194"/>
                <a:gd name="T25" fmla="*/ 124 h 174"/>
                <a:gd name="T26" fmla="*/ 186 w 194"/>
                <a:gd name="T27" fmla="*/ 157 h 174"/>
                <a:gd name="T28" fmla="*/ 188 w 194"/>
                <a:gd name="T29" fmla="*/ 157 h 174"/>
                <a:gd name="T30" fmla="*/ 193 w 194"/>
                <a:gd name="T31" fmla="*/ 151 h 174"/>
                <a:gd name="T32" fmla="*/ 151 w 194"/>
                <a:gd name="T33" fmla="*/ 79 h 174"/>
                <a:gd name="T34" fmla="*/ 184 w 194"/>
                <a:gd name="T35" fmla="*/ 18 h 174"/>
                <a:gd name="T36" fmla="*/ 178 w 194"/>
                <a:gd name="T37" fmla="*/ 12 h 174"/>
                <a:gd name="T38" fmla="*/ 175 w 194"/>
                <a:gd name="T39" fmla="*/ 13 h 174"/>
                <a:gd name="T40" fmla="*/ 118 w 194"/>
                <a:gd name="T41" fmla="*/ 55 h 174"/>
                <a:gd name="T42" fmla="*/ 76 w 194"/>
                <a:gd name="T43" fmla="*/ 0 h 174"/>
                <a:gd name="T44" fmla="*/ 74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4" y="0"/>
                  </a:moveTo>
                  <a:cubicBezTo>
                    <a:pt x="71" y="0"/>
                    <a:pt x="68" y="4"/>
                    <a:pt x="69" y="7"/>
                  </a:cubicBezTo>
                  <a:cubicBezTo>
                    <a:pt x="72" y="24"/>
                    <a:pt x="67" y="41"/>
                    <a:pt x="68" y="58"/>
                  </a:cubicBezTo>
                  <a:cubicBezTo>
                    <a:pt x="43" y="60"/>
                    <a:pt x="22" y="71"/>
                    <a:pt x="3" y="87"/>
                  </a:cubicBezTo>
                  <a:cubicBezTo>
                    <a:pt x="0" y="90"/>
                    <a:pt x="1" y="95"/>
                    <a:pt x="5" y="96"/>
                  </a:cubicBezTo>
                  <a:cubicBezTo>
                    <a:pt x="19" y="98"/>
                    <a:pt x="31" y="99"/>
                    <a:pt x="44" y="99"/>
                  </a:cubicBezTo>
                  <a:cubicBezTo>
                    <a:pt x="54" y="99"/>
                    <a:pt x="63" y="98"/>
                    <a:pt x="73" y="97"/>
                  </a:cubicBezTo>
                  <a:cubicBezTo>
                    <a:pt x="71" y="121"/>
                    <a:pt x="65" y="144"/>
                    <a:pt x="64" y="168"/>
                  </a:cubicBezTo>
                  <a:cubicBezTo>
                    <a:pt x="64" y="171"/>
                    <a:pt x="67" y="174"/>
                    <a:pt x="70" y="174"/>
                  </a:cubicBezTo>
                  <a:cubicBezTo>
                    <a:pt x="72" y="174"/>
                    <a:pt x="73" y="173"/>
                    <a:pt x="74" y="172"/>
                  </a:cubicBezTo>
                  <a:cubicBezTo>
                    <a:pt x="81" y="166"/>
                    <a:pt x="116" y="128"/>
                    <a:pt x="111" y="123"/>
                  </a:cubicBezTo>
                  <a:cubicBezTo>
                    <a:pt x="112" y="124"/>
                    <a:pt x="114" y="125"/>
                    <a:pt x="115" y="125"/>
                  </a:cubicBezTo>
                  <a:cubicBezTo>
                    <a:pt x="116" y="125"/>
                    <a:pt x="117" y="124"/>
                    <a:pt x="118" y="124"/>
                  </a:cubicBezTo>
                  <a:cubicBezTo>
                    <a:pt x="140" y="136"/>
                    <a:pt x="162" y="148"/>
                    <a:pt x="186" y="157"/>
                  </a:cubicBezTo>
                  <a:cubicBezTo>
                    <a:pt x="186" y="157"/>
                    <a:pt x="187" y="157"/>
                    <a:pt x="188" y="157"/>
                  </a:cubicBezTo>
                  <a:cubicBezTo>
                    <a:pt x="191" y="157"/>
                    <a:pt x="194" y="154"/>
                    <a:pt x="193" y="151"/>
                  </a:cubicBezTo>
                  <a:cubicBezTo>
                    <a:pt x="184" y="124"/>
                    <a:pt x="175" y="97"/>
                    <a:pt x="151" y="79"/>
                  </a:cubicBezTo>
                  <a:cubicBezTo>
                    <a:pt x="173" y="63"/>
                    <a:pt x="183" y="43"/>
                    <a:pt x="184" y="18"/>
                  </a:cubicBezTo>
                  <a:cubicBezTo>
                    <a:pt x="184" y="14"/>
                    <a:pt x="181" y="12"/>
                    <a:pt x="178" y="12"/>
                  </a:cubicBezTo>
                  <a:cubicBezTo>
                    <a:pt x="177" y="12"/>
                    <a:pt x="176" y="13"/>
                    <a:pt x="175" y="13"/>
                  </a:cubicBezTo>
                  <a:cubicBezTo>
                    <a:pt x="153" y="24"/>
                    <a:pt x="135" y="38"/>
                    <a:pt x="118" y="55"/>
                  </a:cubicBezTo>
                  <a:cubicBezTo>
                    <a:pt x="113" y="32"/>
                    <a:pt x="102" y="1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41"/>
            <p:cNvSpPr/>
            <p:nvPr userDrawn="1"/>
          </p:nvSpPr>
          <p:spPr bwMode="auto">
            <a:xfrm>
              <a:off x="951880" y="480811"/>
              <a:ext cx="254760" cy="262516"/>
            </a:xfrm>
            <a:custGeom>
              <a:avLst/>
              <a:gdLst>
                <a:gd name="T0" fmla="*/ 125 w 181"/>
                <a:gd name="T1" fmla="*/ 0 h 185"/>
                <a:gd name="T2" fmla="*/ 123 w 181"/>
                <a:gd name="T3" fmla="*/ 0 h 185"/>
                <a:gd name="T4" fmla="*/ 76 w 181"/>
                <a:gd name="T5" fmla="*/ 36 h 185"/>
                <a:gd name="T6" fmla="*/ 20 w 181"/>
                <a:gd name="T7" fmla="*/ 30 h 185"/>
                <a:gd name="T8" fmla="*/ 20 w 181"/>
                <a:gd name="T9" fmla="*/ 30 h 185"/>
                <a:gd name="T10" fmla="*/ 17 w 181"/>
                <a:gd name="T11" fmla="*/ 34 h 185"/>
                <a:gd name="T12" fmla="*/ 40 w 181"/>
                <a:gd name="T13" fmla="*/ 77 h 185"/>
                <a:gd name="T14" fmla="*/ 0 w 181"/>
                <a:gd name="T15" fmla="*/ 131 h 185"/>
                <a:gd name="T16" fmla="*/ 4 w 181"/>
                <a:gd name="T17" fmla="*/ 135 h 185"/>
                <a:gd name="T18" fmla="*/ 5 w 181"/>
                <a:gd name="T19" fmla="*/ 135 h 185"/>
                <a:gd name="T20" fmla="*/ 73 w 181"/>
                <a:gd name="T21" fmla="*/ 106 h 185"/>
                <a:gd name="T22" fmla="*/ 102 w 181"/>
                <a:gd name="T23" fmla="*/ 182 h 185"/>
                <a:gd name="T24" fmla="*/ 106 w 181"/>
                <a:gd name="T25" fmla="*/ 185 h 185"/>
                <a:gd name="T26" fmla="*/ 109 w 181"/>
                <a:gd name="T27" fmla="*/ 183 h 185"/>
                <a:gd name="T28" fmla="*/ 120 w 181"/>
                <a:gd name="T29" fmla="*/ 102 h 185"/>
                <a:gd name="T30" fmla="*/ 178 w 181"/>
                <a:gd name="T31" fmla="*/ 91 h 185"/>
                <a:gd name="T32" fmla="*/ 179 w 181"/>
                <a:gd name="T33" fmla="*/ 85 h 185"/>
                <a:gd name="T34" fmla="*/ 122 w 181"/>
                <a:gd name="T35" fmla="*/ 58 h 185"/>
                <a:gd name="T36" fmla="*/ 128 w 181"/>
                <a:gd name="T37" fmla="*/ 4 h 185"/>
                <a:gd name="T38" fmla="*/ 125 w 181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5">
                  <a:moveTo>
                    <a:pt x="125" y="0"/>
                  </a:moveTo>
                  <a:cubicBezTo>
                    <a:pt x="124" y="0"/>
                    <a:pt x="123" y="0"/>
                    <a:pt x="123" y="0"/>
                  </a:cubicBezTo>
                  <a:cubicBezTo>
                    <a:pt x="107" y="11"/>
                    <a:pt x="91" y="23"/>
                    <a:pt x="76" y="36"/>
                  </a:cubicBezTo>
                  <a:cubicBezTo>
                    <a:pt x="58" y="33"/>
                    <a:pt x="39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2"/>
                    <a:pt x="17" y="34"/>
                  </a:cubicBezTo>
                  <a:cubicBezTo>
                    <a:pt x="22" y="50"/>
                    <a:pt x="30" y="64"/>
                    <a:pt x="40" y="77"/>
                  </a:cubicBezTo>
                  <a:cubicBezTo>
                    <a:pt x="23" y="93"/>
                    <a:pt x="6" y="109"/>
                    <a:pt x="0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4" y="135"/>
                    <a:pt x="5" y="135"/>
                    <a:pt x="5" y="135"/>
                  </a:cubicBezTo>
                  <a:cubicBezTo>
                    <a:pt x="28" y="125"/>
                    <a:pt x="50" y="114"/>
                    <a:pt x="73" y="106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2" y="184"/>
                    <a:pt x="104" y="185"/>
                    <a:pt x="106" y="185"/>
                  </a:cubicBezTo>
                  <a:cubicBezTo>
                    <a:pt x="107" y="185"/>
                    <a:pt x="108" y="184"/>
                    <a:pt x="109" y="183"/>
                  </a:cubicBezTo>
                  <a:cubicBezTo>
                    <a:pt x="114" y="156"/>
                    <a:pt x="119" y="130"/>
                    <a:pt x="120" y="102"/>
                  </a:cubicBezTo>
                  <a:cubicBezTo>
                    <a:pt x="139" y="98"/>
                    <a:pt x="159" y="95"/>
                    <a:pt x="178" y="91"/>
                  </a:cubicBezTo>
                  <a:cubicBezTo>
                    <a:pt x="181" y="90"/>
                    <a:pt x="181" y="86"/>
                    <a:pt x="179" y="85"/>
                  </a:cubicBezTo>
                  <a:cubicBezTo>
                    <a:pt x="161" y="74"/>
                    <a:pt x="144" y="61"/>
                    <a:pt x="122" y="58"/>
                  </a:cubicBezTo>
                  <a:cubicBezTo>
                    <a:pt x="121" y="39"/>
                    <a:pt x="123" y="22"/>
                    <a:pt x="128" y="4"/>
                  </a:cubicBezTo>
                  <a:cubicBezTo>
                    <a:pt x="128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2"/>
            <p:cNvSpPr/>
            <p:nvPr userDrawn="1"/>
          </p:nvSpPr>
          <p:spPr bwMode="auto">
            <a:xfrm>
              <a:off x="611803" y="721848"/>
              <a:ext cx="241037" cy="215382"/>
            </a:xfrm>
            <a:custGeom>
              <a:avLst/>
              <a:gdLst>
                <a:gd name="T0" fmla="*/ 125 w 171"/>
                <a:gd name="T1" fmla="*/ 0 h 152"/>
                <a:gd name="T2" fmla="*/ 123 w 171"/>
                <a:gd name="T3" fmla="*/ 1 h 152"/>
                <a:gd name="T4" fmla="*/ 67 w 171"/>
                <a:gd name="T5" fmla="*/ 51 h 152"/>
                <a:gd name="T6" fmla="*/ 19 w 171"/>
                <a:gd name="T7" fmla="*/ 31 h 152"/>
                <a:gd name="T8" fmla="*/ 18 w 171"/>
                <a:gd name="T9" fmla="*/ 31 h 152"/>
                <a:gd name="T10" fmla="*/ 15 w 171"/>
                <a:gd name="T11" fmla="*/ 35 h 152"/>
                <a:gd name="T12" fmla="*/ 38 w 171"/>
                <a:gd name="T13" fmla="*/ 82 h 152"/>
                <a:gd name="T14" fmla="*/ 2 w 171"/>
                <a:gd name="T15" fmla="*/ 116 h 152"/>
                <a:gd name="T16" fmla="*/ 3 w 171"/>
                <a:gd name="T17" fmla="*/ 121 h 152"/>
                <a:gd name="T18" fmla="*/ 11 w 171"/>
                <a:gd name="T19" fmla="*/ 121 h 152"/>
                <a:gd name="T20" fmla="*/ 57 w 171"/>
                <a:gd name="T21" fmla="*/ 120 h 152"/>
                <a:gd name="T22" fmla="*/ 93 w 171"/>
                <a:gd name="T23" fmla="*/ 151 h 152"/>
                <a:gd name="T24" fmla="*/ 95 w 171"/>
                <a:gd name="T25" fmla="*/ 152 h 152"/>
                <a:gd name="T26" fmla="*/ 98 w 171"/>
                <a:gd name="T27" fmla="*/ 150 h 152"/>
                <a:gd name="T28" fmla="*/ 108 w 171"/>
                <a:gd name="T29" fmla="*/ 108 h 152"/>
                <a:gd name="T30" fmla="*/ 168 w 171"/>
                <a:gd name="T31" fmla="*/ 90 h 152"/>
                <a:gd name="T32" fmla="*/ 167 w 171"/>
                <a:gd name="T33" fmla="*/ 85 h 152"/>
                <a:gd name="T34" fmla="*/ 102 w 171"/>
                <a:gd name="T35" fmla="*/ 72 h 152"/>
                <a:gd name="T36" fmla="*/ 128 w 171"/>
                <a:gd name="T37" fmla="*/ 5 h 152"/>
                <a:gd name="T38" fmla="*/ 125 w 17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2">
                  <a:moveTo>
                    <a:pt x="125" y="0"/>
                  </a:moveTo>
                  <a:cubicBezTo>
                    <a:pt x="124" y="0"/>
                    <a:pt x="124" y="0"/>
                    <a:pt x="123" y="1"/>
                  </a:cubicBezTo>
                  <a:cubicBezTo>
                    <a:pt x="103" y="17"/>
                    <a:pt x="84" y="33"/>
                    <a:pt x="67" y="51"/>
                  </a:cubicBezTo>
                  <a:cubicBezTo>
                    <a:pt x="51" y="45"/>
                    <a:pt x="36" y="37"/>
                    <a:pt x="19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6" y="31"/>
                    <a:pt x="15" y="33"/>
                    <a:pt x="15" y="35"/>
                  </a:cubicBezTo>
                  <a:cubicBezTo>
                    <a:pt x="21" y="51"/>
                    <a:pt x="26" y="68"/>
                    <a:pt x="38" y="82"/>
                  </a:cubicBezTo>
                  <a:cubicBezTo>
                    <a:pt x="29" y="95"/>
                    <a:pt x="16" y="106"/>
                    <a:pt x="2" y="116"/>
                  </a:cubicBezTo>
                  <a:cubicBezTo>
                    <a:pt x="0" y="118"/>
                    <a:pt x="1" y="121"/>
                    <a:pt x="3" y="121"/>
                  </a:cubicBezTo>
                  <a:cubicBezTo>
                    <a:pt x="6" y="121"/>
                    <a:pt x="8" y="121"/>
                    <a:pt x="11" y="121"/>
                  </a:cubicBezTo>
                  <a:cubicBezTo>
                    <a:pt x="26" y="121"/>
                    <a:pt x="42" y="121"/>
                    <a:pt x="57" y="120"/>
                  </a:cubicBezTo>
                  <a:cubicBezTo>
                    <a:pt x="69" y="131"/>
                    <a:pt x="81" y="141"/>
                    <a:pt x="93" y="151"/>
                  </a:cubicBezTo>
                  <a:cubicBezTo>
                    <a:pt x="94" y="152"/>
                    <a:pt x="94" y="152"/>
                    <a:pt x="95" y="152"/>
                  </a:cubicBezTo>
                  <a:cubicBezTo>
                    <a:pt x="96" y="152"/>
                    <a:pt x="97" y="151"/>
                    <a:pt x="98" y="150"/>
                  </a:cubicBezTo>
                  <a:cubicBezTo>
                    <a:pt x="104" y="137"/>
                    <a:pt x="107" y="123"/>
                    <a:pt x="108" y="108"/>
                  </a:cubicBezTo>
                  <a:cubicBezTo>
                    <a:pt x="129" y="106"/>
                    <a:pt x="151" y="102"/>
                    <a:pt x="168" y="90"/>
                  </a:cubicBezTo>
                  <a:cubicBezTo>
                    <a:pt x="171" y="88"/>
                    <a:pt x="169" y="85"/>
                    <a:pt x="167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9" y="49"/>
                    <a:pt x="113" y="25"/>
                    <a:pt x="128" y="5"/>
                  </a:cubicBezTo>
                  <a:cubicBezTo>
                    <a:pt x="129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3"/>
            <p:cNvSpPr/>
            <p:nvPr userDrawn="1"/>
          </p:nvSpPr>
          <p:spPr bwMode="auto">
            <a:xfrm>
              <a:off x="152400" y="192043"/>
              <a:ext cx="219559" cy="174215"/>
            </a:xfrm>
            <a:custGeom>
              <a:avLst/>
              <a:gdLst>
                <a:gd name="T0" fmla="*/ 57 w 156"/>
                <a:gd name="T1" fmla="*/ 0 h 123"/>
                <a:gd name="T2" fmla="*/ 54 w 156"/>
                <a:gd name="T3" fmla="*/ 3 h 123"/>
                <a:gd name="T4" fmla="*/ 48 w 156"/>
                <a:gd name="T5" fmla="*/ 47 h 123"/>
                <a:gd name="T6" fmla="*/ 3 w 156"/>
                <a:gd name="T7" fmla="*/ 58 h 123"/>
                <a:gd name="T8" fmla="*/ 2 w 156"/>
                <a:gd name="T9" fmla="*/ 62 h 123"/>
                <a:gd name="T10" fmla="*/ 43 w 156"/>
                <a:gd name="T11" fmla="*/ 83 h 123"/>
                <a:gd name="T12" fmla="*/ 53 w 156"/>
                <a:gd name="T13" fmla="*/ 121 h 123"/>
                <a:gd name="T14" fmla="*/ 56 w 156"/>
                <a:gd name="T15" fmla="*/ 123 h 123"/>
                <a:gd name="T16" fmla="*/ 58 w 156"/>
                <a:gd name="T17" fmla="*/ 122 h 123"/>
                <a:gd name="T18" fmla="*/ 86 w 156"/>
                <a:gd name="T19" fmla="*/ 95 h 123"/>
                <a:gd name="T20" fmla="*/ 133 w 156"/>
                <a:gd name="T21" fmla="*/ 107 h 123"/>
                <a:gd name="T22" fmla="*/ 140 w 156"/>
                <a:gd name="T23" fmla="*/ 107 h 123"/>
                <a:gd name="T24" fmla="*/ 142 w 156"/>
                <a:gd name="T25" fmla="*/ 102 h 123"/>
                <a:gd name="T26" fmla="*/ 100 w 156"/>
                <a:gd name="T27" fmla="*/ 66 h 123"/>
                <a:gd name="T28" fmla="*/ 153 w 156"/>
                <a:gd name="T29" fmla="*/ 26 h 123"/>
                <a:gd name="T30" fmla="*/ 153 w 156"/>
                <a:gd name="T31" fmla="*/ 21 h 123"/>
                <a:gd name="T32" fmla="*/ 152 w 156"/>
                <a:gd name="T33" fmla="*/ 22 h 123"/>
                <a:gd name="T34" fmla="*/ 84 w 156"/>
                <a:gd name="T35" fmla="*/ 36 h 123"/>
                <a:gd name="T36" fmla="*/ 59 w 156"/>
                <a:gd name="T37" fmla="*/ 1 h 123"/>
                <a:gd name="T38" fmla="*/ 57 w 156"/>
                <a:gd name="T3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3">
                  <a:moveTo>
                    <a:pt x="57" y="0"/>
                  </a:moveTo>
                  <a:cubicBezTo>
                    <a:pt x="56" y="0"/>
                    <a:pt x="55" y="1"/>
                    <a:pt x="54" y="3"/>
                  </a:cubicBezTo>
                  <a:cubicBezTo>
                    <a:pt x="50" y="17"/>
                    <a:pt x="45" y="32"/>
                    <a:pt x="48" y="47"/>
                  </a:cubicBezTo>
                  <a:cubicBezTo>
                    <a:pt x="34" y="53"/>
                    <a:pt x="19" y="56"/>
                    <a:pt x="3" y="58"/>
                  </a:cubicBezTo>
                  <a:cubicBezTo>
                    <a:pt x="1" y="58"/>
                    <a:pt x="0" y="61"/>
                    <a:pt x="2" y="62"/>
                  </a:cubicBezTo>
                  <a:cubicBezTo>
                    <a:pt x="15" y="70"/>
                    <a:pt x="29" y="77"/>
                    <a:pt x="43" y="83"/>
                  </a:cubicBezTo>
                  <a:cubicBezTo>
                    <a:pt x="46" y="96"/>
                    <a:pt x="50" y="109"/>
                    <a:pt x="53" y="121"/>
                  </a:cubicBezTo>
                  <a:cubicBezTo>
                    <a:pt x="54" y="122"/>
                    <a:pt x="55" y="123"/>
                    <a:pt x="56" y="123"/>
                  </a:cubicBezTo>
                  <a:cubicBezTo>
                    <a:pt x="57" y="123"/>
                    <a:pt x="57" y="123"/>
                    <a:pt x="58" y="122"/>
                  </a:cubicBezTo>
                  <a:cubicBezTo>
                    <a:pt x="69" y="115"/>
                    <a:pt x="78" y="106"/>
                    <a:pt x="86" y="95"/>
                  </a:cubicBezTo>
                  <a:cubicBezTo>
                    <a:pt x="101" y="101"/>
                    <a:pt x="117" y="107"/>
                    <a:pt x="133" y="107"/>
                  </a:cubicBezTo>
                  <a:cubicBezTo>
                    <a:pt x="136" y="107"/>
                    <a:pt x="138" y="107"/>
                    <a:pt x="140" y="107"/>
                  </a:cubicBezTo>
                  <a:cubicBezTo>
                    <a:pt x="143" y="106"/>
                    <a:pt x="144" y="104"/>
                    <a:pt x="142" y="102"/>
                  </a:cubicBezTo>
                  <a:cubicBezTo>
                    <a:pt x="128" y="90"/>
                    <a:pt x="113" y="79"/>
                    <a:pt x="100" y="66"/>
                  </a:cubicBezTo>
                  <a:cubicBezTo>
                    <a:pt x="117" y="51"/>
                    <a:pt x="132" y="36"/>
                    <a:pt x="153" y="26"/>
                  </a:cubicBezTo>
                  <a:cubicBezTo>
                    <a:pt x="156" y="25"/>
                    <a:pt x="155" y="21"/>
                    <a:pt x="153" y="21"/>
                  </a:cubicBezTo>
                  <a:cubicBezTo>
                    <a:pt x="152" y="21"/>
                    <a:pt x="152" y="21"/>
                    <a:pt x="152" y="22"/>
                  </a:cubicBezTo>
                  <a:cubicBezTo>
                    <a:pt x="129" y="25"/>
                    <a:pt x="106" y="29"/>
                    <a:pt x="84" y="36"/>
                  </a:cubicBezTo>
                  <a:cubicBezTo>
                    <a:pt x="76" y="25"/>
                    <a:pt x="68" y="13"/>
                    <a:pt x="59" y="1"/>
                  </a:cubicBezTo>
                  <a:cubicBezTo>
                    <a:pt x="59" y="1"/>
                    <a:pt x="58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4"/>
            <p:cNvSpPr/>
            <p:nvPr userDrawn="1"/>
          </p:nvSpPr>
          <p:spPr bwMode="auto">
            <a:xfrm>
              <a:off x="497847" y="313755"/>
              <a:ext cx="264902" cy="226718"/>
            </a:xfrm>
            <a:custGeom>
              <a:avLst/>
              <a:gdLst>
                <a:gd name="T0" fmla="*/ 76 w 188"/>
                <a:gd name="T1" fmla="*/ 0 h 160"/>
                <a:gd name="T2" fmla="*/ 72 w 188"/>
                <a:gd name="T3" fmla="*/ 3 h 160"/>
                <a:gd name="T4" fmla="*/ 60 w 188"/>
                <a:gd name="T5" fmla="*/ 61 h 160"/>
                <a:gd name="T6" fmla="*/ 1 w 188"/>
                <a:gd name="T7" fmla="*/ 101 h 160"/>
                <a:gd name="T8" fmla="*/ 4 w 188"/>
                <a:gd name="T9" fmla="*/ 106 h 160"/>
                <a:gd name="T10" fmla="*/ 58 w 188"/>
                <a:gd name="T11" fmla="*/ 113 h 160"/>
                <a:gd name="T12" fmla="*/ 59 w 188"/>
                <a:gd name="T13" fmla="*/ 158 h 160"/>
                <a:gd name="T14" fmla="*/ 62 w 188"/>
                <a:gd name="T15" fmla="*/ 160 h 160"/>
                <a:gd name="T16" fmla="*/ 65 w 188"/>
                <a:gd name="T17" fmla="*/ 159 h 160"/>
                <a:gd name="T18" fmla="*/ 95 w 188"/>
                <a:gd name="T19" fmla="*/ 115 h 160"/>
                <a:gd name="T20" fmla="*/ 150 w 188"/>
                <a:gd name="T21" fmla="*/ 146 h 160"/>
                <a:gd name="T22" fmla="*/ 153 w 188"/>
                <a:gd name="T23" fmla="*/ 145 h 160"/>
                <a:gd name="T24" fmla="*/ 156 w 188"/>
                <a:gd name="T25" fmla="*/ 141 h 160"/>
                <a:gd name="T26" fmla="*/ 150 w 188"/>
                <a:gd name="T27" fmla="*/ 87 h 160"/>
                <a:gd name="T28" fmla="*/ 186 w 188"/>
                <a:gd name="T29" fmla="*/ 45 h 160"/>
                <a:gd name="T30" fmla="*/ 183 w 188"/>
                <a:gd name="T31" fmla="*/ 40 h 160"/>
                <a:gd name="T32" fmla="*/ 167 w 188"/>
                <a:gd name="T33" fmla="*/ 39 h 160"/>
                <a:gd name="T34" fmla="*/ 122 w 188"/>
                <a:gd name="T35" fmla="*/ 46 h 160"/>
                <a:gd name="T36" fmla="*/ 78 w 188"/>
                <a:gd name="T37" fmla="*/ 1 h 160"/>
                <a:gd name="T38" fmla="*/ 76 w 188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60">
                  <a:moveTo>
                    <a:pt x="76" y="0"/>
                  </a:moveTo>
                  <a:cubicBezTo>
                    <a:pt x="74" y="0"/>
                    <a:pt x="73" y="1"/>
                    <a:pt x="72" y="3"/>
                  </a:cubicBezTo>
                  <a:cubicBezTo>
                    <a:pt x="70" y="23"/>
                    <a:pt x="66" y="42"/>
                    <a:pt x="60" y="61"/>
                  </a:cubicBezTo>
                  <a:cubicBezTo>
                    <a:pt x="37" y="70"/>
                    <a:pt x="16" y="82"/>
                    <a:pt x="1" y="101"/>
                  </a:cubicBezTo>
                  <a:cubicBezTo>
                    <a:pt x="0" y="103"/>
                    <a:pt x="1" y="105"/>
                    <a:pt x="4" y="106"/>
                  </a:cubicBezTo>
                  <a:cubicBezTo>
                    <a:pt x="21" y="111"/>
                    <a:pt x="40" y="113"/>
                    <a:pt x="58" y="113"/>
                  </a:cubicBezTo>
                  <a:cubicBezTo>
                    <a:pt x="56" y="128"/>
                    <a:pt x="56" y="143"/>
                    <a:pt x="59" y="158"/>
                  </a:cubicBezTo>
                  <a:cubicBezTo>
                    <a:pt x="59" y="160"/>
                    <a:pt x="61" y="160"/>
                    <a:pt x="62" y="160"/>
                  </a:cubicBezTo>
                  <a:cubicBezTo>
                    <a:pt x="63" y="160"/>
                    <a:pt x="64" y="160"/>
                    <a:pt x="65" y="159"/>
                  </a:cubicBezTo>
                  <a:cubicBezTo>
                    <a:pt x="79" y="147"/>
                    <a:pt x="92" y="133"/>
                    <a:pt x="95" y="115"/>
                  </a:cubicBezTo>
                  <a:cubicBezTo>
                    <a:pt x="114" y="126"/>
                    <a:pt x="126" y="146"/>
                    <a:pt x="150" y="146"/>
                  </a:cubicBezTo>
                  <a:cubicBezTo>
                    <a:pt x="151" y="146"/>
                    <a:pt x="152" y="146"/>
                    <a:pt x="153" y="145"/>
                  </a:cubicBezTo>
                  <a:cubicBezTo>
                    <a:pt x="156" y="145"/>
                    <a:pt x="157" y="143"/>
                    <a:pt x="156" y="141"/>
                  </a:cubicBezTo>
                  <a:cubicBezTo>
                    <a:pt x="146" y="124"/>
                    <a:pt x="136" y="105"/>
                    <a:pt x="150" y="87"/>
                  </a:cubicBezTo>
                  <a:cubicBezTo>
                    <a:pt x="161" y="72"/>
                    <a:pt x="176" y="60"/>
                    <a:pt x="186" y="45"/>
                  </a:cubicBezTo>
                  <a:cubicBezTo>
                    <a:pt x="188" y="42"/>
                    <a:pt x="186" y="40"/>
                    <a:pt x="183" y="40"/>
                  </a:cubicBezTo>
                  <a:cubicBezTo>
                    <a:pt x="178" y="39"/>
                    <a:pt x="172" y="39"/>
                    <a:pt x="167" y="39"/>
                  </a:cubicBezTo>
                  <a:cubicBezTo>
                    <a:pt x="152" y="39"/>
                    <a:pt x="136" y="41"/>
                    <a:pt x="122" y="46"/>
                  </a:cubicBezTo>
                  <a:cubicBezTo>
                    <a:pt x="112" y="28"/>
                    <a:pt x="94" y="15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45"/>
            <p:cNvSpPr/>
            <p:nvPr userDrawn="1"/>
          </p:nvSpPr>
          <p:spPr bwMode="auto">
            <a:xfrm>
              <a:off x="971569" y="122238"/>
              <a:ext cx="165862" cy="150350"/>
            </a:xfrm>
            <a:custGeom>
              <a:avLst/>
              <a:gdLst>
                <a:gd name="T0" fmla="*/ 75 w 118"/>
                <a:gd name="T1" fmla="*/ 0 h 106"/>
                <a:gd name="T2" fmla="*/ 73 w 118"/>
                <a:gd name="T3" fmla="*/ 1 h 106"/>
                <a:gd name="T4" fmla="*/ 50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5 w 118"/>
                <a:gd name="T11" fmla="*/ 10 h 106"/>
                <a:gd name="T12" fmla="*/ 4 w 118"/>
                <a:gd name="T13" fmla="*/ 10 h 106"/>
                <a:gd name="T14" fmla="*/ 0 w 118"/>
                <a:gd name="T15" fmla="*/ 14 h 106"/>
                <a:gd name="T16" fmla="*/ 26 w 118"/>
                <a:gd name="T17" fmla="*/ 58 h 106"/>
                <a:gd name="T18" fmla="*/ 6 w 118"/>
                <a:gd name="T19" fmla="*/ 95 h 106"/>
                <a:gd name="T20" fmla="*/ 9 w 118"/>
                <a:gd name="T21" fmla="*/ 99 h 106"/>
                <a:gd name="T22" fmla="*/ 11 w 118"/>
                <a:gd name="T23" fmla="*/ 98 h 106"/>
                <a:gd name="T24" fmla="*/ 46 w 118"/>
                <a:gd name="T25" fmla="*/ 73 h 106"/>
                <a:gd name="T26" fmla="*/ 72 w 118"/>
                <a:gd name="T27" fmla="*/ 106 h 106"/>
                <a:gd name="T28" fmla="*/ 73 w 118"/>
                <a:gd name="T29" fmla="*/ 106 h 106"/>
                <a:gd name="T30" fmla="*/ 76 w 118"/>
                <a:gd name="T31" fmla="*/ 102 h 106"/>
                <a:gd name="T32" fmla="*/ 76 w 118"/>
                <a:gd name="T33" fmla="*/ 71 h 106"/>
                <a:gd name="T34" fmla="*/ 116 w 118"/>
                <a:gd name="T35" fmla="*/ 53 h 106"/>
                <a:gd name="T36" fmla="*/ 115 w 118"/>
                <a:gd name="T37" fmla="*/ 48 h 106"/>
                <a:gd name="T38" fmla="*/ 91 w 118"/>
                <a:gd name="T39" fmla="*/ 46 h 106"/>
                <a:gd name="T40" fmla="*/ 74 w 118"/>
                <a:gd name="T41" fmla="*/ 47 h 106"/>
                <a:gd name="T42" fmla="*/ 79 w 118"/>
                <a:gd name="T43" fmla="*/ 4 h 106"/>
                <a:gd name="T44" fmla="*/ 75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5" y="0"/>
                  </a:moveTo>
                  <a:cubicBezTo>
                    <a:pt x="74" y="0"/>
                    <a:pt x="73" y="1"/>
                    <a:pt x="73" y="1"/>
                  </a:cubicBezTo>
                  <a:cubicBezTo>
                    <a:pt x="69" y="5"/>
                    <a:pt x="48" y="28"/>
                    <a:pt x="50" y="31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7" y="30"/>
                    <a:pt x="46" y="30"/>
                    <a:pt x="46" y="31"/>
                  </a:cubicBezTo>
                  <a:cubicBezTo>
                    <a:pt x="33" y="23"/>
                    <a:pt x="20" y="16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13"/>
                    <a:pt x="0" y="14"/>
                  </a:cubicBezTo>
                  <a:cubicBezTo>
                    <a:pt x="6" y="31"/>
                    <a:pt x="11" y="47"/>
                    <a:pt x="26" y="58"/>
                  </a:cubicBezTo>
                  <a:cubicBezTo>
                    <a:pt x="13" y="68"/>
                    <a:pt x="6" y="80"/>
                    <a:pt x="6" y="95"/>
                  </a:cubicBezTo>
                  <a:cubicBezTo>
                    <a:pt x="6" y="97"/>
                    <a:pt x="8" y="99"/>
                    <a:pt x="9" y="99"/>
                  </a:cubicBezTo>
                  <a:cubicBezTo>
                    <a:pt x="10" y="99"/>
                    <a:pt x="11" y="98"/>
                    <a:pt x="11" y="98"/>
                  </a:cubicBezTo>
                  <a:cubicBezTo>
                    <a:pt x="25" y="92"/>
                    <a:pt x="36" y="83"/>
                    <a:pt x="46" y="73"/>
                  </a:cubicBezTo>
                  <a:cubicBezTo>
                    <a:pt x="49" y="87"/>
                    <a:pt x="56" y="100"/>
                    <a:pt x="72" y="106"/>
                  </a:cubicBezTo>
                  <a:cubicBezTo>
                    <a:pt x="72" y="106"/>
                    <a:pt x="72" y="106"/>
                    <a:pt x="73" y="106"/>
                  </a:cubicBezTo>
                  <a:cubicBezTo>
                    <a:pt x="75" y="106"/>
                    <a:pt x="76" y="104"/>
                    <a:pt x="76" y="102"/>
                  </a:cubicBezTo>
                  <a:cubicBezTo>
                    <a:pt x="74" y="92"/>
                    <a:pt x="77" y="81"/>
                    <a:pt x="76" y="71"/>
                  </a:cubicBezTo>
                  <a:cubicBezTo>
                    <a:pt x="92" y="70"/>
                    <a:pt x="105" y="63"/>
                    <a:pt x="116" y="53"/>
                  </a:cubicBezTo>
                  <a:cubicBezTo>
                    <a:pt x="118" y="52"/>
                    <a:pt x="117" y="48"/>
                    <a:pt x="115" y="48"/>
                  </a:cubicBezTo>
                  <a:cubicBezTo>
                    <a:pt x="107" y="47"/>
                    <a:pt x="99" y="46"/>
                    <a:pt x="91" y="46"/>
                  </a:cubicBezTo>
                  <a:cubicBezTo>
                    <a:pt x="85" y="46"/>
                    <a:pt x="79" y="46"/>
                    <a:pt x="74" y="47"/>
                  </a:cubicBezTo>
                  <a:cubicBezTo>
                    <a:pt x="74" y="33"/>
                    <a:pt x="78" y="18"/>
                    <a:pt x="79" y="4"/>
                  </a:cubicBezTo>
                  <a:cubicBezTo>
                    <a:pt x="79" y="2"/>
                    <a:pt x="77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46"/>
            <p:cNvSpPr/>
            <p:nvPr userDrawn="1"/>
          </p:nvSpPr>
          <p:spPr bwMode="auto">
            <a:xfrm>
              <a:off x="185811" y="607295"/>
              <a:ext cx="273852" cy="244617"/>
            </a:xfrm>
            <a:custGeom>
              <a:avLst/>
              <a:gdLst>
                <a:gd name="T0" fmla="*/ 71 w 194"/>
                <a:gd name="T1" fmla="*/ 0 h 173"/>
                <a:gd name="T2" fmla="*/ 65 w 194"/>
                <a:gd name="T3" fmla="*/ 5 h 173"/>
                <a:gd name="T4" fmla="*/ 73 w 194"/>
                <a:gd name="T5" fmla="*/ 76 h 173"/>
                <a:gd name="T6" fmla="*/ 45 w 194"/>
                <a:gd name="T7" fmla="*/ 75 h 173"/>
                <a:gd name="T8" fmla="*/ 6 w 194"/>
                <a:gd name="T9" fmla="*/ 77 h 173"/>
                <a:gd name="T10" fmla="*/ 3 w 194"/>
                <a:gd name="T11" fmla="*/ 86 h 173"/>
                <a:gd name="T12" fmla="*/ 69 w 194"/>
                <a:gd name="T13" fmla="*/ 116 h 173"/>
                <a:gd name="T14" fmla="*/ 70 w 194"/>
                <a:gd name="T15" fmla="*/ 167 h 173"/>
                <a:gd name="T16" fmla="*/ 75 w 194"/>
                <a:gd name="T17" fmla="*/ 173 h 173"/>
                <a:gd name="T18" fmla="*/ 77 w 194"/>
                <a:gd name="T19" fmla="*/ 173 h 173"/>
                <a:gd name="T20" fmla="*/ 119 w 194"/>
                <a:gd name="T21" fmla="*/ 119 h 173"/>
                <a:gd name="T22" fmla="*/ 176 w 194"/>
                <a:gd name="T23" fmla="*/ 160 h 173"/>
                <a:gd name="T24" fmla="*/ 179 w 194"/>
                <a:gd name="T25" fmla="*/ 161 h 173"/>
                <a:gd name="T26" fmla="*/ 185 w 194"/>
                <a:gd name="T27" fmla="*/ 156 h 173"/>
                <a:gd name="T28" fmla="*/ 152 w 194"/>
                <a:gd name="T29" fmla="*/ 95 h 173"/>
                <a:gd name="T30" fmla="*/ 193 w 194"/>
                <a:gd name="T31" fmla="*/ 23 h 173"/>
                <a:gd name="T32" fmla="*/ 188 w 194"/>
                <a:gd name="T33" fmla="*/ 16 h 173"/>
                <a:gd name="T34" fmla="*/ 186 w 194"/>
                <a:gd name="T35" fmla="*/ 16 h 173"/>
                <a:gd name="T36" fmla="*/ 119 w 194"/>
                <a:gd name="T37" fmla="*/ 50 h 173"/>
                <a:gd name="T38" fmla="*/ 115 w 194"/>
                <a:gd name="T39" fmla="*/ 49 h 173"/>
                <a:gd name="T40" fmla="*/ 112 w 194"/>
                <a:gd name="T41" fmla="*/ 50 h 173"/>
                <a:gd name="T42" fmla="*/ 75 w 194"/>
                <a:gd name="T43" fmla="*/ 1 h 173"/>
                <a:gd name="T44" fmla="*/ 71 w 19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3">
                  <a:moveTo>
                    <a:pt x="71" y="0"/>
                  </a:moveTo>
                  <a:cubicBezTo>
                    <a:pt x="68" y="0"/>
                    <a:pt x="65" y="2"/>
                    <a:pt x="65" y="5"/>
                  </a:cubicBezTo>
                  <a:cubicBezTo>
                    <a:pt x="65" y="29"/>
                    <a:pt x="72" y="52"/>
                    <a:pt x="73" y="76"/>
                  </a:cubicBezTo>
                  <a:cubicBezTo>
                    <a:pt x="64" y="75"/>
                    <a:pt x="54" y="75"/>
                    <a:pt x="45" y="75"/>
                  </a:cubicBezTo>
                  <a:cubicBezTo>
                    <a:pt x="32" y="75"/>
                    <a:pt x="19" y="76"/>
                    <a:pt x="6" y="77"/>
                  </a:cubicBezTo>
                  <a:cubicBezTo>
                    <a:pt x="2" y="78"/>
                    <a:pt x="0" y="84"/>
                    <a:pt x="3" y="86"/>
                  </a:cubicBezTo>
                  <a:cubicBezTo>
                    <a:pt x="22" y="102"/>
                    <a:pt x="43" y="113"/>
                    <a:pt x="69" y="116"/>
                  </a:cubicBezTo>
                  <a:cubicBezTo>
                    <a:pt x="67" y="133"/>
                    <a:pt x="73" y="150"/>
                    <a:pt x="70" y="167"/>
                  </a:cubicBezTo>
                  <a:cubicBezTo>
                    <a:pt x="69" y="170"/>
                    <a:pt x="71" y="173"/>
                    <a:pt x="75" y="173"/>
                  </a:cubicBezTo>
                  <a:cubicBezTo>
                    <a:pt x="75" y="173"/>
                    <a:pt x="76" y="173"/>
                    <a:pt x="77" y="173"/>
                  </a:cubicBezTo>
                  <a:cubicBezTo>
                    <a:pt x="103" y="164"/>
                    <a:pt x="113" y="142"/>
                    <a:pt x="119" y="119"/>
                  </a:cubicBezTo>
                  <a:cubicBezTo>
                    <a:pt x="135" y="135"/>
                    <a:pt x="153" y="150"/>
                    <a:pt x="176" y="160"/>
                  </a:cubicBezTo>
                  <a:cubicBezTo>
                    <a:pt x="177" y="161"/>
                    <a:pt x="178" y="161"/>
                    <a:pt x="179" y="161"/>
                  </a:cubicBezTo>
                  <a:cubicBezTo>
                    <a:pt x="182" y="161"/>
                    <a:pt x="185" y="159"/>
                    <a:pt x="185" y="156"/>
                  </a:cubicBezTo>
                  <a:cubicBezTo>
                    <a:pt x="184" y="130"/>
                    <a:pt x="173" y="110"/>
                    <a:pt x="152" y="95"/>
                  </a:cubicBezTo>
                  <a:cubicBezTo>
                    <a:pt x="176" y="76"/>
                    <a:pt x="185" y="50"/>
                    <a:pt x="193" y="23"/>
                  </a:cubicBezTo>
                  <a:cubicBezTo>
                    <a:pt x="194" y="20"/>
                    <a:pt x="192" y="16"/>
                    <a:pt x="188" y="16"/>
                  </a:cubicBezTo>
                  <a:cubicBezTo>
                    <a:pt x="187" y="16"/>
                    <a:pt x="187" y="16"/>
                    <a:pt x="186" y="16"/>
                  </a:cubicBezTo>
                  <a:cubicBezTo>
                    <a:pt x="162" y="25"/>
                    <a:pt x="141" y="37"/>
                    <a:pt x="119" y="50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4" y="49"/>
                    <a:pt x="113" y="49"/>
                    <a:pt x="112" y="50"/>
                  </a:cubicBezTo>
                  <a:cubicBezTo>
                    <a:pt x="116" y="46"/>
                    <a:pt x="81" y="8"/>
                    <a:pt x="75" y="1"/>
                  </a:cubicBezTo>
                  <a:cubicBezTo>
                    <a:pt x="74" y="0"/>
                    <a:pt x="72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47"/>
            <p:cNvSpPr/>
            <p:nvPr userDrawn="1"/>
          </p:nvSpPr>
          <p:spPr bwMode="auto">
            <a:xfrm>
              <a:off x="2157067" y="480811"/>
              <a:ext cx="255356" cy="262516"/>
            </a:xfrm>
            <a:custGeom>
              <a:avLst/>
              <a:gdLst>
                <a:gd name="T0" fmla="*/ 125 w 181"/>
                <a:gd name="T1" fmla="*/ 0 h 185"/>
                <a:gd name="T2" fmla="*/ 123 w 181"/>
                <a:gd name="T3" fmla="*/ 0 h 185"/>
                <a:gd name="T4" fmla="*/ 77 w 181"/>
                <a:gd name="T5" fmla="*/ 36 h 185"/>
                <a:gd name="T6" fmla="*/ 21 w 181"/>
                <a:gd name="T7" fmla="*/ 30 h 185"/>
                <a:gd name="T8" fmla="*/ 20 w 181"/>
                <a:gd name="T9" fmla="*/ 30 h 185"/>
                <a:gd name="T10" fmla="*/ 17 w 181"/>
                <a:gd name="T11" fmla="*/ 34 h 185"/>
                <a:gd name="T12" fmla="*/ 41 w 181"/>
                <a:gd name="T13" fmla="*/ 77 h 185"/>
                <a:gd name="T14" fmla="*/ 1 w 181"/>
                <a:gd name="T15" fmla="*/ 131 h 185"/>
                <a:gd name="T16" fmla="*/ 4 w 181"/>
                <a:gd name="T17" fmla="*/ 135 h 185"/>
                <a:gd name="T18" fmla="*/ 6 w 181"/>
                <a:gd name="T19" fmla="*/ 135 h 185"/>
                <a:gd name="T20" fmla="*/ 74 w 181"/>
                <a:gd name="T21" fmla="*/ 106 h 185"/>
                <a:gd name="T22" fmla="*/ 102 w 181"/>
                <a:gd name="T23" fmla="*/ 182 h 185"/>
                <a:gd name="T24" fmla="*/ 106 w 181"/>
                <a:gd name="T25" fmla="*/ 185 h 185"/>
                <a:gd name="T26" fmla="*/ 109 w 181"/>
                <a:gd name="T27" fmla="*/ 183 h 185"/>
                <a:gd name="T28" fmla="*/ 120 w 181"/>
                <a:gd name="T29" fmla="*/ 102 h 185"/>
                <a:gd name="T30" fmla="*/ 178 w 181"/>
                <a:gd name="T31" fmla="*/ 91 h 185"/>
                <a:gd name="T32" fmla="*/ 179 w 181"/>
                <a:gd name="T33" fmla="*/ 85 h 185"/>
                <a:gd name="T34" fmla="*/ 123 w 181"/>
                <a:gd name="T35" fmla="*/ 58 h 185"/>
                <a:gd name="T36" fmla="*/ 128 w 181"/>
                <a:gd name="T37" fmla="*/ 4 h 185"/>
                <a:gd name="T38" fmla="*/ 125 w 181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5">
                  <a:moveTo>
                    <a:pt x="125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7" y="11"/>
                    <a:pt x="92" y="23"/>
                    <a:pt x="77" y="36"/>
                  </a:cubicBezTo>
                  <a:cubicBezTo>
                    <a:pt x="58" y="33"/>
                    <a:pt x="39" y="31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7" y="32"/>
                    <a:pt x="17" y="34"/>
                  </a:cubicBezTo>
                  <a:cubicBezTo>
                    <a:pt x="22" y="50"/>
                    <a:pt x="30" y="64"/>
                    <a:pt x="41" y="77"/>
                  </a:cubicBezTo>
                  <a:cubicBezTo>
                    <a:pt x="24" y="93"/>
                    <a:pt x="7" y="109"/>
                    <a:pt x="1" y="131"/>
                  </a:cubicBezTo>
                  <a:cubicBezTo>
                    <a:pt x="0" y="134"/>
                    <a:pt x="2" y="135"/>
                    <a:pt x="4" y="135"/>
                  </a:cubicBezTo>
                  <a:cubicBezTo>
                    <a:pt x="5" y="135"/>
                    <a:pt x="5" y="135"/>
                    <a:pt x="6" y="135"/>
                  </a:cubicBezTo>
                  <a:cubicBezTo>
                    <a:pt x="28" y="125"/>
                    <a:pt x="50" y="114"/>
                    <a:pt x="74" y="106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2" y="184"/>
                    <a:pt x="104" y="185"/>
                    <a:pt x="106" y="185"/>
                  </a:cubicBezTo>
                  <a:cubicBezTo>
                    <a:pt x="108" y="185"/>
                    <a:pt x="109" y="184"/>
                    <a:pt x="109" y="183"/>
                  </a:cubicBezTo>
                  <a:cubicBezTo>
                    <a:pt x="115" y="156"/>
                    <a:pt x="120" y="130"/>
                    <a:pt x="120" y="102"/>
                  </a:cubicBezTo>
                  <a:cubicBezTo>
                    <a:pt x="139" y="98"/>
                    <a:pt x="159" y="95"/>
                    <a:pt x="178" y="91"/>
                  </a:cubicBezTo>
                  <a:cubicBezTo>
                    <a:pt x="181" y="90"/>
                    <a:pt x="181" y="86"/>
                    <a:pt x="179" y="85"/>
                  </a:cubicBezTo>
                  <a:cubicBezTo>
                    <a:pt x="161" y="74"/>
                    <a:pt x="144" y="61"/>
                    <a:pt x="123" y="58"/>
                  </a:cubicBezTo>
                  <a:cubicBezTo>
                    <a:pt x="121" y="39"/>
                    <a:pt x="124" y="22"/>
                    <a:pt x="128" y="4"/>
                  </a:cubicBezTo>
                  <a:cubicBezTo>
                    <a:pt x="129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48"/>
            <p:cNvSpPr/>
            <p:nvPr userDrawn="1"/>
          </p:nvSpPr>
          <p:spPr bwMode="auto">
            <a:xfrm>
              <a:off x="1818780" y="721848"/>
              <a:ext cx="239248" cy="215382"/>
            </a:xfrm>
            <a:custGeom>
              <a:avLst/>
              <a:gdLst>
                <a:gd name="T0" fmla="*/ 125 w 170"/>
                <a:gd name="T1" fmla="*/ 0 h 152"/>
                <a:gd name="T2" fmla="*/ 123 w 170"/>
                <a:gd name="T3" fmla="*/ 1 h 152"/>
                <a:gd name="T4" fmla="*/ 67 w 170"/>
                <a:gd name="T5" fmla="*/ 51 h 152"/>
                <a:gd name="T6" fmla="*/ 19 w 170"/>
                <a:gd name="T7" fmla="*/ 31 h 152"/>
                <a:gd name="T8" fmla="*/ 18 w 170"/>
                <a:gd name="T9" fmla="*/ 31 h 152"/>
                <a:gd name="T10" fmla="*/ 15 w 170"/>
                <a:gd name="T11" fmla="*/ 35 h 152"/>
                <a:gd name="T12" fmla="*/ 38 w 170"/>
                <a:gd name="T13" fmla="*/ 82 h 152"/>
                <a:gd name="T14" fmla="*/ 1 w 170"/>
                <a:gd name="T15" fmla="*/ 116 h 152"/>
                <a:gd name="T16" fmla="*/ 3 w 170"/>
                <a:gd name="T17" fmla="*/ 121 h 152"/>
                <a:gd name="T18" fmla="*/ 10 w 170"/>
                <a:gd name="T19" fmla="*/ 121 h 152"/>
                <a:gd name="T20" fmla="*/ 57 w 170"/>
                <a:gd name="T21" fmla="*/ 120 h 152"/>
                <a:gd name="T22" fmla="*/ 93 w 170"/>
                <a:gd name="T23" fmla="*/ 151 h 152"/>
                <a:gd name="T24" fmla="*/ 94 w 170"/>
                <a:gd name="T25" fmla="*/ 152 h 152"/>
                <a:gd name="T26" fmla="*/ 97 w 170"/>
                <a:gd name="T27" fmla="*/ 150 h 152"/>
                <a:gd name="T28" fmla="*/ 107 w 170"/>
                <a:gd name="T29" fmla="*/ 108 h 152"/>
                <a:gd name="T30" fmla="*/ 168 w 170"/>
                <a:gd name="T31" fmla="*/ 90 h 152"/>
                <a:gd name="T32" fmla="*/ 166 w 170"/>
                <a:gd name="T33" fmla="*/ 85 h 152"/>
                <a:gd name="T34" fmla="*/ 102 w 170"/>
                <a:gd name="T35" fmla="*/ 72 h 152"/>
                <a:gd name="T36" fmla="*/ 127 w 170"/>
                <a:gd name="T37" fmla="*/ 5 h 152"/>
                <a:gd name="T38" fmla="*/ 125 w 170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52">
                  <a:moveTo>
                    <a:pt x="125" y="0"/>
                  </a:moveTo>
                  <a:cubicBezTo>
                    <a:pt x="124" y="0"/>
                    <a:pt x="123" y="0"/>
                    <a:pt x="123" y="1"/>
                  </a:cubicBezTo>
                  <a:cubicBezTo>
                    <a:pt x="103" y="17"/>
                    <a:pt x="83" y="33"/>
                    <a:pt x="67" y="51"/>
                  </a:cubicBezTo>
                  <a:cubicBezTo>
                    <a:pt x="50" y="45"/>
                    <a:pt x="35" y="37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31"/>
                    <a:pt x="14" y="33"/>
                    <a:pt x="15" y="35"/>
                  </a:cubicBezTo>
                  <a:cubicBezTo>
                    <a:pt x="21" y="51"/>
                    <a:pt x="25" y="68"/>
                    <a:pt x="38" y="82"/>
                  </a:cubicBezTo>
                  <a:cubicBezTo>
                    <a:pt x="28" y="95"/>
                    <a:pt x="16" y="106"/>
                    <a:pt x="1" y="116"/>
                  </a:cubicBezTo>
                  <a:cubicBezTo>
                    <a:pt x="0" y="118"/>
                    <a:pt x="0" y="121"/>
                    <a:pt x="3" y="121"/>
                  </a:cubicBezTo>
                  <a:cubicBezTo>
                    <a:pt x="5" y="121"/>
                    <a:pt x="8" y="121"/>
                    <a:pt x="10" y="121"/>
                  </a:cubicBezTo>
                  <a:cubicBezTo>
                    <a:pt x="26" y="121"/>
                    <a:pt x="41" y="121"/>
                    <a:pt x="57" y="120"/>
                  </a:cubicBezTo>
                  <a:cubicBezTo>
                    <a:pt x="68" y="131"/>
                    <a:pt x="80" y="141"/>
                    <a:pt x="93" y="151"/>
                  </a:cubicBezTo>
                  <a:cubicBezTo>
                    <a:pt x="93" y="152"/>
                    <a:pt x="94" y="152"/>
                    <a:pt x="94" y="152"/>
                  </a:cubicBezTo>
                  <a:cubicBezTo>
                    <a:pt x="96" y="152"/>
                    <a:pt x="97" y="151"/>
                    <a:pt x="97" y="150"/>
                  </a:cubicBezTo>
                  <a:cubicBezTo>
                    <a:pt x="103" y="137"/>
                    <a:pt x="107" y="123"/>
                    <a:pt x="107" y="108"/>
                  </a:cubicBezTo>
                  <a:cubicBezTo>
                    <a:pt x="129" y="106"/>
                    <a:pt x="150" y="102"/>
                    <a:pt x="168" y="90"/>
                  </a:cubicBezTo>
                  <a:cubicBezTo>
                    <a:pt x="170" y="88"/>
                    <a:pt x="169" y="85"/>
                    <a:pt x="166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8" y="49"/>
                    <a:pt x="113" y="25"/>
                    <a:pt x="127" y="5"/>
                  </a:cubicBezTo>
                  <a:cubicBezTo>
                    <a:pt x="128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49"/>
            <p:cNvSpPr/>
            <p:nvPr userDrawn="1"/>
          </p:nvSpPr>
          <p:spPr bwMode="auto">
            <a:xfrm>
              <a:off x="1357587" y="192043"/>
              <a:ext cx="220156" cy="174215"/>
            </a:xfrm>
            <a:custGeom>
              <a:avLst/>
              <a:gdLst>
                <a:gd name="T0" fmla="*/ 58 w 156"/>
                <a:gd name="T1" fmla="*/ 0 h 123"/>
                <a:gd name="T2" fmla="*/ 55 w 156"/>
                <a:gd name="T3" fmla="*/ 3 h 123"/>
                <a:gd name="T4" fmla="*/ 48 w 156"/>
                <a:gd name="T5" fmla="*/ 47 h 123"/>
                <a:gd name="T6" fmla="*/ 4 w 156"/>
                <a:gd name="T7" fmla="*/ 58 h 123"/>
                <a:gd name="T8" fmla="*/ 2 w 156"/>
                <a:gd name="T9" fmla="*/ 62 h 123"/>
                <a:gd name="T10" fmla="*/ 43 w 156"/>
                <a:gd name="T11" fmla="*/ 83 h 123"/>
                <a:gd name="T12" fmla="*/ 54 w 156"/>
                <a:gd name="T13" fmla="*/ 121 h 123"/>
                <a:gd name="T14" fmla="*/ 56 w 156"/>
                <a:gd name="T15" fmla="*/ 123 h 123"/>
                <a:gd name="T16" fmla="*/ 58 w 156"/>
                <a:gd name="T17" fmla="*/ 122 h 123"/>
                <a:gd name="T18" fmla="*/ 86 w 156"/>
                <a:gd name="T19" fmla="*/ 95 h 123"/>
                <a:gd name="T20" fmla="*/ 134 w 156"/>
                <a:gd name="T21" fmla="*/ 107 h 123"/>
                <a:gd name="T22" fmla="*/ 141 w 156"/>
                <a:gd name="T23" fmla="*/ 107 h 123"/>
                <a:gd name="T24" fmla="*/ 142 w 156"/>
                <a:gd name="T25" fmla="*/ 102 h 123"/>
                <a:gd name="T26" fmla="*/ 101 w 156"/>
                <a:gd name="T27" fmla="*/ 66 h 123"/>
                <a:gd name="T28" fmla="*/ 154 w 156"/>
                <a:gd name="T29" fmla="*/ 26 h 123"/>
                <a:gd name="T30" fmla="*/ 153 w 156"/>
                <a:gd name="T31" fmla="*/ 21 h 123"/>
                <a:gd name="T32" fmla="*/ 152 w 156"/>
                <a:gd name="T33" fmla="*/ 22 h 123"/>
                <a:gd name="T34" fmla="*/ 85 w 156"/>
                <a:gd name="T35" fmla="*/ 36 h 123"/>
                <a:gd name="T36" fmla="*/ 60 w 156"/>
                <a:gd name="T37" fmla="*/ 1 h 123"/>
                <a:gd name="T38" fmla="*/ 58 w 156"/>
                <a:gd name="T3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3">
                  <a:moveTo>
                    <a:pt x="58" y="0"/>
                  </a:moveTo>
                  <a:cubicBezTo>
                    <a:pt x="56" y="0"/>
                    <a:pt x="55" y="1"/>
                    <a:pt x="55" y="3"/>
                  </a:cubicBezTo>
                  <a:cubicBezTo>
                    <a:pt x="51" y="17"/>
                    <a:pt x="45" y="32"/>
                    <a:pt x="48" y="47"/>
                  </a:cubicBezTo>
                  <a:cubicBezTo>
                    <a:pt x="34" y="53"/>
                    <a:pt x="19" y="56"/>
                    <a:pt x="4" y="58"/>
                  </a:cubicBezTo>
                  <a:cubicBezTo>
                    <a:pt x="2" y="58"/>
                    <a:pt x="0" y="61"/>
                    <a:pt x="2" y="62"/>
                  </a:cubicBezTo>
                  <a:cubicBezTo>
                    <a:pt x="15" y="70"/>
                    <a:pt x="29" y="77"/>
                    <a:pt x="43" y="83"/>
                  </a:cubicBezTo>
                  <a:cubicBezTo>
                    <a:pt x="46" y="96"/>
                    <a:pt x="50" y="109"/>
                    <a:pt x="54" y="121"/>
                  </a:cubicBezTo>
                  <a:cubicBezTo>
                    <a:pt x="54" y="122"/>
                    <a:pt x="55" y="123"/>
                    <a:pt x="56" y="123"/>
                  </a:cubicBezTo>
                  <a:cubicBezTo>
                    <a:pt x="57" y="123"/>
                    <a:pt x="58" y="123"/>
                    <a:pt x="58" y="122"/>
                  </a:cubicBezTo>
                  <a:cubicBezTo>
                    <a:pt x="69" y="115"/>
                    <a:pt x="79" y="106"/>
                    <a:pt x="86" y="95"/>
                  </a:cubicBezTo>
                  <a:cubicBezTo>
                    <a:pt x="102" y="101"/>
                    <a:pt x="117" y="107"/>
                    <a:pt x="134" y="107"/>
                  </a:cubicBezTo>
                  <a:cubicBezTo>
                    <a:pt x="136" y="107"/>
                    <a:pt x="138" y="107"/>
                    <a:pt x="141" y="107"/>
                  </a:cubicBezTo>
                  <a:cubicBezTo>
                    <a:pt x="143" y="106"/>
                    <a:pt x="144" y="104"/>
                    <a:pt x="142" y="102"/>
                  </a:cubicBezTo>
                  <a:cubicBezTo>
                    <a:pt x="128" y="90"/>
                    <a:pt x="113" y="79"/>
                    <a:pt x="101" y="66"/>
                  </a:cubicBezTo>
                  <a:cubicBezTo>
                    <a:pt x="118" y="51"/>
                    <a:pt x="133" y="36"/>
                    <a:pt x="154" y="26"/>
                  </a:cubicBezTo>
                  <a:cubicBezTo>
                    <a:pt x="156" y="25"/>
                    <a:pt x="156" y="21"/>
                    <a:pt x="153" y="21"/>
                  </a:cubicBezTo>
                  <a:cubicBezTo>
                    <a:pt x="153" y="21"/>
                    <a:pt x="153" y="21"/>
                    <a:pt x="152" y="22"/>
                  </a:cubicBezTo>
                  <a:cubicBezTo>
                    <a:pt x="130" y="25"/>
                    <a:pt x="107" y="29"/>
                    <a:pt x="85" y="36"/>
                  </a:cubicBezTo>
                  <a:cubicBezTo>
                    <a:pt x="76" y="25"/>
                    <a:pt x="69" y="13"/>
                    <a:pt x="60" y="1"/>
                  </a:cubicBezTo>
                  <a:cubicBezTo>
                    <a:pt x="59" y="1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50"/>
            <p:cNvSpPr/>
            <p:nvPr userDrawn="1"/>
          </p:nvSpPr>
          <p:spPr bwMode="auto">
            <a:xfrm>
              <a:off x="1704227" y="313755"/>
              <a:ext cx="263709" cy="226718"/>
            </a:xfrm>
            <a:custGeom>
              <a:avLst/>
              <a:gdLst>
                <a:gd name="T0" fmla="*/ 75 w 187"/>
                <a:gd name="T1" fmla="*/ 0 h 160"/>
                <a:gd name="T2" fmla="*/ 72 w 187"/>
                <a:gd name="T3" fmla="*/ 3 h 160"/>
                <a:gd name="T4" fmla="*/ 59 w 187"/>
                <a:gd name="T5" fmla="*/ 61 h 160"/>
                <a:gd name="T6" fmla="*/ 1 w 187"/>
                <a:gd name="T7" fmla="*/ 101 h 160"/>
                <a:gd name="T8" fmla="*/ 3 w 187"/>
                <a:gd name="T9" fmla="*/ 106 h 160"/>
                <a:gd name="T10" fmla="*/ 58 w 187"/>
                <a:gd name="T11" fmla="*/ 113 h 160"/>
                <a:gd name="T12" fmla="*/ 58 w 187"/>
                <a:gd name="T13" fmla="*/ 158 h 160"/>
                <a:gd name="T14" fmla="*/ 62 w 187"/>
                <a:gd name="T15" fmla="*/ 160 h 160"/>
                <a:gd name="T16" fmla="*/ 64 w 187"/>
                <a:gd name="T17" fmla="*/ 159 h 160"/>
                <a:gd name="T18" fmla="*/ 95 w 187"/>
                <a:gd name="T19" fmla="*/ 115 h 160"/>
                <a:gd name="T20" fmla="*/ 150 w 187"/>
                <a:gd name="T21" fmla="*/ 146 h 160"/>
                <a:gd name="T22" fmla="*/ 152 w 187"/>
                <a:gd name="T23" fmla="*/ 145 h 160"/>
                <a:gd name="T24" fmla="*/ 155 w 187"/>
                <a:gd name="T25" fmla="*/ 141 h 160"/>
                <a:gd name="T26" fmla="*/ 149 w 187"/>
                <a:gd name="T27" fmla="*/ 87 h 160"/>
                <a:gd name="T28" fmla="*/ 186 w 187"/>
                <a:gd name="T29" fmla="*/ 45 h 160"/>
                <a:gd name="T30" fmla="*/ 183 w 187"/>
                <a:gd name="T31" fmla="*/ 40 h 160"/>
                <a:gd name="T32" fmla="*/ 167 w 187"/>
                <a:gd name="T33" fmla="*/ 39 h 160"/>
                <a:gd name="T34" fmla="*/ 121 w 187"/>
                <a:gd name="T35" fmla="*/ 46 h 160"/>
                <a:gd name="T36" fmla="*/ 78 w 187"/>
                <a:gd name="T37" fmla="*/ 1 h 160"/>
                <a:gd name="T38" fmla="*/ 75 w 187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60">
                  <a:moveTo>
                    <a:pt x="75" y="0"/>
                  </a:moveTo>
                  <a:cubicBezTo>
                    <a:pt x="74" y="0"/>
                    <a:pt x="72" y="1"/>
                    <a:pt x="72" y="3"/>
                  </a:cubicBezTo>
                  <a:cubicBezTo>
                    <a:pt x="69" y="23"/>
                    <a:pt x="65" y="42"/>
                    <a:pt x="59" y="61"/>
                  </a:cubicBezTo>
                  <a:cubicBezTo>
                    <a:pt x="37" y="70"/>
                    <a:pt x="16" y="82"/>
                    <a:pt x="1" y="101"/>
                  </a:cubicBezTo>
                  <a:cubicBezTo>
                    <a:pt x="0" y="103"/>
                    <a:pt x="1" y="105"/>
                    <a:pt x="3" y="106"/>
                  </a:cubicBezTo>
                  <a:cubicBezTo>
                    <a:pt x="21" y="111"/>
                    <a:pt x="39" y="113"/>
                    <a:pt x="58" y="113"/>
                  </a:cubicBezTo>
                  <a:cubicBezTo>
                    <a:pt x="56" y="128"/>
                    <a:pt x="56" y="143"/>
                    <a:pt x="58" y="158"/>
                  </a:cubicBezTo>
                  <a:cubicBezTo>
                    <a:pt x="58" y="160"/>
                    <a:pt x="60" y="160"/>
                    <a:pt x="62" y="160"/>
                  </a:cubicBezTo>
                  <a:cubicBezTo>
                    <a:pt x="63" y="160"/>
                    <a:pt x="63" y="160"/>
                    <a:pt x="64" y="159"/>
                  </a:cubicBezTo>
                  <a:cubicBezTo>
                    <a:pt x="78" y="147"/>
                    <a:pt x="92" y="133"/>
                    <a:pt x="95" y="115"/>
                  </a:cubicBezTo>
                  <a:cubicBezTo>
                    <a:pt x="113" y="126"/>
                    <a:pt x="126" y="146"/>
                    <a:pt x="150" y="146"/>
                  </a:cubicBezTo>
                  <a:cubicBezTo>
                    <a:pt x="151" y="146"/>
                    <a:pt x="151" y="146"/>
                    <a:pt x="152" y="145"/>
                  </a:cubicBezTo>
                  <a:cubicBezTo>
                    <a:pt x="155" y="145"/>
                    <a:pt x="157" y="143"/>
                    <a:pt x="155" y="141"/>
                  </a:cubicBezTo>
                  <a:cubicBezTo>
                    <a:pt x="146" y="124"/>
                    <a:pt x="136" y="105"/>
                    <a:pt x="149" y="87"/>
                  </a:cubicBezTo>
                  <a:cubicBezTo>
                    <a:pt x="160" y="72"/>
                    <a:pt x="175" y="60"/>
                    <a:pt x="186" y="45"/>
                  </a:cubicBezTo>
                  <a:cubicBezTo>
                    <a:pt x="187" y="42"/>
                    <a:pt x="185" y="40"/>
                    <a:pt x="183" y="40"/>
                  </a:cubicBezTo>
                  <a:cubicBezTo>
                    <a:pt x="177" y="39"/>
                    <a:pt x="172" y="39"/>
                    <a:pt x="167" y="39"/>
                  </a:cubicBezTo>
                  <a:cubicBezTo>
                    <a:pt x="151" y="39"/>
                    <a:pt x="136" y="41"/>
                    <a:pt x="121" y="46"/>
                  </a:cubicBezTo>
                  <a:cubicBezTo>
                    <a:pt x="112" y="28"/>
                    <a:pt x="94" y="15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51"/>
            <p:cNvSpPr/>
            <p:nvPr userDrawn="1"/>
          </p:nvSpPr>
          <p:spPr bwMode="auto">
            <a:xfrm>
              <a:off x="2038338" y="162212"/>
              <a:ext cx="166459" cy="150350"/>
            </a:xfrm>
            <a:custGeom>
              <a:avLst/>
              <a:gdLst>
                <a:gd name="T0" fmla="*/ 75 w 118"/>
                <a:gd name="T1" fmla="*/ 0 h 106"/>
                <a:gd name="T2" fmla="*/ 72 w 118"/>
                <a:gd name="T3" fmla="*/ 1 h 106"/>
                <a:gd name="T4" fmla="*/ 50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4 w 118"/>
                <a:gd name="T11" fmla="*/ 10 h 106"/>
                <a:gd name="T12" fmla="*/ 3 w 118"/>
                <a:gd name="T13" fmla="*/ 10 h 106"/>
                <a:gd name="T14" fmla="*/ 0 w 118"/>
                <a:gd name="T15" fmla="*/ 14 h 106"/>
                <a:gd name="T16" fmla="*/ 25 w 118"/>
                <a:gd name="T17" fmla="*/ 58 h 106"/>
                <a:gd name="T18" fmla="*/ 5 w 118"/>
                <a:gd name="T19" fmla="*/ 95 h 106"/>
                <a:gd name="T20" fmla="*/ 9 w 118"/>
                <a:gd name="T21" fmla="*/ 98 h 106"/>
                <a:gd name="T22" fmla="*/ 11 w 118"/>
                <a:gd name="T23" fmla="*/ 98 h 106"/>
                <a:gd name="T24" fmla="*/ 45 w 118"/>
                <a:gd name="T25" fmla="*/ 73 h 106"/>
                <a:gd name="T26" fmla="*/ 71 w 118"/>
                <a:gd name="T27" fmla="*/ 106 h 106"/>
                <a:gd name="T28" fmla="*/ 72 w 118"/>
                <a:gd name="T29" fmla="*/ 106 h 106"/>
                <a:gd name="T30" fmla="*/ 76 w 118"/>
                <a:gd name="T31" fmla="*/ 102 h 106"/>
                <a:gd name="T32" fmla="*/ 76 w 118"/>
                <a:gd name="T33" fmla="*/ 71 h 106"/>
                <a:gd name="T34" fmla="*/ 116 w 118"/>
                <a:gd name="T35" fmla="*/ 53 h 106"/>
                <a:gd name="T36" fmla="*/ 114 w 118"/>
                <a:gd name="T37" fmla="*/ 48 h 106"/>
                <a:gd name="T38" fmla="*/ 91 w 118"/>
                <a:gd name="T39" fmla="*/ 46 h 106"/>
                <a:gd name="T40" fmla="*/ 73 w 118"/>
                <a:gd name="T41" fmla="*/ 47 h 106"/>
                <a:gd name="T42" fmla="*/ 78 w 118"/>
                <a:gd name="T43" fmla="*/ 3 h 106"/>
                <a:gd name="T44" fmla="*/ 75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5" y="0"/>
                  </a:moveTo>
                  <a:cubicBezTo>
                    <a:pt x="74" y="0"/>
                    <a:pt x="73" y="1"/>
                    <a:pt x="72" y="1"/>
                  </a:cubicBezTo>
                  <a:cubicBezTo>
                    <a:pt x="68" y="5"/>
                    <a:pt x="47" y="28"/>
                    <a:pt x="50" y="31"/>
                  </a:cubicBezTo>
                  <a:cubicBezTo>
                    <a:pt x="49" y="30"/>
                    <a:pt x="48" y="30"/>
                    <a:pt x="48" y="30"/>
                  </a:cubicBezTo>
                  <a:cubicBezTo>
                    <a:pt x="47" y="30"/>
                    <a:pt x="46" y="30"/>
                    <a:pt x="46" y="31"/>
                  </a:cubicBezTo>
                  <a:cubicBezTo>
                    <a:pt x="32" y="23"/>
                    <a:pt x="19" y="16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5" y="31"/>
                    <a:pt x="11" y="47"/>
                    <a:pt x="25" y="58"/>
                  </a:cubicBezTo>
                  <a:cubicBezTo>
                    <a:pt x="12" y="68"/>
                    <a:pt x="6" y="80"/>
                    <a:pt x="5" y="95"/>
                  </a:cubicBezTo>
                  <a:cubicBezTo>
                    <a:pt x="5" y="97"/>
                    <a:pt x="7" y="98"/>
                    <a:pt x="9" y="98"/>
                  </a:cubicBezTo>
                  <a:cubicBezTo>
                    <a:pt x="10" y="98"/>
                    <a:pt x="10" y="98"/>
                    <a:pt x="11" y="98"/>
                  </a:cubicBezTo>
                  <a:cubicBezTo>
                    <a:pt x="24" y="92"/>
                    <a:pt x="35" y="83"/>
                    <a:pt x="45" y="73"/>
                  </a:cubicBezTo>
                  <a:cubicBezTo>
                    <a:pt x="49" y="87"/>
                    <a:pt x="55" y="100"/>
                    <a:pt x="71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5" y="106"/>
                    <a:pt x="76" y="104"/>
                    <a:pt x="76" y="102"/>
                  </a:cubicBezTo>
                  <a:cubicBezTo>
                    <a:pt x="74" y="92"/>
                    <a:pt x="77" y="81"/>
                    <a:pt x="76" y="71"/>
                  </a:cubicBezTo>
                  <a:cubicBezTo>
                    <a:pt x="92" y="70"/>
                    <a:pt x="105" y="63"/>
                    <a:pt x="116" y="53"/>
                  </a:cubicBezTo>
                  <a:cubicBezTo>
                    <a:pt x="118" y="51"/>
                    <a:pt x="117" y="48"/>
                    <a:pt x="114" y="48"/>
                  </a:cubicBezTo>
                  <a:cubicBezTo>
                    <a:pt x="106" y="46"/>
                    <a:pt x="98" y="46"/>
                    <a:pt x="91" y="46"/>
                  </a:cubicBezTo>
                  <a:cubicBezTo>
                    <a:pt x="85" y="46"/>
                    <a:pt x="79" y="46"/>
                    <a:pt x="73" y="47"/>
                  </a:cubicBezTo>
                  <a:cubicBezTo>
                    <a:pt x="74" y="32"/>
                    <a:pt x="78" y="18"/>
                    <a:pt x="78" y="3"/>
                  </a:cubicBezTo>
                  <a:cubicBezTo>
                    <a:pt x="79" y="2"/>
                    <a:pt x="77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52"/>
            <p:cNvSpPr/>
            <p:nvPr userDrawn="1"/>
          </p:nvSpPr>
          <p:spPr bwMode="auto">
            <a:xfrm>
              <a:off x="1392788" y="607295"/>
              <a:ext cx="273852" cy="244617"/>
            </a:xfrm>
            <a:custGeom>
              <a:avLst/>
              <a:gdLst>
                <a:gd name="T0" fmla="*/ 70 w 194"/>
                <a:gd name="T1" fmla="*/ 0 h 173"/>
                <a:gd name="T2" fmla="*/ 64 w 194"/>
                <a:gd name="T3" fmla="*/ 5 h 173"/>
                <a:gd name="T4" fmla="*/ 73 w 194"/>
                <a:gd name="T5" fmla="*/ 76 h 173"/>
                <a:gd name="T6" fmla="*/ 44 w 194"/>
                <a:gd name="T7" fmla="*/ 75 h 173"/>
                <a:gd name="T8" fmla="*/ 5 w 194"/>
                <a:gd name="T9" fmla="*/ 77 h 173"/>
                <a:gd name="T10" fmla="*/ 3 w 194"/>
                <a:gd name="T11" fmla="*/ 86 h 173"/>
                <a:gd name="T12" fmla="*/ 68 w 194"/>
                <a:gd name="T13" fmla="*/ 116 h 173"/>
                <a:gd name="T14" fmla="*/ 69 w 194"/>
                <a:gd name="T15" fmla="*/ 167 h 173"/>
                <a:gd name="T16" fmla="*/ 74 w 194"/>
                <a:gd name="T17" fmla="*/ 173 h 173"/>
                <a:gd name="T18" fmla="*/ 76 w 194"/>
                <a:gd name="T19" fmla="*/ 173 h 173"/>
                <a:gd name="T20" fmla="*/ 118 w 194"/>
                <a:gd name="T21" fmla="*/ 119 h 173"/>
                <a:gd name="T22" fmla="*/ 175 w 194"/>
                <a:gd name="T23" fmla="*/ 160 h 173"/>
                <a:gd name="T24" fmla="*/ 178 w 194"/>
                <a:gd name="T25" fmla="*/ 161 h 173"/>
                <a:gd name="T26" fmla="*/ 184 w 194"/>
                <a:gd name="T27" fmla="*/ 156 h 173"/>
                <a:gd name="T28" fmla="*/ 151 w 194"/>
                <a:gd name="T29" fmla="*/ 95 h 173"/>
                <a:gd name="T30" fmla="*/ 193 w 194"/>
                <a:gd name="T31" fmla="*/ 23 h 173"/>
                <a:gd name="T32" fmla="*/ 187 w 194"/>
                <a:gd name="T33" fmla="*/ 16 h 173"/>
                <a:gd name="T34" fmla="*/ 186 w 194"/>
                <a:gd name="T35" fmla="*/ 16 h 173"/>
                <a:gd name="T36" fmla="*/ 118 w 194"/>
                <a:gd name="T37" fmla="*/ 50 h 173"/>
                <a:gd name="T38" fmla="*/ 115 w 194"/>
                <a:gd name="T39" fmla="*/ 49 h 173"/>
                <a:gd name="T40" fmla="*/ 111 w 194"/>
                <a:gd name="T41" fmla="*/ 50 h 173"/>
                <a:gd name="T42" fmla="*/ 74 w 194"/>
                <a:gd name="T43" fmla="*/ 1 h 173"/>
                <a:gd name="T44" fmla="*/ 70 w 194"/>
                <a:gd name="T4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3">
                  <a:moveTo>
                    <a:pt x="70" y="0"/>
                  </a:moveTo>
                  <a:cubicBezTo>
                    <a:pt x="67" y="0"/>
                    <a:pt x="64" y="2"/>
                    <a:pt x="64" y="5"/>
                  </a:cubicBezTo>
                  <a:cubicBezTo>
                    <a:pt x="65" y="29"/>
                    <a:pt x="71" y="52"/>
                    <a:pt x="73" y="76"/>
                  </a:cubicBezTo>
                  <a:cubicBezTo>
                    <a:pt x="63" y="75"/>
                    <a:pt x="54" y="75"/>
                    <a:pt x="44" y="75"/>
                  </a:cubicBezTo>
                  <a:cubicBezTo>
                    <a:pt x="31" y="75"/>
                    <a:pt x="18" y="76"/>
                    <a:pt x="5" y="77"/>
                  </a:cubicBezTo>
                  <a:cubicBezTo>
                    <a:pt x="1" y="78"/>
                    <a:pt x="0" y="84"/>
                    <a:pt x="3" y="86"/>
                  </a:cubicBezTo>
                  <a:cubicBezTo>
                    <a:pt x="21" y="102"/>
                    <a:pt x="43" y="113"/>
                    <a:pt x="68" y="116"/>
                  </a:cubicBezTo>
                  <a:cubicBezTo>
                    <a:pt x="67" y="133"/>
                    <a:pt x="72" y="150"/>
                    <a:pt x="69" y="167"/>
                  </a:cubicBezTo>
                  <a:cubicBezTo>
                    <a:pt x="68" y="170"/>
                    <a:pt x="71" y="173"/>
                    <a:pt x="74" y="173"/>
                  </a:cubicBezTo>
                  <a:cubicBezTo>
                    <a:pt x="75" y="173"/>
                    <a:pt x="75" y="173"/>
                    <a:pt x="76" y="173"/>
                  </a:cubicBezTo>
                  <a:cubicBezTo>
                    <a:pt x="102" y="164"/>
                    <a:pt x="113" y="142"/>
                    <a:pt x="118" y="119"/>
                  </a:cubicBezTo>
                  <a:cubicBezTo>
                    <a:pt x="135" y="135"/>
                    <a:pt x="153" y="150"/>
                    <a:pt x="175" y="160"/>
                  </a:cubicBezTo>
                  <a:cubicBezTo>
                    <a:pt x="176" y="161"/>
                    <a:pt x="177" y="161"/>
                    <a:pt x="178" y="161"/>
                  </a:cubicBezTo>
                  <a:cubicBezTo>
                    <a:pt x="181" y="161"/>
                    <a:pt x="184" y="159"/>
                    <a:pt x="184" y="156"/>
                  </a:cubicBezTo>
                  <a:cubicBezTo>
                    <a:pt x="183" y="130"/>
                    <a:pt x="173" y="110"/>
                    <a:pt x="151" y="95"/>
                  </a:cubicBezTo>
                  <a:cubicBezTo>
                    <a:pt x="175" y="76"/>
                    <a:pt x="184" y="50"/>
                    <a:pt x="193" y="23"/>
                  </a:cubicBezTo>
                  <a:cubicBezTo>
                    <a:pt x="194" y="20"/>
                    <a:pt x="191" y="16"/>
                    <a:pt x="187" y="16"/>
                  </a:cubicBezTo>
                  <a:cubicBezTo>
                    <a:pt x="187" y="16"/>
                    <a:pt x="186" y="16"/>
                    <a:pt x="186" y="16"/>
                  </a:cubicBezTo>
                  <a:cubicBezTo>
                    <a:pt x="162" y="25"/>
                    <a:pt x="140" y="37"/>
                    <a:pt x="118" y="50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4" y="49"/>
                    <a:pt x="112" y="49"/>
                    <a:pt x="111" y="50"/>
                  </a:cubicBezTo>
                  <a:cubicBezTo>
                    <a:pt x="116" y="46"/>
                    <a:pt x="81" y="8"/>
                    <a:pt x="74" y="1"/>
                  </a:cubicBezTo>
                  <a:cubicBezTo>
                    <a:pt x="73" y="0"/>
                    <a:pt x="72" y="0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53"/>
            <p:cNvSpPr/>
            <p:nvPr userDrawn="1"/>
          </p:nvSpPr>
          <p:spPr bwMode="auto">
            <a:xfrm>
              <a:off x="5764872" y="441433"/>
              <a:ext cx="254760" cy="261919"/>
            </a:xfrm>
            <a:custGeom>
              <a:avLst/>
              <a:gdLst>
                <a:gd name="T0" fmla="*/ 125 w 181"/>
                <a:gd name="T1" fmla="*/ 0 h 185"/>
                <a:gd name="T2" fmla="*/ 123 w 181"/>
                <a:gd name="T3" fmla="*/ 1 h 185"/>
                <a:gd name="T4" fmla="*/ 76 w 181"/>
                <a:gd name="T5" fmla="*/ 36 h 185"/>
                <a:gd name="T6" fmla="*/ 20 w 181"/>
                <a:gd name="T7" fmla="*/ 30 h 185"/>
                <a:gd name="T8" fmla="*/ 20 w 181"/>
                <a:gd name="T9" fmla="*/ 30 h 185"/>
                <a:gd name="T10" fmla="*/ 17 w 181"/>
                <a:gd name="T11" fmla="*/ 34 h 185"/>
                <a:gd name="T12" fmla="*/ 40 w 181"/>
                <a:gd name="T13" fmla="*/ 77 h 185"/>
                <a:gd name="T14" fmla="*/ 0 w 181"/>
                <a:gd name="T15" fmla="*/ 132 h 185"/>
                <a:gd name="T16" fmla="*/ 4 w 181"/>
                <a:gd name="T17" fmla="*/ 136 h 185"/>
                <a:gd name="T18" fmla="*/ 6 w 181"/>
                <a:gd name="T19" fmla="*/ 135 h 185"/>
                <a:gd name="T20" fmla="*/ 73 w 181"/>
                <a:gd name="T21" fmla="*/ 107 h 185"/>
                <a:gd name="T22" fmla="*/ 102 w 181"/>
                <a:gd name="T23" fmla="*/ 182 h 185"/>
                <a:gd name="T24" fmla="*/ 106 w 181"/>
                <a:gd name="T25" fmla="*/ 185 h 185"/>
                <a:gd name="T26" fmla="*/ 109 w 181"/>
                <a:gd name="T27" fmla="*/ 183 h 185"/>
                <a:gd name="T28" fmla="*/ 120 w 181"/>
                <a:gd name="T29" fmla="*/ 103 h 185"/>
                <a:gd name="T30" fmla="*/ 178 w 181"/>
                <a:gd name="T31" fmla="*/ 91 h 185"/>
                <a:gd name="T32" fmla="*/ 179 w 181"/>
                <a:gd name="T33" fmla="*/ 85 h 185"/>
                <a:gd name="T34" fmla="*/ 122 w 181"/>
                <a:gd name="T35" fmla="*/ 58 h 185"/>
                <a:gd name="T36" fmla="*/ 128 w 181"/>
                <a:gd name="T37" fmla="*/ 4 h 185"/>
                <a:gd name="T38" fmla="*/ 125 w 181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185">
                  <a:moveTo>
                    <a:pt x="125" y="0"/>
                  </a:moveTo>
                  <a:cubicBezTo>
                    <a:pt x="124" y="0"/>
                    <a:pt x="123" y="0"/>
                    <a:pt x="123" y="1"/>
                  </a:cubicBezTo>
                  <a:cubicBezTo>
                    <a:pt x="107" y="12"/>
                    <a:pt x="91" y="23"/>
                    <a:pt x="76" y="36"/>
                  </a:cubicBezTo>
                  <a:cubicBezTo>
                    <a:pt x="58" y="33"/>
                    <a:pt x="39" y="32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0"/>
                    <a:pt x="16" y="32"/>
                    <a:pt x="17" y="34"/>
                  </a:cubicBezTo>
                  <a:cubicBezTo>
                    <a:pt x="22" y="50"/>
                    <a:pt x="30" y="64"/>
                    <a:pt x="40" y="77"/>
                  </a:cubicBezTo>
                  <a:cubicBezTo>
                    <a:pt x="23" y="93"/>
                    <a:pt x="6" y="110"/>
                    <a:pt x="0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4" y="136"/>
                    <a:pt x="5" y="135"/>
                    <a:pt x="6" y="135"/>
                  </a:cubicBezTo>
                  <a:cubicBezTo>
                    <a:pt x="28" y="125"/>
                    <a:pt x="50" y="114"/>
                    <a:pt x="73" y="107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2" y="184"/>
                    <a:pt x="104" y="185"/>
                    <a:pt x="106" y="185"/>
                  </a:cubicBezTo>
                  <a:cubicBezTo>
                    <a:pt x="107" y="185"/>
                    <a:pt x="108" y="185"/>
                    <a:pt x="109" y="183"/>
                  </a:cubicBezTo>
                  <a:cubicBezTo>
                    <a:pt x="114" y="156"/>
                    <a:pt x="119" y="130"/>
                    <a:pt x="120" y="103"/>
                  </a:cubicBezTo>
                  <a:cubicBezTo>
                    <a:pt x="139" y="98"/>
                    <a:pt x="159" y="96"/>
                    <a:pt x="178" y="91"/>
                  </a:cubicBezTo>
                  <a:cubicBezTo>
                    <a:pt x="181" y="90"/>
                    <a:pt x="181" y="86"/>
                    <a:pt x="179" y="85"/>
                  </a:cubicBezTo>
                  <a:cubicBezTo>
                    <a:pt x="161" y="74"/>
                    <a:pt x="144" y="62"/>
                    <a:pt x="122" y="58"/>
                  </a:cubicBezTo>
                  <a:cubicBezTo>
                    <a:pt x="121" y="40"/>
                    <a:pt x="123" y="22"/>
                    <a:pt x="128" y="4"/>
                  </a:cubicBezTo>
                  <a:cubicBezTo>
                    <a:pt x="129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54"/>
            <p:cNvSpPr/>
            <p:nvPr userDrawn="1"/>
          </p:nvSpPr>
          <p:spPr bwMode="auto">
            <a:xfrm>
              <a:off x="5424795" y="681874"/>
              <a:ext cx="241037" cy="215382"/>
            </a:xfrm>
            <a:custGeom>
              <a:avLst/>
              <a:gdLst>
                <a:gd name="T0" fmla="*/ 125 w 171"/>
                <a:gd name="T1" fmla="*/ 0 h 152"/>
                <a:gd name="T2" fmla="*/ 123 w 171"/>
                <a:gd name="T3" fmla="*/ 1 h 152"/>
                <a:gd name="T4" fmla="*/ 67 w 171"/>
                <a:gd name="T5" fmla="*/ 52 h 152"/>
                <a:gd name="T6" fmla="*/ 19 w 171"/>
                <a:gd name="T7" fmla="*/ 31 h 152"/>
                <a:gd name="T8" fmla="*/ 18 w 171"/>
                <a:gd name="T9" fmla="*/ 31 h 152"/>
                <a:gd name="T10" fmla="*/ 15 w 171"/>
                <a:gd name="T11" fmla="*/ 35 h 152"/>
                <a:gd name="T12" fmla="*/ 38 w 171"/>
                <a:gd name="T13" fmla="*/ 82 h 152"/>
                <a:gd name="T14" fmla="*/ 2 w 171"/>
                <a:gd name="T15" fmla="*/ 117 h 152"/>
                <a:gd name="T16" fmla="*/ 4 w 171"/>
                <a:gd name="T17" fmla="*/ 122 h 152"/>
                <a:gd name="T18" fmla="*/ 11 w 171"/>
                <a:gd name="T19" fmla="*/ 122 h 152"/>
                <a:gd name="T20" fmla="*/ 58 w 171"/>
                <a:gd name="T21" fmla="*/ 120 h 152"/>
                <a:gd name="T22" fmla="*/ 93 w 171"/>
                <a:gd name="T23" fmla="*/ 152 h 152"/>
                <a:gd name="T24" fmla="*/ 95 w 171"/>
                <a:gd name="T25" fmla="*/ 152 h 152"/>
                <a:gd name="T26" fmla="*/ 98 w 171"/>
                <a:gd name="T27" fmla="*/ 150 h 152"/>
                <a:gd name="T28" fmla="*/ 108 w 171"/>
                <a:gd name="T29" fmla="*/ 108 h 152"/>
                <a:gd name="T30" fmla="*/ 168 w 171"/>
                <a:gd name="T31" fmla="*/ 90 h 152"/>
                <a:gd name="T32" fmla="*/ 167 w 171"/>
                <a:gd name="T33" fmla="*/ 85 h 152"/>
                <a:gd name="T34" fmla="*/ 102 w 171"/>
                <a:gd name="T35" fmla="*/ 72 h 152"/>
                <a:gd name="T36" fmla="*/ 128 w 171"/>
                <a:gd name="T37" fmla="*/ 5 h 152"/>
                <a:gd name="T38" fmla="*/ 125 w 171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2">
                  <a:moveTo>
                    <a:pt x="125" y="0"/>
                  </a:moveTo>
                  <a:cubicBezTo>
                    <a:pt x="125" y="0"/>
                    <a:pt x="124" y="0"/>
                    <a:pt x="123" y="1"/>
                  </a:cubicBezTo>
                  <a:cubicBezTo>
                    <a:pt x="104" y="17"/>
                    <a:pt x="84" y="33"/>
                    <a:pt x="67" y="52"/>
                  </a:cubicBezTo>
                  <a:cubicBezTo>
                    <a:pt x="51" y="45"/>
                    <a:pt x="36" y="37"/>
                    <a:pt x="19" y="31"/>
                  </a:cubicBezTo>
                  <a:cubicBezTo>
                    <a:pt x="19" y="31"/>
                    <a:pt x="19" y="31"/>
                    <a:pt x="18" y="31"/>
                  </a:cubicBezTo>
                  <a:cubicBezTo>
                    <a:pt x="16" y="31"/>
                    <a:pt x="15" y="33"/>
                    <a:pt x="15" y="35"/>
                  </a:cubicBezTo>
                  <a:cubicBezTo>
                    <a:pt x="21" y="51"/>
                    <a:pt x="26" y="69"/>
                    <a:pt x="38" y="82"/>
                  </a:cubicBezTo>
                  <a:cubicBezTo>
                    <a:pt x="29" y="95"/>
                    <a:pt x="16" y="106"/>
                    <a:pt x="2" y="117"/>
                  </a:cubicBezTo>
                  <a:cubicBezTo>
                    <a:pt x="0" y="118"/>
                    <a:pt x="1" y="122"/>
                    <a:pt x="4" y="122"/>
                  </a:cubicBezTo>
                  <a:cubicBezTo>
                    <a:pt x="6" y="122"/>
                    <a:pt x="8" y="122"/>
                    <a:pt x="11" y="122"/>
                  </a:cubicBezTo>
                  <a:cubicBezTo>
                    <a:pt x="26" y="122"/>
                    <a:pt x="42" y="121"/>
                    <a:pt x="58" y="120"/>
                  </a:cubicBezTo>
                  <a:cubicBezTo>
                    <a:pt x="69" y="131"/>
                    <a:pt x="81" y="141"/>
                    <a:pt x="93" y="152"/>
                  </a:cubicBezTo>
                  <a:cubicBezTo>
                    <a:pt x="94" y="152"/>
                    <a:pt x="94" y="152"/>
                    <a:pt x="95" y="152"/>
                  </a:cubicBezTo>
                  <a:cubicBezTo>
                    <a:pt x="96" y="152"/>
                    <a:pt x="98" y="151"/>
                    <a:pt x="98" y="150"/>
                  </a:cubicBezTo>
                  <a:cubicBezTo>
                    <a:pt x="104" y="137"/>
                    <a:pt x="107" y="123"/>
                    <a:pt x="108" y="108"/>
                  </a:cubicBezTo>
                  <a:cubicBezTo>
                    <a:pt x="129" y="106"/>
                    <a:pt x="151" y="102"/>
                    <a:pt x="168" y="90"/>
                  </a:cubicBezTo>
                  <a:cubicBezTo>
                    <a:pt x="171" y="89"/>
                    <a:pt x="170" y="86"/>
                    <a:pt x="167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9" y="49"/>
                    <a:pt x="113" y="25"/>
                    <a:pt x="128" y="5"/>
                  </a:cubicBezTo>
                  <a:cubicBezTo>
                    <a:pt x="129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55"/>
            <p:cNvSpPr/>
            <p:nvPr userDrawn="1"/>
          </p:nvSpPr>
          <p:spPr bwMode="auto">
            <a:xfrm>
              <a:off x="4965392" y="153859"/>
              <a:ext cx="220156" cy="172425"/>
            </a:xfrm>
            <a:custGeom>
              <a:avLst/>
              <a:gdLst>
                <a:gd name="T0" fmla="*/ 57 w 156"/>
                <a:gd name="T1" fmla="*/ 0 h 122"/>
                <a:gd name="T2" fmla="*/ 54 w 156"/>
                <a:gd name="T3" fmla="*/ 2 h 122"/>
                <a:gd name="T4" fmla="*/ 48 w 156"/>
                <a:gd name="T5" fmla="*/ 46 h 122"/>
                <a:gd name="T6" fmla="*/ 3 w 156"/>
                <a:gd name="T7" fmla="*/ 57 h 122"/>
                <a:gd name="T8" fmla="*/ 2 w 156"/>
                <a:gd name="T9" fmla="*/ 61 h 122"/>
                <a:gd name="T10" fmla="*/ 43 w 156"/>
                <a:gd name="T11" fmla="*/ 82 h 122"/>
                <a:gd name="T12" fmla="*/ 53 w 156"/>
                <a:gd name="T13" fmla="*/ 120 h 122"/>
                <a:gd name="T14" fmla="*/ 56 w 156"/>
                <a:gd name="T15" fmla="*/ 122 h 122"/>
                <a:gd name="T16" fmla="*/ 58 w 156"/>
                <a:gd name="T17" fmla="*/ 122 h 122"/>
                <a:gd name="T18" fmla="*/ 86 w 156"/>
                <a:gd name="T19" fmla="*/ 94 h 122"/>
                <a:gd name="T20" fmla="*/ 133 w 156"/>
                <a:gd name="T21" fmla="*/ 106 h 122"/>
                <a:gd name="T22" fmla="*/ 140 w 156"/>
                <a:gd name="T23" fmla="*/ 106 h 122"/>
                <a:gd name="T24" fmla="*/ 142 w 156"/>
                <a:gd name="T25" fmla="*/ 101 h 122"/>
                <a:gd name="T26" fmla="*/ 101 w 156"/>
                <a:gd name="T27" fmla="*/ 65 h 122"/>
                <a:gd name="T28" fmla="*/ 153 w 156"/>
                <a:gd name="T29" fmla="*/ 25 h 122"/>
                <a:gd name="T30" fmla="*/ 153 w 156"/>
                <a:gd name="T31" fmla="*/ 21 h 122"/>
                <a:gd name="T32" fmla="*/ 152 w 156"/>
                <a:gd name="T33" fmla="*/ 21 h 122"/>
                <a:gd name="T34" fmla="*/ 85 w 156"/>
                <a:gd name="T35" fmla="*/ 35 h 122"/>
                <a:gd name="T36" fmla="*/ 59 w 156"/>
                <a:gd name="T37" fmla="*/ 1 h 122"/>
                <a:gd name="T38" fmla="*/ 57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7" y="0"/>
                  </a:moveTo>
                  <a:cubicBezTo>
                    <a:pt x="56" y="0"/>
                    <a:pt x="55" y="0"/>
                    <a:pt x="54" y="2"/>
                  </a:cubicBezTo>
                  <a:cubicBezTo>
                    <a:pt x="50" y="16"/>
                    <a:pt x="45" y="31"/>
                    <a:pt x="48" y="46"/>
                  </a:cubicBezTo>
                  <a:cubicBezTo>
                    <a:pt x="34" y="52"/>
                    <a:pt x="19" y="55"/>
                    <a:pt x="3" y="57"/>
                  </a:cubicBezTo>
                  <a:cubicBezTo>
                    <a:pt x="1" y="57"/>
                    <a:pt x="0" y="60"/>
                    <a:pt x="2" y="61"/>
                  </a:cubicBezTo>
                  <a:cubicBezTo>
                    <a:pt x="15" y="69"/>
                    <a:pt x="29" y="76"/>
                    <a:pt x="43" y="82"/>
                  </a:cubicBezTo>
                  <a:cubicBezTo>
                    <a:pt x="46" y="95"/>
                    <a:pt x="50" y="108"/>
                    <a:pt x="53" y="120"/>
                  </a:cubicBezTo>
                  <a:cubicBezTo>
                    <a:pt x="54" y="121"/>
                    <a:pt x="55" y="122"/>
                    <a:pt x="56" y="122"/>
                  </a:cubicBezTo>
                  <a:cubicBezTo>
                    <a:pt x="57" y="122"/>
                    <a:pt x="57" y="122"/>
                    <a:pt x="58" y="122"/>
                  </a:cubicBezTo>
                  <a:cubicBezTo>
                    <a:pt x="69" y="114"/>
                    <a:pt x="78" y="105"/>
                    <a:pt x="86" y="94"/>
                  </a:cubicBezTo>
                  <a:cubicBezTo>
                    <a:pt x="101" y="100"/>
                    <a:pt x="117" y="106"/>
                    <a:pt x="133" y="106"/>
                  </a:cubicBezTo>
                  <a:cubicBezTo>
                    <a:pt x="136" y="106"/>
                    <a:pt x="138" y="106"/>
                    <a:pt x="140" y="106"/>
                  </a:cubicBezTo>
                  <a:cubicBezTo>
                    <a:pt x="143" y="105"/>
                    <a:pt x="144" y="103"/>
                    <a:pt x="142" y="101"/>
                  </a:cubicBezTo>
                  <a:cubicBezTo>
                    <a:pt x="128" y="90"/>
                    <a:pt x="113" y="78"/>
                    <a:pt x="101" y="65"/>
                  </a:cubicBezTo>
                  <a:cubicBezTo>
                    <a:pt x="117" y="51"/>
                    <a:pt x="132" y="35"/>
                    <a:pt x="153" y="25"/>
                  </a:cubicBezTo>
                  <a:cubicBezTo>
                    <a:pt x="156" y="24"/>
                    <a:pt x="155" y="21"/>
                    <a:pt x="153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29" y="24"/>
                    <a:pt x="106" y="28"/>
                    <a:pt x="85" y="35"/>
                  </a:cubicBezTo>
                  <a:cubicBezTo>
                    <a:pt x="76" y="24"/>
                    <a:pt x="68" y="12"/>
                    <a:pt x="59" y="1"/>
                  </a:cubicBezTo>
                  <a:cubicBezTo>
                    <a:pt x="59" y="0"/>
                    <a:pt x="58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56"/>
            <p:cNvSpPr/>
            <p:nvPr userDrawn="1"/>
          </p:nvSpPr>
          <p:spPr bwMode="auto">
            <a:xfrm>
              <a:off x="5310839" y="273781"/>
              <a:ext cx="264902" cy="226718"/>
            </a:xfrm>
            <a:custGeom>
              <a:avLst/>
              <a:gdLst>
                <a:gd name="T0" fmla="*/ 76 w 188"/>
                <a:gd name="T1" fmla="*/ 0 h 160"/>
                <a:gd name="T2" fmla="*/ 72 w 188"/>
                <a:gd name="T3" fmla="*/ 3 h 160"/>
                <a:gd name="T4" fmla="*/ 60 w 188"/>
                <a:gd name="T5" fmla="*/ 61 h 160"/>
                <a:gd name="T6" fmla="*/ 2 w 188"/>
                <a:gd name="T7" fmla="*/ 101 h 160"/>
                <a:gd name="T8" fmla="*/ 4 w 188"/>
                <a:gd name="T9" fmla="*/ 106 h 160"/>
                <a:gd name="T10" fmla="*/ 58 w 188"/>
                <a:gd name="T11" fmla="*/ 113 h 160"/>
                <a:gd name="T12" fmla="*/ 59 w 188"/>
                <a:gd name="T13" fmla="*/ 158 h 160"/>
                <a:gd name="T14" fmla="*/ 62 w 188"/>
                <a:gd name="T15" fmla="*/ 160 h 160"/>
                <a:gd name="T16" fmla="*/ 65 w 188"/>
                <a:gd name="T17" fmla="*/ 160 h 160"/>
                <a:gd name="T18" fmla="*/ 95 w 188"/>
                <a:gd name="T19" fmla="*/ 115 h 160"/>
                <a:gd name="T20" fmla="*/ 151 w 188"/>
                <a:gd name="T21" fmla="*/ 146 h 160"/>
                <a:gd name="T22" fmla="*/ 153 w 188"/>
                <a:gd name="T23" fmla="*/ 146 h 160"/>
                <a:gd name="T24" fmla="*/ 156 w 188"/>
                <a:gd name="T25" fmla="*/ 141 h 160"/>
                <a:gd name="T26" fmla="*/ 150 w 188"/>
                <a:gd name="T27" fmla="*/ 88 h 160"/>
                <a:gd name="T28" fmla="*/ 186 w 188"/>
                <a:gd name="T29" fmla="*/ 45 h 160"/>
                <a:gd name="T30" fmla="*/ 183 w 188"/>
                <a:gd name="T31" fmla="*/ 40 h 160"/>
                <a:gd name="T32" fmla="*/ 167 w 188"/>
                <a:gd name="T33" fmla="*/ 39 h 160"/>
                <a:gd name="T34" fmla="*/ 122 w 188"/>
                <a:gd name="T35" fmla="*/ 47 h 160"/>
                <a:gd name="T36" fmla="*/ 79 w 188"/>
                <a:gd name="T37" fmla="*/ 1 h 160"/>
                <a:gd name="T38" fmla="*/ 76 w 188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60">
                  <a:moveTo>
                    <a:pt x="76" y="0"/>
                  </a:moveTo>
                  <a:cubicBezTo>
                    <a:pt x="74" y="0"/>
                    <a:pt x="73" y="2"/>
                    <a:pt x="72" y="3"/>
                  </a:cubicBezTo>
                  <a:cubicBezTo>
                    <a:pt x="70" y="23"/>
                    <a:pt x="66" y="42"/>
                    <a:pt x="60" y="61"/>
                  </a:cubicBezTo>
                  <a:cubicBezTo>
                    <a:pt x="37" y="71"/>
                    <a:pt x="16" y="82"/>
                    <a:pt x="2" y="101"/>
                  </a:cubicBezTo>
                  <a:cubicBezTo>
                    <a:pt x="0" y="103"/>
                    <a:pt x="2" y="105"/>
                    <a:pt x="4" y="106"/>
                  </a:cubicBezTo>
                  <a:cubicBezTo>
                    <a:pt x="21" y="111"/>
                    <a:pt x="40" y="113"/>
                    <a:pt x="58" y="113"/>
                  </a:cubicBezTo>
                  <a:cubicBezTo>
                    <a:pt x="56" y="128"/>
                    <a:pt x="56" y="143"/>
                    <a:pt x="59" y="158"/>
                  </a:cubicBezTo>
                  <a:cubicBezTo>
                    <a:pt x="59" y="160"/>
                    <a:pt x="61" y="160"/>
                    <a:pt x="62" y="160"/>
                  </a:cubicBezTo>
                  <a:cubicBezTo>
                    <a:pt x="63" y="160"/>
                    <a:pt x="64" y="160"/>
                    <a:pt x="65" y="160"/>
                  </a:cubicBezTo>
                  <a:cubicBezTo>
                    <a:pt x="79" y="147"/>
                    <a:pt x="92" y="133"/>
                    <a:pt x="95" y="115"/>
                  </a:cubicBezTo>
                  <a:cubicBezTo>
                    <a:pt x="114" y="127"/>
                    <a:pt x="126" y="146"/>
                    <a:pt x="151" y="146"/>
                  </a:cubicBezTo>
                  <a:cubicBezTo>
                    <a:pt x="151" y="146"/>
                    <a:pt x="152" y="146"/>
                    <a:pt x="153" y="146"/>
                  </a:cubicBezTo>
                  <a:cubicBezTo>
                    <a:pt x="156" y="145"/>
                    <a:pt x="157" y="143"/>
                    <a:pt x="156" y="141"/>
                  </a:cubicBezTo>
                  <a:cubicBezTo>
                    <a:pt x="146" y="124"/>
                    <a:pt x="136" y="105"/>
                    <a:pt x="150" y="88"/>
                  </a:cubicBezTo>
                  <a:cubicBezTo>
                    <a:pt x="161" y="73"/>
                    <a:pt x="176" y="61"/>
                    <a:pt x="186" y="45"/>
                  </a:cubicBezTo>
                  <a:cubicBezTo>
                    <a:pt x="188" y="42"/>
                    <a:pt x="186" y="40"/>
                    <a:pt x="183" y="40"/>
                  </a:cubicBezTo>
                  <a:cubicBezTo>
                    <a:pt x="178" y="39"/>
                    <a:pt x="173" y="39"/>
                    <a:pt x="167" y="39"/>
                  </a:cubicBezTo>
                  <a:cubicBezTo>
                    <a:pt x="152" y="39"/>
                    <a:pt x="137" y="42"/>
                    <a:pt x="122" y="47"/>
                  </a:cubicBezTo>
                  <a:cubicBezTo>
                    <a:pt x="112" y="28"/>
                    <a:pt x="95" y="15"/>
                    <a:pt x="79" y="1"/>
                  </a:cubicBezTo>
                  <a:cubicBezTo>
                    <a:pt x="78" y="1"/>
                    <a:pt x="7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57"/>
            <p:cNvSpPr/>
            <p:nvPr userDrawn="1"/>
          </p:nvSpPr>
          <p:spPr bwMode="auto">
            <a:xfrm>
              <a:off x="5644950" y="122238"/>
              <a:ext cx="166459" cy="150350"/>
            </a:xfrm>
            <a:custGeom>
              <a:avLst/>
              <a:gdLst>
                <a:gd name="T0" fmla="*/ 76 w 118"/>
                <a:gd name="T1" fmla="*/ 0 h 106"/>
                <a:gd name="T2" fmla="*/ 73 w 118"/>
                <a:gd name="T3" fmla="*/ 1 h 106"/>
                <a:gd name="T4" fmla="*/ 51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5 w 118"/>
                <a:gd name="T11" fmla="*/ 10 h 106"/>
                <a:gd name="T12" fmla="*/ 4 w 118"/>
                <a:gd name="T13" fmla="*/ 10 h 106"/>
                <a:gd name="T14" fmla="*/ 1 w 118"/>
                <a:gd name="T15" fmla="*/ 14 h 106"/>
                <a:gd name="T16" fmla="*/ 26 w 118"/>
                <a:gd name="T17" fmla="*/ 58 h 106"/>
                <a:gd name="T18" fmla="*/ 6 w 118"/>
                <a:gd name="T19" fmla="*/ 95 h 106"/>
                <a:gd name="T20" fmla="*/ 10 w 118"/>
                <a:gd name="T21" fmla="*/ 99 h 106"/>
                <a:gd name="T22" fmla="*/ 11 w 118"/>
                <a:gd name="T23" fmla="*/ 98 h 106"/>
                <a:gd name="T24" fmla="*/ 46 w 118"/>
                <a:gd name="T25" fmla="*/ 73 h 106"/>
                <a:gd name="T26" fmla="*/ 72 w 118"/>
                <a:gd name="T27" fmla="*/ 106 h 106"/>
                <a:gd name="T28" fmla="*/ 73 w 118"/>
                <a:gd name="T29" fmla="*/ 106 h 106"/>
                <a:gd name="T30" fmla="*/ 76 w 118"/>
                <a:gd name="T31" fmla="*/ 102 h 106"/>
                <a:gd name="T32" fmla="*/ 77 w 118"/>
                <a:gd name="T33" fmla="*/ 71 h 106"/>
                <a:gd name="T34" fmla="*/ 117 w 118"/>
                <a:gd name="T35" fmla="*/ 53 h 106"/>
                <a:gd name="T36" fmla="*/ 115 w 118"/>
                <a:gd name="T37" fmla="*/ 48 h 106"/>
                <a:gd name="T38" fmla="*/ 91 w 118"/>
                <a:gd name="T39" fmla="*/ 46 h 106"/>
                <a:gd name="T40" fmla="*/ 74 w 118"/>
                <a:gd name="T41" fmla="*/ 47 h 106"/>
                <a:gd name="T42" fmla="*/ 79 w 118"/>
                <a:gd name="T43" fmla="*/ 4 h 106"/>
                <a:gd name="T44" fmla="*/ 76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6" y="0"/>
                  </a:moveTo>
                  <a:cubicBezTo>
                    <a:pt x="75" y="0"/>
                    <a:pt x="74" y="1"/>
                    <a:pt x="73" y="1"/>
                  </a:cubicBezTo>
                  <a:cubicBezTo>
                    <a:pt x="69" y="5"/>
                    <a:pt x="48" y="28"/>
                    <a:pt x="51" y="31"/>
                  </a:cubicBezTo>
                  <a:cubicBezTo>
                    <a:pt x="50" y="30"/>
                    <a:pt x="49" y="30"/>
                    <a:pt x="48" y="30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33" y="23"/>
                    <a:pt x="20" y="16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2" y="10"/>
                    <a:pt x="0" y="13"/>
                    <a:pt x="1" y="14"/>
                  </a:cubicBezTo>
                  <a:cubicBezTo>
                    <a:pt x="6" y="31"/>
                    <a:pt x="12" y="47"/>
                    <a:pt x="26" y="58"/>
                  </a:cubicBezTo>
                  <a:cubicBezTo>
                    <a:pt x="13" y="68"/>
                    <a:pt x="7" y="80"/>
                    <a:pt x="6" y="95"/>
                  </a:cubicBezTo>
                  <a:cubicBezTo>
                    <a:pt x="6" y="97"/>
                    <a:pt x="8" y="99"/>
                    <a:pt x="10" y="99"/>
                  </a:cubicBezTo>
                  <a:cubicBezTo>
                    <a:pt x="10" y="99"/>
                    <a:pt x="11" y="98"/>
                    <a:pt x="11" y="98"/>
                  </a:cubicBezTo>
                  <a:cubicBezTo>
                    <a:pt x="25" y="92"/>
                    <a:pt x="36" y="83"/>
                    <a:pt x="46" y="73"/>
                  </a:cubicBezTo>
                  <a:cubicBezTo>
                    <a:pt x="50" y="87"/>
                    <a:pt x="56" y="100"/>
                    <a:pt x="72" y="106"/>
                  </a:cubicBezTo>
                  <a:cubicBezTo>
                    <a:pt x="72" y="106"/>
                    <a:pt x="73" y="106"/>
                    <a:pt x="73" y="106"/>
                  </a:cubicBezTo>
                  <a:cubicBezTo>
                    <a:pt x="75" y="106"/>
                    <a:pt x="77" y="104"/>
                    <a:pt x="76" y="102"/>
                  </a:cubicBezTo>
                  <a:cubicBezTo>
                    <a:pt x="74" y="92"/>
                    <a:pt x="78" y="81"/>
                    <a:pt x="77" y="71"/>
                  </a:cubicBezTo>
                  <a:cubicBezTo>
                    <a:pt x="92" y="70"/>
                    <a:pt x="105" y="63"/>
                    <a:pt x="117" y="53"/>
                  </a:cubicBezTo>
                  <a:cubicBezTo>
                    <a:pt x="118" y="52"/>
                    <a:pt x="118" y="48"/>
                    <a:pt x="115" y="48"/>
                  </a:cubicBezTo>
                  <a:cubicBezTo>
                    <a:pt x="107" y="47"/>
                    <a:pt x="99" y="46"/>
                    <a:pt x="91" y="46"/>
                  </a:cubicBezTo>
                  <a:cubicBezTo>
                    <a:pt x="85" y="46"/>
                    <a:pt x="80" y="46"/>
                    <a:pt x="74" y="47"/>
                  </a:cubicBezTo>
                  <a:cubicBezTo>
                    <a:pt x="75" y="33"/>
                    <a:pt x="79" y="18"/>
                    <a:pt x="79" y="4"/>
                  </a:cubicBezTo>
                  <a:cubicBezTo>
                    <a:pt x="79" y="2"/>
                    <a:pt x="77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58"/>
            <p:cNvSpPr/>
            <p:nvPr userDrawn="1"/>
          </p:nvSpPr>
          <p:spPr bwMode="auto">
            <a:xfrm>
              <a:off x="5000592" y="567321"/>
              <a:ext cx="272062" cy="246407"/>
            </a:xfrm>
            <a:custGeom>
              <a:avLst/>
              <a:gdLst>
                <a:gd name="T0" fmla="*/ 70 w 193"/>
                <a:gd name="T1" fmla="*/ 0 h 174"/>
                <a:gd name="T2" fmla="*/ 64 w 193"/>
                <a:gd name="T3" fmla="*/ 5 h 174"/>
                <a:gd name="T4" fmla="*/ 73 w 193"/>
                <a:gd name="T5" fmla="*/ 77 h 174"/>
                <a:gd name="T6" fmla="*/ 44 w 193"/>
                <a:gd name="T7" fmla="*/ 75 h 174"/>
                <a:gd name="T8" fmla="*/ 5 w 193"/>
                <a:gd name="T9" fmla="*/ 78 h 174"/>
                <a:gd name="T10" fmla="*/ 2 w 193"/>
                <a:gd name="T11" fmla="*/ 86 h 174"/>
                <a:gd name="T12" fmla="*/ 68 w 193"/>
                <a:gd name="T13" fmla="*/ 116 h 174"/>
                <a:gd name="T14" fmla="*/ 69 w 193"/>
                <a:gd name="T15" fmla="*/ 167 h 174"/>
                <a:gd name="T16" fmla="*/ 74 w 193"/>
                <a:gd name="T17" fmla="*/ 174 h 174"/>
                <a:gd name="T18" fmla="*/ 76 w 193"/>
                <a:gd name="T19" fmla="*/ 173 h 174"/>
                <a:gd name="T20" fmla="*/ 118 w 193"/>
                <a:gd name="T21" fmla="*/ 119 h 174"/>
                <a:gd name="T22" fmla="*/ 175 w 193"/>
                <a:gd name="T23" fmla="*/ 160 h 174"/>
                <a:gd name="T24" fmla="*/ 178 w 193"/>
                <a:gd name="T25" fmla="*/ 161 h 174"/>
                <a:gd name="T26" fmla="*/ 184 w 193"/>
                <a:gd name="T27" fmla="*/ 156 h 174"/>
                <a:gd name="T28" fmla="*/ 151 w 193"/>
                <a:gd name="T29" fmla="*/ 95 h 174"/>
                <a:gd name="T30" fmla="*/ 193 w 193"/>
                <a:gd name="T31" fmla="*/ 23 h 174"/>
                <a:gd name="T32" fmla="*/ 187 w 193"/>
                <a:gd name="T33" fmla="*/ 16 h 174"/>
                <a:gd name="T34" fmla="*/ 185 w 193"/>
                <a:gd name="T35" fmla="*/ 16 h 174"/>
                <a:gd name="T36" fmla="*/ 118 w 193"/>
                <a:gd name="T37" fmla="*/ 50 h 174"/>
                <a:gd name="T38" fmla="*/ 114 w 193"/>
                <a:gd name="T39" fmla="*/ 49 h 174"/>
                <a:gd name="T40" fmla="*/ 111 w 193"/>
                <a:gd name="T41" fmla="*/ 50 h 174"/>
                <a:gd name="T42" fmla="*/ 74 w 193"/>
                <a:gd name="T43" fmla="*/ 2 h 174"/>
                <a:gd name="T44" fmla="*/ 70 w 193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3" h="174">
                  <a:moveTo>
                    <a:pt x="70" y="0"/>
                  </a:moveTo>
                  <a:cubicBezTo>
                    <a:pt x="67" y="0"/>
                    <a:pt x="64" y="2"/>
                    <a:pt x="64" y="5"/>
                  </a:cubicBezTo>
                  <a:cubicBezTo>
                    <a:pt x="65" y="29"/>
                    <a:pt x="71" y="53"/>
                    <a:pt x="73" y="77"/>
                  </a:cubicBezTo>
                  <a:cubicBezTo>
                    <a:pt x="63" y="75"/>
                    <a:pt x="54" y="75"/>
                    <a:pt x="44" y="75"/>
                  </a:cubicBezTo>
                  <a:cubicBezTo>
                    <a:pt x="31" y="75"/>
                    <a:pt x="18" y="76"/>
                    <a:pt x="5" y="78"/>
                  </a:cubicBezTo>
                  <a:cubicBezTo>
                    <a:pt x="1" y="78"/>
                    <a:pt x="0" y="84"/>
                    <a:pt x="2" y="86"/>
                  </a:cubicBezTo>
                  <a:cubicBezTo>
                    <a:pt x="21" y="103"/>
                    <a:pt x="42" y="114"/>
                    <a:pt x="68" y="116"/>
                  </a:cubicBezTo>
                  <a:cubicBezTo>
                    <a:pt x="66" y="133"/>
                    <a:pt x="72" y="150"/>
                    <a:pt x="69" y="167"/>
                  </a:cubicBezTo>
                  <a:cubicBezTo>
                    <a:pt x="68" y="170"/>
                    <a:pt x="70" y="174"/>
                    <a:pt x="74" y="174"/>
                  </a:cubicBezTo>
                  <a:cubicBezTo>
                    <a:pt x="74" y="174"/>
                    <a:pt x="75" y="173"/>
                    <a:pt x="76" y="173"/>
                  </a:cubicBezTo>
                  <a:cubicBezTo>
                    <a:pt x="102" y="164"/>
                    <a:pt x="112" y="142"/>
                    <a:pt x="118" y="119"/>
                  </a:cubicBezTo>
                  <a:cubicBezTo>
                    <a:pt x="134" y="136"/>
                    <a:pt x="153" y="150"/>
                    <a:pt x="175" y="160"/>
                  </a:cubicBezTo>
                  <a:cubicBezTo>
                    <a:pt x="176" y="161"/>
                    <a:pt x="177" y="161"/>
                    <a:pt x="178" y="161"/>
                  </a:cubicBezTo>
                  <a:cubicBezTo>
                    <a:pt x="181" y="161"/>
                    <a:pt x="184" y="159"/>
                    <a:pt x="184" y="156"/>
                  </a:cubicBezTo>
                  <a:cubicBezTo>
                    <a:pt x="183" y="130"/>
                    <a:pt x="172" y="110"/>
                    <a:pt x="151" y="95"/>
                  </a:cubicBezTo>
                  <a:cubicBezTo>
                    <a:pt x="175" y="76"/>
                    <a:pt x="184" y="50"/>
                    <a:pt x="193" y="23"/>
                  </a:cubicBezTo>
                  <a:cubicBezTo>
                    <a:pt x="193" y="20"/>
                    <a:pt x="191" y="16"/>
                    <a:pt x="187" y="16"/>
                  </a:cubicBezTo>
                  <a:cubicBezTo>
                    <a:pt x="187" y="16"/>
                    <a:pt x="186" y="16"/>
                    <a:pt x="185" y="16"/>
                  </a:cubicBezTo>
                  <a:cubicBezTo>
                    <a:pt x="161" y="25"/>
                    <a:pt x="140" y="38"/>
                    <a:pt x="118" y="50"/>
                  </a:cubicBezTo>
                  <a:cubicBezTo>
                    <a:pt x="117" y="49"/>
                    <a:pt x="116" y="49"/>
                    <a:pt x="114" y="49"/>
                  </a:cubicBezTo>
                  <a:cubicBezTo>
                    <a:pt x="113" y="49"/>
                    <a:pt x="112" y="49"/>
                    <a:pt x="111" y="50"/>
                  </a:cubicBezTo>
                  <a:cubicBezTo>
                    <a:pt x="115" y="46"/>
                    <a:pt x="80" y="8"/>
                    <a:pt x="74" y="2"/>
                  </a:cubicBezTo>
                  <a:cubicBezTo>
                    <a:pt x="73" y="0"/>
                    <a:pt x="71" y="0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59"/>
            <p:cNvSpPr/>
            <p:nvPr userDrawn="1"/>
          </p:nvSpPr>
          <p:spPr bwMode="auto">
            <a:xfrm>
              <a:off x="6970059" y="441433"/>
              <a:ext cx="256550" cy="261919"/>
            </a:xfrm>
            <a:custGeom>
              <a:avLst/>
              <a:gdLst>
                <a:gd name="T0" fmla="*/ 125 w 182"/>
                <a:gd name="T1" fmla="*/ 0 h 185"/>
                <a:gd name="T2" fmla="*/ 123 w 182"/>
                <a:gd name="T3" fmla="*/ 1 h 185"/>
                <a:gd name="T4" fmla="*/ 77 w 182"/>
                <a:gd name="T5" fmla="*/ 36 h 185"/>
                <a:gd name="T6" fmla="*/ 21 w 182"/>
                <a:gd name="T7" fmla="*/ 30 h 185"/>
                <a:gd name="T8" fmla="*/ 20 w 182"/>
                <a:gd name="T9" fmla="*/ 30 h 185"/>
                <a:gd name="T10" fmla="*/ 17 w 182"/>
                <a:gd name="T11" fmla="*/ 34 h 185"/>
                <a:gd name="T12" fmla="*/ 41 w 182"/>
                <a:gd name="T13" fmla="*/ 77 h 185"/>
                <a:gd name="T14" fmla="*/ 1 w 182"/>
                <a:gd name="T15" fmla="*/ 132 h 185"/>
                <a:gd name="T16" fmla="*/ 4 w 182"/>
                <a:gd name="T17" fmla="*/ 136 h 185"/>
                <a:gd name="T18" fmla="*/ 6 w 182"/>
                <a:gd name="T19" fmla="*/ 135 h 185"/>
                <a:gd name="T20" fmla="*/ 74 w 182"/>
                <a:gd name="T21" fmla="*/ 107 h 185"/>
                <a:gd name="T22" fmla="*/ 102 w 182"/>
                <a:gd name="T23" fmla="*/ 182 h 185"/>
                <a:gd name="T24" fmla="*/ 106 w 182"/>
                <a:gd name="T25" fmla="*/ 185 h 185"/>
                <a:gd name="T26" fmla="*/ 109 w 182"/>
                <a:gd name="T27" fmla="*/ 183 h 185"/>
                <a:gd name="T28" fmla="*/ 120 w 182"/>
                <a:gd name="T29" fmla="*/ 103 h 185"/>
                <a:gd name="T30" fmla="*/ 178 w 182"/>
                <a:gd name="T31" fmla="*/ 91 h 185"/>
                <a:gd name="T32" fmla="*/ 179 w 182"/>
                <a:gd name="T33" fmla="*/ 85 h 185"/>
                <a:gd name="T34" fmla="*/ 123 w 182"/>
                <a:gd name="T35" fmla="*/ 58 h 185"/>
                <a:gd name="T36" fmla="*/ 129 w 182"/>
                <a:gd name="T37" fmla="*/ 4 h 185"/>
                <a:gd name="T38" fmla="*/ 125 w 182"/>
                <a:gd name="T3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85">
                  <a:moveTo>
                    <a:pt x="125" y="0"/>
                  </a:moveTo>
                  <a:cubicBezTo>
                    <a:pt x="125" y="0"/>
                    <a:pt x="124" y="0"/>
                    <a:pt x="123" y="1"/>
                  </a:cubicBezTo>
                  <a:cubicBezTo>
                    <a:pt x="107" y="12"/>
                    <a:pt x="92" y="23"/>
                    <a:pt x="77" y="36"/>
                  </a:cubicBezTo>
                  <a:cubicBezTo>
                    <a:pt x="58" y="33"/>
                    <a:pt x="39" y="32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18" y="30"/>
                    <a:pt x="17" y="32"/>
                    <a:pt x="17" y="34"/>
                  </a:cubicBezTo>
                  <a:cubicBezTo>
                    <a:pt x="22" y="50"/>
                    <a:pt x="30" y="64"/>
                    <a:pt x="41" y="77"/>
                  </a:cubicBezTo>
                  <a:cubicBezTo>
                    <a:pt x="24" y="93"/>
                    <a:pt x="7" y="110"/>
                    <a:pt x="1" y="132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28" y="125"/>
                    <a:pt x="50" y="114"/>
                    <a:pt x="74" y="107"/>
                  </a:cubicBezTo>
                  <a:cubicBezTo>
                    <a:pt x="85" y="131"/>
                    <a:pt x="99" y="155"/>
                    <a:pt x="102" y="182"/>
                  </a:cubicBezTo>
                  <a:cubicBezTo>
                    <a:pt x="103" y="184"/>
                    <a:pt x="105" y="185"/>
                    <a:pt x="106" y="185"/>
                  </a:cubicBezTo>
                  <a:cubicBezTo>
                    <a:pt x="108" y="185"/>
                    <a:pt x="109" y="185"/>
                    <a:pt x="109" y="183"/>
                  </a:cubicBezTo>
                  <a:cubicBezTo>
                    <a:pt x="115" y="156"/>
                    <a:pt x="120" y="130"/>
                    <a:pt x="120" y="103"/>
                  </a:cubicBezTo>
                  <a:cubicBezTo>
                    <a:pt x="139" y="98"/>
                    <a:pt x="159" y="96"/>
                    <a:pt x="178" y="91"/>
                  </a:cubicBezTo>
                  <a:cubicBezTo>
                    <a:pt x="181" y="90"/>
                    <a:pt x="182" y="86"/>
                    <a:pt x="179" y="85"/>
                  </a:cubicBezTo>
                  <a:cubicBezTo>
                    <a:pt x="161" y="74"/>
                    <a:pt x="144" y="62"/>
                    <a:pt x="123" y="58"/>
                  </a:cubicBezTo>
                  <a:cubicBezTo>
                    <a:pt x="121" y="40"/>
                    <a:pt x="124" y="22"/>
                    <a:pt x="129" y="4"/>
                  </a:cubicBezTo>
                  <a:cubicBezTo>
                    <a:pt x="129" y="2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Freeform 60"/>
            <p:cNvSpPr/>
            <p:nvPr userDrawn="1"/>
          </p:nvSpPr>
          <p:spPr bwMode="auto">
            <a:xfrm>
              <a:off x="6631771" y="681874"/>
              <a:ext cx="239844" cy="215382"/>
            </a:xfrm>
            <a:custGeom>
              <a:avLst/>
              <a:gdLst>
                <a:gd name="T0" fmla="*/ 125 w 170"/>
                <a:gd name="T1" fmla="*/ 0 h 152"/>
                <a:gd name="T2" fmla="*/ 123 w 170"/>
                <a:gd name="T3" fmla="*/ 1 h 152"/>
                <a:gd name="T4" fmla="*/ 67 w 170"/>
                <a:gd name="T5" fmla="*/ 52 h 152"/>
                <a:gd name="T6" fmla="*/ 19 w 170"/>
                <a:gd name="T7" fmla="*/ 31 h 152"/>
                <a:gd name="T8" fmla="*/ 18 w 170"/>
                <a:gd name="T9" fmla="*/ 31 h 152"/>
                <a:gd name="T10" fmla="*/ 15 w 170"/>
                <a:gd name="T11" fmla="*/ 35 h 152"/>
                <a:gd name="T12" fmla="*/ 38 w 170"/>
                <a:gd name="T13" fmla="*/ 82 h 152"/>
                <a:gd name="T14" fmla="*/ 2 w 170"/>
                <a:gd name="T15" fmla="*/ 117 h 152"/>
                <a:gd name="T16" fmla="*/ 3 w 170"/>
                <a:gd name="T17" fmla="*/ 122 h 152"/>
                <a:gd name="T18" fmla="*/ 10 w 170"/>
                <a:gd name="T19" fmla="*/ 122 h 152"/>
                <a:gd name="T20" fmla="*/ 57 w 170"/>
                <a:gd name="T21" fmla="*/ 120 h 152"/>
                <a:gd name="T22" fmla="*/ 93 w 170"/>
                <a:gd name="T23" fmla="*/ 152 h 152"/>
                <a:gd name="T24" fmla="*/ 94 w 170"/>
                <a:gd name="T25" fmla="*/ 152 h 152"/>
                <a:gd name="T26" fmla="*/ 97 w 170"/>
                <a:gd name="T27" fmla="*/ 150 h 152"/>
                <a:gd name="T28" fmla="*/ 107 w 170"/>
                <a:gd name="T29" fmla="*/ 108 h 152"/>
                <a:gd name="T30" fmla="*/ 168 w 170"/>
                <a:gd name="T31" fmla="*/ 90 h 152"/>
                <a:gd name="T32" fmla="*/ 166 w 170"/>
                <a:gd name="T33" fmla="*/ 85 h 152"/>
                <a:gd name="T34" fmla="*/ 102 w 170"/>
                <a:gd name="T35" fmla="*/ 72 h 152"/>
                <a:gd name="T36" fmla="*/ 127 w 170"/>
                <a:gd name="T37" fmla="*/ 5 h 152"/>
                <a:gd name="T38" fmla="*/ 125 w 170"/>
                <a:gd name="T3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152">
                  <a:moveTo>
                    <a:pt x="125" y="0"/>
                  </a:moveTo>
                  <a:cubicBezTo>
                    <a:pt x="124" y="0"/>
                    <a:pt x="123" y="0"/>
                    <a:pt x="123" y="1"/>
                  </a:cubicBezTo>
                  <a:cubicBezTo>
                    <a:pt x="103" y="17"/>
                    <a:pt x="83" y="33"/>
                    <a:pt x="67" y="52"/>
                  </a:cubicBezTo>
                  <a:cubicBezTo>
                    <a:pt x="50" y="45"/>
                    <a:pt x="35" y="37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cubicBezTo>
                    <a:pt x="16" y="31"/>
                    <a:pt x="14" y="33"/>
                    <a:pt x="15" y="35"/>
                  </a:cubicBezTo>
                  <a:cubicBezTo>
                    <a:pt x="21" y="51"/>
                    <a:pt x="25" y="69"/>
                    <a:pt x="38" y="82"/>
                  </a:cubicBezTo>
                  <a:cubicBezTo>
                    <a:pt x="28" y="95"/>
                    <a:pt x="16" y="106"/>
                    <a:pt x="2" y="117"/>
                  </a:cubicBezTo>
                  <a:cubicBezTo>
                    <a:pt x="0" y="118"/>
                    <a:pt x="0" y="122"/>
                    <a:pt x="3" y="122"/>
                  </a:cubicBezTo>
                  <a:cubicBezTo>
                    <a:pt x="5" y="122"/>
                    <a:pt x="8" y="122"/>
                    <a:pt x="10" y="122"/>
                  </a:cubicBezTo>
                  <a:cubicBezTo>
                    <a:pt x="26" y="122"/>
                    <a:pt x="41" y="121"/>
                    <a:pt x="57" y="120"/>
                  </a:cubicBezTo>
                  <a:cubicBezTo>
                    <a:pt x="69" y="131"/>
                    <a:pt x="81" y="141"/>
                    <a:pt x="93" y="152"/>
                  </a:cubicBezTo>
                  <a:cubicBezTo>
                    <a:pt x="93" y="152"/>
                    <a:pt x="94" y="152"/>
                    <a:pt x="94" y="152"/>
                  </a:cubicBezTo>
                  <a:cubicBezTo>
                    <a:pt x="96" y="152"/>
                    <a:pt x="97" y="151"/>
                    <a:pt x="97" y="150"/>
                  </a:cubicBezTo>
                  <a:cubicBezTo>
                    <a:pt x="103" y="137"/>
                    <a:pt x="107" y="123"/>
                    <a:pt x="107" y="108"/>
                  </a:cubicBezTo>
                  <a:cubicBezTo>
                    <a:pt x="129" y="106"/>
                    <a:pt x="150" y="102"/>
                    <a:pt x="168" y="90"/>
                  </a:cubicBezTo>
                  <a:cubicBezTo>
                    <a:pt x="170" y="89"/>
                    <a:pt x="169" y="86"/>
                    <a:pt x="166" y="85"/>
                  </a:cubicBezTo>
                  <a:cubicBezTo>
                    <a:pt x="145" y="81"/>
                    <a:pt x="123" y="78"/>
                    <a:pt x="102" y="72"/>
                  </a:cubicBezTo>
                  <a:cubicBezTo>
                    <a:pt x="109" y="49"/>
                    <a:pt x="113" y="25"/>
                    <a:pt x="127" y="5"/>
                  </a:cubicBezTo>
                  <a:cubicBezTo>
                    <a:pt x="128" y="3"/>
                    <a:pt x="127" y="0"/>
                    <a:pt x="1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Freeform 61"/>
            <p:cNvSpPr/>
            <p:nvPr userDrawn="1"/>
          </p:nvSpPr>
          <p:spPr bwMode="auto">
            <a:xfrm>
              <a:off x="6170579" y="153859"/>
              <a:ext cx="220156" cy="172425"/>
            </a:xfrm>
            <a:custGeom>
              <a:avLst/>
              <a:gdLst>
                <a:gd name="T0" fmla="*/ 58 w 156"/>
                <a:gd name="T1" fmla="*/ 0 h 122"/>
                <a:gd name="T2" fmla="*/ 55 w 156"/>
                <a:gd name="T3" fmla="*/ 2 h 122"/>
                <a:gd name="T4" fmla="*/ 48 w 156"/>
                <a:gd name="T5" fmla="*/ 46 h 122"/>
                <a:gd name="T6" fmla="*/ 4 w 156"/>
                <a:gd name="T7" fmla="*/ 57 h 122"/>
                <a:gd name="T8" fmla="*/ 2 w 156"/>
                <a:gd name="T9" fmla="*/ 61 h 122"/>
                <a:gd name="T10" fmla="*/ 43 w 156"/>
                <a:gd name="T11" fmla="*/ 82 h 122"/>
                <a:gd name="T12" fmla="*/ 54 w 156"/>
                <a:gd name="T13" fmla="*/ 120 h 122"/>
                <a:gd name="T14" fmla="*/ 56 w 156"/>
                <a:gd name="T15" fmla="*/ 122 h 122"/>
                <a:gd name="T16" fmla="*/ 58 w 156"/>
                <a:gd name="T17" fmla="*/ 122 h 122"/>
                <a:gd name="T18" fmla="*/ 87 w 156"/>
                <a:gd name="T19" fmla="*/ 94 h 122"/>
                <a:gd name="T20" fmla="*/ 134 w 156"/>
                <a:gd name="T21" fmla="*/ 106 h 122"/>
                <a:gd name="T22" fmla="*/ 141 w 156"/>
                <a:gd name="T23" fmla="*/ 106 h 122"/>
                <a:gd name="T24" fmla="*/ 142 w 156"/>
                <a:gd name="T25" fmla="*/ 101 h 122"/>
                <a:gd name="T26" fmla="*/ 101 w 156"/>
                <a:gd name="T27" fmla="*/ 65 h 122"/>
                <a:gd name="T28" fmla="*/ 154 w 156"/>
                <a:gd name="T29" fmla="*/ 25 h 122"/>
                <a:gd name="T30" fmla="*/ 153 w 156"/>
                <a:gd name="T31" fmla="*/ 21 h 122"/>
                <a:gd name="T32" fmla="*/ 152 w 156"/>
                <a:gd name="T33" fmla="*/ 21 h 122"/>
                <a:gd name="T34" fmla="*/ 85 w 156"/>
                <a:gd name="T35" fmla="*/ 35 h 122"/>
                <a:gd name="T36" fmla="*/ 60 w 156"/>
                <a:gd name="T37" fmla="*/ 1 h 122"/>
                <a:gd name="T38" fmla="*/ 58 w 156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22">
                  <a:moveTo>
                    <a:pt x="58" y="0"/>
                  </a:moveTo>
                  <a:cubicBezTo>
                    <a:pt x="56" y="0"/>
                    <a:pt x="55" y="0"/>
                    <a:pt x="55" y="2"/>
                  </a:cubicBezTo>
                  <a:cubicBezTo>
                    <a:pt x="51" y="16"/>
                    <a:pt x="46" y="31"/>
                    <a:pt x="48" y="46"/>
                  </a:cubicBezTo>
                  <a:cubicBezTo>
                    <a:pt x="34" y="52"/>
                    <a:pt x="19" y="55"/>
                    <a:pt x="4" y="57"/>
                  </a:cubicBezTo>
                  <a:cubicBezTo>
                    <a:pt x="2" y="57"/>
                    <a:pt x="0" y="60"/>
                    <a:pt x="2" y="61"/>
                  </a:cubicBezTo>
                  <a:cubicBezTo>
                    <a:pt x="16" y="69"/>
                    <a:pt x="29" y="76"/>
                    <a:pt x="43" y="82"/>
                  </a:cubicBezTo>
                  <a:cubicBezTo>
                    <a:pt x="46" y="95"/>
                    <a:pt x="50" y="108"/>
                    <a:pt x="54" y="120"/>
                  </a:cubicBezTo>
                  <a:cubicBezTo>
                    <a:pt x="54" y="121"/>
                    <a:pt x="55" y="122"/>
                    <a:pt x="56" y="122"/>
                  </a:cubicBezTo>
                  <a:cubicBezTo>
                    <a:pt x="57" y="122"/>
                    <a:pt x="58" y="122"/>
                    <a:pt x="58" y="122"/>
                  </a:cubicBezTo>
                  <a:cubicBezTo>
                    <a:pt x="69" y="114"/>
                    <a:pt x="79" y="105"/>
                    <a:pt x="87" y="94"/>
                  </a:cubicBezTo>
                  <a:cubicBezTo>
                    <a:pt x="102" y="100"/>
                    <a:pt x="117" y="106"/>
                    <a:pt x="134" y="106"/>
                  </a:cubicBezTo>
                  <a:cubicBezTo>
                    <a:pt x="136" y="106"/>
                    <a:pt x="138" y="106"/>
                    <a:pt x="141" y="106"/>
                  </a:cubicBezTo>
                  <a:cubicBezTo>
                    <a:pt x="143" y="105"/>
                    <a:pt x="144" y="103"/>
                    <a:pt x="142" y="101"/>
                  </a:cubicBezTo>
                  <a:cubicBezTo>
                    <a:pt x="128" y="90"/>
                    <a:pt x="114" y="78"/>
                    <a:pt x="101" y="65"/>
                  </a:cubicBezTo>
                  <a:cubicBezTo>
                    <a:pt x="118" y="51"/>
                    <a:pt x="133" y="35"/>
                    <a:pt x="154" y="25"/>
                  </a:cubicBezTo>
                  <a:cubicBezTo>
                    <a:pt x="156" y="24"/>
                    <a:pt x="156" y="21"/>
                    <a:pt x="153" y="21"/>
                  </a:cubicBezTo>
                  <a:cubicBezTo>
                    <a:pt x="153" y="21"/>
                    <a:pt x="153" y="21"/>
                    <a:pt x="152" y="21"/>
                  </a:cubicBezTo>
                  <a:cubicBezTo>
                    <a:pt x="130" y="24"/>
                    <a:pt x="107" y="28"/>
                    <a:pt x="85" y="35"/>
                  </a:cubicBezTo>
                  <a:cubicBezTo>
                    <a:pt x="76" y="24"/>
                    <a:pt x="69" y="12"/>
                    <a:pt x="60" y="1"/>
                  </a:cubicBezTo>
                  <a:cubicBezTo>
                    <a:pt x="59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62"/>
            <p:cNvSpPr/>
            <p:nvPr userDrawn="1"/>
          </p:nvSpPr>
          <p:spPr bwMode="auto">
            <a:xfrm>
              <a:off x="6517816" y="273781"/>
              <a:ext cx="263113" cy="226718"/>
            </a:xfrm>
            <a:custGeom>
              <a:avLst/>
              <a:gdLst>
                <a:gd name="T0" fmla="*/ 76 w 187"/>
                <a:gd name="T1" fmla="*/ 0 h 160"/>
                <a:gd name="T2" fmla="*/ 72 w 187"/>
                <a:gd name="T3" fmla="*/ 3 h 160"/>
                <a:gd name="T4" fmla="*/ 59 w 187"/>
                <a:gd name="T5" fmla="*/ 61 h 160"/>
                <a:gd name="T6" fmla="*/ 1 w 187"/>
                <a:gd name="T7" fmla="*/ 101 h 160"/>
                <a:gd name="T8" fmla="*/ 3 w 187"/>
                <a:gd name="T9" fmla="*/ 106 h 160"/>
                <a:gd name="T10" fmla="*/ 58 w 187"/>
                <a:gd name="T11" fmla="*/ 113 h 160"/>
                <a:gd name="T12" fmla="*/ 58 w 187"/>
                <a:gd name="T13" fmla="*/ 158 h 160"/>
                <a:gd name="T14" fmla="*/ 62 w 187"/>
                <a:gd name="T15" fmla="*/ 160 h 160"/>
                <a:gd name="T16" fmla="*/ 64 w 187"/>
                <a:gd name="T17" fmla="*/ 160 h 160"/>
                <a:gd name="T18" fmla="*/ 95 w 187"/>
                <a:gd name="T19" fmla="*/ 115 h 160"/>
                <a:gd name="T20" fmla="*/ 150 w 187"/>
                <a:gd name="T21" fmla="*/ 146 h 160"/>
                <a:gd name="T22" fmla="*/ 152 w 187"/>
                <a:gd name="T23" fmla="*/ 146 h 160"/>
                <a:gd name="T24" fmla="*/ 155 w 187"/>
                <a:gd name="T25" fmla="*/ 141 h 160"/>
                <a:gd name="T26" fmla="*/ 149 w 187"/>
                <a:gd name="T27" fmla="*/ 88 h 160"/>
                <a:gd name="T28" fmla="*/ 186 w 187"/>
                <a:gd name="T29" fmla="*/ 45 h 160"/>
                <a:gd name="T30" fmla="*/ 183 w 187"/>
                <a:gd name="T31" fmla="*/ 40 h 160"/>
                <a:gd name="T32" fmla="*/ 167 w 187"/>
                <a:gd name="T33" fmla="*/ 39 h 160"/>
                <a:gd name="T34" fmla="*/ 121 w 187"/>
                <a:gd name="T35" fmla="*/ 47 h 160"/>
                <a:gd name="T36" fmla="*/ 78 w 187"/>
                <a:gd name="T37" fmla="*/ 1 h 160"/>
                <a:gd name="T38" fmla="*/ 76 w 187"/>
                <a:gd name="T3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160">
                  <a:moveTo>
                    <a:pt x="76" y="0"/>
                  </a:moveTo>
                  <a:cubicBezTo>
                    <a:pt x="74" y="0"/>
                    <a:pt x="72" y="2"/>
                    <a:pt x="72" y="3"/>
                  </a:cubicBezTo>
                  <a:cubicBezTo>
                    <a:pt x="69" y="23"/>
                    <a:pt x="65" y="42"/>
                    <a:pt x="59" y="61"/>
                  </a:cubicBezTo>
                  <a:cubicBezTo>
                    <a:pt x="37" y="71"/>
                    <a:pt x="16" y="82"/>
                    <a:pt x="1" y="101"/>
                  </a:cubicBezTo>
                  <a:cubicBezTo>
                    <a:pt x="0" y="103"/>
                    <a:pt x="1" y="105"/>
                    <a:pt x="3" y="106"/>
                  </a:cubicBezTo>
                  <a:cubicBezTo>
                    <a:pt x="21" y="111"/>
                    <a:pt x="39" y="113"/>
                    <a:pt x="58" y="113"/>
                  </a:cubicBezTo>
                  <a:cubicBezTo>
                    <a:pt x="56" y="128"/>
                    <a:pt x="56" y="143"/>
                    <a:pt x="58" y="158"/>
                  </a:cubicBezTo>
                  <a:cubicBezTo>
                    <a:pt x="59" y="160"/>
                    <a:pt x="60" y="160"/>
                    <a:pt x="62" y="160"/>
                  </a:cubicBezTo>
                  <a:cubicBezTo>
                    <a:pt x="63" y="160"/>
                    <a:pt x="64" y="160"/>
                    <a:pt x="64" y="160"/>
                  </a:cubicBezTo>
                  <a:cubicBezTo>
                    <a:pt x="78" y="147"/>
                    <a:pt x="92" y="133"/>
                    <a:pt x="95" y="115"/>
                  </a:cubicBezTo>
                  <a:cubicBezTo>
                    <a:pt x="113" y="127"/>
                    <a:pt x="126" y="146"/>
                    <a:pt x="150" y="146"/>
                  </a:cubicBezTo>
                  <a:cubicBezTo>
                    <a:pt x="151" y="146"/>
                    <a:pt x="152" y="146"/>
                    <a:pt x="152" y="146"/>
                  </a:cubicBezTo>
                  <a:cubicBezTo>
                    <a:pt x="155" y="145"/>
                    <a:pt x="157" y="143"/>
                    <a:pt x="155" y="141"/>
                  </a:cubicBezTo>
                  <a:cubicBezTo>
                    <a:pt x="146" y="124"/>
                    <a:pt x="136" y="105"/>
                    <a:pt x="149" y="88"/>
                  </a:cubicBezTo>
                  <a:cubicBezTo>
                    <a:pt x="161" y="73"/>
                    <a:pt x="175" y="61"/>
                    <a:pt x="186" y="45"/>
                  </a:cubicBezTo>
                  <a:cubicBezTo>
                    <a:pt x="187" y="42"/>
                    <a:pt x="185" y="40"/>
                    <a:pt x="183" y="40"/>
                  </a:cubicBezTo>
                  <a:cubicBezTo>
                    <a:pt x="177" y="39"/>
                    <a:pt x="172" y="39"/>
                    <a:pt x="167" y="39"/>
                  </a:cubicBezTo>
                  <a:cubicBezTo>
                    <a:pt x="151" y="39"/>
                    <a:pt x="136" y="42"/>
                    <a:pt x="121" y="47"/>
                  </a:cubicBezTo>
                  <a:cubicBezTo>
                    <a:pt x="112" y="28"/>
                    <a:pt x="94" y="15"/>
                    <a:pt x="78" y="1"/>
                  </a:cubicBezTo>
                  <a:cubicBezTo>
                    <a:pt x="77" y="1"/>
                    <a:pt x="76" y="0"/>
                    <a:pt x="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63"/>
            <p:cNvSpPr/>
            <p:nvPr userDrawn="1"/>
          </p:nvSpPr>
          <p:spPr bwMode="auto">
            <a:xfrm>
              <a:off x="6851927" y="122238"/>
              <a:ext cx="165862" cy="150350"/>
            </a:xfrm>
            <a:custGeom>
              <a:avLst/>
              <a:gdLst>
                <a:gd name="T0" fmla="*/ 75 w 118"/>
                <a:gd name="T1" fmla="*/ 0 h 106"/>
                <a:gd name="T2" fmla="*/ 73 w 118"/>
                <a:gd name="T3" fmla="*/ 1 h 106"/>
                <a:gd name="T4" fmla="*/ 50 w 118"/>
                <a:gd name="T5" fmla="*/ 31 h 106"/>
                <a:gd name="T6" fmla="*/ 48 w 118"/>
                <a:gd name="T7" fmla="*/ 30 h 106"/>
                <a:gd name="T8" fmla="*/ 46 w 118"/>
                <a:gd name="T9" fmla="*/ 31 h 106"/>
                <a:gd name="T10" fmla="*/ 5 w 118"/>
                <a:gd name="T11" fmla="*/ 10 h 106"/>
                <a:gd name="T12" fmla="*/ 3 w 118"/>
                <a:gd name="T13" fmla="*/ 10 h 106"/>
                <a:gd name="T14" fmla="*/ 0 w 118"/>
                <a:gd name="T15" fmla="*/ 14 h 106"/>
                <a:gd name="T16" fmla="*/ 25 w 118"/>
                <a:gd name="T17" fmla="*/ 58 h 106"/>
                <a:gd name="T18" fmla="*/ 6 w 118"/>
                <a:gd name="T19" fmla="*/ 95 h 106"/>
                <a:gd name="T20" fmla="*/ 9 w 118"/>
                <a:gd name="T21" fmla="*/ 99 h 106"/>
                <a:gd name="T22" fmla="*/ 11 w 118"/>
                <a:gd name="T23" fmla="*/ 98 h 106"/>
                <a:gd name="T24" fmla="*/ 46 w 118"/>
                <a:gd name="T25" fmla="*/ 73 h 106"/>
                <a:gd name="T26" fmla="*/ 71 w 118"/>
                <a:gd name="T27" fmla="*/ 106 h 106"/>
                <a:gd name="T28" fmla="*/ 73 w 118"/>
                <a:gd name="T29" fmla="*/ 106 h 106"/>
                <a:gd name="T30" fmla="*/ 76 w 118"/>
                <a:gd name="T31" fmla="*/ 102 h 106"/>
                <a:gd name="T32" fmla="*/ 76 w 118"/>
                <a:gd name="T33" fmla="*/ 71 h 106"/>
                <a:gd name="T34" fmla="*/ 116 w 118"/>
                <a:gd name="T35" fmla="*/ 53 h 106"/>
                <a:gd name="T36" fmla="*/ 114 w 118"/>
                <a:gd name="T37" fmla="*/ 48 h 106"/>
                <a:gd name="T38" fmla="*/ 91 w 118"/>
                <a:gd name="T39" fmla="*/ 46 h 106"/>
                <a:gd name="T40" fmla="*/ 73 w 118"/>
                <a:gd name="T41" fmla="*/ 47 h 106"/>
                <a:gd name="T42" fmla="*/ 79 w 118"/>
                <a:gd name="T43" fmla="*/ 4 h 106"/>
                <a:gd name="T44" fmla="*/ 75 w 118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106">
                  <a:moveTo>
                    <a:pt x="75" y="0"/>
                  </a:moveTo>
                  <a:cubicBezTo>
                    <a:pt x="74" y="0"/>
                    <a:pt x="73" y="1"/>
                    <a:pt x="73" y="1"/>
                  </a:cubicBezTo>
                  <a:cubicBezTo>
                    <a:pt x="69" y="5"/>
                    <a:pt x="47" y="28"/>
                    <a:pt x="50" y="31"/>
                  </a:cubicBezTo>
                  <a:cubicBezTo>
                    <a:pt x="49" y="30"/>
                    <a:pt x="49" y="30"/>
                    <a:pt x="48" y="30"/>
                  </a:cubicBezTo>
                  <a:cubicBezTo>
                    <a:pt x="47" y="30"/>
                    <a:pt x="46" y="30"/>
                    <a:pt x="46" y="31"/>
                  </a:cubicBezTo>
                  <a:cubicBezTo>
                    <a:pt x="32" y="23"/>
                    <a:pt x="19" y="16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1" y="10"/>
                    <a:pt x="0" y="13"/>
                    <a:pt x="0" y="14"/>
                  </a:cubicBezTo>
                  <a:cubicBezTo>
                    <a:pt x="5" y="31"/>
                    <a:pt x="11" y="47"/>
                    <a:pt x="25" y="58"/>
                  </a:cubicBezTo>
                  <a:cubicBezTo>
                    <a:pt x="12" y="68"/>
                    <a:pt x="6" y="80"/>
                    <a:pt x="6" y="95"/>
                  </a:cubicBezTo>
                  <a:cubicBezTo>
                    <a:pt x="6" y="97"/>
                    <a:pt x="7" y="99"/>
                    <a:pt x="9" y="99"/>
                  </a:cubicBezTo>
                  <a:cubicBezTo>
                    <a:pt x="10" y="99"/>
                    <a:pt x="10" y="98"/>
                    <a:pt x="11" y="98"/>
                  </a:cubicBezTo>
                  <a:cubicBezTo>
                    <a:pt x="25" y="92"/>
                    <a:pt x="36" y="83"/>
                    <a:pt x="46" y="73"/>
                  </a:cubicBezTo>
                  <a:cubicBezTo>
                    <a:pt x="49" y="87"/>
                    <a:pt x="55" y="100"/>
                    <a:pt x="71" y="106"/>
                  </a:cubicBezTo>
                  <a:cubicBezTo>
                    <a:pt x="72" y="106"/>
                    <a:pt x="72" y="106"/>
                    <a:pt x="73" y="106"/>
                  </a:cubicBezTo>
                  <a:cubicBezTo>
                    <a:pt x="75" y="106"/>
                    <a:pt x="76" y="104"/>
                    <a:pt x="76" y="102"/>
                  </a:cubicBezTo>
                  <a:cubicBezTo>
                    <a:pt x="74" y="92"/>
                    <a:pt x="77" y="81"/>
                    <a:pt x="76" y="71"/>
                  </a:cubicBezTo>
                  <a:cubicBezTo>
                    <a:pt x="92" y="70"/>
                    <a:pt x="105" y="63"/>
                    <a:pt x="116" y="53"/>
                  </a:cubicBezTo>
                  <a:cubicBezTo>
                    <a:pt x="118" y="52"/>
                    <a:pt x="117" y="48"/>
                    <a:pt x="114" y="48"/>
                  </a:cubicBezTo>
                  <a:cubicBezTo>
                    <a:pt x="106" y="47"/>
                    <a:pt x="99" y="46"/>
                    <a:pt x="91" y="46"/>
                  </a:cubicBezTo>
                  <a:cubicBezTo>
                    <a:pt x="85" y="46"/>
                    <a:pt x="79" y="46"/>
                    <a:pt x="73" y="47"/>
                  </a:cubicBezTo>
                  <a:cubicBezTo>
                    <a:pt x="74" y="33"/>
                    <a:pt x="78" y="18"/>
                    <a:pt x="79" y="4"/>
                  </a:cubicBezTo>
                  <a:cubicBezTo>
                    <a:pt x="79" y="2"/>
                    <a:pt x="77" y="0"/>
                    <a:pt x="7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64"/>
            <p:cNvSpPr/>
            <p:nvPr userDrawn="1"/>
          </p:nvSpPr>
          <p:spPr bwMode="auto">
            <a:xfrm>
              <a:off x="6205779" y="567321"/>
              <a:ext cx="273852" cy="246407"/>
            </a:xfrm>
            <a:custGeom>
              <a:avLst/>
              <a:gdLst>
                <a:gd name="T0" fmla="*/ 70 w 194"/>
                <a:gd name="T1" fmla="*/ 0 h 174"/>
                <a:gd name="T2" fmla="*/ 64 w 194"/>
                <a:gd name="T3" fmla="*/ 5 h 174"/>
                <a:gd name="T4" fmla="*/ 73 w 194"/>
                <a:gd name="T5" fmla="*/ 77 h 174"/>
                <a:gd name="T6" fmla="*/ 44 w 194"/>
                <a:gd name="T7" fmla="*/ 75 h 174"/>
                <a:gd name="T8" fmla="*/ 5 w 194"/>
                <a:gd name="T9" fmla="*/ 78 h 174"/>
                <a:gd name="T10" fmla="*/ 3 w 194"/>
                <a:gd name="T11" fmla="*/ 86 h 174"/>
                <a:gd name="T12" fmla="*/ 68 w 194"/>
                <a:gd name="T13" fmla="*/ 116 h 174"/>
                <a:gd name="T14" fmla="*/ 69 w 194"/>
                <a:gd name="T15" fmla="*/ 167 h 174"/>
                <a:gd name="T16" fmla="*/ 74 w 194"/>
                <a:gd name="T17" fmla="*/ 174 h 174"/>
                <a:gd name="T18" fmla="*/ 76 w 194"/>
                <a:gd name="T19" fmla="*/ 173 h 174"/>
                <a:gd name="T20" fmla="*/ 119 w 194"/>
                <a:gd name="T21" fmla="*/ 119 h 174"/>
                <a:gd name="T22" fmla="*/ 175 w 194"/>
                <a:gd name="T23" fmla="*/ 160 h 174"/>
                <a:gd name="T24" fmla="*/ 178 w 194"/>
                <a:gd name="T25" fmla="*/ 161 h 174"/>
                <a:gd name="T26" fmla="*/ 184 w 194"/>
                <a:gd name="T27" fmla="*/ 156 h 174"/>
                <a:gd name="T28" fmla="*/ 152 w 194"/>
                <a:gd name="T29" fmla="*/ 95 h 174"/>
                <a:gd name="T30" fmla="*/ 193 w 194"/>
                <a:gd name="T31" fmla="*/ 23 h 174"/>
                <a:gd name="T32" fmla="*/ 188 w 194"/>
                <a:gd name="T33" fmla="*/ 16 h 174"/>
                <a:gd name="T34" fmla="*/ 186 w 194"/>
                <a:gd name="T35" fmla="*/ 16 h 174"/>
                <a:gd name="T36" fmla="*/ 118 w 194"/>
                <a:gd name="T37" fmla="*/ 50 h 174"/>
                <a:gd name="T38" fmla="*/ 115 w 194"/>
                <a:gd name="T39" fmla="*/ 49 h 174"/>
                <a:gd name="T40" fmla="*/ 111 w 194"/>
                <a:gd name="T41" fmla="*/ 50 h 174"/>
                <a:gd name="T42" fmla="*/ 74 w 194"/>
                <a:gd name="T43" fmla="*/ 2 h 174"/>
                <a:gd name="T44" fmla="*/ 70 w 194"/>
                <a:gd name="T4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174">
                  <a:moveTo>
                    <a:pt x="70" y="0"/>
                  </a:moveTo>
                  <a:cubicBezTo>
                    <a:pt x="67" y="0"/>
                    <a:pt x="64" y="2"/>
                    <a:pt x="64" y="5"/>
                  </a:cubicBezTo>
                  <a:cubicBezTo>
                    <a:pt x="65" y="29"/>
                    <a:pt x="71" y="53"/>
                    <a:pt x="73" y="77"/>
                  </a:cubicBezTo>
                  <a:cubicBezTo>
                    <a:pt x="63" y="75"/>
                    <a:pt x="54" y="75"/>
                    <a:pt x="44" y="75"/>
                  </a:cubicBezTo>
                  <a:cubicBezTo>
                    <a:pt x="31" y="75"/>
                    <a:pt x="19" y="76"/>
                    <a:pt x="5" y="78"/>
                  </a:cubicBezTo>
                  <a:cubicBezTo>
                    <a:pt x="1" y="78"/>
                    <a:pt x="0" y="84"/>
                    <a:pt x="3" y="86"/>
                  </a:cubicBezTo>
                  <a:cubicBezTo>
                    <a:pt x="22" y="103"/>
                    <a:pt x="43" y="114"/>
                    <a:pt x="68" y="116"/>
                  </a:cubicBezTo>
                  <a:cubicBezTo>
                    <a:pt x="67" y="133"/>
                    <a:pt x="73" y="150"/>
                    <a:pt x="69" y="167"/>
                  </a:cubicBezTo>
                  <a:cubicBezTo>
                    <a:pt x="68" y="170"/>
                    <a:pt x="71" y="174"/>
                    <a:pt x="74" y="174"/>
                  </a:cubicBezTo>
                  <a:cubicBezTo>
                    <a:pt x="75" y="174"/>
                    <a:pt x="76" y="173"/>
                    <a:pt x="76" y="173"/>
                  </a:cubicBezTo>
                  <a:cubicBezTo>
                    <a:pt x="102" y="164"/>
                    <a:pt x="113" y="142"/>
                    <a:pt x="119" y="119"/>
                  </a:cubicBezTo>
                  <a:cubicBezTo>
                    <a:pt x="135" y="136"/>
                    <a:pt x="153" y="150"/>
                    <a:pt x="175" y="160"/>
                  </a:cubicBezTo>
                  <a:cubicBezTo>
                    <a:pt x="176" y="161"/>
                    <a:pt x="177" y="161"/>
                    <a:pt x="178" y="161"/>
                  </a:cubicBezTo>
                  <a:cubicBezTo>
                    <a:pt x="181" y="161"/>
                    <a:pt x="184" y="159"/>
                    <a:pt x="184" y="156"/>
                  </a:cubicBezTo>
                  <a:cubicBezTo>
                    <a:pt x="183" y="130"/>
                    <a:pt x="173" y="110"/>
                    <a:pt x="152" y="95"/>
                  </a:cubicBezTo>
                  <a:cubicBezTo>
                    <a:pt x="175" y="76"/>
                    <a:pt x="184" y="50"/>
                    <a:pt x="193" y="23"/>
                  </a:cubicBezTo>
                  <a:cubicBezTo>
                    <a:pt x="194" y="20"/>
                    <a:pt x="191" y="16"/>
                    <a:pt x="188" y="16"/>
                  </a:cubicBezTo>
                  <a:cubicBezTo>
                    <a:pt x="187" y="16"/>
                    <a:pt x="186" y="16"/>
                    <a:pt x="186" y="16"/>
                  </a:cubicBezTo>
                  <a:cubicBezTo>
                    <a:pt x="162" y="25"/>
                    <a:pt x="140" y="38"/>
                    <a:pt x="118" y="50"/>
                  </a:cubicBezTo>
                  <a:cubicBezTo>
                    <a:pt x="117" y="49"/>
                    <a:pt x="116" y="49"/>
                    <a:pt x="115" y="49"/>
                  </a:cubicBezTo>
                  <a:cubicBezTo>
                    <a:pt x="114" y="49"/>
                    <a:pt x="112" y="49"/>
                    <a:pt x="111" y="50"/>
                  </a:cubicBezTo>
                  <a:cubicBezTo>
                    <a:pt x="116" y="46"/>
                    <a:pt x="81" y="8"/>
                    <a:pt x="74" y="2"/>
                  </a:cubicBezTo>
                  <a:cubicBezTo>
                    <a:pt x="73" y="0"/>
                    <a:pt x="72" y="0"/>
                    <a:pt x="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996857" y="2189404"/>
            <a:ext cx="4340253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>
              <a:defRPr/>
            </a:pP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除电响保毛东长给对例计支，去白因战算即们飞确达正，能习屈员求认不磨何造。</a:t>
            </a:r>
            <a:endParaRPr lang="en-US" altLang="ko-KR" sz="12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96857" y="3400857"/>
            <a:ext cx="4490339" cy="1090035"/>
            <a:chOff x="996856" y="3400855"/>
            <a:chExt cx="4490339" cy="1090035"/>
          </a:xfrm>
        </p:grpSpPr>
        <p:sp>
          <p:nvSpPr>
            <p:cNvPr id="67" name="Rectangle 3"/>
            <p:cNvSpPr txBox="1">
              <a:spLocks noChangeArrowheads="1"/>
            </p:cNvSpPr>
            <p:nvPr/>
          </p:nvSpPr>
          <p:spPr bwMode="auto">
            <a:xfrm>
              <a:off x="996856" y="3400855"/>
              <a:ext cx="44903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 smtClean="0">
                  <a:solidFill>
                    <a:srgbClr val="F478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01. Slide main title</a:t>
              </a:r>
              <a:endParaRPr lang="en-US" altLang="ko-KR" sz="2400">
                <a:solidFill>
                  <a:srgbClr val="F47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68" name="Rectangle 3"/>
            <p:cNvSpPr txBox="1">
              <a:spLocks noChangeArrowheads="1"/>
            </p:cNvSpPr>
            <p:nvPr/>
          </p:nvSpPr>
          <p:spPr bwMode="auto">
            <a:xfrm>
              <a:off x="1435100" y="3807255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构种去关越周持众己引，思</a:t>
              </a:r>
              <a:r>
                <a:rPr lang="zh-CN" altLang="en-US" sz="1600" b="0" dirty="0" smtClean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是事</a:t>
              </a:r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>
              <a:off x="1435100" y="4150155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</a:t>
              </a:r>
              <a:r>
                <a:rPr lang="zh-CN" altLang="en-US" sz="1600" b="0" dirty="0" smtClean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周己</a:t>
              </a:r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引，思是质想隶事支务。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96857" y="4761306"/>
            <a:ext cx="4490339" cy="747135"/>
            <a:chOff x="996856" y="4761304"/>
            <a:chExt cx="4490339" cy="747135"/>
          </a:xfrm>
        </p:grpSpPr>
        <p:sp>
          <p:nvSpPr>
            <p:cNvPr id="70" name="Rectangle 3"/>
            <p:cNvSpPr txBox="1">
              <a:spLocks noChangeArrowheads="1"/>
            </p:cNvSpPr>
            <p:nvPr/>
          </p:nvSpPr>
          <p:spPr bwMode="auto">
            <a:xfrm>
              <a:off x="996856" y="4761304"/>
              <a:ext cx="44903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 smtClean="0">
                  <a:solidFill>
                    <a:srgbClr val="F478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02. Slide main title</a:t>
              </a:r>
              <a:endParaRPr lang="en-US" altLang="ko-KR" sz="2400">
                <a:solidFill>
                  <a:srgbClr val="F47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1435100" y="5167704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构种去关越周持众己引，思是事支务。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92965" y="3400857"/>
            <a:ext cx="4490339" cy="747135"/>
            <a:chOff x="6092964" y="3400855"/>
            <a:chExt cx="4490339" cy="747135"/>
          </a:xfrm>
        </p:grpSpPr>
        <p:sp>
          <p:nvSpPr>
            <p:cNvPr id="72" name="Rectangle 3"/>
            <p:cNvSpPr txBox="1">
              <a:spLocks noChangeArrowheads="1"/>
            </p:cNvSpPr>
            <p:nvPr/>
          </p:nvSpPr>
          <p:spPr bwMode="auto">
            <a:xfrm>
              <a:off x="6092964" y="3400855"/>
              <a:ext cx="44903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 smtClean="0">
                  <a:solidFill>
                    <a:srgbClr val="F478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03. Slide main title</a:t>
              </a:r>
              <a:endParaRPr lang="en-US" altLang="ko-KR" sz="2400">
                <a:solidFill>
                  <a:srgbClr val="F47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3" name="Rectangle 3"/>
            <p:cNvSpPr txBox="1">
              <a:spLocks noChangeArrowheads="1"/>
            </p:cNvSpPr>
            <p:nvPr/>
          </p:nvSpPr>
          <p:spPr bwMode="auto">
            <a:xfrm>
              <a:off x="6531208" y="3807255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构种去关越周持众己引，思是事支务。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092965" y="4415616"/>
            <a:ext cx="4490339" cy="1081672"/>
            <a:chOff x="6092964" y="4415616"/>
            <a:chExt cx="4490339" cy="1081672"/>
          </a:xfrm>
        </p:grpSpPr>
        <p:sp>
          <p:nvSpPr>
            <p:cNvPr id="74" name="Rectangle 3"/>
            <p:cNvSpPr txBox="1">
              <a:spLocks noChangeArrowheads="1"/>
            </p:cNvSpPr>
            <p:nvPr/>
          </p:nvSpPr>
          <p:spPr bwMode="auto">
            <a:xfrm>
              <a:off x="6092964" y="4415616"/>
              <a:ext cx="44903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/>
              <a:r>
                <a:rPr lang="en-US" altLang="ko-KR" sz="2400" smtClean="0">
                  <a:solidFill>
                    <a:srgbClr val="FED55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04. Slide main title</a:t>
              </a:r>
              <a:endParaRPr lang="en-US" altLang="ko-KR" sz="2400">
                <a:solidFill>
                  <a:srgbClr val="FED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6531208" y="4822016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构种去关越周持众己引，思是事支务。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3"/>
            <p:cNvSpPr txBox="1">
              <a:spLocks noChangeArrowheads="1"/>
            </p:cNvSpPr>
            <p:nvPr/>
          </p:nvSpPr>
          <p:spPr bwMode="auto">
            <a:xfrm>
              <a:off x="6531208" y="5156553"/>
              <a:ext cx="4052095" cy="34073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/>
              <a:r>
                <a:rPr lang="zh-CN" altLang="en-US" sz="1600" b="0" dirty="0">
                  <a:solidFill>
                    <a:schemeClr val="bg1">
                      <a:lumMod val="9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构种去关越周己引，思是质想隶事支务。</a:t>
              </a:r>
              <a:endParaRPr lang="en-US" altLang="ko-KR" sz="16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9174" y="1918641"/>
            <a:ext cx="4274988" cy="264544"/>
            <a:chOff x="1109173" y="1918641"/>
            <a:chExt cx="4274988" cy="264544"/>
          </a:xfrm>
        </p:grpSpPr>
        <p:sp>
          <p:nvSpPr>
            <p:cNvPr id="77" name="Freeform 19"/>
            <p:cNvSpPr/>
            <p:nvPr/>
          </p:nvSpPr>
          <p:spPr bwMode="auto">
            <a:xfrm>
              <a:off x="1109173" y="2078992"/>
              <a:ext cx="4071600" cy="45719"/>
            </a:xfrm>
            <a:custGeom>
              <a:avLst/>
              <a:gdLst>
                <a:gd name="T0" fmla="*/ 0 w 5660"/>
                <a:gd name="T1" fmla="*/ 2 h 27"/>
                <a:gd name="T2" fmla="*/ 349 w 5660"/>
                <a:gd name="T3" fmla="*/ 10 h 27"/>
                <a:gd name="T4" fmla="*/ 745 w 5660"/>
                <a:gd name="T5" fmla="*/ 14 h 27"/>
                <a:gd name="T6" fmla="*/ 832 w 5660"/>
                <a:gd name="T7" fmla="*/ 13 h 27"/>
                <a:gd name="T8" fmla="*/ 1077 w 5660"/>
                <a:gd name="T9" fmla="*/ 9 h 27"/>
                <a:gd name="T10" fmla="*/ 1254 w 5660"/>
                <a:gd name="T11" fmla="*/ 9 h 27"/>
                <a:gd name="T12" fmla="*/ 1318 w 5660"/>
                <a:gd name="T13" fmla="*/ 10 h 27"/>
                <a:gd name="T14" fmla="*/ 1439 w 5660"/>
                <a:gd name="T15" fmla="*/ 14 h 27"/>
                <a:gd name="T16" fmla="*/ 1482 w 5660"/>
                <a:gd name="T17" fmla="*/ 14 h 27"/>
                <a:gd name="T18" fmla="*/ 1660 w 5660"/>
                <a:gd name="T19" fmla="*/ 13 h 27"/>
                <a:gd name="T20" fmla="*/ 1705 w 5660"/>
                <a:gd name="T21" fmla="*/ 14 h 27"/>
                <a:gd name="T22" fmla="*/ 1749 w 5660"/>
                <a:gd name="T23" fmla="*/ 18 h 27"/>
                <a:gd name="T24" fmla="*/ 1871 w 5660"/>
                <a:gd name="T25" fmla="*/ 23 h 27"/>
                <a:gd name="T26" fmla="*/ 1920 w 5660"/>
                <a:gd name="T27" fmla="*/ 24 h 27"/>
                <a:gd name="T28" fmla="*/ 1994 w 5660"/>
                <a:gd name="T29" fmla="*/ 21 h 27"/>
                <a:gd name="T30" fmla="*/ 2230 w 5660"/>
                <a:gd name="T31" fmla="*/ 5 h 27"/>
                <a:gd name="T32" fmla="*/ 2299 w 5660"/>
                <a:gd name="T33" fmla="*/ 2 h 27"/>
                <a:gd name="T34" fmla="*/ 2533 w 5660"/>
                <a:gd name="T35" fmla="*/ 0 h 27"/>
                <a:gd name="T36" fmla="*/ 2743 w 5660"/>
                <a:gd name="T37" fmla="*/ 1 h 27"/>
                <a:gd name="T38" fmla="*/ 2774 w 5660"/>
                <a:gd name="T39" fmla="*/ 2 h 27"/>
                <a:gd name="T40" fmla="*/ 2794 w 5660"/>
                <a:gd name="T41" fmla="*/ 4 h 27"/>
                <a:gd name="T42" fmla="*/ 2873 w 5660"/>
                <a:gd name="T43" fmla="*/ 10 h 27"/>
                <a:gd name="T44" fmla="*/ 2970 w 5660"/>
                <a:gd name="T45" fmla="*/ 12 h 27"/>
                <a:gd name="T46" fmla="*/ 3079 w 5660"/>
                <a:gd name="T47" fmla="*/ 11 h 27"/>
                <a:gd name="T48" fmla="*/ 3267 w 5660"/>
                <a:gd name="T49" fmla="*/ 12 h 27"/>
                <a:gd name="T50" fmla="*/ 3604 w 5660"/>
                <a:gd name="T51" fmla="*/ 13 h 27"/>
                <a:gd name="T52" fmla="*/ 3689 w 5660"/>
                <a:gd name="T53" fmla="*/ 12 h 27"/>
                <a:gd name="T54" fmla="*/ 3774 w 5660"/>
                <a:gd name="T55" fmla="*/ 13 h 27"/>
                <a:gd name="T56" fmla="*/ 3958 w 5660"/>
                <a:gd name="T57" fmla="*/ 22 h 27"/>
                <a:gd name="T58" fmla="*/ 4009 w 5660"/>
                <a:gd name="T59" fmla="*/ 24 h 27"/>
                <a:gd name="T60" fmla="*/ 4264 w 5660"/>
                <a:gd name="T61" fmla="*/ 27 h 27"/>
                <a:gd name="T62" fmla="*/ 4336 w 5660"/>
                <a:gd name="T63" fmla="*/ 24 h 27"/>
                <a:gd name="T64" fmla="*/ 4371 w 5660"/>
                <a:gd name="T65" fmla="*/ 22 h 27"/>
                <a:gd name="T66" fmla="*/ 4570 w 5660"/>
                <a:gd name="T67" fmla="*/ 16 h 27"/>
                <a:gd name="T68" fmla="*/ 4819 w 5660"/>
                <a:gd name="T69" fmla="*/ 13 h 27"/>
                <a:gd name="T70" fmla="*/ 5013 w 5660"/>
                <a:gd name="T71" fmla="*/ 15 h 27"/>
                <a:gd name="T72" fmla="*/ 5158 w 5660"/>
                <a:gd name="T73" fmla="*/ 14 h 27"/>
                <a:gd name="T74" fmla="*/ 5186 w 5660"/>
                <a:gd name="T75" fmla="*/ 13 h 27"/>
                <a:gd name="T76" fmla="*/ 5247 w 5660"/>
                <a:gd name="T77" fmla="*/ 11 h 27"/>
                <a:gd name="T78" fmla="*/ 5418 w 5660"/>
                <a:gd name="T79" fmla="*/ 12 h 27"/>
                <a:gd name="T80" fmla="*/ 5479 w 5660"/>
                <a:gd name="T81" fmla="*/ 13 h 27"/>
                <a:gd name="T82" fmla="*/ 5526 w 5660"/>
                <a:gd name="T83" fmla="*/ 13 h 27"/>
                <a:gd name="T84" fmla="*/ 5625 w 5660"/>
                <a:gd name="T85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0" h="27">
                  <a:moveTo>
                    <a:pt x="0" y="2"/>
                  </a:moveTo>
                  <a:lnTo>
                    <a:pt x="0" y="2"/>
                  </a:lnTo>
                  <a:lnTo>
                    <a:pt x="105" y="4"/>
                  </a:lnTo>
                  <a:lnTo>
                    <a:pt x="349" y="10"/>
                  </a:lnTo>
                  <a:lnTo>
                    <a:pt x="627" y="13"/>
                  </a:lnTo>
                  <a:lnTo>
                    <a:pt x="745" y="14"/>
                  </a:lnTo>
                  <a:lnTo>
                    <a:pt x="832" y="13"/>
                  </a:lnTo>
                  <a:lnTo>
                    <a:pt x="832" y="13"/>
                  </a:lnTo>
                  <a:lnTo>
                    <a:pt x="960" y="11"/>
                  </a:lnTo>
                  <a:lnTo>
                    <a:pt x="1077" y="9"/>
                  </a:lnTo>
                  <a:lnTo>
                    <a:pt x="1176" y="9"/>
                  </a:lnTo>
                  <a:lnTo>
                    <a:pt x="1254" y="9"/>
                  </a:lnTo>
                  <a:lnTo>
                    <a:pt x="1254" y="9"/>
                  </a:lnTo>
                  <a:lnTo>
                    <a:pt x="1318" y="10"/>
                  </a:lnTo>
                  <a:lnTo>
                    <a:pt x="1382" y="12"/>
                  </a:lnTo>
                  <a:lnTo>
                    <a:pt x="1439" y="14"/>
                  </a:lnTo>
                  <a:lnTo>
                    <a:pt x="1482" y="14"/>
                  </a:lnTo>
                  <a:lnTo>
                    <a:pt x="1482" y="14"/>
                  </a:lnTo>
                  <a:lnTo>
                    <a:pt x="1596" y="13"/>
                  </a:lnTo>
                  <a:lnTo>
                    <a:pt x="1660" y="13"/>
                  </a:lnTo>
                  <a:lnTo>
                    <a:pt x="1687" y="13"/>
                  </a:lnTo>
                  <a:lnTo>
                    <a:pt x="1705" y="14"/>
                  </a:lnTo>
                  <a:lnTo>
                    <a:pt x="1705" y="14"/>
                  </a:lnTo>
                  <a:lnTo>
                    <a:pt x="1749" y="18"/>
                  </a:lnTo>
                  <a:lnTo>
                    <a:pt x="1809" y="21"/>
                  </a:lnTo>
                  <a:lnTo>
                    <a:pt x="1871" y="23"/>
                  </a:lnTo>
                  <a:lnTo>
                    <a:pt x="1920" y="24"/>
                  </a:lnTo>
                  <a:lnTo>
                    <a:pt x="1920" y="24"/>
                  </a:lnTo>
                  <a:lnTo>
                    <a:pt x="1948" y="23"/>
                  </a:lnTo>
                  <a:lnTo>
                    <a:pt x="1994" y="21"/>
                  </a:lnTo>
                  <a:lnTo>
                    <a:pt x="2113" y="13"/>
                  </a:lnTo>
                  <a:lnTo>
                    <a:pt x="2230" y="5"/>
                  </a:lnTo>
                  <a:lnTo>
                    <a:pt x="2273" y="3"/>
                  </a:lnTo>
                  <a:lnTo>
                    <a:pt x="2299" y="2"/>
                  </a:lnTo>
                  <a:lnTo>
                    <a:pt x="2299" y="2"/>
                  </a:lnTo>
                  <a:lnTo>
                    <a:pt x="2533" y="0"/>
                  </a:lnTo>
                  <a:lnTo>
                    <a:pt x="2686" y="0"/>
                  </a:lnTo>
                  <a:lnTo>
                    <a:pt x="2743" y="1"/>
                  </a:lnTo>
                  <a:lnTo>
                    <a:pt x="2762" y="1"/>
                  </a:lnTo>
                  <a:lnTo>
                    <a:pt x="2774" y="2"/>
                  </a:lnTo>
                  <a:lnTo>
                    <a:pt x="2774" y="2"/>
                  </a:lnTo>
                  <a:lnTo>
                    <a:pt x="2794" y="4"/>
                  </a:lnTo>
                  <a:lnTo>
                    <a:pt x="2818" y="7"/>
                  </a:lnTo>
                  <a:lnTo>
                    <a:pt x="2873" y="10"/>
                  </a:lnTo>
                  <a:lnTo>
                    <a:pt x="2928" y="12"/>
                  </a:lnTo>
                  <a:lnTo>
                    <a:pt x="2970" y="12"/>
                  </a:lnTo>
                  <a:lnTo>
                    <a:pt x="2970" y="12"/>
                  </a:lnTo>
                  <a:lnTo>
                    <a:pt x="3079" y="11"/>
                  </a:lnTo>
                  <a:lnTo>
                    <a:pt x="3267" y="12"/>
                  </a:lnTo>
                  <a:lnTo>
                    <a:pt x="3267" y="12"/>
                  </a:lnTo>
                  <a:lnTo>
                    <a:pt x="3499" y="13"/>
                  </a:lnTo>
                  <a:lnTo>
                    <a:pt x="3604" y="13"/>
                  </a:lnTo>
                  <a:lnTo>
                    <a:pt x="3689" y="12"/>
                  </a:lnTo>
                  <a:lnTo>
                    <a:pt x="3689" y="12"/>
                  </a:lnTo>
                  <a:lnTo>
                    <a:pt x="3728" y="12"/>
                  </a:lnTo>
                  <a:lnTo>
                    <a:pt x="3774" y="13"/>
                  </a:lnTo>
                  <a:lnTo>
                    <a:pt x="3872" y="18"/>
                  </a:lnTo>
                  <a:lnTo>
                    <a:pt x="3958" y="22"/>
                  </a:lnTo>
                  <a:lnTo>
                    <a:pt x="4009" y="24"/>
                  </a:lnTo>
                  <a:lnTo>
                    <a:pt x="4009" y="24"/>
                  </a:lnTo>
                  <a:lnTo>
                    <a:pt x="4162" y="27"/>
                  </a:lnTo>
                  <a:lnTo>
                    <a:pt x="4264" y="27"/>
                  </a:lnTo>
                  <a:lnTo>
                    <a:pt x="4306" y="26"/>
                  </a:lnTo>
                  <a:lnTo>
                    <a:pt x="4336" y="24"/>
                  </a:lnTo>
                  <a:lnTo>
                    <a:pt x="4336" y="24"/>
                  </a:lnTo>
                  <a:lnTo>
                    <a:pt x="4371" y="22"/>
                  </a:lnTo>
                  <a:lnTo>
                    <a:pt x="4426" y="20"/>
                  </a:lnTo>
                  <a:lnTo>
                    <a:pt x="4570" y="16"/>
                  </a:lnTo>
                  <a:lnTo>
                    <a:pt x="4717" y="14"/>
                  </a:lnTo>
                  <a:lnTo>
                    <a:pt x="4819" y="13"/>
                  </a:lnTo>
                  <a:lnTo>
                    <a:pt x="4819" y="13"/>
                  </a:lnTo>
                  <a:lnTo>
                    <a:pt x="5013" y="15"/>
                  </a:lnTo>
                  <a:lnTo>
                    <a:pt x="5117" y="15"/>
                  </a:lnTo>
                  <a:lnTo>
                    <a:pt x="5158" y="14"/>
                  </a:lnTo>
                  <a:lnTo>
                    <a:pt x="5186" y="13"/>
                  </a:lnTo>
                  <a:lnTo>
                    <a:pt x="5186" y="13"/>
                  </a:lnTo>
                  <a:lnTo>
                    <a:pt x="5212" y="12"/>
                  </a:lnTo>
                  <a:lnTo>
                    <a:pt x="5247" y="11"/>
                  </a:lnTo>
                  <a:lnTo>
                    <a:pt x="5332" y="11"/>
                  </a:lnTo>
                  <a:lnTo>
                    <a:pt x="5418" y="12"/>
                  </a:lnTo>
                  <a:lnTo>
                    <a:pt x="5479" y="13"/>
                  </a:lnTo>
                  <a:lnTo>
                    <a:pt x="5479" y="13"/>
                  </a:lnTo>
                  <a:lnTo>
                    <a:pt x="5502" y="14"/>
                  </a:lnTo>
                  <a:lnTo>
                    <a:pt x="5526" y="13"/>
                  </a:lnTo>
                  <a:lnTo>
                    <a:pt x="5577" y="10"/>
                  </a:lnTo>
                  <a:lnTo>
                    <a:pt x="5625" y="4"/>
                  </a:lnTo>
                  <a:lnTo>
                    <a:pt x="5660" y="0"/>
                  </a:lnTo>
                </a:path>
              </a:pathLst>
            </a:custGeom>
            <a:noFill/>
            <a:ln w="19050" cap="rnd">
              <a:solidFill>
                <a:srgbClr val="EA554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ko-KR" altLang="en-US" sz="1600"/>
            </a:p>
          </p:txBody>
        </p:sp>
        <p:pic>
          <p:nvPicPr>
            <p:cNvPr id="78" name="Picture 105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5144575" y="1918641"/>
              <a:ext cx="239586" cy="264544"/>
            </a:xfrm>
            <a:prstGeom prst="rect">
              <a:avLst/>
            </a:prstGeom>
          </p:spPr>
        </p:pic>
      </p:grp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1021200" y="1285908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56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 cstate="screen"/>
          <a:srcRect l="24479" t="10238" r="24479" b="34815"/>
          <a:stretch>
            <a:fillRect/>
          </a:stretch>
        </p:blipFill>
        <p:spPr>
          <a:xfrm>
            <a:off x="3599983" y="-245595"/>
            <a:ext cx="4992035" cy="3022873"/>
          </a:xfrm>
          <a:prstGeom prst="rect">
            <a:avLst/>
          </a:prstGeom>
        </p:spPr>
      </p:pic>
      <p:grpSp>
        <p:nvGrpSpPr>
          <p:cNvPr id="4" name="Group 97"/>
          <p:cNvGrpSpPr/>
          <p:nvPr/>
        </p:nvGrpSpPr>
        <p:grpSpPr>
          <a:xfrm>
            <a:off x="3883084" y="4335263"/>
            <a:ext cx="4425832" cy="154452"/>
            <a:chOff x="6011540" y="3627717"/>
            <a:chExt cx="4449974" cy="15529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01154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6244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2116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17206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22991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27994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378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38783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4456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4965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54748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9751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4754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9758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74761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79764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8476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8985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94947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99950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04953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09956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4959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19962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2496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3005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35145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40149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45152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50155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55158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76016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6525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70341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75431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80434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85437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790440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95443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80044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80553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810626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>
              <a:off x="815630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820720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826592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831682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837467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842470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848256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853259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85904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86413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869224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8" name="Freeform 16"/>
            <p:cNvSpPr/>
            <p:nvPr/>
          </p:nvSpPr>
          <p:spPr bwMode="auto">
            <a:xfrm>
              <a:off x="874227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59" name="Freeform 17"/>
            <p:cNvSpPr/>
            <p:nvPr/>
          </p:nvSpPr>
          <p:spPr bwMode="auto">
            <a:xfrm>
              <a:off x="879230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884234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889237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89424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89924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90433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5" name="Freeform 23"/>
            <p:cNvSpPr/>
            <p:nvPr/>
          </p:nvSpPr>
          <p:spPr bwMode="auto">
            <a:xfrm>
              <a:off x="909423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914426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7" name="Freeform 25"/>
            <p:cNvSpPr/>
            <p:nvPr/>
          </p:nvSpPr>
          <p:spPr bwMode="auto">
            <a:xfrm>
              <a:off x="919429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8" name="Freeform 26"/>
            <p:cNvSpPr/>
            <p:nvPr/>
          </p:nvSpPr>
          <p:spPr bwMode="auto">
            <a:xfrm>
              <a:off x="924432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69" name="Freeform 27"/>
            <p:cNvSpPr/>
            <p:nvPr/>
          </p:nvSpPr>
          <p:spPr bwMode="auto">
            <a:xfrm>
              <a:off x="929435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0" name="Freeform 28"/>
            <p:cNvSpPr/>
            <p:nvPr/>
          </p:nvSpPr>
          <p:spPr bwMode="auto">
            <a:xfrm>
              <a:off x="934438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1" name="Freeform 29"/>
            <p:cNvSpPr/>
            <p:nvPr/>
          </p:nvSpPr>
          <p:spPr bwMode="auto">
            <a:xfrm>
              <a:off x="93944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2" name="Freeform 30"/>
            <p:cNvSpPr/>
            <p:nvPr/>
          </p:nvSpPr>
          <p:spPr bwMode="auto">
            <a:xfrm>
              <a:off x="94453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3" name="Freeform 31"/>
            <p:cNvSpPr/>
            <p:nvPr/>
          </p:nvSpPr>
          <p:spPr bwMode="auto">
            <a:xfrm>
              <a:off x="949621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4" name="Freeform 32"/>
            <p:cNvSpPr/>
            <p:nvPr/>
          </p:nvSpPr>
          <p:spPr bwMode="auto">
            <a:xfrm>
              <a:off x="954625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5" name="Freeform 33"/>
            <p:cNvSpPr/>
            <p:nvPr/>
          </p:nvSpPr>
          <p:spPr bwMode="auto">
            <a:xfrm>
              <a:off x="959628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6" name="Freeform 34"/>
            <p:cNvSpPr/>
            <p:nvPr/>
          </p:nvSpPr>
          <p:spPr bwMode="auto">
            <a:xfrm>
              <a:off x="964631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969634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97463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79" name="Freeform 37"/>
            <p:cNvSpPr/>
            <p:nvPr/>
          </p:nvSpPr>
          <p:spPr bwMode="auto">
            <a:xfrm>
              <a:off x="97972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984817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989907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994910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9913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1004916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1009919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101492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102001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1025102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1030106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1035199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ko-KR" altLang="en-US">
                <a:solidFill>
                  <a:srgbClr val="F47804"/>
                </a:solidFill>
              </a:endParaRPr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3437571" y="4585381"/>
            <a:ext cx="5316860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zh-CN" altLang="en-US" sz="3200" b="0" dirty="0">
                <a:solidFill>
                  <a:srgbClr val="F4780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  <a:endParaRPr lang="en-US" altLang="ko-KR" sz="3200" b="0" dirty="0">
              <a:solidFill>
                <a:srgbClr val="F4780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3685222" y="5167118"/>
            <a:ext cx="4821559" cy="648512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北带规着边准是果，江电接拉西反放，角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连攻能也。外新亲通气化低团那打，你越次以义名团商红，美示辰上枕块线年效。积入得联节相准表，结全共天极美气，具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</a:t>
            </a:r>
            <a:endParaRPr lang="en-US" altLang="ko-KR" sz="12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036" y="2777278"/>
            <a:ext cx="2267909" cy="2188654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29" y="2570874"/>
            <a:ext cx="2188655" cy="2103302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00" y="2662316"/>
            <a:ext cx="2085013" cy="202404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611" y="2777840"/>
            <a:ext cx="2213040" cy="2164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45896" y="257326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4" name="차트 27"/>
          <p:cNvGraphicFramePr/>
          <p:nvPr/>
        </p:nvGraphicFramePr>
        <p:xfrm>
          <a:off x="1084227" y="2541662"/>
          <a:ext cx="10052333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5" name="Group 2"/>
          <p:cNvGrpSpPr/>
          <p:nvPr/>
        </p:nvGrpSpPr>
        <p:grpSpPr>
          <a:xfrm>
            <a:off x="2683063" y="1893081"/>
            <a:ext cx="5907732" cy="594038"/>
            <a:chOff x="2317303" y="1973091"/>
            <a:chExt cx="5907732" cy="594038"/>
          </a:xfrm>
        </p:grpSpPr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2317304" y="2400930"/>
              <a:ext cx="5907731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defTabSz="914400" eaLnBrk="1" hangingPunct="1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除电响保毛东长给对例计支，去白因战算即们飞确达正，能习屈员求认不磨何造。</a:t>
              </a:r>
              <a:endParaRPr lang="en-US" altLang="ko-KR" sz="1200" dirty="0">
                <a:solidFill>
                  <a:schemeClr val="bg1">
                    <a:lumMod val="85000"/>
                  </a:schemeClr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87" name="speed"/>
            <p:cNvSpPr txBox="1">
              <a:spLocks noChangeArrowheads="1"/>
            </p:cNvSpPr>
            <p:nvPr/>
          </p:nvSpPr>
          <p:spPr bwMode="auto">
            <a:xfrm>
              <a:off x="2317303" y="1973091"/>
              <a:ext cx="5907731" cy="3323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en-US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400" b="1">
                  <a:solidFill>
                    <a:schemeClr val="bg1"/>
                  </a:solidFill>
                  <a:effectLst>
                    <a:outerShdw blurRad="25400" dist="12700" dir="5400000" algn="t" rotWithShape="0">
                      <a:prstClr val="black">
                        <a:alpha val="80000"/>
                      </a:prstClr>
                    </a:outerShdw>
                  </a:effectLst>
                  <a:latin typeface="Calibri" panose="020F0502020204030204" pitchFamily="34" charset="0"/>
                  <a:ea typeface="Tahoma" panose="020B0604030504040204" pitchFamily="34" charset="0"/>
                  <a:cs typeface="Arial" panose="020B0604020202020204" pitchFamily="34" charset="0"/>
                </a:defRPr>
              </a:lvl1pPr>
              <a:lvl2pPr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 latinLnBrk="1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 latinLnBrk="1">
                <a:defRPr kumimoji="1">
                  <a:latin typeface="굴림" pitchFamily="50" charset="-127"/>
                  <a:ea typeface="굴림" pitchFamily="50" charset="-127"/>
                </a:defRPr>
              </a:lvl6pPr>
              <a:lvl7pPr latinLnBrk="1">
                <a:defRPr kumimoji="1">
                  <a:latin typeface="굴림" pitchFamily="50" charset="-127"/>
                  <a:ea typeface="굴림" pitchFamily="50" charset="-127"/>
                </a:defRPr>
              </a:lvl7pPr>
              <a:lvl8pPr latinLnBrk="1">
                <a:defRPr kumimoji="1">
                  <a:latin typeface="굴림" pitchFamily="50" charset="-127"/>
                  <a:ea typeface="굴림" pitchFamily="50" charset="-127"/>
                </a:defRPr>
              </a:lvl8pPr>
              <a:lvl9pPr latinLnBrk="1"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zh-CN" altLang="en-US" dirty="0" smtClean="0">
                  <a:solidFill>
                    <a:srgbClr val="FAC752"/>
                  </a:solidFill>
                  <a:effectLst/>
                </a:rPr>
                <a:t>输入你的标题</a:t>
              </a:r>
              <a:endParaRPr lang="en-US" altLang="ko-KR" dirty="0">
                <a:solidFill>
                  <a:srgbClr val="FAC752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Graphic spid="84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3"/>
          <p:cNvPicPr>
            <a:picLocks noChangeAspect="1"/>
          </p:cNvPicPr>
          <p:nvPr/>
        </p:nvPicPr>
        <p:blipFill rotWithShape="1">
          <a:blip r:embed="rId3" cstate="screen"/>
          <a:srcRect l="4583" r="54792" b="7222"/>
          <a:stretch>
            <a:fillRect/>
          </a:stretch>
        </p:blipFill>
        <p:spPr>
          <a:xfrm>
            <a:off x="855095" y="0"/>
            <a:ext cx="4171988" cy="5359400"/>
          </a:xfrm>
          <a:prstGeom prst="rect">
            <a:avLst/>
          </a:prstGeom>
        </p:spPr>
      </p:pic>
      <p:grpSp>
        <p:nvGrpSpPr>
          <p:cNvPr id="12" name="Group 97"/>
          <p:cNvGrpSpPr/>
          <p:nvPr/>
        </p:nvGrpSpPr>
        <p:grpSpPr>
          <a:xfrm>
            <a:off x="5365656" y="3082915"/>
            <a:ext cx="4425832" cy="154452"/>
            <a:chOff x="6011540" y="3627717"/>
            <a:chExt cx="4449974" cy="155295"/>
          </a:xfrm>
          <a:solidFill>
            <a:schemeClr val="bg1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601154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06244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12116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17206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622991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627994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63378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38783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4456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64965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654748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659751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64754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669758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74761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679764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68476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68985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694947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699950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704953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709956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714959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719962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72496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73005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735145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740149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745152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750155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755158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76016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76525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770341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775431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780434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785437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790440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795443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80044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80553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810626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5"/>
            <p:cNvSpPr/>
            <p:nvPr/>
          </p:nvSpPr>
          <p:spPr bwMode="auto">
            <a:xfrm>
              <a:off x="815630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6"/>
            <p:cNvSpPr/>
            <p:nvPr/>
          </p:nvSpPr>
          <p:spPr bwMode="auto">
            <a:xfrm>
              <a:off x="820720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826592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8"/>
            <p:cNvSpPr/>
            <p:nvPr/>
          </p:nvSpPr>
          <p:spPr bwMode="auto">
            <a:xfrm>
              <a:off x="831682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9"/>
            <p:cNvSpPr/>
            <p:nvPr/>
          </p:nvSpPr>
          <p:spPr bwMode="auto">
            <a:xfrm>
              <a:off x="837467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Freeform 10"/>
            <p:cNvSpPr/>
            <p:nvPr/>
          </p:nvSpPr>
          <p:spPr bwMode="auto">
            <a:xfrm>
              <a:off x="842470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Freeform 11"/>
            <p:cNvSpPr/>
            <p:nvPr/>
          </p:nvSpPr>
          <p:spPr bwMode="auto">
            <a:xfrm>
              <a:off x="848256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853259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13"/>
            <p:cNvSpPr/>
            <p:nvPr/>
          </p:nvSpPr>
          <p:spPr bwMode="auto">
            <a:xfrm>
              <a:off x="85904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86413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15"/>
            <p:cNvSpPr/>
            <p:nvPr/>
          </p:nvSpPr>
          <p:spPr bwMode="auto">
            <a:xfrm>
              <a:off x="869224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16"/>
            <p:cNvSpPr/>
            <p:nvPr/>
          </p:nvSpPr>
          <p:spPr bwMode="auto">
            <a:xfrm>
              <a:off x="874227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17"/>
            <p:cNvSpPr/>
            <p:nvPr/>
          </p:nvSpPr>
          <p:spPr bwMode="auto">
            <a:xfrm>
              <a:off x="879230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18"/>
            <p:cNvSpPr/>
            <p:nvPr/>
          </p:nvSpPr>
          <p:spPr bwMode="auto">
            <a:xfrm>
              <a:off x="884234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19"/>
            <p:cNvSpPr/>
            <p:nvPr/>
          </p:nvSpPr>
          <p:spPr bwMode="auto">
            <a:xfrm>
              <a:off x="889237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20"/>
            <p:cNvSpPr/>
            <p:nvPr/>
          </p:nvSpPr>
          <p:spPr bwMode="auto">
            <a:xfrm>
              <a:off x="89424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21"/>
            <p:cNvSpPr/>
            <p:nvPr/>
          </p:nvSpPr>
          <p:spPr bwMode="auto">
            <a:xfrm>
              <a:off x="89924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22"/>
            <p:cNvSpPr/>
            <p:nvPr/>
          </p:nvSpPr>
          <p:spPr bwMode="auto">
            <a:xfrm>
              <a:off x="90433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23"/>
            <p:cNvSpPr/>
            <p:nvPr/>
          </p:nvSpPr>
          <p:spPr bwMode="auto">
            <a:xfrm>
              <a:off x="909423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24"/>
            <p:cNvSpPr/>
            <p:nvPr/>
          </p:nvSpPr>
          <p:spPr bwMode="auto">
            <a:xfrm>
              <a:off x="914426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919429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924432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929435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28"/>
            <p:cNvSpPr/>
            <p:nvPr/>
          </p:nvSpPr>
          <p:spPr bwMode="auto">
            <a:xfrm>
              <a:off x="934438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29"/>
            <p:cNvSpPr/>
            <p:nvPr/>
          </p:nvSpPr>
          <p:spPr bwMode="auto">
            <a:xfrm>
              <a:off x="93944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30"/>
            <p:cNvSpPr/>
            <p:nvPr/>
          </p:nvSpPr>
          <p:spPr bwMode="auto">
            <a:xfrm>
              <a:off x="94453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31"/>
            <p:cNvSpPr/>
            <p:nvPr/>
          </p:nvSpPr>
          <p:spPr bwMode="auto">
            <a:xfrm>
              <a:off x="949621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954625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33"/>
            <p:cNvSpPr/>
            <p:nvPr/>
          </p:nvSpPr>
          <p:spPr bwMode="auto">
            <a:xfrm>
              <a:off x="959628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34"/>
            <p:cNvSpPr/>
            <p:nvPr/>
          </p:nvSpPr>
          <p:spPr bwMode="auto">
            <a:xfrm>
              <a:off x="964631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35"/>
            <p:cNvSpPr/>
            <p:nvPr/>
          </p:nvSpPr>
          <p:spPr bwMode="auto">
            <a:xfrm>
              <a:off x="969634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36"/>
            <p:cNvSpPr/>
            <p:nvPr/>
          </p:nvSpPr>
          <p:spPr bwMode="auto">
            <a:xfrm>
              <a:off x="97463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37"/>
            <p:cNvSpPr/>
            <p:nvPr/>
          </p:nvSpPr>
          <p:spPr bwMode="auto">
            <a:xfrm>
              <a:off x="97972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38"/>
            <p:cNvSpPr/>
            <p:nvPr/>
          </p:nvSpPr>
          <p:spPr bwMode="auto">
            <a:xfrm>
              <a:off x="984817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39"/>
            <p:cNvSpPr/>
            <p:nvPr/>
          </p:nvSpPr>
          <p:spPr bwMode="auto">
            <a:xfrm>
              <a:off x="989907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40"/>
            <p:cNvSpPr/>
            <p:nvPr/>
          </p:nvSpPr>
          <p:spPr bwMode="auto">
            <a:xfrm>
              <a:off x="994910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999913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2" name="Freeform 42"/>
            <p:cNvSpPr/>
            <p:nvPr/>
          </p:nvSpPr>
          <p:spPr bwMode="auto">
            <a:xfrm>
              <a:off x="1004916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3" name="Freeform 43"/>
            <p:cNvSpPr/>
            <p:nvPr/>
          </p:nvSpPr>
          <p:spPr bwMode="auto">
            <a:xfrm>
              <a:off x="1009919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4" name="Freeform 44"/>
            <p:cNvSpPr/>
            <p:nvPr/>
          </p:nvSpPr>
          <p:spPr bwMode="auto">
            <a:xfrm>
              <a:off x="101492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102001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6" name="Freeform 46"/>
            <p:cNvSpPr/>
            <p:nvPr/>
          </p:nvSpPr>
          <p:spPr bwMode="auto">
            <a:xfrm>
              <a:off x="1025102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7" name="Freeform 45"/>
            <p:cNvSpPr/>
            <p:nvPr/>
          </p:nvSpPr>
          <p:spPr bwMode="auto">
            <a:xfrm>
              <a:off x="1030106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8" name="Freeform 46"/>
            <p:cNvSpPr/>
            <p:nvPr/>
          </p:nvSpPr>
          <p:spPr bwMode="auto">
            <a:xfrm>
              <a:off x="1035199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189" name="Rectangle 3"/>
          <p:cNvSpPr txBox="1">
            <a:spLocks noChangeArrowheads="1"/>
          </p:cNvSpPr>
          <p:nvPr/>
        </p:nvSpPr>
        <p:spPr bwMode="auto">
          <a:xfrm>
            <a:off x="5251357" y="3395070"/>
            <a:ext cx="5316860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zh-CN" altLang="en-US" sz="3200" b="0" dirty="0" smtClean="0">
                <a:solidFill>
                  <a:srgbClr val="F4840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  <a:endParaRPr lang="en-US" altLang="ko-KR" sz="3200" b="0" dirty="0">
              <a:solidFill>
                <a:srgbClr val="F4840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Rectangle 3"/>
          <p:cNvSpPr txBox="1">
            <a:spLocks noChangeArrowheads="1"/>
          </p:cNvSpPr>
          <p:nvPr/>
        </p:nvSpPr>
        <p:spPr bwMode="auto">
          <a:xfrm>
            <a:off x="5251358" y="3976809"/>
            <a:ext cx="4821559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北带规着边准是果，江电接拉西反放，角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连攻能也。外新亲通气化低团那打，你越次以义名团商红，美示辰上枕块线年效。积入得联节相准表，结全共天极美气，具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热法从导。状非年单千月确第到在标，没因收数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目何。</a:t>
            </a:r>
            <a:endParaRPr lang="en-US" altLang="ko-KR" sz="12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355" y="1585373"/>
            <a:ext cx="2267909" cy="21886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337" y="1512327"/>
            <a:ext cx="2188655" cy="21033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600" y="1491675"/>
            <a:ext cx="2085013" cy="2017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7" y="1585373"/>
            <a:ext cx="2213040" cy="2164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9" grpId="0"/>
          <p:bldP spid="1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9" grpId="0"/>
          <p:bldP spid="19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37187" y="309579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차트 6"/>
          <p:cNvGraphicFramePr/>
          <p:nvPr/>
        </p:nvGraphicFramePr>
        <p:xfrm>
          <a:off x="1275740" y="1790701"/>
          <a:ext cx="4449395" cy="313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6"/>
          <p:cNvGraphicFramePr/>
          <p:nvPr/>
        </p:nvGraphicFramePr>
        <p:xfrm>
          <a:off x="6466865" y="1790701"/>
          <a:ext cx="4449395" cy="313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42901" y="4361690"/>
            <a:ext cx="5327207" cy="1498567"/>
            <a:chOff x="342900" y="4361688"/>
            <a:chExt cx="5327206" cy="1498567"/>
          </a:xfrm>
        </p:grpSpPr>
        <p:grpSp>
          <p:nvGrpSpPr>
            <p:cNvPr id="10" name="Group 5"/>
            <p:cNvGrpSpPr/>
            <p:nvPr/>
          </p:nvGrpSpPr>
          <p:grpSpPr>
            <a:xfrm>
              <a:off x="1330770" y="5156478"/>
              <a:ext cx="4339336" cy="703777"/>
              <a:chOff x="6531865" y="2090253"/>
              <a:chExt cx="4339336" cy="703777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6531865" y="2101673"/>
                <a:ext cx="4300344" cy="352981"/>
              </a:xfrm>
              <a:prstGeom prst="roundRect">
                <a:avLst>
                  <a:gd name="adj" fmla="val 50000"/>
                </a:avLst>
              </a:prstGeom>
              <a:solidFill>
                <a:srgbClr val="F47804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7"/>
              <p:cNvSpPr txBox="1"/>
              <p:nvPr/>
            </p:nvSpPr>
            <p:spPr>
              <a:xfrm>
                <a:off x="6866452" y="2090253"/>
                <a:ext cx="3711937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9BD45"/>
                  </a:buClr>
                  <a:buSzPct val="150000"/>
                </a:pPr>
                <a:r>
                  <a:rPr lang="zh-CN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输入你的标题内容</a:t>
                </a:r>
                <a:endPara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6573641" y="2514850"/>
                <a:ext cx="4297560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defTabSz="914400"/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8" name="Picture 13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42900" y="4361688"/>
              <a:ext cx="965200" cy="1023112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521896" y="5156478"/>
            <a:ext cx="4946205" cy="1206222"/>
            <a:chOff x="6521895" y="5156478"/>
            <a:chExt cx="4946205" cy="1206222"/>
          </a:xfrm>
        </p:grpSpPr>
        <p:grpSp>
          <p:nvGrpSpPr>
            <p:cNvPr id="14" name="Group 9"/>
            <p:cNvGrpSpPr/>
            <p:nvPr/>
          </p:nvGrpSpPr>
          <p:grpSpPr>
            <a:xfrm>
              <a:off x="6521895" y="5156478"/>
              <a:ext cx="4339336" cy="703777"/>
              <a:chOff x="6531865" y="2090253"/>
              <a:chExt cx="4339336" cy="703777"/>
            </a:xfrm>
          </p:grpSpPr>
          <p:sp>
            <p:nvSpPr>
              <p:cNvPr id="15" name="Rounded Rectangle 10"/>
              <p:cNvSpPr/>
              <p:nvPr/>
            </p:nvSpPr>
            <p:spPr>
              <a:xfrm>
                <a:off x="6531865" y="2101673"/>
                <a:ext cx="4300344" cy="352981"/>
              </a:xfrm>
              <a:prstGeom prst="roundRect">
                <a:avLst>
                  <a:gd name="adj" fmla="val 50000"/>
                </a:avLst>
              </a:prstGeom>
              <a:solidFill>
                <a:srgbClr val="F47804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1"/>
              <p:cNvSpPr txBox="1"/>
              <p:nvPr/>
            </p:nvSpPr>
            <p:spPr>
              <a:xfrm>
                <a:off x="6866452" y="2090253"/>
                <a:ext cx="3711937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F9BD45"/>
                  </a:buClr>
                  <a:buSzPct val="150000"/>
                </a:pP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输入你的标题内容</a:t>
                </a:r>
                <a:endPara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6573641" y="2514850"/>
                <a:ext cx="4297560" cy="2791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defTabSz="914400"/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9" name="Picture 14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0617200" y="5448300"/>
              <a:ext cx="8509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Graphic spid="8" grpId="0">
        <p:bldSub>
          <a:bldChart bld="series"/>
        </p:bldSub>
      </p:bldGraphic>
      <p:bldGraphic spid="9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9"/>
          <p:cNvGrpSpPr/>
          <p:nvPr/>
        </p:nvGrpSpPr>
        <p:grpSpPr>
          <a:xfrm>
            <a:off x="8186371" y="2378284"/>
            <a:ext cx="2583953" cy="823825"/>
            <a:chOff x="4274048" y="1996967"/>
            <a:chExt cx="2583953" cy="823825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4274049" y="1996967"/>
              <a:ext cx="2583952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/>
              </a:pPr>
              <a:r>
                <a:rPr kumimoji="1" lang="zh-CN" altLang="en-US" sz="1600" b="1" dirty="0">
                  <a:solidFill>
                    <a:srgbClr val="FED5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输入你的标题</a:t>
              </a:r>
              <a:endParaRPr kumimoji="1" lang="en-US" altLang="ko-KR" sz="1600" b="1" dirty="0">
                <a:solidFill>
                  <a:srgbClr val="FED5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4274048" y="2322194"/>
              <a:ext cx="2583951" cy="498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除电响保毛东长给对例计支，去白因战算即们飞确达正，能习屈员求认不磨何造。</a:t>
              </a:r>
              <a:endParaRPr lang="en-US" altLang="ko-KR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8186371" y="4815182"/>
            <a:ext cx="2583953" cy="823825"/>
            <a:chOff x="4274048" y="1996967"/>
            <a:chExt cx="2583953" cy="823825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4274049" y="1996967"/>
              <a:ext cx="2583952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/>
              </a:pPr>
              <a:r>
                <a:rPr kumimoji="1" lang="zh-CN" altLang="en-US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输入你的标题</a:t>
              </a:r>
              <a:endParaRPr kumimoji="1" lang="en-US" altLang="ko-KR" sz="1600" b="1" dirty="0">
                <a:solidFill>
                  <a:srgbClr val="F48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4274048" y="2322194"/>
              <a:ext cx="2583951" cy="498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除电响保毛东长给对例计支，去白因战算即们飞确达正，能习屈员求认不磨何造。</a:t>
              </a:r>
              <a:endParaRPr lang="en-US" altLang="ko-KR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1421678" y="2378284"/>
            <a:ext cx="2583953" cy="823825"/>
            <a:chOff x="4274048" y="1996967"/>
            <a:chExt cx="2583953" cy="823825"/>
          </a:xfrm>
        </p:grpSpPr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4274049" y="1996967"/>
              <a:ext cx="2583952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输入你的标题</a:t>
              </a:r>
              <a:endParaRPr lang="en-US" altLang="ko-KR" sz="1600" b="1" dirty="0">
                <a:solidFill>
                  <a:srgbClr val="F48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4274048" y="2322194"/>
              <a:ext cx="2583951" cy="498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除电响保毛东长给对例计支，去白因战算即们飞确达正，能习屈员求认不磨何造。</a:t>
              </a:r>
              <a:endParaRPr lang="en-US" altLang="ko-KR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7" name="Group 29"/>
          <p:cNvGrpSpPr/>
          <p:nvPr/>
        </p:nvGrpSpPr>
        <p:grpSpPr>
          <a:xfrm>
            <a:off x="1421678" y="4815182"/>
            <a:ext cx="2583953" cy="823825"/>
            <a:chOff x="4274048" y="1996967"/>
            <a:chExt cx="2583953" cy="823825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274049" y="1996967"/>
              <a:ext cx="2583952" cy="2215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输入你的标题</a:t>
              </a:r>
              <a:endParaRPr lang="en-US" altLang="ko-KR" sz="1600" b="1" dirty="0">
                <a:solidFill>
                  <a:srgbClr val="F48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4274048" y="2322194"/>
              <a:ext cx="2583951" cy="4985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zh-CN" altLang="en-US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除电响保毛东长给对例计支，去白因战算即们飞确达正，能习屈员求认不磨何造。</a:t>
              </a:r>
              <a:endParaRPr lang="en-US" altLang="ko-KR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92555" y="1728564"/>
            <a:ext cx="4606893" cy="4606893"/>
            <a:chOff x="3792554" y="1728562"/>
            <a:chExt cx="4606893" cy="4606893"/>
          </a:xfrm>
        </p:grpSpPr>
        <p:grpSp>
          <p:nvGrpSpPr>
            <p:cNvPr id="30" name="Group 32"/>
            <p:cNvGrpSpPr/>
            <p:nvPr/>
          </p:nvGrpSpPr>
          <p:grpSpPr>
            <a:xfrm>
              <a:off x="3792554" y="1728562"/>
              <a:ext cx="4606893" cy="4606893"/>
              <a:chOff x="3792554" y="1728562"/>
              <a:chExt cx="4606893" cy="4606893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3792554" y="1728562"/>
                <a:ext cx="4606893" cy="4606893"/>
                <a:chOff x="3739452" y="1766662"/>
                <a:chExt cx="4606893" cy="4606893"/>
              </a:xfrm>
            </p:grpSpPr>
            <p:sp>
              <p:nvSpPr>
                <p:cNvPr id="37" name="Rounded Rectangle 15"/>
                <p:cNvSpPr/>
                <p:nvPr/>
              </p:nvSpPr>
              <p:spPr>
                <a:xfrm rot="18900000" flipH="1">
                  <a:off x="3739452" y="3637830"/>
                  <a:ext cx="4606893" cy="86455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840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Rounded Rectangle 16"/>
                <p:cNvSpPr/>
                <p:nvPr/>
              </p:nvSpPr>
              <p:spPr>
                <a:xfrm rot="18900000" flipH="1">
                  <a:off x="5331041" y="2978572"/>
                  <a:ext cx="2742231" cy="86455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ED55B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Rounded Rectangle 3"/>
                <p:cNvSpPr/>
                <p:nvPr/>
              </p:nvSpPr>
              <p:spPr>
                <a:xfrm rot="2700000">
                  <a:off x="3739452" y="3637830"/>
                  <a:ext cx="4606893" cy="86455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840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Rounded Rectangle 10"/>
                <p:cNvSpPr/>
                <p:nvPr/>
              </p:nvSpPr>
              <p:spPr>
                <a:xfrm rot="2700000">
                  <a:off x="4012525" y="2978572"/>
                  <a:ext cx="2742231" cy="86455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4840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Oval 6"/>
                <p:cNvSpPr/>
                <p:nvPr/>
              </p:nvSpPr>
              <p:spPr>
                <a:xfrm>
                  <a:off x="5215585" y="3198657"/>
                  <a:ext cx="1654626" cy="1654623"/>
                </a:xfrm>
                <a:prstGeom prst="ellipse">
                  <a:avLst/>
                </a:prstGeom>
                <a:solidFill>
                  <a:srgbClr val="292C33"/>
                </a:solidFill>
                <a:ln w="11112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5473959" y="3710869"/>
                <a:ext cx="1244082" cy="5539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marL="0" lvl="1" algn="ctr"/>
                <a:r>
                  <a:rPr lang="zh-CN" altLang="en-US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输入你</a:t>
                </a:r>
                <a:r>
                  <a:rPr lang="zh-CN" alt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的</a:t>
                </a:r>
                <a:endParaRPr lang="en-US" altLang="zh-CN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1" algn="ctr"/>
                <a:r>
                  <a:rPr lang="zh-CN" altLang="en-US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标题</a:t>
                </a:r>
                <a:endParaRPr lang="en-US" altLang="ko-KR" b="1" dirty="0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 rot="18900000">
                <a:off x="6747891" y="2877800"/>
                <a:ext cx="852948" cy="1846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marL="0" lvl="1" algn="ctr"/>
                <a:r>
                  <a:rPr lang="zh-CN" altLang="en-US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输入标题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 rot="2700000">
                <a:off x="6747890" y="4999845"/>
                <a:ext cx="852948" cy="1846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marL="0" lvl="1" algn="ctr"/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输入标题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 rot="18900000" flipH="1">
                <a:off x="4639248" y="4999845"/>
                <a:ext cx="852948" cy="1846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marL="0" lvl="1" algn="ctr"/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输入标题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 rot="2700000">
                <a:off x="4639248" y="2877799"/>
                <a:ext cx="852948" cy="1846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anose="020B0604020202020204" pitchFamily="34" charset="0"/>
                    <a:ea typeface="Yoon 윤고딕 550_TT" pitchFamily="18" charset="-127"/>
                    <a:cs typeface="Microsoft Sans Serif" panose="020B0604020202020204" pitchFamily="34" charset="0"/>
                  </a:defRPr>
                </a:lvl1pPr>
              </a:lstStyle>
              <a:p>
                <a:pPr marL="0" lvl="1" algn="ctr"/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输入标题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Arc 38"/>
            <p:cNvSpPr/>
            <p:nvPr/>
          </p:nvSpPr>
          <p:spPr>
            <a:xfrm>
              <a:off x="4408175" y="2344183"/>
              <a:ext cx="3375650" cy="3375650"/>
            </a:xfrm>
            <a:prstGeom prst="arc">
              <a:avLst>
                <a:gd name="adj1" fmla="val 14441669"/>
                <a:gd name="adj2" fmla="val 17968713"/>
              </a:avLst>
            </a:prstGeom>
            <a:ln>
              <a:solidFill>
                <a:schemeClr val="bg1">
                  <a:lumMod val="9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Arc 42"/>
            <p:cNvSpPr/>
            <p:nvPr/>
          </p:nvSpPr>
          <p:spPr>
            <a:xfrm>
              <a:off x="4408175" y="2344183"/>
              <a:ext cx="3375650" cy="3375650"/>
            </a:xfrm>
            <a:prstGeom prst="arc">
              <a:avLst>
                <a:gd name="adj1" fmla="val 3608639"/>
                <a:gd name="adj2" fmla="val 7162449"/>
              </a:avLst>
            </a:prstGeom>
            <a:ln>
              <a:solidFill>
                <a:schemeClr val="bg1">
                  <a:lumMod val="9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4408175" y="2344183"/>
              <a:ext cx="3375650" cy="3375650"/>
            </a:xfrm>
            <a:prstGeom prst="arc">
              <a:avLst>
                <a:gd name="adj1" fmla="val 19823749"/>
                <a:gd name="adj2" fmla="val 1786727"/>
              </a:avLst>
            </a:prstGeom>
            <a:ln>
              <a:solidFill>
                <a:schemeClr val="bg1">
                  <a:lumMod val="9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4408175" y="2344183"/>
              <a:ext cx="3375650" cy="3375650"/>
            </a:xfrm>
            <a:prstGeom prst="arc">
              <a:avLst>
                <a:gd name="adj1" fmla="val 9017972"/>
                <a:gd name="adj2" fmla="val 12572699"/>
              </a:avLst>
            </a:prstGeom>
            <a:ln>
              <a:solidFill>
                <a:schemeClr val="bg1">
                  <a:lumMod val="95000"/>
                </a:schemeClr>
              </a:solidFill>
              <a:prstDash val="sys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37187" y="299306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차트 4"/>
          <p:cNvGraphicFramePr/>
          <p:nvPr/>
        </p:nvGraphicFramePr>
        <p:xfrm>
          <a:off x="697463" y="2128179"/>
          <a:ext cx="6351751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7223388" y="2336280"/>
            <a:ext cx="3677493" cy="1620070"/>
            <a:chOff x="7223387" y="2336279"/>
            <a:chExt cx="3677493" cy="1620070"/>
          </a:xfrm>
        </p:grpSpPr>
        <p:grpSp>
          <p:nvGrpSpPr>
            <p:cNvPr id="3" name="Group 14"/>
            <p:cNvGrpSpPr/>
            <p:nvPr/>
          </p:nvGrpSpPr>
          <p:grpSpPr>
            <a:xfrm>
              <a:off x="7651070" y="2746430"/>
              <a:ext cx="3249810" cy="1209919"/>
              <a:chOff x="7949022" y="2345738"/>
              <a:chExt cx="3249810" cy="1209919"/>
            </a:xfrm>
          </p:grpSpPr>
          <p:sp>
            <p:nvSpPr>
              <p:cNvPr id="4" name="Rounded Rectangle 7"/>
              <p:cNvSpPr/>
              <p:nvPr/>
            </p:nvSpPr>
            <p:spPr>
              <a:xfrm>
                <a:off x="7949022" y="2370922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F48404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TextBox 8"/>
              <p:cNvSpPr txBox="1"/>
              <p:nvPr/>
            </p:nvSpPr>
            <p:spPr>
              <a:xfrm>
                <a:off x="8143875" y="2345738"/>
                <a:ext cx="2840110" cy="369332"/>
              </a:xfrm>
              <a:prstGeom prst="rect">
                <a:avLst/>
              </a:prstGeom>
            </p:spPr>
            <p:txBody>
              <a:bodyPr wrap="square" rtlCol="0" anchor="t">
                <a:sp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zh-CN" altLang="en-US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输入标题内容</a:t>
                </a:r>
                <a:endPara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8143875" y="2796346"/>
                <a:ext cx="2840110" cy="75931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defTabSz="914400">
                  <a:lnSpc>
                    <a:spcPct val="90000"/>
                  </a:lnSpc>
                  <a:defRPr/>
                </a:pP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百除满路满结提至，照团节专流拉总难，六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始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山目。 特儿此能红构者不效把去七必段，动合什更物且选广院文持维，四维属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造出苏坟没道奇作。</a:t>
                </a:r>
                <a:endParaRPr lang="en-US" altLang="ko-KR" sz="1200" b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1" name="Picture 4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0806119">
              <a:off x="7223387" y="2336279"/>
              <a:ext cx="687060" cy="72828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7681538" y="3842536"/>
            <a:ext cx="3464399" cy="1757604"/>
            <a:chOff x="7681537" y="3842535"/>
            <a:chExt cx="3464398" cy="1757604"/>
          </a:xfrm>
        </p:grpSpPr>
        <p:grpSp>
          <p:nvGrpSpPr>
            <p:cNvPr id="7" name="Group 2"/>
            <p:cNvGrpSpPr/>
            <p:nvPr/>
          </p:nvGrpSpPr>
          <p:grpSpPr>
            <a:xfrm>
              <a:off x="7681537" y="4390220"/>
              <a:ext cx="3249810" cy="1209919"/>
              <a:chOff x="7979489" y="4431316"/>
              <a:chExt cx="3249810" cy="1209919"/>
            </a:xfrm>
          </p:grpSpPr>
          <p:sp>
            <p:nvSpPr>
              <p:cNvPr id="8" name="Rounded Rectangle 11"/>
              <p:cNvSpPr/>
              <p:nvPr/>
            </p:nvSpPr>
            <p:spPr>
              <a:xfrm>
                <a:off x="7979489" y="4456500"/>
                <a:ext cx="3249810" cy="352981"/>
              </a:xfrm>
              <a:prstGeom prst="roundRect">
                <a:avLst>
                  <a:gd name="adj" fmla="val 50000"/>
                </a:avLst>
              </a:prstGeom>
              <a:solidFill>
                <a:srgbClr val="FED55B"/>
              </a:solidFill>
              <a:ln>
                <a:noFill/>
              </a:ln>
              <a:effectLst>
                <a:outerShdw blurRad="50800" dist="50800" dir="5400000" algn="t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TextBox 12"/>
              <p:cNvSpPr txBox="1"/>
              <p:nvPr/>
            </p:nvSpPr>
            <p:spPr>
              <a:xfrm>
                <a:off x="8174342" y="4431316"/>
                <a:ext cx="2840110" cy="369332"/>
              </a:xfrm>
              <a:prstGeom prst="rect">
                <a:avLst/>
              </a:prstGeom>
            </p:spPr>
            <p:txBody>
              <a:bodyPr wrap="square" rtlCol="0" anchor="t">
                <a:spAutoFit/>
              </a:bodyPr>
              <a:lstStyle/>
              <a:p>
                <a:pPr>
                  <a:buClr>
                    <a:srgbClr val="C35954"/>
                  </a:buClr>
                  <a:buSzPct val="120000"/>
                </a:pPr>
                <a:r>
                  <a:rPr lang="zh-CN" alt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输入标题内容</a:t>
                </a:r>
                <a:endParaRPr lang="en-US" altLang="ko-K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8174342" y="4881924"/>
                <a:ext cx="2840110" cy="75931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 defTabSz="914400">
                  <a:lnSpc>
                    <a:spcPct val="90000"/>
                  </a:lnSpc>
                  <a:defRPr/>
                </a:pP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百除满路满结提至，照团节专流拉总难，六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始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山目。 特儿此能红构者不效把去七必段，动合什更物且选广院文持维，四维属</a:t>
                </a:r>
                <a:r>
                  <a:rPr lang="en-US" altLang="zh-CN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zh-CN" altLang="en-US" sz="1200" b="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造出苏坟没道奇作。</a:t>
                </a:r>
                <a:endParaRPr lang="en-US" altLang="ko-KR" sz="1200" b="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2" name="Picture 5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364752" y="3842535"/>
              <a:ext cx="781183" cy="839480"/>
            </a:xfrm>
            <a:prstGeom prst="rect">
              <a:avLst/>
            </a:prstGeom>
          </p:spPr>
        </p:pic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7187" y="326995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52"/>
          <p:cNvSpPr/>
          <p:nvPr/>
        </p:nvSpPr>
        <p:spPr>
          <a:xfrm>
            <a:off x="4622807" y="2102158"/>
            <a:ext cx="2940036" cy="2940033"/>
          </a:xfrm>
          <a:prstGeom prst="arc">
            <a:avLst>
              <a:gd name="adj1" fmla="val 18412207"/>
              <a:gd name="adj2" fmla="val 17443793"/>
            </a:avLst>
          </a:prstGeom>
          <a:noFill/>
          <a:ln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148115" y="1985869"/>
            <a:ext cx="3446460" cy="709396"/>
            <a:chOff x="2148114" y="1985868"/>
            <a:chExt cx="3446460" cy="709396"/>
          </a:xfrm>
        </p:grpSpPr>
        <p:grpSp>
          <p:nvGrpSpPr>
            <p:cNvPr id="19" name="Group 101"/>
            <p:cNvGrpSpPr/>
            <p:nvPr/>
          </p:nvGrpSpPr>
          <p:grpSpPr>
            <a:xfrm>
              <a:off x="2148114" y="2016273"/>
              <a:ext cx="2443277" cy="644605"/>
              <a:chOff x="7285351" y="4539339"/>
              <a:chExt cx="2443277" cy="644605"/>
            </a:xfrm>
          </p:grpSpPr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7285351" y="4814612"/>
                <a:ext cx="2443277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</a:t>
                </a:r>
                <a:r>
                  <a:rPr lang="zh-CN" altLang="en-US" sz="1200" dirty="0" smtClean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21" name="speed"/>
              <p:cNvSpPr txBox="1">
                <a:spLocks noChangeArrowheads="1"/>
              </p:cNvSpPr>
              <p:nvPr/>
            </p:nvSpPr>
            <p:spPr bwMode="auto">
              <a:xfrm>
                <a:off x="7609785" y="4539339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125"/>
            <p:cNvGrpSpPr/>
            <p:nvPr/>
          </p:nvGrpSpPr>
          <p:grpSpPr>
            <a:xfrm>
              <a:off x="4885178" y="1985868"/>
              <a:ext cx="709396" cy="709396"/>
              <a:chOff x="4885178" y="1985868"/>
              <a:chExt cx="709396" cy="709396"/>
            </a:xfrm>
          </p:grpSpPr>
          <p:sp>
            <p:nvSpPr>
              <p:cNvPr id="24" name="Oval 57"/>
              <p:cNvSpPr/>
              <p:nvPr/>
            </p:nvSpPr>
            <p:spPr>
              <a:xfrm flipH="1">
                <a:off x="4885178" y="1985868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953259" y="2108643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 smtClean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06</a:t>
                </a:r>
                <a:endParaRPr lang="en-US" altLang="ko-KR" sz="2400" dirty="0">
                  <a:solidFill>
                    <a:srgbClr val="F48404"/>
                  </a:solidFill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613426" y="1985869"/>
            <a:ext cx="3123671" cy="709396"/>
            <a:chOff x="6613424" y="1985868"/>
            <a:chExt cx="3123671" cy="709396"/>
          </a:xfrm>
        </p:grpSpPr>
        <p:grpSp>
          <p:nvGrpSpPr>
            <p:cNvPr id="4" name="Group 85"/>
            <p:cNvGrpSpPr/>
            <p:nvPr/>
          </p:nvGrpSpPr>
          <p:grpSpPr>
            <a:xfrm>
              <a:off x="7618252" y="2016273"/>
              <a:ext cx="2118843" cy="644605"/>
              <a:chOff x="7618252" y="2016273"/>
              <a:chExt cx="2118843" cy="644605"/>
            </a:xfrm>
          </p:grpSpPr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7618252" y="2291546"/>
                <a:ext cx="2118843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6" name="speed"/>
              <p:cNvSpPr txBox="1">
                <a:spLocks noChangeArrowheads="1"/>
              </p:cNvSpPr>
              <p:nvPr/>
            </p:nvSpPr>
            <p:spPr bwMode="auto">
              <a:xfrm>
                <a:off x="7618252" y="2016273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119"/>
            <p:cNvGrpSpPr/>
            <p:nvPr/>
          </p:nvGrpSpPr>
          <p:grpSpPr>
            <a:xfrm>
              <a:off x="6613424" y="1985868"/>
              <a:ext cx="709396" cy="709396"/>
              <a:chOff x="6613424" y="1985868"/>
              <a:chExt cx="709396" cy="709396"/>
            </a:xfrm>
          </p:grpSpPr>
          <p:sp>
            <p:nvSpPr>
              <p:cNvPr id="27" name="Oval 54"/>
              <p:cNvSpPr/>
              <p:nvPr/>
            </p:nvSpPr>
            <p:spPr>
              <a:xfrm>
                <a:off x="6613424" y="1985868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6681505" y="2108643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01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258292" y="4449083"/>
            <a:ext cx="3336283" cy="734862"/>
            <a:chOff x="2258292" y="4449082"/>
            <a:chExt cx="3336282" cy="734862"/>
          </a:xfrm>
        </p:grpSpPr>
        <p:grpSp>
          <p:nvGrpSpPr>
            <p:cNvPr id="13" name="Group 95"/>
            <p:cNvGrpSpPr/>
            <p:nvPr/>
          </p:nvGrpSpPr>
          <p:grpSpPr>
            <a:xfrm>
              <a:off x="2258292" y="4539339"/>
              <a:ext cx="2339922" cy="644605"/>
              <a:chOff x="7388707" y="4539339"/>
              <a:chExt cx="2339922" cy="644605"/>
            </a:xfrm>
          </p:grpSpPr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auto">
              <a:xfrm>
                <a:off x="7388707" y="4814612"/>
                <a:ext cx="2339922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5" name="speed"/>
              <p:cNvSpPr txBox="1">
                <a:spLocks noChangeArrowheads="1"/>
              </p:cNvSpPr>
              <p:nvPr/>
            </p:nvSpPr>
            <p:spPr bwMode="auto">
              <a:xfrm>
                <a:off x="7609785" y="4539339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122"/>
            <p:cNvGrpSpPr/>
            <p:nvPr/>
          </p:nvGrpSpPr>
          <p:grpSpPr>
            <a:xfrm>
              <a:off x="4885178" y="4449082"/>
              <a:ext cx="709396" cy="709396"/>
              <a:chOff x="4885178" y="4449082"/>
              <a:chExt cx="709396" cy="709396"/>
            </a:xfrm>
          </p:grpSpPr>
          <p:sp>
            <p:nvSpPr>
              <p:cNvPr id="30" name="Oval 58"/>
              <p:cNvSpPr/>
              <p:nvPr/>
            </p:nvSpPr>
            <p:spPr>
              <a:xfrm flipH="1">
                <a:off x="4885178" y="4449082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4953259" y="4571857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04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6613425" y="4449083"/>
            <a:ext cx="3115204" cy="734862"/>
            <a:chOff x="6613424" y="4449082"/>
            <a:chExt cx="3115204" cy="734862"/>
          </a:xfrm>
        </p:grpSpPr>
        <p:grpSp>
          <p:nvGrpSpPr>
            <p:cNvPr id="10" name="Group 92"/>
            <p:cNvGrpSpPr/>
            <p:nvPr/>
          </p:nvGrpSpPr>
          <p:grpSpPr>
            <a:xfrm>
              <a:off x="7609785" y="4539339"/>
              <a:ext cx="2118843" cy="644605"/>
              <a:chOff x="7609785" y="4539339"/>
              <a:chExt cx="2118843" cy="644605"/>
            </a:xfrm>
          </p:grpSpPr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7609785" y="4814612"/>
                <a:ext cx="2118843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2" name="speed"/>
              <p:cNvSpPr txBox="1">
                <a:spLocks noChangeArrowheads="1"/>
              </p:cNvSpPr>
              <p:nvPr/>
            </p:nvSpPr>
            <p:spPr bwMode="auto">
              <a:xfrm>
                <a:off x="7609785" y="4539339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21"/>
            <p:cNvGrpSpPr/>
            <p:nvPr/>
          </p:nvGrpSpPr>
          <p:grpSpPr>
            <a:xfrm>
              <a:off x="6613424" y="4449082"/>
              <a:ext cx="709396" cy="709396"/>
              <a:chOff x="6613424" y="4449082"/>
              <a:chExt cx="709396" cy="709396"/>
            </a:xfrm>
          </p:grpSpPr>
          <p:sp>
            <p:nvSpPr>
              <p:cNvPr id="33" name="Oval 55"/>
              <p:cNvSpPr/>
              <p:nvPr/>
            </p:nvSpPr>
            <p:spPr>
              <a:xfrm>
                <a:off x="6613424" y="4449082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6681505" y="4571857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03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246186" y="3210074"/>
            <a:ext cx="3049711" cy="716798"/>
            <a:chOff x="7246184" y="3210073"/>
            <a:chExt cx="3049711" cy="716798"/>
          </a:xfrm>
        </p:grpSpPr>
        <p:grpSp>
          <p:nvGrpSpPr>
            <p:cNvPr id="7" name="Group 88"/>
            <p:cNvGrpSpPr/>
            <p:nvPr/>
          </p:nvGrpSpPr>
          <p:grpSpPr>
            <a:xfrm>
              <a:off x="8177052" y="3210073"/>
              <a:ext cx="2118843" cy="644605"/>
              <a:chOff x="8177052" y="3210073"/>
              <a:chExt cx="2118843" cy="644605"/>
            </a:xfrm>
          </p:grpSpPr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8177052" y="3485346"/>
                <a:ext cx="2118843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9" name="speed"/>
              <p:cNvSpPr txBox="1">
                <a:spLocks noChangeArrowheads="1"/>
              </p:cNvSpPr>
              <p:nvPr/>
            </p:nvSpPr>
            <p:spPr bwMode="auto">
              <a:xfrm>
                <a:off x="8177052" y="3210073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120"/>
            <p:cNvGrpSpPr/>
            <p:nvPr/>
          </p:nvGrpSpPr>
          <p:grpSpPr>
            <a:xfrm>
              <a:off x="7246184" y="3217475"/>
              <a:ext cx="709396" cy="709396"/>
              <a:chOff x="7246184" y="3217475"/>
              <a:chExt cx="709396" cy="709396"/>
            </a:xfrm>
          </p:grpSpPr>
          <p:sp>
            <p:nvSpPr>
              <p:cNvPr id="36" name="Oval 53"/>
              <p:cNvSpPr/>
              <p:nvPr/>
            </p:nvSpPr>
            <p:spPr>
              <a:xfrm>
                <a:off x="7246184" y="3217475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" name="Rectangle 3"/>
              <p:cNvSpPr txBox="1">
                <a:spLocks noChangeArrowheads="1"/>
              </p:cNvSpPr>
              <p:nvPr/>
            </p:nvSpPr>
            <p:spPr bwMode="auto">
              <a:xfrm>
                <a:off x="7314265" y="3340250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02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593275" y="3210074"/>
            <a:ext cx="3368540" cy="716798"/>
            <a:chOff x="1593274" y="3210073"/>
            <a:chExt cx="3368540" cy="716798"/>
          </a:xfrm>
        </p:grpSpPr>
        <p:grpSp>
          <p:nvGrpSpPr>
            <p:cNvPr id="16" name="Group 98"/>
            <p:cNvGrpSpPr/>
            <p:nvPr/>
          </p:nvGrpSpPr>
          <p:grpSpPr>
            <a:xfrm>
              <a:off x="1593274" y="3210073"/>
              <a:ext cx="2437806" cy="644605"/>
              <a:chOff x="7290823" y="4539339"/>
              <a:chExt cx="2437806" cy="644605"/>
            </a:xfrm>
          </p:grpSpPr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7290823" y="4814612"/>
                <a:ext cx="2437806" cy="369332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 defTabSz="914400" eaLnBrk="1" hangingPunct="1"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ahoma" panose="020B0604030504040204" pitchFamily="34" charset="0"/>
                  </a:rPr>
                  <a:t>生才变属角保角流白外九立说，自说决给提我陕自否坚命。</a:t>
                </a:r>
                <a:endParaRPr lang="en-US" altLang="ko-KR" sz="120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8" name="speed"/>
              <p:cNvSpPr txBox="1">
                <a:spLocks noChangeArrowheads="1"/>
              </p:cNvSpPr>
              <p:nvPr/>
            </p:nvSpPr>
            <p:spPr bwMode="auto">
              <a:xfrm>
                <a:off x="7609785" y="4539339"/>
                <a:ext cx="2114525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r" latinLnBrk="0">
                  <a:lnSpc>
                    <a:spcPct val="90000"/>
                  </a:lnSpc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rgbClr val="F4840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输入你的标题</a:t>
                </a:r>
                <a:endParaRPr lang="en-US" altLang="ko-KR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123"/>
            <p:cNvGrpSpPr/>
            <p:nvPr/>
          </p:nvGrpSpPr>
          <p:grpSpPr>
            <a:xfrm>
              <a:off x="4252418" y="3217475"/>
              <a:ext cx="709396" cy="709396"/>
              <a:chOff x="4252418" y="3217475"/>
              <a:chExt cx="709396" cy="709396"/>
            </a:xfrm>
          </p:grpSpPr>
          <p:sp>
            <p:nvSpPr>
              <p:cNvPr id="39" name="Oval 56"/>
              <p:cNvSpPr/>
              <p:nvPr/>
            </p:nvSpPr>
            <p:spPr>
              <a:xfrm flipH="1">
                <a:off x="4252418" y="3217475"/>
                <a:ext cx="709396" cy="709396"/>
              </a:xfrm>
              <a:prstGeom prst="ellipse">
                <a:avLst/>
              </a:prstGeom>
              <a:solidFill>
                <a:srgbClr val="14181E"/>
              </a:solidFill>
              <a:ln w="19050">
                <a:solidFill>
                  <a:srgbClr val="F4840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4320499" y="3340250"/>
                <a:ext cx="573235" cy="4638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>
                  <a:buClr>
                    <a:srgbClr val="C35954"/>
                  </a:buClr>
                  <a:buSzPct val="120000"/>
                </a:pPr>
                <a:r>
                  <a:rPr lang="en-US" altLang="ko-KR" sz="2400" dirty="0">
                    <a:solidFill>
                      <a:srgbClr val="F48404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05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117832" y="2566242"/>
            <a:ext cx="1702360" cy="1821864"/>
            <a:chOff x="5117832" y="2566242"/>
            <a:chExt cx="1702360" cy="1821864"/>
          </a:xfrm>
        </p:grpSpPr>
        <p:sp>
          <p:nvSpPr>
            <p:cNvPr id="22" name="speed"/>
            <p:cNvSpPr txBox="1">
              <a:spLocks noChangeArrowheads="1"/>
            </p:cNvSpPr>
            <p:nvPr/>
          </p:nvSpPr>
          <p:spPr bwMode="auto">
            <a:xfrm>
              <a:off x="5400549" y="3834108"/>
              <a:ext cx="138887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2000" b="1" dirty="0" smtClean="0">
                  <a:solidFill>
                    <a:srgbClr val="F484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输入你的标题内容</a:t>
              </a:r>
              <a:endParaRPr lang="en-US" altLang="ko-KR" sz="2000" b="1" dirty="0">
                <a:solidFill>
                  <a:srgbClr val="F48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1" name="Group 118"/>
            <p:cNvGrpSpPr/>
            <p:nvPr/>
          </p:nvGrpSpPr>
          <p:grpSpPr>
            <a:xfrm>
              <a:off x="5117832" y="2566242"/>
              <a:ext cx="1702360" cy="1318745"/>
              <a:chOff x="5152122" y="2531952"/>
              <a:chExt cx="1702360" cy="1318745"/>
            </a:xfrm>
          </p:grpSpPr>
          <p:pic>
            <p:nvPicPr>
              <p:cNvPr id="42" name="Picture 116"/>
              <p:cNvPicPr>
                <a:picLocks noChangeAspect="1"/>
              </p:cNvPicPr>
              <p:nvPr/>
            </p:nvPicPr>
            <p:blipFill rotWithShape="1">
              <a:blip r:embed="rId3" cstate="screen"/>
              <a:srcRect/>
              <a:stretch>
                <a:fillRect/>
              </a:stretch>
            </p:blipFill>
            <p:spPr>
              <a:xfrm rot="21211248">
                <a:off x="5152122" y="2531952"/>
                <a:ext cx="1347519" cy="1318745"/>
              </a:xfrm>
              <a:prstGeom prst="rect">
                <a:avLst/>
              </a:prstGeom>
            </p:spPr>
          </p:pic>
          <p:pic>
            <p:nvPicPr>
              <p:cNvPr id="43" name="Picture 117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 rot="20806119">
                <a:off x="6211524" y="2759799"/>
                <a:ext cx="642958" cy="681536"/>
              </a:xfrm>
              <a:prstGeom prst="rect">
                <a:avLst/>
              </a:prstGeom>
            </p:spPr>
          </p:pic>
        </p:grpSp>
      </p:grp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7187" y="336325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2258" y="4268436"/>
            <a:ext cx="1898423" cy="1564806"/>
            <a:chOff x="3432257" y="4268436"/>
            <a:chExt cx="1898423" cy="1564806"/>
          </a:xfrm>
        </p:grpSpPr>
        <p:sp>
          <p:nvSpPr>
            <p:cNvPr id="32" name="모서리가 둥근 직사각형 30"/>
            <p:cNvSpPr/>
            <p:nvPr/>
          </p:nvSpPr>
          <p:spPr>
            <a:xfrm>
              <a:off x="3432257" y="4268436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76200" cap="flat" cmpd="sng" algn="ctr">
              <a:solidFill>
                <a:srgbClr val="F48404"/>
              </a:solidFill>
              <a:prstDash val="solid"/>
              <a:miter lim="800000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55" name="speed"/>
            <p:cNvSpPr txBox="1">
              <a:spLocks noChangeArrowheads="1"/>
            </p:cNvSpPr>
            <p:nvPr/>
          </p:nvSpPr>
          <p:spPr bwMode="auto">
            <a:xfrm>
              <a:off x="3633383" y="5033701"/>
              <a:ext cx="149617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 smtClean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</a:p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输入小标题</a:t>
              </a:r>
              <a:endParaRPr lang="en-US" altLang="ko-KR" sz="1600" b="1" dirty="0">
                <a:solidFill>
                  <a:srgbClr val="F48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793346" y="3108221"/>
            <a:ext cx="1898423" cy="1564806"/>
            <a:chOff x="2793345" y="3108221"/>
            <a:chExt cx="1898423" cy="1564806"/>
          </a:xfrm>
        </p:grpSpPr>
        <p:sp>
          <p:nvSpPr>
            <p:cNvPr id="41" name="모서리가 둥근 직사각형 30"/>
            <p:cNvSpPr/>
            <p:nvPr/>
          </p:nvSpPr>
          <p:spPr>
            <a:xfrm>
              <a:off x="2793345" y="3108221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76200" cap="flat" cmpd="sng" algn="ctr">
              <a:solidFill>
                <a:srgbClr val="FED55B"/>
              </a:solidFill>
              <a:prstDash val="solid"/>
              <a:miter lim="800000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54" name="speed"/>
            <p:cNvSpPr txBox="1">
              <a:spLocks noChangeArrowheads="1"/>
            </p:cNvSpPr>
            <p:nvPr/>
          </p:nvSpPr>
          <p:spPr bwMode="auto">
            <a:xfrm>
              <a:off x="2994471" y="3874113"/>
              <a:ext cx="149617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 smtClean="0">
                  <a:solidFill>
                    <a:srgbClr val="FED5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</a:p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rgbClr val="FED5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输入小标题</a:t>
              </a:r>
              <a:endParaRPr lang="en-US" altLang="ko-KR" sz="1600" b="1" dirty="0">
                <a:solidFill>
                  <a:srgbClr val="FED55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1" name="직선 화살표 연결선 18"/>
          <p:cNvCxnSpPr/>
          <p:nvPr/>
        </p:nvCxnSpPr>
        <p:spPr>
          <a:xfrm>
            <a:off x="5350541" y="5050839"/>
            <a:ext cx="1174927" cy="0"/>
          </a:xfrm>
          <a:prstGeom prst="straightConnector1">
            <a:avLst/>
          </a:prstGeom>
          <a:noFill/>
          <a:ln w="6350" cap="flat" cmpd="sng" algn="ctr">
            <a:solidFill>
              <a:srgbClr val="F48404"/>
            </a:solidFill>
            <a:prstDash val="solid"/>
            <a:miter lim="800000"/>
            <a:tailEnd type="oval"/>
          </a:ln>
          <a:effectLst/>
        </p:spPr>
      </p:cxn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26715" y="323198"/>
            <a:ext cx="3821853" cy="771623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79400" defTabSz="914400">
              <a:spcBef>
                <a:spcPts val="0"/>
              </a:spcBef>
              <a:buClr>
                <a:srgbClr val="FF764D"/>
              </a:buClr>
              <a:buSzPct val="100000"/>
            </a:pPr>
            <a:r>
              <a:rPr lang="zh-CN" altLang="en-US" b="0" kern="0" dirty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输入你的标题</a:t>
            </a:r>
            <a:endParaRPr lang="en-US" altLang="ko-KR" b="0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26000" y="1229625"/>
            <a:ext cx="1722115" cy="402291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defTabSz="914400"/>
            <a:r>
              <a:rPr lang="zh-CN" altLang="en-US" sz="2000" b="0" dirty="0" smtClean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输入小标题</a:t>
            </a:r>
            <a:endParaRPr lang="en-US" altLang="ko-KR" sz="20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28"/>
          <p:cNvGrpSpPr/>
          <p:nvPr/>
        </p:nvGrpSpPr>
        <p:grpSpPr>
          <a:xfrm>
            <a:off x="6629672" y="4873357"/>
            <a:ext cx="4374491" cy="889270"/>
            <a:chOff x="7979489" y="4456500"/>
            <a:chExt cx="4374491" cy="889270"/>
          </a:xfrm>
        </p:grpSpPr>
        <p:sp>
          <p:nvSpPr>
            <p:cNvPr id="34" name="Rounded Rectangle 29"/>
            <p:cNvSpPr/>
            <p:nvPr/>
          </p:nvSpPr>
          <p:spPr>
            <a:xfrm>
              <a:off x="7979489" y="4456500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rgbClr val="F484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t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35" name="TextBox 30"/>
            <p:cNvSpPr txBox="1"/>
            <p:nvPr/>
          </p:nvSpPr>
          <p:spPr>
            <a:xfrm>
              <a:off x="8174342" y="4459309"/>
              <a:ext cx="2840110" cy="338554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defTabSz="914400" latinLnBrk="1">
                <a:buClr>
                  <a:srgbClr val="C35954"/>
                </a:buClr>
                <a:buSzPct val="120000"/>
              </a:pPr>
              <a:r>
                <a:rPr lang="zh-CN" altLang="en-US" sz="1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r>
                <a:rPr lang="en-US" altLang="ko-KR" sz="1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Colors</a:t>
              </a: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174341" y="4881924"/>
              <a:ext cx="41796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vl="0" algn="l" defTabSz="914400"/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生才变属角保角流白外九立说，自说决给提我陕自否坚命。 积图置导点风名南前果，带团称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百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开。</a:t>
              </a:r>
              <a:endParaRPr lang="en-US" altLang="ko-KR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23"/>
          <p:cNvGrpSpPr/>
          <p:nvPr/>
        </p:nvGrpSpPr>
        <p:grpSpPr>
          <a:xfrm>
            <a:off x="6015833" y="3714170"/>
            <a:ext cx="4374491" cy="889270"/>
            <a:chOff x="7979489" y="4456500"/>
            <a:chExt cx="4374491" cy="889270"/>
          </a:xfrm>
        </p:grpSpPr>
        <p:sp>
          <p:nvSpPr>
            <p:cNvPr id="38" name="Rounded Rectangle 24"/>
            <p:cNvSpPr/>
            <p:nvPr/>
          </p:nvSpPr>
          <p:spPr>
            <a:xfrm>
              <a:off x="7979489" y="4456500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rgbClr val="FED55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t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39" name="TextBox 25"/>
            <p:cNvSpPr txBox="1"/>
            <p:nvPr/>
          </p:nvSpPr>
          <p:spPr>
            <a:xfrm>
              <a:off x="8174342" y="4459309"/>
              <a:ext cx="2840110" cy="338554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defTabSz="914400" latinLnBrk="1">
                <a:buClr>
                  <a:srgbClr val="C35954"/>
                </a:buClr>
                <a:buSzPct val="120000"/>
              </a:pPr>
              <a:r>
                <a:rPr lang="zh-CN" altLang="en-US" sz="1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en-US" altLang="ko-KR" sz="1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8174341" y="4881924"/>
              <a:ext cx="41796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defTabSz="914400"/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生才变属角保角流白外九立说，自说决给提我陕自否坚命。 积图置导点风名南前果，带团称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百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开。</a:t>
              </a:r>
              <a:endParaRPr lang="en-US" altLang="ko-KR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19"/>
          <p:cNvGrpSpPr/>
          <p:nvPr/>
        </p:nvGrpSpPr>
        <p:grpSpPr>
          <a:xfrm>
            <a:off x="5332750" y="2554982"/>
            <a:ext cx="4374491" cy="889270"/>
            <a:chOff x="7949022" y="2370922"/>
            <a:chExt cx="4374491" cy="889270"/>
          </a:xfrm>
        </p:grpSpPr>
        <p:sp>
          <p:nvSpPr>
            <p:cNvPr id="43" name="Rounded Rectangle 20"/>
            <p:cNvSpPr/>
            <p:nvPr/>
          </p:nvSpPr>
          <p:spPr>
            <a:xfrm>
              <a:off x="7949022" y="2370922"/>
              <a:ext cx="3249810" cy="352981"/>
            </a:xfrm>
            <a:prstGeom prst="roundRect">
              <a:avLst>
                <a:gd name="adj" fmla="val 50000"/>
              </a:avLst>
            </a:prstGeom>
            <a:solidFill>
              <a:srgbClr val="F4840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t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44" name="TextBox 21"/>
            <p:cNvSpPr txBox="1"/>
            <p:nvPr/>
          </p:nvSpPr>
          <p:spPr>
            <a:xfrm>
              <a:off x="8143875" y="2373731"/>
              <a:ext cx="2840110" cy="338554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lvl="0" defTabSz="914400" latinLnBrk="1">
                <a:buClr>
                  <a:srgbClr val="C35954"/>
                </a:buClr>
                <a:buSzPct val="120000"/>
              </a:pPr>
              <a:r>
                <a:rPr lang="zh-CN" altLang="en-US" sz="1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8143874" y="2796346"/>
              <a:ext cx="4179639" cy="463846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defTabSz="914400"/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生才变属角保角流白外九立说，自说决给提我陕自否坚命。 积图置导点风名南前果，带团称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百</a:t>
              </a:r>
              <a:r>
                <a:rPr lang="en-US" altLang="zh-CN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zh-CN" altLang="en-US" sz="1200" b="0" dirty="0">
                  <a:solidFill>
                    <a:schemeClr val="bg1">
                      <a:lumMod val="8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开。</a:t>
              </a:r>
              <a:endParaRPr lang="en-US" altLang="ko-KR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54434" y="1948005"/>
            <a:ext cx="1898423" cy="1564806"/>
            <a:chOff x="2154432" y="1948005"/>
            <a:chExt cx="1898423" cy="1564806"/>
          </a:xfrm>
        </p:grpSpPr>
        <p:sp>
          <p:nvSpPr>
            <p:cNvPr id="46" name="모서리가 둥근 직사각형 30"/>
            <p:cNvSpPr/>
            <p:nvPr/>
          </p:nvSpPr>
          <p:spPr>
            <a:xfrm>
              <a:off x="2154432" y="1948005"/>
              <a:ext cx="1898423" cy="1564806"/>
            </a:xfrm>
            <a:prstGeom prst="roundRect">
              <a:avLst>
                <a:gd name="adj" fmla="val 46218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76200" cap="flat" cmpd="sng" algn="ctr">
              <a:solidFill>
                <a:srgbClr val="F48404"/>
              </a:solidFill>
              <a:prstDash val="solid"/>
              <a:miter lim="800000"/>
            </a:ln>
            <a:effectLst>
              <a:outerShdw blurRad="63500" dist="635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</a:endParaRPr>
            </a:p>
          </p:txBody>
        </p:sp>
        <p:sp>
          <p:nvSpPr>
            <p:cNvPr id="47" name="speed"/>
            <p:cNvSpPr txBox="1">
              <a:spLocks noChangeArrowheads="1"/>
            </p:cNvSpPr>
            <p:nvPr/>
          </p:nvSpPr>
          <p:spPr bwMode="auto">
            <a:xfrm>
              <a:off x="2355557" y="2714526"/>
              <a:ext cx="1496172" cy="55399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2400" b="1" dirty="0" smtClean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</a:p>
            <a:p>
              <a:pPr algn="ctr" defTabSz="914400" latinLnBrk="0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rgbClr val="F484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输入小标题</a:t>
              </a:r>
              <a:endParaRPr lang="en-US" altLang="ko-KR" sz="1600" b="1" dirty="0">
                <a:solidFill>
                  <a:srgbClr val="F48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11"/>
          <p:cNvGrpSpPr/>
          <p:nvPr/>
        </p:nvGrpSpPr>
        <p:grpSpPr>
          <a:xfrm>
            <a:off x="2303538" y="1561866"/>
            <a:ext cx="1600209" cy="1239613"/>
            <a:chOff x="5152122" y="2531952"/>
            <a:chExt cx="1702360" cy="1318745"/>
          </a:xfrm>
        </p:grpSpPr>
        <p:pic>
          <p:nvPicPr>
            <p:cNvPr id="49" name="Picture 1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 rot="21211248">
              <a:off x="5152122" y="2531952"/>
              <a:ext cx="1347519" cy="1318745"/>
            </a:xfrm>
            <a:prstGeom prst="rect">
              <a:avLst/>
            </a:prstGeom>
          </p:spPr>
        </p:pic>
        <p:pic>
          <p:nvPicPr>
            <p:cNvPr id="50" name="Picture 13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rot="20806119">
              <a:off x="6211524" y="2759799"/>
              <a:ext cx="642958" cy="681536"/>
            </a:xfrm>
            <a:prstGeom prst="rect">
              <a:avLst/>
            </a:prstGeom>
          </p:spPr>
        </p:pic>
      </p:grpSp>
      <p:cxnSp>
        <p:nvCxnSpPr>
          <p:cNvPr id="52" name="직선 화살표 연결선 18"/>
          <p:cNvCxnSpPr/>
          <p:nvPr/>
        </p:nvCxnSpPr>
        <p:spPr>
          <a:xfrm>
            <a:off x="4740859" y="3890624"/>
            <a:ext cx="1174927" cy="0"/>
          </a:xfrm>
          <a:prstGeom prst="straightConnector1">
            <a:avLst/>
          </a:prstGeom>
          <a:noFill/>
          <a:ln w="6350" cap="flat" cmpd="sng" algn="ctr">
            <a:solidFill>
              <a:srgbClr val="FED55B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53" name="직선 화살표 연결선 18"/>
          <p:cNvCxnSpPr/>
          <p:nvPr/>
        </p:nvCxnSpPr>
        <p:spPr>
          <a:xfrm>
            <a:off x="4052854" y="2730409"/>
            <a:ext cx="1174927" cy="0"/>
          </a:xfrm>
          <a:prstGeom prst="straightConnector1">
            <a:avLst/>
          </a:prstGeom>
          <a:noFill/>
          <a:ln w="6350" cap="flat" cmpd="sng" algn="ctr">
            <a:solidFill>
              <a:srgbClr val="F48404"/>
            </a:solidFill>
            <a:prstDash val="solid"/>
            <a:miter lim="800000"/>
            <a:tailEnd type="oval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 rot="293547">
            <a:off x="5470696" y="3805827"/>
            <a:ext cx="2480035" cy="120119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Thanks For Watching</a:t>
            </a:r>
            <a:r>
              <a:rPr lang="zh-CN" altLang="en-US" dirty="0" smtClean="0">
                <a:solidFill>
                  <a:schemeClr val="bg1"/>
                </a:solidFill>
              </a:rPr>
              <a:t>！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9970">
            <a:off x="8518318" y="2642116"/>
            <a:ext cx="829527" cy="141414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606957" y="4352027"/>
            <a:ext cx="3531643" cy="1479509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这里输入你的内容</a:t>
            </a:r>
            <a:endParaRPr lang="en-US" altLang="zh-CN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热法从导。状非年单千月确第到在标，没因收数</a:t>
            </a:r>
            <a:r>
              <a:rPr lang="en-US" altLang="zh-CN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200" b="0" dirty="0">
                <a:solidFill>
                  <a:schemeClr val="bg1">
                    <a:lumMod val="8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目何。</a:t>
            </a:r>
            <a:endParaRPr lang="en-US" altLang="ko-KR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en-US" altLang="ko-KR" sz="1200" b="0" dirty="0">
              <a:solidFill>
                <a:schemeClr val="bg1">
                  <a:lumMod val="8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9"/>
          <p:cNvSpPr/>
          <p:nvPr/>
        </p:nvSpPr>
        <p:spPr bwMode="auto">
          <a:xfrm rot="5400000" flipV="1">
            <a:off x="4796117" y="4963694"/>
            <a:ext cx="1398108" cy="87688"/>
          </a:xfrm>
          <a:custGeom>
            <a:avLst/>
            <a:gdLst>
              <a:gd name="T0" fmla="*/ 0 w 5660"/>
              <a:gd name="T1" fmla="*/ 2 h 27"/>
              <a:gd name="T2" fmla="*/ 349 w 5660"/>
              <a:gd name="T3" fmla="*/ 10 h 27"/>
              <a:gd name="T4" fmla="*/ 745 w 5660"/>
              <a:gd name="T5" fmla="*/ 14 h 27"/>
              <a:gd name="T6" fmla="*/ 832 w 5660"/>
              <a:gd name="T7" fmla="*/ 13 h 27"/>
              <a:gd name="T8" fmla="*/ 1077 w 5660"/>
              <a:gd name="T9" fmla="*/ 9 h 27"/>
              <a:gd name="T10" fmla="*/ 1254 w 5660"/>
              <a:gd name="T11" fmla="*/ 9 h 27"/>
              <a:gd name="T12" fmla="*/ 1318 w 5660"/>
              <a:gd name="T13" fmla="*/ 10 h 27"/>
              <a:gd name="T14" fmla="*/ 1439 w 5660"/>
              <a:gd name="T15" fmla="*/ 14 h 27"/>
              <a:gd name="T16" fmla="*/ 1482 w 5660"/>
              <a:gd name="T17" fmla="*/ 14 h 27"/>
              <a:gd name="T18" fmla="*/ 1660 w 5660"/>
              <a:gd name="T19" fmla="*/ 13 h 27"/>
              <a:gd name="T20" fmla="*/ 1705 w 5660"/>
              <a:gd name="T21" fmla="*/ 14 h 27"/>
              <a:gd name="T22" fmla="*/ 1749 w 5660"/>
              <a:gd name="T23" fmla="*/ 18 h 27"/>
              <a:gd name="T24" fmla="*/ 1871 w 5660"/>
              <a:gd name="T25" fmla="*/ 23 h 27"/>
              <a:gd name="T26" fmla="*/ 1920 w 5660"/>
              <a:gd name="T27" fmla="*/ 24 h 27"/>
              <a:gd name="T28" fmla="*/ 1994 w 5660"/>
              <a:gd name="T29" fmla="*/ 21 h 27"/>
              <a:gd name="T30" fmla="*/ 2230 w 5660"/>
              <a:gd name="T31" fmla="*/ 5 h 27"/>
              <a:gd name="T32" fmla="*/ 2299 w 5660"/>
              <a:gd name="T33" fmla="*/ 2 h 27"/>
              <a:gd name="T34" fmla="*/ 2533 w 5660"/>
              <a:gd name="T35" fmla="*/ 0 h 27"/>
              <a:gd name="T36" fmla="*/ 2743 w 5660"/>
              <a:gd name="T37" fmla="*/ 1 h 27"/>
              <a:gd name="T38" fmla="*/ 2774 w 5660"/>
              <a:gd name="T39" fmla="*/ 2 h 27"/>
              <a:gd name="T40" fmla="*/ 2794 w 5660"/>
              <a:gd name="T41" fmla="*/ 4 h 27"/>
              <a:gd name="T42" fmla="*/ 2873 w 5660"/>
              <a:gd name="T43" fmla="*/ 10 h 27"/>
              <a:gd name="T44" fmla="*/ 2970 w 5660"/>
              <a:gd name="T45" fmla="*/ 12 h 27"/>
              <a:gd name="T46" fmla="*/ 3079 w 5660"/>
              <a:gd name="T47" fmla="*/ 11 h 27"/>
              <a:gd name="T48" fmla="*/ 3267 w 5660"/>
              <a:gd name="T49" fmla="*/ 12 h 27"/>
              <a:gd name="T50" fmla="*/ 3604 w 5660"/>
              <a:gd name="T51" fmla="*/ 13 h 27"/>
              <a:gd name="T52" fmla="*/ 3689 w 5660"/>
              <a:gd name="T53" fmla="*/ 12 h 27"/>
              <a:gd name="T54" fmla="*/ 3774 w 5660"/>
              <a:gd name="T55" fmla="*/ 13 h 27"/>
              <a:gd name="T56" fmla="*/ 3958 w 5660"/>
              <a:gd name="T57" fmla="*/ 22 h 27"/>
              <a:gd name="T58" fmla="*/ 4009 w 5660"/>
              <a:gd name="T59" fmla="*/ 24 h 27"/>
              <a:gd name="T60" fmla="*/ 4264 w 5660"/>
              <a:gd name="T61" fmla="*/ 27 h 27"/>
              <a:gd name="T62" fmla="*/ 4336 w 5660"/>
              <a:gd name="T63" fmla="*/ 24 h 27"/>
              <a:gd name="T64" fmla="*/ 4371 w 5660"/>
              <a:gd name="T65" fmla="*/ 22 h 27"/>
              <a:gd name="T66" fmla="*/ 4570 w 5660"/>
              <a:gd name="T67" fmla="*/ 16 h 27"/>
              <a:gd name="T68" fmla="*/ 4819 w 5660"/>
              <a:gd name="T69" fmla="*/ 13 h 27"/>
              <a:gd name="T70" fmla="*/ 5013 w 5660"/>
              <a:gd name="T71" fmla="*/ 15 h 27"/>
              <a:gd name="T72" fmla="*/ 5158 w 5660"/>
              <a:gd name="T73" fmla="*/ 14 h 27"/>
              <a:gd name="T74" fmla="*/ 5186 w 5660"/>
              <a:gd name="T75" fmla="*/ 13 h 27"/>
              <a:gd name="T76" fmla="*/ 5247 w 5660"/>
              <a:gd name="T77" fmla="*/ 11 h 27"/>
              <a:gd name="T78" fmla="*/ 5418 w 5660"/>
              <a:gd name="T79" fmla="*/ 12 h 27"/>
              <a:gd name="T80" fmla="*/ 5479 w 5660"/>
              <a:gd name="T81" fmla="*/ 13 h 27"/>
              <a:gd name="T82" fmla="*/ 5526 w 5660"/>
              <a:gd name="T83" fmla="*/ 13 h 27"/>
              <a:gd name="T84" fmla="*/ 5625 w 5660"/>
              <a:gd name="T85" fmla="*/ 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60" h="27">
                <a:moveTo>
                  <a:pt x="0" y="2"/>
                </a:moveTo>
                <a:lnTo>
                  <a:pt x="0" y="2"/>
                </a:lnTo>
                <a:lnTo>
                  <a:pt x="105" y="4"/>
                </a:lnTo>
                <a:lnTo>
                  <a:pt x="349" y="10"/>
                </a:lnTo>
                <a:lnTo>
                  <a:pt x="627" y="13"/>
                </a:lnTo>
                <a:lnTo>
                  <a:pt x="745" y="14"/>
                </a:lnTo>
                <a:lnTo>
                  <a:pt x="832" y="13"/>
                </a:lnTo>
                <a:lnTo>
                  <a:pt x="832" y="13"/>
                </a:lnTo>
                <a:lnTo>
                  <a:pt x="960" y="11"/>
                </a:lnTo>
                <a:lnTo>
                  <a:pt x="1077" y="9"/>
                </a:lnTo>
                <a:lnTo>
                  <a:pt x="1176" y="9"/>
                </a:lnTo>
                <a:lnTo>
                  <a:pt x="1254" y="9"/>
                </a:lnTo>
                <a:lnTo>
                  <a:pt x="1254" y="9"/>
                </a:lnTo>
                <a:lnTo>
                  <a:pt x="1318" y="10"/>
                </a:lnTo>
                <a:lnTo>
                  <a:pt x="1382" y="12"/>
                </a:lnTo>
                <a:lnTo>
                  <a:pt x="1439" y="14"/>
                </a:lnTo>
                <a:lnTo>
                  <a:pt x="1482" y="14"/>
                </a:lnTo>
                <a:lnTo>
                  <a:pt x="1482" y="14"/>
                </a:lnTo>
                <a:lnTo>
                  <a:pt x="1596" y="13"/>
                </a:lnTo>
                <a:lnTo>
                  <a:pt x="1660" y="13"/>
                </a:lnTo>
                <a:lnTo>
                  <a:pt x="1687" y="13"/>
                </a:lnTo>
                <a:lnTo>
                  <a:pt x="1705" y="14"/>
                </a:lnTo>
                <a:lnTo>
                  <a:pt x="1705" y="14"/>
                </a:lnTo>
                <a:lnTo>
                  <a:pt x="1749" y="18"/>
                </a:lnTo>
                <a:lnTo>
                  <a:pt x="1809" y="21"/>
                </a:lnTo>
                <a:lnTo>
                  <a:pt x="1871" y="23"/>
                </a:lnTo>
                <a:lnTo>
                  <a:pt x="1920" y="24"/>
                </a:lnTo>
                <a:lnTo>
                  <a:pt x="1920" y="24"/>
                </a:lnTo>
                <a:lnTo>
                  <a:pt x="1948" y="23"/>
                </a:lnTo>
                <a:lnTo>
                  <a:pt x="1994" y="21"/>
                </a:lnTo>
                <a:lnTo>
                  <a:pt x="2113" y="13"/>
                </a:lnTo>
                <a:lnTo>
                  <a:pt x="2230" y="5"/>
                </a:lnTo>
                <a:lnTo>
                  <a:pt x="2273" y="3"/>
                </a:lnTo>
                <a:lnTo>
                  <a:pt x="2299" y="2"/>
                </a:lnTo>
                <a:lnTo>
                  <a:pt x="2299" y="2"/>
                </a:lnTo>
                <a:lnTo>
                  <a:pt x="2533" y="0"/>
                </a:lnTo>
                <a:lnTo>
                  <a:pt x="2686" y="0"/>
                </a:lnTo>
                <a:lnTo>
                  <a:pt x="2743" y="1"/>
                </a:lnTo>
                <a:lnTo>
                  <a:pt x="2762" y="1"/>
                </a:lnTo>
                <a:lnTo>
                  <a:pt x="2774" y="2"/>
                </a:lnTo>
                <a:lnTo>
                  <a:pt x="2774" y="2"/>
                </a:lnTo>
                <a:lnTo>
                  <a:pt x="2794" y="4"/>
                </a:lnTo>
                <a:lnTo>
                  <a:pt x="2818" y="7"/>
                </a:lnTo>
                <a:lnTo>
                  <a:pt x="2873" y="10"/>
                </a:lnTo>
                <a:lnTo>
                  <a:pt x="2928" y="12"/>
                </a:lnTo>
                <a:lnTo>
                  <a:pt x="2970" y="12"/>
                </a:lnTo>
                <a:lnTo>
                  <a:pt x="2970" y="12"/>
                </a:lnTo>
                <a:lnTo>
                  <a:pt x="3079" y="11"/>
                </a:lnTo>
                <a:lnTo>
                  <a:pt x="3267" y="12"/>
                </a:lnTo>
                <a:lnTo>
                  <a:pt x="3267" y="12"/>
                </a:lnTo>
                <a:lnTo>
                  <a:pt x="3499" y="13"/>
                </a:lnTo>
                <a:lnTo>
                  <a:pt x="3604" y="13"/>
                </a:lnTo>
                <a:lnTo>
                  <a:pt x="3689" y="12"/>
                </a:lnTo>
                <a:lnTo>
                  <a:pt x="3689" y="12"/>
                </a:lnTo>
                <a:lnTo>
                  <a:pt x="3728" y="12"/>
                </a:lnTo>
                <a:lnTo>
                  <a:pt x="3774" y="13"/>
                </a:lnTo>
                <a:lnTo>
                  <a:pt x="3872" y="18"/>
                </a:lnTo>
                <a:lnTo>
                  <a:pt x="3958" y="22"/>
                </a:lnTo>
                <a:lnTo>
                  <a:pt x="4009" y="24"/>
                </a:lnTo>
                <a:lnTo>
                  <a:pt x="4009" y="24"/>
                </a:lnTo>
                <a:lnTo>
                  <a:pt x="4162" y="27"/>
                </a:lnTo>
                <a:lnTo>
                  <a:pt x="4264" y="27"/>
                </a:lnTo>
                <a:lnTo>
                  <a:pt x="4306" y="26"/>
                </a:lnTo>
                <a:lnTo>
                  <a:pt x="4336" y="24"/>
                </a:lnTo>
                <a:lnTo>
                  <a:pt x="4336" y="24"/>
                </a:lnTo>
                <a:lnTo>
                  <a:pt x="4371" y="22"/>
                </a:lnTo>
                <a:lnTo>
                  <a:pt x="4426" y="20"/>
                </a:lnTo>
                <a:lnTo>
                  <a:pt x="4570" y="16"/>
                </a:lnTo>
                <a:lnTo>
                  <a:pt x="4717" y="14"/>
                </a:lnTo>
                <a:lnTo>
                  <a:pt x="4819" y="13"/>
                </a:lnTo>
                <a:lnTo>
                  <a:pt x="4819" y="13"/>
                </a:lnTo>
                <a:lnTo>
                  <a:pt x="5013" y="15"/>
                </a:lnTo>
                <a:lnTo>
                  <a:pt x="5117" y="15"/>
                </a:lnTo>
                <a:lnTo>
                  <a:pt x="5158" y="14"/>
                </a:lnTo>
                <a:lnTo>
                  <a:pt x="5186" y="13"/>
                </a:lnTo>
                <a:lnTo>
                  <a:pt x="5186" y="13"/>
                </a:lnTo>
                <a:lnTo>
                  <a:pt x="5212" y="12"/>
                </a:lnTo>
                <a:lnTo>
                  <a:pt x="5247" y="11"/>
                </a:lnTo>
                <a:lnTo>
                  <a:pt x="5332" y="11"/>
                </a:lnTo>
                <a:lnTo>
                  <a:pt x="5418" y="12"/>
                </a:lnTo>
                <a:lnTo>
                  <a:pt x="5479" y="13"/>
                </a:lnTo>
                <a:lnTo>
                  <a:pt x="5479" y="13"/>
                </a:lnTo>
                <a:lnTo>
                  <a:pt x="5502" y="14"/>
                </a:lnTo>
                <a:lnTo>
                  <a:pt x="5526" y="13"/>
                </a:lnTo>
                <a:lnTo>
                  <a:pt x="5577" y="10"/>
                </a:lnTo>
                <a:lnTo>
                  <a:pt x="5625" y="4"/>
                </a:lnTo>
                <a:lnTo>
                  <a:pt x="5660" y="0"/>
                </a:lnTo>
              </a:path>
            </a:pathLst>
          </a:custGeom>
          <a:noFill/>
          <a:ln w="19050" cap="rnd">
            <a:solidFill>
              <a:srgbClr val="F4840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ko-KR" altLang="en-US" sz="1600">
              <a:solidFill>
                <a:srgbClr val="F48404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111" y="1748680"/>
            <a:ext cx="3011685" cy="29751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693" y="1483072"/>
            <a:ext cx="2523963" cy="24386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16" y="1804006"/>
            <a:ext cx="2414225" cy="23166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274" y="1626443"/>
            <a:ext cx="2481287" cy="2395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84"/>
          <p:cNvSpPr txBox="1"/>
          <p:nvPr/>
        </p:nvSpPr>
        <p:spPr>
          <a:xfrm>
            <a:off x="836436" y="1611067"/>
            <a:ext cx="4489325" cy="1446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输入你的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  <a:p>
            <a:pPr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  <p:sp>
        <p:nvSpPr>
          <p:cNvPr id="8" name="Shape 381"/>
          <p:cNvSpPr txBox="1"/>
          <p:nvPr/>
        </p:nvSpPr>
        <p:spPr>
          <a:xfrm>
            <a:off x="836438" y="3396344"/>
            <a:ext cx="3998799" cy="17868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否打建率需速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B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位。 分受社流机路起等，元周们算阶土，江所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8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直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报家。 区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领只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很具派共区器严长个指权传连商，连算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派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H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9" name="Shape 382"/>
          <p:cNvSpPr/>
          <p:nvPr/>
        </p:nvSpPr>
        <p:spPr>
          <a:xfrm>
            <a:off x="955814" y="5183150"/>
            <a:ext cx="1872343" cy="549995"/>
          </a:xfrm>
          <a:prstGeom prst="roundRect">
            <a:avLst>
              <a:gd name="adj" fmla="val 50000"/>
            </a:avLst>
          </a:prstGeom>
          <a:solidFill>
            <a:srgbClr val="F47804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Shape 383"/>
          <p:cNvSpPr txBox="1"/>
          <p:nvPr/>
        </p:nvSpPr>
        <p:spPr>
          <a:xfrm>
            <a:off x="1386240" y="5231684"/>
            <a:ext cx="1011489" cy="394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69850" algn="ctr" defTabSz="914400">
              <a:lnSpc>
                <a:spcPct val="170000"/>
              </a:lnSpc>
              <a:buClr>
                <a:srgbClr val="FFFFFF"/>
              </a:buClr>
              <a:buSzPct val="100000"/>
              <a:buFont typeface="Arial" panose="020B0604020202020204"/>
              <a:buNone/>
            </a:pPr>
            <a:r>
              <a:rPr lang="zh-CN" altLang="en-US" sz="14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输入内容</a:t>
            </a:r>
            <a:endParaRPr lang="en-US" sz="1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11862" y="0"/>
            <a:ext cx="63801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38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accel="38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9" grpId="0" animBg="1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24"/>
          <p:cNvSpPr txBox="1"/>
          <p:nvPr/>
        </p:nvSpPr>
        <p:spPr>
          <a:xfrm>
            <a:off x="6442237" y="2959016"/>
            <a:ext cx="3976383" cy="23310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否打建率需速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B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位。 分受社流机路起等，元周们算阶土，江所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8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直报家。 区领只很具派共区器严长个指权传连商，连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算目壳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达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领只很具派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劳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ZH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3" name="Shape 625"/>
          <p:cNvSpPr txBox="1"/>
          <p:nvPr/>
        </p:nvSpPr>
        <p:spPr>
          <a:xfrm>
            <a:off x="5872550" y="2348883"/>
            <a:ext cx="3732279" cy="960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79400" algn="ctr" defTabSz="914400">
              <a:buClr>
                <a:srgbClr val="FF764D"/>
              </a:buClr>
              <a:buSzPct val="100000"/>
              <a:defRPr/>
            </a:pPr>
            <a:r>
              <a:rPr lang="zh-CN" altLang="en-US" sz="3200" kern="0" dirty="0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输入你</a:t>
            </a:r>
            <a:r>
              <a:rPr lang="zh-CN" altLang="en-US" sz="3200" kern="0" dirty="0" smtClean="0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的标题</a:t>
            </a:r>
            <a:endParaRPr lang="en-US" altLang="zh-CN" sz="3200" kern="0" dirty="0">
              <a:solidFill>
                <a:srgbClr val="F47804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hape 627"/>
          <p:cNvSpPr txBox="1"/>
          <p:nvPr/>
        </p:nvSpPr>
        <p:spPr>
          <a:xfrm>
            <a:off x="2606676" y="552450"/>
            <a:ext cx="6969125" cy="100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</a:t>
            </a:r>
            <a:r>
              <a:rPr lang="zh-CN" altLang="en-US" kern="0" dirty="0" smtClean="0">
                <a:solidFill>
                  <a:srgbClr val="F47804"/>
                </a:solidFill>
                <a:latin typeface="Multicolore"/>
              </a:rPr>
              <a:t>你的标题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  <p:pic>
        <p:nvPicPr>
          <p:cNvPr id="6" name="图片占位符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81695" y="2136142"/>
            <a:ext cx="4326472" cy="3545841"/>
          </a:xfrm>
          <a:custGeom>
            <a:avLst/>
            <a:gdLst>
              <a:gd name="connsiteX0" fmla="*/ 2329361 w 3494483"/>
              <a:gd name="connsiteY0" fmla="*/ 1233184 h 2863969"/>
              <a:gd name="connsiteX1" fmla="*/ 2442589 w 3494483"/>
              <a:gd name="connsiteY1" fmla="*/ 1260711 h 2863969"/>
              <a:gd name="connsiteX2" fmla="*/ 2512252 w 3494483"/>
              <a:gd name="connsiteY2" fmla="*/ 1534471 h 2863969"/>
              <a:gd name="connsiteX3" fmla="*/ 1908514 w 3494483"/>
              <a:gd name="connsiteY3" fmla="*/ 2550629 h 2863969"/>
              <a:gd name="connsiteX4" fmla="*/ 1736681 w 3494483"/>
              <a:gd name="connsiteY4" fmla="*/ 2648069 h 2863969"/>
              <a:gd name="connsiteX5" fmla="*/ 1634510 w 3494483"/>
              <a:gd name="connsiteY5" fmla="*/ 2617909 h 2863969"/>
              <a:gd name="connsiteX6" fmla="*/ 1564848 w 3494483"/>
              <a:gd name="connsiteY6" fmla="*/ 2346470 h 2863969"/>
              <a:gd name="connsiteX7" fmla="*/ 2168585 w 3494483"/>
              <a:gd name="connsiteY7" fmla="*/ 1330311 h 2863969"/>
              <a:gd name="connsiteX8" fmla="*/ 2329361 w 3494483"/>
              <a:gd name="connsiteY8" fmla="*/ 1233184 h 2863969"/>
              <a:gd name="connsiteX9" fmla="*/ 3283664 w 3494483"/>
              <a:gd name="connsiteY9" fmla="*/ 893473 h 2863969"/>
              <a:gd name="connsiteX10" fmla="*/ 3395840 w 3494483"/>
              <a:gd name="connsiteY10" fmla="*/ 921014 h 2863969"/>
              <a:gd name="connsiteX11" fmla="*/ 3465558 w 3494483"/>
              <a:gd name="connsiteY11" fmla="*/ 1194913 h 2863969"/>
              <a:gd name="connsiteX12" fmla="*/ 2861335 w 3494483"/>
              <a:gd name="connsiteY12" fmla="*/ 2209267 h 2863969"/>
              <a:gd name="connsiteX13" fmla="*/ 2689364 w 3494483"/>
              <a:gd name="connsiteY13" fmla="*/ 2306756 h 2863969"/>
              <a:gd name="connsiteX14" fmla="*/ 2587111 w 3494483"/>
              <a:gd name="connsiteY14" fmla="*/ 2278902 h 2863969"/>
              <a:gd name="connsiteX15" fmla="*/ 2517393 w 3494483"/>
              <a:gd name="connsiteY15" fmla="*/ 2005003 h 2863969"/>
              <a:gd name="connsiteX16" fmla="*/ 3123940 w 3494483"/>
              <a:gd name="connsiteY16" fmla="*/ 990650 h 2863969"/>
              <a:gd name="connsiteX17" fmla="*/ 3283664 w 3494483"/>
              <a:gd name="connsiteY17" fmla="*/ 893473 h 2863969"/>
              <a:gd name="connsiteX18" fmla="*/ 628985 w 3494483"/>
              <a:gd name="connsiteY18" fmla="*/ 455018 h 2863969"/>
              <a:gd name="connsiteX19" fmla="*/ 742291 w 3494483"/>
              <a:gd name="connsiteY19" fmla="*/ 483561 h 2863969"/>
              <a:gd name="connsiteX20" fmla="*/ 812001 w 3494483"/>
              <a:gd name="connsiteY20" fmla="*/ 757286 h 2863969"/>
              <a:gd name="connsiteX21" fmla="*/ 370503 w 3494483"/>
              <a:gd name="connsiteY21" fmla="*/ 1494953 h 2863969"/>
              <a:gd name="connsiteX22" fmla="*/ 198551 w 3494483"/>
              <a:gd name="connsiteY22" fmla="*/ 1592381 h 2863969"/>
              <a:gd name="connsiteX23" fmla="*/ 98633 w 3494483"/>
              <a:gd name="connsiteY23" fmla="*/ 1564545 h 2863969"/>
              <a:gd name="connsiteX24" fmla="*/ 28923 w 3494483"/>
              <a:gd name="connsiteY24" fmla="*/ 1290819 h 2863969"/>
              <a:gd name="connsiteX25" fmla="*/ 468097 w 3494483"/>
              <a:gd name="connsiteY25" fmla="*/ 553152 h 2863969"/>
              <a:gd name="connsiteX26" fmla="*/ 628985 w 3494483"/>
              <a:gd name="connsiteY26" fmla="*/ 455018 h 2863969"/>
              <a:gd name="connsiteX27" fmla="*/ 2849519 w 3494483"/>
              <a:gd name="connsiteY27" fmla="*/ 355330 h 2863969"/>
              <a:gd name="connsiteX28" fmla="*/ 2963326 w 3494483"/>
              <a:gd name="connsiteY28" fmla="*/ 382892 h 2863969"/>
              <a:gd name="connsiteX29" fmla="*/ 3032968 w 3494483"/>
              <a:gd name="connsiteY29" fmla="*/ 656989 h 2863969"/>
              <a:gd name="connsiteX30" fmla="*/ 2779936 w 3494483"/>
              <a:gd name="connsiteY30" fmla="*/ 1082071 h 2863969"/>
              <a:gd name="connsiteX31" fmla="*/ 2608153 w 3494483"/>
              <a:gd name="connsiteY31" fmla="*/ 1179631 h 2863969"/>
              <a:gd name="connsiteX32" fmla="*/ 2506011 w 3494483"/>
              <a:gd name="connsiteY32" fmla="*/ 1151757 h 2863969"/>
              <a:gd name="connsiteX33" fmla="*/ 2438691 w 3494483"/>
              <a:gd name="connsiteY33" fmla="*/ 877660 h 2863969"/>
              <a:gd name="connsiteX34" fmla="*/ 2689401 w 3494483"/>
              <a:gd name="connsiteY34" fmla="*/ 452577 h 2863969"/>
              <a:gd name="connsiteX35" fmla="*/ 2849519 w 3494483"/>
              <a:gd name="connsiteY35" fmla="*/ 355330 h 2863969"/>
              <a:gd name="connsiteX36" fmla="*/ 1591015 w 3494483"/>
              <a:gd name="connsiteY36" fmla="*/ 60494 h 2863969"/>
              <a:gd name="connsiteX37" fmla="*/ 1704991 w 3494483"/>
              <a:gd name="connsiteY37" fmla="*/ 89927 h 2863969"/>
              <a:gd name="connsiteX38" fmla="*/ 1770086 w 3494483"/>
              <a:gd name="connsiteY38" fmla="*/ 363965 h 2863969"/>
              <a:gd name="connsiteX39" fmla="*/ 756463 w 3494483"/>
              <a:gd name="connsiteY39" fmla="*/ 2033740 h 2863969"/>
              <a:gd name="connsiteX40" fmla="*/ 584426 w 3494483"/>
              <a:gd name="connsiteY40" fmla="*/ 2128956 h 2863969"/>
              <a:gd name="connsiteX41" fmla="*/ 479809 w 3494483"/>
              <a:gd name="connsiteY41" fmla="*/ 2098766 h 2863969"/>
              <a:gd name="connsiteX42" fmla="*/ 414714 w 3494483"/>
              <a:gd name="connsiteY42" fmla="*/ 1824727 h 2863969"/>
              <a:gd name="connsiteX43" fmla="*/ 1430661 w 3494483"/>
              <a:gd name="connsiteY43" fmla="*/ 154953 h 2863969"/>
              <a:gd name="connsiteX44" fmla="*/ 1591015 w 3494483"/>
              <a:gd name="connsiteY44" fmla="*/ 60494 h 2863969"/>
              <a:gd name="connsiteX45" fmla="*/ 2347700 w 3494483"/>
              <a:gd name="connsiteY45" fmla="*/ 447 h 2863969"/>
              <a:gd name="connsiteX46" fmla="*/ 2461588 w 3494483"/>
              <a:gd name="connsiteY46" fmla="*/ 27256 h 2863969"/>
              <a:gd name="connsiteX47" fmla="*/ 2531278 w 3494483"/>
              <a:gd name="connsiteY47" fmla="*/ 301178 h 2863969"/>
              <a:gd name="connsiteX48" fmla="*/ 1086354 w 3494483"/>
              <a:gd name="connsiteY48" fmla="*/ 2764150 h 2863969"/>
              <a:gd name="connsiteX49" fmla="*/ 914450 w 3494483"/>
              <a:gd name="connsiteY49" fmla="*/ 2863969 h 2863969"/>
              <a:gd name="connsiteX50" fmla="*/ 814560 w 3494483"/>
              <a:gd name="connsiteY50" fmla="*/ 2836113 h 2863969"/>
              <a:gd name="connsiteX51" fmla="*/ 742546 w 3494483"/>
              <a:gd name="connsiteY51" fmla="*/ 2562191 h 2863969"/>
              <a:gd name="connsiteX52" fmla="*/ 2187470 w 3494483"/>
              <a:gd name="connsiteY52" fmla="*/ 99218 h 2863969"/>
              <a:gd name="connsiteX53" fmla="*/ 2347700 w 3494483"/>
              <a:gd name="connsiteY53" fmla="*/ 447 h 286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494483" h="2863969">
                <a:moveTo>
                  <a:pt x="2329361" y="1233184"/>
                </a:moveTo>
                <a:cubicBezTo>
                  <a:pt x="2367594" y="1231022"/>
                  <a:pt x="2406888" y="1239831"/>
                  <a:pt x="2442589" y="1260711"/>
                </a:cubicBezTo>
                <a:cubicBezTo>
                  <a:pt x="2537794" y="1316391"/>
                  <a:pt x="2567981" y="1439351"/>
                  <a:pt x="2512252" y="1534471"/>
                </a:cubicBezTo>
                <a:cubicBezTo>
                  <a:pt x="1908514" y="2550629"/>
                  <a:pt x="1908514" y="2550629"/>
                  <a:pt x="1908514" y="2550629"/>
                </a:cubicBezTo>
                <a:cubicBezTo>
                  <a:pt x="1871361" y="2613269"/>
                  <a:pt x="1804021" y="2648069"/>
                  <a:pt x="1736681" y="2648069"/>
                </a:cubicBezTo>
                <a:cubicBezTo>
                  <a:pt x="1701850" y="2648069"/>
                  <a:pt x="1667019" y="2638789"/>
                  <a:pt x="1634510" y="2617909"/>
                </a:cubicBezTo>
                <a:cubicBezTo>
                  <a:pt x="1539305" y="2562229"/>
                  <a:pt x="1509118" y="2439269"/>
                  <a:pt x="1564848" y="2346470"/>
                </a:cubicBezTo>
                <a:cubicBezTo>
                  <a:pt x="2168585" y="1330311"/>
                  <a:pt x="2168585" y="1330311"/>
                  <a:pt x="2168585" y="1330311"/>
                </a:cubicBezTo>
                <a:cubicBezTo>
                  <a:pt x="2204868" y="1270861"/>
                  <a:pt x="2265641" y="1236786"/>
                  <a:pt x="2329361" y="1233184"/>
                </a:cubicBezTo>
                <a:close/>
                <a:moveTo>
                  <a:pt x="3283664" y="893473"/>
                </a:moveTo>
                <a:cubicBezTo>
                  <a:pt x="3321873" y="891311"/>
                  <a:pt x="3360981" y="900124"/>
                  <a:pt x="3395840" y="921014"/>
                </a:cubicBezTo>
                <a:cubicBezTo>
                  <a:pt x="3491121" y="976723"/>
                  <a:pt x="3523656" y="1099745"/>
                  <a:pt x="3465558" y="1194913"/>
                </a:cubicBezTo>
                <a:cubicBezTo>
                  <a:pt x="2861335" y="2209267"/>
                  <a:pt x="2861335" y="2209267"/>
                  <a:pt x="2861335" y="2209267"/>
                </a:cubicBezTo>
                <a:cubicBezTo>
                  <a:pt x="2824152" y="2271939"/>
                  <a:pt x="2756758" y="2306756"/>
                  <a:pt x="2689364" y="2306756"/>
                </a:cubicBezTo>
                <a:cubicBezTo>
                  <a:pt x="2654505" y="2306756"/>
                  <a:pt x="2619646" y="2299793"/>
                  <a:pt x="2587111" y="2278902"/>
                </a:cubicBezTo>
                <a:cubicBezTo>
                  <a:pt x="2491829" y="2223194"/>
                  <a:pt x="2461618" y="2100172"/>
                  <a:pt x="2517393" y="2005003"/>
                </a:cubicBezTo>
                <a:cubicBezTo>
                  <a:pt x="3123940" y="990650"/>
                  <a:pt x="3123940" y="990650"/>
                  <a:pt x="3123940" y="990650"/>
                </a:cubicBezTo>
                <a:cubicBezTo>
                  <a:pt x="3158799" y="931170"/>
                  <a:pt x="3219983" y="897077"/>
                  <a:pt x="3283664" y="893473"/>
                </a:cubicBezTo>
                <a:close/>
                <a:moveTo>
                  <a:pt x="628985" y="455018"/>
                </a:moveTo>
                <a:cubicBezTo>
                  <a:pt x="667243" y="452789"/>
                  <a:pt x="706564" y="461814"/>
                  <a:pt x="742291" y="483561"/>
                </a:cubicBezTo>
                <a:cubicBezTo>
                  <a:pt x="837562" y="539234"/>
                  <a:pt x="867769" y="662178"/>
                  <a:pt x="812001" y="757286"/>
                </a:cubicBezTo>
                <a:cubicBezTo>
                  <a:pt x="370503" y="1494953"/>
                  <a:pt x="370503" y="1494953"/>
                  <a:pt x="370503" y="1494953"/>
                </a:cubicBezTo>
                <a:cubicBezTo>
                  <a:pt x="333324" y="1557586"/>
                  <a:pt x="268261" y="1592381"/>
                  <a:pt x="198551" y="1592381"/>
                </a:cubicBezTo>
                <a:cubicBezTo>
                  <a:pt x="166020" y="1592381"/>
                  <a:pt x="128841" y="1583102"/>
                  <a:pt x="98633" y="1564545"/>
                </a:cubicBezTo>
                <a:cubicBezTo>
                  <a:pt x="3363" y="1508872"/>
                  <a:pt x="-29169" y="1385927"/>
                  <a:pt x="28923" y="1290819"/>
                </a:cubicBezTo>
                <a:cubicBezTo>
                  <a:pt x="468097" y="553152"/>
                  <a:pt x="468097" y="553152"/>
                  <a:pt x="468097" y="553152"/>
                </a:cubicBezTo>
                <a:cubicBezTo>
                  <a:pt x="504405" y="493710"/>
                  <a:pt x="565220" y="458733"/>
                  <a:pt x="628985" y="455018"/>
                </a:cubicBezTo>
                <a:close/>
                <a:moveTo>
                  <a:pt x="2849519" y="355330"/>
                </a:moveTo>
                <a:cubicBezTo>
                  <a:pt x="2888026" y="353166"/>
                  <a:pt x="2927634" y="361986"/>
                  <a:pt x="2963326" y="382892"/>
                </a:cubicBezTo>
                <a:cubicBezTo>
                  <a:pt x="3058503" y="440963"/>
                  <a:pt x="3088681" y="561752"/>
                  <a:pt x="3032968" y="656989"/>
                </a:cubicBezTo>
                <a:cubicBezTo>
                  <a:pt x="2779936" y="1082071"/>
                  <a:pt x="2779936" y="1082071"/>
                  <a:pt x="2779936" y="1082071"/>
                </a:cubicBezTo>
                <a:cubicBezTo>
                  <a:pt x="2742794" y="1144788"/>
                  <a:pt x="2677795" y="1179631"/>
                  <a:pt x="2608153" y="1179631"/>
                </a:cubicBezTo>
                <a:cubicBezTo>
                  <a:pt x="2573332" y="1179631"/>
                  <a:pt x="2538511" y="1170340"/>
                  <a:pt x="2506011" y="1151757"/>
                </a:cubicBezTo>
                <a:cubicBezTo>
                  <a:pt x="2413156" y="1093685"/>
                  <a:pt x="2380656" y="972897"/>
                  <a:pt x="2438691" y="877660"/>
                </a:cubicBezTo>
                <a:cubicBezTo>
                  <a:pt x="2689401" y="452577"/>
                  <a:pt x="2689401" y="452577"/>
                  <a:pt x="2689401" y="452577"/>
                </a:cubicBezTo>
                <a:cubicBezTo>
                  <a:pt x="2724222" y="393054"/>
                  <a:pt x="2785340" y="358937"/>
                  <a:pt x="2849519" y="355330"/>
                </a:cubicBezTo>
                <a:close/>
                <a:moveTo>
                  <a:pt x="1591015" y="60494"/>
                </a:moveTo>
                <a:cubicBezTo>
                  <a:pt x="1629579" y="58793"/>
                  <a:pt x="1669246" y="68155"/>
                  <a:pt x="1704991" y="89927"/>
                </a:cubicBezTo>
                <a:cubicBezTo>
                  <a:pt x="1797983" y="145664"/>
                  <a:pt x="1828206" y="268749"/>
                  <a:pt x="1770086" y="363965"/>
                </a:cubicBezTo>
                <a:cubicBezTo>
                  <a:pt x="756463" y="2033740"/>
                  <a:pt x="756463" y="2033740"/>
                  <a:pt x="756463" y="2033740"/>
                </a:cubicBezTo>
                <a:cubicBezTo>
                  <a:pt x="716941" y="2094121"/>
                  <a:pt x="651846" y="2128956"/>
                  <a:pt x="584426" y="2128956"/>
                </a:cubicBezTo>
                <a:cubicBezTo>
                  <a:pt x="549554" y="2128956"/>
                  <a:pt x="512356" y="2119667"/>
                  <a:pt x="479809" y="2098766"/>
                </a:cubicBezTo>
                <a:cubicBezTo>
                  <a:pt x="386816" y="2043029"/>
                  <a:pt x="356593" y="1919944"/>
                  <a:pt x="414714" y="1824727"/>
                </a:cubicBezTo>
                <a:cubicBezTo>
                  <a:pt x="1430661" y="154953"/>
                  <a:pt x="1430661" y="154953"/>
                  <a:pt x="1430661" y="154953"/>
                </a:cubicBezTo>
                <a:cubicBezTo>
                  <a:pt x="1465534" y="96894"/>
                  <a:pt x="1526742" y="63329"/>
                  <a:pt x="1591015" y="60494"/>
                </a:cubicBezTo>
                <a:close/>
                <a:moveTo>
                  <a:pt x="2347700" y="447"/>
                </a:moveTo>
                <a:cubicBezTo>
                  <a:pt x="2386234" y="-2124"/>
                  <a:pt x="2425871" y="6364"/>
                  <a:pt x="2461588" y="27256"/>
                </a:cubicBezTo>
                <a:cubicBezTo>
                  <a:pt x="2554509" y="82969"/>
                  <a:pt x="2587031" y="206001"/>
                  <a:pt x="2531278" y="301178"/>
                </a:cubicBezTo>
                <a:cubicBezTo>
                  <a:pt x="1086354" y="2764150"/>
                  <a:pt x="1086354" y="2764150"/>
                  <a:pt x="1086354" y="2764150"/>
                </a:cubicBezTo>
                <a:cubicBezTo>
                  <a:pt x="1049186" y="2829149"/>
                  <a:pt x="984141" y="2863969"/>
                  <a:pt x="914450" y="2863969"/>
                </a:cubicBezTo>
                <a:cubicBezTo>
                  <a:pt x="879605" y="2863969"/>
                  <a:pt x="844759" y="2854684"/>
                  <a:pt x="814560" y="2836113"/>
                </a:cubicBezTo>
                <a:cubicBezTo>
                  <a:pt x="719315" y="2780400"/>
                  <a:pt x="686793" y="2657367"/>
                  <a:pt x="742546" y="2562191"/>
                </a:cubicBezTo>
                <a:cubicBezTo>
                  <a:pt x="2187470" y="99218"/>
                  <a:pt x="2187470" y="99218"/>
                  <a:pt x="2187470" y="99218"/>
                </a:cubicBezTo>
                <a:cubicBezTo>
                  <a:pt x="2222315" y="39733"/>
                  <a:pt x="2283476" y="4732"/>
                  <a:pt x="2347700" y="447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32"/>
          <p:cNvSpPr/>
          <p:nvPr/>
        </p:nvSpPr>
        <p:spPr>
          <a:xfrm rot="8463232">
            <a:off x="288563" y="1586555"/>
            <a:ext cx="5408741" cy="44887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590" y="117096"/>
                </a:moveTo>
                <a:cubicBezTo>
                  <a:pt x="40890" y="120000"/>
                  <a:pt x="0" y="60000"/>
                  <a:pt x="6681" y="35161"/>
                </a:cubicBezTo>
                <a:cubicBezTo>
                  <a:pt x="13363" y="10322"/>
                  <a:pt x="59599" y="0"/>
                  <a:pt x="88730" y="20967"/>
                </a:cubicBezTo>
                <a:cubicBezTo>
                  <a:pt x="120000" y="43870"/>
                  <a:pt x="80445" y="111612"/>
                  <a:pt x="55590" y="117096"/>
                </a:cubicBezTo>
                <a:close/>
              </a:path>
            </a:pathLst>
          </a:custGeom>
          <a:solidFill>
            <a:srgbClr val="F47804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Shape 633"/>
          <p:cNvSpPr txBox="1"/>
          <p:nvPr/>
        </p:nvSpPr>
        <p:spPr>
          <a:xfrm>
            <a:off x="6442237" y="2671631"/>
            <a:ext cx="4121131" cy="13479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区领只很具派共区器严长个指权传连商，连算派深达劳上目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深达劳上目深达劳上目壳便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农常众，据见种通明百算计同六些号，表列相基所。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1" name="Shape 634"/>
          <p:cNvSpPr txBox="1"/>
          <p:nvPr/>
        </p:nvSpPr>
        <p:spPr>
          <a:xfrm>
            <a:off x="6408003" y="2310881"/>
            <a:ext cx="2484284" cy="365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27000" defTabSz="914400">
              <a:buClr>
                <a:srgbClr val="FF764D"/>
              </a:buClr>
              <a:buSzPct val="100000"/>
              <a:buFont typeface="Arial" panose="020B0604020202020204"/>
              <a:buNone/>
            </a:pPr>
            <a:r>
              <a:rPr lang="zh-CN" altLang="en-US" sz="2000" b="1" kern="0" dirty="0" smtClean="0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输入你的描述内容</a:t>
            </a:r>
            <a:endParaRPr lang="en-US" sz="2000" b="1" kern="0" dirty="0">
              <a:solidFill>
                <a:srgbClr val="F47804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Shape 635"/>
          <p:cNvSpPr/>
          <p:nvPr/>
        </p:nvSpPr>
        <p:spPr>
          <a:xfrm rot="-151784">
            <a:off x="946015" y="1680510"/>
            <a:ext cx="5408741" cy="44887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590" y="117096"/>
                </a:moveTo>
                <a:cubicBezTo>
                  <a:pt x="40890" y="120000"/>
                  <a:pt x="0" y="60000"/>
                  <a:pt x="6681" y="35161"/>
                </a:cubicBezTo>
                <a:cubicBezTo>
                  <a:pt x="13363" y="10322"/>
                  <a:pt x="59599" y="0"/>
                  <a:pt x="88730" y="20967"/>
                </a:cubicBezTo>
                <a:cubicBezTo>
                  <a:pt x="120000" y="43870"/>
                  <a:pt x="80445" y="111612"/>
                  <a:pt x="55590" y="117096"/>
                </a:cubicBezTo>
                <a:close/>
              </a:path>
            </a:pathLst>
          </a:custGeom>
          <a:solidFill>
            <a:srgbClr val="FED55B"/>
          </a:solidFill>
          <a:ln w="9525" cap="flat" cmpd="sng">
            <a:solidFill>
              <a:srgbClr val="FF895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Shape 636"/>
          <p:cNvSpPr txBox="1"/>
          <p:nvPr/>
        </p:nvSpPr>
        <p:spPr>
          <a:xfrm>
            <a:off x="7367287" y="4019589"/>
            <a:ext cx="2271028" cy="768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69850"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Calibri" panose="020F0502020204030204"/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种通明百算计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indent="-69850" defTabSz="914400">
              <a:lnSpc>
                <a:spcPct val="150000"/>
              </a:lnSpc>
              <a:buClr>
                <a:srgbClr val="FFFFFF"/>
              </a:buClr>
              <a:buSzPct val="100000"/>
              <a:buFont typeface="Calibri" panose="020F0502020204030204"/>
              <a:buNone/>
            </a:pPr>
            <a:r>
              <a:rPr lang="zh-CN" altLang="en-US" sz="1200" b="1" kern="0" dirty="0" smtClean="0">
                <a:solidFill>
                  <a:srgbClr val="F4780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Calibri" panose="020F0502020204030204"/>
              </a:rPr>
              <a:t>输入描述内容</a:t>
            </a:r>
            <a:endParaRPr lang="en-US" sz="1200" b="1" kern="0" dirty="0">
              <a:solidFill>
                <a:srgbClr val="F4780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97287" y="2042609"/>
            <a:ext cx="4257475" cy="4016391"/>
          </a:xfrm>
          <a:custGeom>
            <a:avLst/>
            <a:gdLst>
              <a:gd name="connsiteX0" fmla="*/ 2167952 w 4014402"/>
              <a:gd name="connsiteY0" fmla="*/ 1531 h 3787082"/>
              <a:gd name="connsiteX1" fmla="*/ 3483975 w 4014402"/>
              <a:gd name="connsiteY1" fmla="*/ 331799 h 3787082"/>
              <a:gd name="connsiteX2" fmla="*/ 2226563 w 4014402"/>
              <a:gd name="connsiteY2" fmla="*/ 3781151 h 3787082"/>
              <a:gd name="connsiteX3" fmla="*/ 22429 w 4014402"/>
              <a:gd name="connsiteY3" fmla="*/ 985847 h 3787082"/>
              <a:gd name="connsiteX4" fmla="*/ 2167952 w 4014402"/>
              <a:gd name="connsiteY4" fmla="*/ 1531 h 37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402" h="3787082">
                <a:moveTo>
                  <a:pt x="2167952" y="1531"/>
                </a:moveTo>
                <a:cubicBezTo>
                  <a:pt x="2624380" y="15007"/>
                  <a:pt x="3087260" y="118004"/>
                  <a:pt x="3483975" y="331799"/>
                </a:cubicBezTo>
                <a:cubicBezTo>
                  <a:pt x="4847293" y="1080148"/>
                  <a:pt x="3273322" y="3541294"/>
                  <a:pt x="2226563" y="3781151"/>
                </a:cubicBezTo>
                <a:cubicBezTo>
                  <a:pt x="1606951" y="3911051"/>
                  <a:pt x="-222565" y="1873603"/>
                  <a:pt x="22429" y="985847"/>
                </a:cubicBezTo>
                <a:cubicBezTo>
                  <a:pt x="190892" y="375514"/>
                  <a:pt x="1163809" y="-28117"/>
                  <a:pt x="2167952" y="153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Shape 627"/>
          <p:cNvSpPr txBox="1"/>
          <p:nvPr/>
        </p:nvSpPr>
        <p:spPr>
          <a:xfrm>
            <a:off x="2606676" y="552450"/>
            <a:ext cx="6969125" cy="100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lvl="0" indent="-279400" defTabSz="914400">
              <a:lnSpc>
                <a:spcPct val="100000"/>
              </a:lnSpc>
              <a:spcBef>
                <a:spcPts val="0"/>
              </a:spcBef>
              <a:buClr>
                <a:srgbClr val="FF764D"/>
              </a:buClr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输入你</a:t>
            </a:r>
            <a:r>
              <a:rPr lang="zh-CN" altLang="en-US" kern="0" dirty="0" smtClean="0">
                <a:solidFill>
                  <a:srgbClr val="F47804"/>
                </a:solidFill>
                <a:latin typeface="Multicolore"/>
              </a:rPr>
              <a:t>的标题</a:t>
            </a:r>
            <a:endParaRPr lang="en-US" altLang="zh-CN" kern="0" dirty="0">
              <a:solidFill>
                <a:srgbClr val="F47804"/>
              </a:solidFill>
              <a:latin typeface="Multicolore"/>
            </a:endParaRPr>
          </a:p>
        </p:txBody>
      </p:sp>
      <p:pic>
        <p:nvPicPr>
          <p:cNvPr id="17" name="图片占位符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06863" y="4076424"/>
            <a:ext cx="592429" cy="592429"/>
          </a:xfrm>
          <a:custGeom>
            <a:avLst/>
            <a:gdLst>
              <a:gd name="connsiteX0" fmla="*/ 225381 w 450762"/>
              <a:gd name="connsiteY0" fmla="*/ 0 h 450762"/>
              <a:gd name="connsiteX1" fmla="*/ 450762 w 450762"/>
              <a:gd name="connsiteY1" fmla="*/ 225381 h 450762"/>
              <a:gd name="connsiteX2" fmla="*/ 225381 w 450762"/>
              <a:gd name="connsiteY2" fmla="*/ 450762 h 450762"/>
              <a:gd name="connsiteX3" fmla="*/ 0 w 450762"/>
              <a:gd name="connsiteY3" fmla="*/ 225381 h 450762"/>
              <a:gd name="connsiteX4" fmla="*/ 225381 w 450762"/>
              <a:gd name="connsiteY4" fmla="*/ 0 h 45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762" h="450762">
                <a:moveTo>
                  <a:pt x="225381" y="0"/>
                </a:moveTo>
                <a:cubicBezTo>
                  <a:pt x="349855" y="0"/>
                  <a:pt x="450762" y="100907"/>
                  <a:pt x="450762" y="225381"/>
                </a:cubicBezTo>
                <a:cubicBezTo>
                  <a:pt x="450762" y="349855"/>
                  <a:pt x="349855" y="450762"/>
                  <a:pt x="225381" y="450762"/>
                </a:cubicBezTo>
                <a:cubicBezTo>
                  <a:pt x="100907" y="450762"/>
                  <a:pt x="0" y="349855"/>
                  <a:pt x="0" y="225381"/>
                </a:cubicBezTo>
                <a:cubicBezTo>
                  <a:pt x="0" y="100907"/>
                  <a:pt x="100907" y="0"/>
                  <a:pt x="225381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56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359"/>
          <p:cNvGrpSpPr/>
          <p:nvPr/>
        </p:nvGrpSpPr>
        <p:grpSpPr>
          <a:xfrm>
            <a:off x="-595988" y="2071032"/>
            <a:ext cx="8397359" cy="6174949"/>
            <a:chOff x="2176463" y="2373312"/>
            <a:chExt cx="1895475" cy="1393826"/>
          </a:xfrm>
        </p:grpSpPr>
        <p:sp>
          <p:nvSpPr>
            <p:cNvPr id="3" name="Shape 360"/>
            <p:cNvSpPr/>
            <p:nvPr/>
          </p:nvSpPr>
          <p:spPr>
            <a:xfrm>
              <a:off x="2286000" y="2373312"/>
              <a:ext cx="1400175" cy="1393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12" y="120000"/>
                  </a:moveTo>
                  <a:cubicBezTo>
                    <a:pt x="7734" y="120000"/>
                    <a:pt x="5390" y="119056"/>
                    <a:pt x="3515" y="117170"/>
                  </a:cubicBezTo>
                  <a:cubicBezTo>
                    <a:pt x="0" y="113634"/>
                    <a:pt x="0" y="107504"/>
                    <a:pt x="3515" y="103968"/>
                  </a:cubicBezTo>
                  <a:cubicBezTo>
                    <a:pt x="103125" y="3772"/>
                    <a:pt x="103125" y="3772"/>
                    <a:pt x="103125" y="3772"/>
                  </a:cubicBezTo>
                  <a:cubicBezTo>
                    <a:pt x="106640" y="0"/>
                    <a:pt x="112734" y="0"/>
                    <a:pt x="116250" y="3772"/>
                  </a:cubicBezTo>
                  <a:cubicBezTo>
                    <a:pt x="120000" y="7544"/>
                    <a:pt x="120000" y="13438"/>
                    <a:pt x="116250" y="17210"/>
                  </a:cubicBezTo>
                  <a:cubicBezTo>
                    <a:pt x="16875" y="117170"/>
                    <a:pt x="16875" y="117170"/>
                    <a:pt x="16875" y="117170"/>
                  </a:cubicBezTo>
                  <a:cubicBezTo>
                    <a:pt x="15000" y="119056"/>
                    <a:pt x="12656" y="120000"/>
                    <a:pt x="10312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" name="Shape 361"/>
            <p:cNvSpPr/>
            <p:nvPr/>
          </p:nvSpPr>
          <p:spPr>
            <a:xfrm>
              <a:off x="2527300" y="2373312"/>
              <a:ext cx="623888" cy="615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57" y="120000"/>
                  </a:moveTo>
                  <a:cubicBezTo>
                    <a:pt x="17368" y="120000"/>
                    <a:pt x="12105" y="117866"/>
                    <a:pt x="7894" y="113600"/>
                  </a:cubicBezTo>
                  <a:cubicBezTo>
                    <a:pt x="0" y="105600"/>
                    <a:pt x="0" y="91733"/>
                    <a:pt x="7894" y="83733"/>
                  </a:cubicBezTo>
                  <a:cubicBezTo>
                    <a:pt x="82105" y="8533"/>
                    <a:pt x="82105" y="8533"/>
                    <a:pt x="82105" y="8533"/>
                  </a:cubicBezTo>
                  <a:cubicBezTo>
                    <a:pt x="90526" y="0"/>
                    <a:pt x="103684" y="0"/>
                    <a:pt x="112105" y="8533"/>
                  </a:cubicBezTo>
                  <a:cubicBezTo>
                    <a:pt x="119999" y="17066"/>
                    <a:pt x="119999" y="30400"/>
                    <a:pt x="112105" y="38933"/>
                  </a:cubicBezTo>
                  <a:cubicBezTo>
                    <a:pt x="37894" y="113600"/>
                    <a:pt x="37894" y="113600"/>
                    <a:pt x="37894" y="113600"/>
                  </a:cubicBezTo>
                  <a:cubicBezTo>
                    <a:pt x="33684" y="117866"/>
                    <a:pt x="28421" y="120000"/>
                    <a:pt x="23157" y="120000"/>
                  </a:cubicBezTo>
                  <a:close/>
                </a:path>
              </a:pathLst>
            </a:custGeom>
            <a:solidFill>
              <a:srgbClr val="FFB26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" name="Shape 362"/>
            <p:cNvSpPr/>
            <p:nvPr/>
          </p:nvSpPr>
          <p:spPr>
            <a:xfrm>
              <a:off x="2176463" y="3016250"/>
              <a:ext cx="334963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78" y="120000"/>
                  </a:moveTo>
                  <a:cubicBezTo>
                    <a:pt x="32459" y="120000"/>
                    <a:pt x="22622" y="115932"/>
                    <a:pt x="14754" y="107796"/>
                  </a:cubicBezTo>
                  <a:cubicBezTo>
                    <a:pt x="0" y="92542"/>
                    <a:pt x="0" y="66101"/>
                    <a:pt x="14754" y="50847"/>
                  </a:cubicBezTo>
                  <a:cubicBezTo>
                    <a:pt x="49180" y="15254"/>
                    <a:pt x="49180" y="15254"/>
                    <a:pt x="49180" y="15254"/>
                  </a:cubicBezTo>
                  <a:cubicBezTo>
                    <a:pt x="63934" y="0"/>
                    <a:pt x="89508" y="0"/>
                    <a:pt x="104262" y="15254"/>
                  </a:cubicBezTo>
                  <a:cubicBezTo>
                    <a:pt x="120000" y="31525"/>
                    <a:pt x="120000" y="56949"/>
                    <a:pt x="104262" y="73220"/>
                  </a:cubicBezTo>
                  <a:cubicBezTo>
                    <a:pt x="70819" y="107796"/>
                    <a:pt x="70819" y="107796"/>
                    <a:pt x="70819" y="107796"/>
                  </a:cubicBezTo>
                  <a:cubicBezTo>
                    <a:pt x="62950" y="115932"/>
                    <a:pt x="53114" y="120000"/>
                    <a:pt x="43278" y="120000"/>
                  </a:cubicBezTo>
                  <a:close/>
                </a:path>
              </a:pathLst>
            </a:custGeom>
            <a:solidFill>
              <a:srgbClr val="FED55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" name="Shape 363"/>
            <p:cNvSpPr/>
            <p:nvPr/>
          </p:nvSpPr>
          <p:spPr>
            <a:xfrm>
              <a:off x="3738563" y="2520950"/>
              <a:ext cx="333375" cy="323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278" y="120000"/>
                  </a:moveTo>
                  <a:cubicBezTo>
                    <a:pt x="33442" y="120000"/>
                    <a:pt x="23606" y="115932"/>
                    <a:pt x="15737" y="107796"/>
                  </a:cubicBezTo>
                  <a:cubicBezTo>
                    <a:pt x="0" y="92542"/>
                    <a:pt x="0" y="66101"/>
                    <a:pt x="15737" y="50847"/>
                  </a:cubicBezTo>
                  <a:cubicBezTo>
                    <a:pt x="49180" y="15254"/>
                    <a:pt x="49180" y="15254"/>
                    <a:pt x="49180" y="15254"/>
                  </a:cubicBezTo>
                  <a:cubicBezTo>
                    <a:pt x="64918" y="0"/>
                    <a:pt x="89508" y="0"/>
                    <a:pt x="105245" y="15254"/>
                  </a:cubicBezTo>
                  <a:cubicBezTo>
                    <a:pt x="120000" y="31525"/>
                    <a:pt x="120000" y="56949"/>
                    <a:pt x="105245" y="73220"/>
                  </a:cubicBezTo>
                  <a:cubicBezTo>
                    <a:pt x="70819" y="107796"/>
                    <a:pt x="70819" y="107796"/>
                    <a:pt x="70819" y="107796"/>
                  </a:cubicBezTo>
                  <a:cubicBezTo>
                    <a:pt x="63934" y="115932"/>
                    <a:pt x="53114" y="120000"/>
                    <a:pt x="43278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Shape 364"/>
            <p:cNvSpPr/>
            <p:nvPr/>
          </p:nvSpPr>
          <p:spPr>
            <a:xfrm>
              <a:off x="2963863" y="2836863"/>
              <a:ext cx="787400" cy="77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333" y="120000"/>
                  </a:moveTo>
                  <a:cubicBezTo>
                    <a:pt x="14166" y="120000"/>
                    <a:pt x="10000" y="118303"/>
                    <a:pt x="6666" y="114911"/>
                  </a:cubicBezTo>
                  <a:cubicBezTo>
                    <a:pt x="0" y="108127"/>
                    <a:pt x="0" y="97526"/>
                    <a:pt x="6666" y="90742"/>
                  </a:cubicBezTo>
                  <a:cubicBezTo>
                    <a:pt x="89583" y="6360"/>
                    <a:pt x="89583" y="6360"/>
                    <a:pt x="89583" y="6360"/>
                  </a:cubicBezTo>
                  <a:cubicBezTo>
                    <a:pt x="96250" y="0"/>
                    <a:pt x="106666" y="0"/>
                    <a:pt x="113333" y="6360"/>
                  </a:cubicBezTo>
                  <a:cubicBezTo>
                    <a:pt x="120000" y="13144"/>
                    <a:pt x="120000" y="23745"/>
                    <a:pt x="113333" y="30530"/>
                  </a:cubicBezTo>
                  <a:cubicBezTo>
                    <a:pt x="30416" y="114911"/>
                    <a:pt x="30416" y="114911"/>
                    <a:pt x="30416" y="114911"/>
                  </a:cubicBezTo>
                  <a:cubicBezTo>
                    <a:pt x="27083" y="118303"/>
                    <a:pt x="22916" y="120000"/>
                    <a:pt x="18333" y="120000"/>
                  </a:cubicBezTo>
                  <a:close/>
                </a:path>
              </a:pathLst>
            </a:custGeom>
            <a:solidFill>
              <a:srgbClr val="F4780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" name="Shape 365"/>
          <p:cNvSpPr txBox="1"/>
          <p:nvPr/>
        </p:nvSpPr>
        <p:spPr>
          <a:xfrm>
            <a:off x="7607847" y="4949588"/>
            <a:ext cx="2484284" cy="312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27000" defTabSz="914400">
              <a:buClr>
                <a:srgbClr val="FF764D"/>
              </a:buClr>
              <a:buSzPct val="100000"/>
              <a:buFont typeface="Arial" panose="020B0604020202020204"/>
              <a:buNone/>
            </a:pPr>
            <a:r>
              <a:rPr lang="zh-CN" altLang="en-US" sz="2000" b="1" kern="0" dirty="0" smtClean="0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输入你的内容</a:t>
            </a:r>
            <a:endParaRPr lang="en-US" sz="2000" b="1" kern="0" dirty="0">
              <a:solidFill>
                <a:srgbClr val="F47804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hape 372"/>
          <p:cNvSpPr txBox="1"/>
          <p:nvPr/>
        </p:nvSpPr>
        <p:spPr>
          <a:xfrm>
            <a:off x="7607850" y="3153758"/>
            <a:ext cx="3272543" cy="14459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否打建率需速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B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位。 分受社流机路起等，元周们算阶土，江所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8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直报家。 区领只很具派共区器严长个指权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传连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商，连算派深达劳上目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ZH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0" name="Shape 373"/>
          <p:cNvSpPr txBox="1"/>
          <p:nvPr/>
        </p:nvSpPr>
        <p:spPr>
          <a:xfrm>
            <a:off x="7607847" y="5290603"/>
            <a:ext cx="2484284" cy="312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76200" defTabSz="914400">
              <a:buClr>
                <a:srgbClr val="C8C8C8"/>
              </a:buClr>
              <a:buSzPct val="100000"/>
              <a:buFont typeface="Calibri" panose="020F0502020204030204"/>
              <a:buNone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否打建率需速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B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位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。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11" name="Shape 374"/>
          <p:cNvSpPr txBox="1"/>
          <p:nvPr/>
        </p:nvSpPr>
        <p:spPr>
          <a:xfrm>
            <a:off x="7550151" y="1433513"/>
            <a:ext cx="3608388" cy="14462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/>
              <a:buNone/>
              <a:defRPr sz="4400" b="0" i="0" u="none" strike="noStrike" cap="none">
                <a:solidFill>
                  <a:schemeClr val="accent3"/>
                </a:solidFill>
                <a:latin typeface="+mj-lt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64D"/>
              </a:buClr>
              <a:buSzPct val="100000"/>
              <a:buFont typeface="Arial" panose="020B0604020202020204"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47804"/>
                </a:solidFill>
                <a:effectLst/>
                <a:uLnTx/>
                <a:uFillTx/>
                <a:latin typeface="Multicolore"/>
                <a:cs typeface="Arial" panose="020B0604020202020204"/>
                <a:sym typeface="Arial" panose="020B0604020202020204"/>
              </a:rPr>
              <a:t>输入你的</a:t>
            </a:r>
            <a:endParaRPr kumimoji="0" lang="en-US" altLang="zh-CN" sz="4400" b="0" i="0" u="none" strike="noStrike" kern="0" cap="none" spc="0" normalizeH="0" baseline="0" noProof="0" dirty="0" smtClean="0">
              <a:ln>
                <a:noFill/>
              </a:ln>
              <a:solidFill>
                <a:srgbClr val="F47804"/>
              </a:solidFill>
              <a:effectLst/>
              <a:uLnTx/>
              <a:uFillTx/>
              <a:latin typeface="Multicolore"/>
              <a:cs typeface="Arial" panose="020B0604020202020204"/>
              <a:sym typeface="Arial" panose="020B0604020202020204"/>
            </a:endParaRPr>
          </a:p>
          <a:p>
            <a:pPr marL="0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64D"/>
              </a:buClr>
              <a:buSzPct val="100000"/>
              <a:buFont typeface="Arial" panose="020B0604020202020204"/>
              <a:buNone/>
              <a:defRPr/>
            </a:pPr>
            <a:r>
              <a:rPr lang="zh-CN" altLang="en-US" kern="0" dirty="0">
                <a:solidFill>
                  <a:srgbClr val="F47804"/>
                </a:solidFill>
                <a:latin typeface="Multicolore"/>
              </a:rPr>
              <a:t>标题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47804"/>
              </a:solidFill>
              <a:effectLst/>
              <a:uLnTx/>
              <a:uFillTx/>
              <a:latin typeface="Multicolore"/>
              <a:sym typeface="Arial" panose="020B0604020202020204"/>
            </a:endParaRPr>
          </a:p>
        </p:txBody>
      </p:sp>
      <p:pic>
        <p:nvPicPr>
          <p:cNvPr id="12" name="图片占位符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1363" y="1260475"/>
            <a:ext cx="6375400" cy="55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2"/>
          <p:cNvSpPr txBox="1"/>
          <p:nvPr/>
        </p:nvSpPr>
        <p:spPr>
          <a:xfrm>
            <a:off x="1305474" y="5125263"/>
            <a:ext cx="4121131" cy="10082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区领只很具派共区器严长个指权传连商，连算派深达劳上目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深达劳上目深达劳上目壳便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农常众，据见种通明百算计同六些号，表列相基所。</a:t>
            </a:r>
            <a:endParaRPr lang="en-US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pic>
        <p:nvPicPr>
          <p:cNvPr id="4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107832"/>
            <a:ext cx="12192000" cy="291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占位符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11817" y="4821752"/>
            <a:ext cx="1213339" cy="121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占位符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990457" y="4821752"/>
            <a:ext cx="1213339" cy="121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占位符 1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369099" y="4821753"/>
            <a:ext cx="1213339" cy="1213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634"/>
          <p:cNvSpPr txBox="1"/>
          <p:nvPr/>
        </p:nvSpPr>
        <p:spPr>
          <a:xfrm>
            <a:off x="1276614" y="4339769"/>
            <a:ext cx="4742599" cy="1088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-27940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64D"/>
              </a:buClr>
              <a:buSzPct val="100000"/>
              <a:buFont typeface="Arial" panose="020B0604020202020204"/>
              <a:buNone/>
              <a:defRPr sz="4400" b="0" i="0" u="none" strike="noStrike" kern="0" cap="none">
                <a:solidFill>
                  <a:srgbClr val="F47804"/>
                </a:solidFill>
                <a:latin typeface="Multicolore"/>
                <a:ea typeface="Arial" panose="020B0604020202020204"/>
                <a:cs typeface="Arial" panose="020B0604020202020204"/>
              </a:defRPr>
            </a:lvl1pPr>
            <a:lvl2pPr marL="685800" marR="0" lvl="1" indent="-76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2pPr>
            <a:lvl3pPr marL="1143000" marR="0" lvl="2" indent="-10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3pPr>
            <a:lvl4pPr marL="1600200" marR="0" lvl="3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4pPr>
            <a:lvl5pPr marL="2057400" marR="0" lvl="4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5pPr>
            <a:lvl6pPr marL="2514600" marR="0" lvl="5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6pPr>
            <a:lvl7pPr marL="2971800" marR="0" lvl="6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7pPr>
            <a:lvl8pPr marL="3429000" marR="0" lvl="7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8pPr>
            <a:lvl9pPr marL="3886200" marR="0" lvl="8" indent="-1143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输入你的描述内容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5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577"/>
          <p:cNvSpPr/>
          <p:nvPr/>
        </p:nvSpPr>
        <p:spPr>
          <a:xfrm>
            <a:off x="5586445" y="0"/>
            <a:ext cx="6605555" cy="66283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414" y="0"/>
                </a:moveTo>
                <a:lnTo>
                  <a:pt x="120000" y="0"/>
                </a:lnTo>
                <a:lnTo>
                  <a:pt x="120000" y="64233"/>
                </a:lnTo>
                <a:lnTo>
                  <a:pt x="118051" y="66164"/>
                </a:lnTo>
                <a:cubicBezTo>
                  <a:pt x="77488" y="106375"/>
                  <a:pt x="77488" y="106375"/>
                  <a:pt x="77488" y="106375"/>
                </a:cubicBezTo>
                <a:cubicBezTo>
                  <a:pt x="69512" y="115458"/>
                  <a:pt x="56977" y="120000"/>
                  <a:pt x="45581" y="120000"/>
                </a:cubicBezTo>
                <a:cubicBezTo>
                  <a:pt x="34186" y="120000"/>
                  <a:pt x="22790" y="115458"/>
                  <a:pt x="13674" y="106375"/>
                </a:cubicBezTo>
                <a:cubicBezTo>
                  <a:pt x="-4558" y="89345"/>
                  <a:pt x="-4558" y="59826"/>
                  <a:pt x="13674" y="42796"/>
                </a:cubicBezTo>
                <a:cubicBezTo>
                  <a:pt x="26961" y="29491"/>
                  <a:pt x="39470" y="16966"/>
                  <a:pt x="51246" y="5174"/>
                </a:cubicBezTo>
                <a:lnTo>
                  <a:pt x="56414" y="0"/>
                </a:lnTo>
                <a:close/>
              </a:path>
            </a:pathLst>
          </a:custGeom>
          <a:solidFill>
            <a:srgbClr val="F47804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Shape 578"/>
          <p:cNvSpPr txBox="1"/>
          <p:nvPr/>
        </p:nvSpPr>
        <p:spPr>
          <a:xfrm>
            <a:off x="6566761" y="3779944"/>
            <a:ext cx="3227675" cy="13840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buClr>
                <a:srgbClr val="FFFFFF"/>
              </a:buClr>
              <a:buSzPct val="100000"/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否打建率需速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B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位。 分受社流机路起等，元周们算阶土，江所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8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直报家。 区领只很具派共区器严长个指权传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连商，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连算派深达劳上目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Z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达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深达</a:t>
            </a: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劳上便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-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农常众。</a:t>
            </a:r>
            <a:endParaRPr lang="en-US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  <a:sym typeface="Calibri" panose="020F0502020204030204"/>
            </a:endParaRPr>
          </a:p>
        </p:txBody>
      </p:sp>
      <p:sp>
        <p:nvSpPr>
          <p:cNvPr id="22" name="Shape 579"/>
          <p:cNvSpPr txBox="1"/>
          <p:nvPr/>
        </p:nvSpPr>
        <p:spPr>
          <a:xfrm>
            <a:off x="6819484" y="3147783"/>
            <a:ext cx="2722231" cy="6554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 algn="ctr" defTabSz="914400">
              <a:buClr>
                <a:srgbClr val="FFFFFF"/>
              </a:buClr>
              <a:buSzPct val="100000"/>
              <a:buFont typeface="Arial" panose="020B0604020202020204"/>
              <a:buNone/>
            </a:pPr>
            <a:r>
              <a:rPr lang="zh-CN" altLang="en-US" sz="3200" kern="0" dirty="0" smtClean="0">
                <a:solidFill>
                  <a:srgbClr val="FFFFFF"/>
                </a:solidFill>
                <a:latin typeface="Multicolore"/>
                <a:ea typeface="Arial" panose="020B0604020202020204"/>
                <a:cs typeface="Arial" panose="020B0604020202020204"/>
                <a:sym typeface="Arial" panose="020B0604020202020204"/>
              </a:rPr>
              <a:t>输入标题</a:t>
            </a:r>
            <a:endParaRPr lang="en-US" sz="3200" kern="0" dirty="0">
              <a:solidFill>
                <a:srgbClr val="FFFFFF"/>
              </a:solidFill>
              <a:latin typeface="Multicolore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" name="Shape 580"/>
          <p:cNvGrpSpPr/>
          <p:nvPr/>
        </p:nvGrpSpPr>
        <p:grpSpPr>
          <a:xfrm>
            <a:off x="8005977" y="2660025"/>
            <a:ext cx="349249" cy="304800"/>
            <a:chOff x="-1587" y="1588"/>
            <a:chExt cx="349249" cy="304800"/>
          </a:xfrm>
        </p:grpSpPr>
        <p:sp>
          <p:nvSpPr>
            <p:cNvPr id="24" name="Shape 581"/>
            <p:cNvSpPr/>
            <p:nvPr/>
          </p:nvSpPr>
          <p:spPr>
            <a:xfrm>
              <a:off x="104775" y="1588"/>
              <a:ext cx="123825" cy="155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363" y="81428"/>
                  </a:moveTo>
                  <a:cubicBezTo>
                    <a:pt x="0" y="36428"/>
                    <a:pt x="57272" y="0"/>
                    <a:pt x="57272" y="0"/>
                  </a:cubicBezTo>
                  <a:cubicBezTo>
                    <a:pt x="57272" y="0"/>
                    <a:pt x="120000" y="40714"/>
                    <a:pt x="95454" y="83571"/>
                  </a:cubicBezTo>
                  <a:cubicBezTo>
                    <a:pt x="95454" y="83571"/>
                    <a:pt x="76363" y="113571"/>
                    <a:pt x="60000" y="119999"/>
                  </a:cubicBezTo>
                  <a:cubicBezTo>
                    <a:pt x="32727" y="109285"/>
                    <a:pt x="24545" y="96428"/>
                    <a:pt x="16363" y="81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Shape 582"/>
            <p:cNvSpPr/>
            <p:nvPr/>
          </p:nvSpPr>
          <p:spPr>
            <a:xfrm>
              <a:off x="149225" y="90488"/>
              <a:ext cx="198437" cy="215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01" y="52987"/>
                  </a:moveTo>
                  <a:cubicBezTo>
                    <a:pt x="43943" y="0"/>
                    <a:pt x="114929" y="3116"/>
                    <a:pt x="114929" y="3116"/>
                  </a:cubicBezTo>
                  <a:cubicBezTo>
                    <a:pt x="114929" y="3116"/>
                    <a:pt x="120000" y="63896"/>
                    <a:pt x="69295" y="98181"/>
                  </a:cubicBezTo>
                  <a:cubicBezTo>
                    <a:pt x="69295" y="98181"/>
                    <a:pt x="28732" y="120000"/>
                    <a:pt x="8450" y="115324"/>
                  </a:cubicBezTo>
                  <a:cubicBezTo>
                    <a:pt x="0" y="93506"/>
                    <a:pt x="6760" y="70129"/>
                    <a:pt x="16901" y="529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Shape 583"/>
            <p:cNvSpPr/>
            <p:nvPr/>
          </p:nvSpPr>
          <p:spPr>
            <a:xfrm>
              <a:off x="-1587" y="100013"/>
              <a:ext cx="150812" cy="15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444" y="51111"/>
                  </a:moveTo>
                  <a:cubicBezTo>
                    <a:pt x="113333" y="68888"/>
                    <a:pt x="120000" y="86666"/>
                    <a:pt x="111111" y="115555"/>
                  </a:cubicBezTo>
                  <a:cubicBezTo>
                    <a:pt x="93333" y="120000"/>
                    <a:pt x="51111" y="106666"/>
                    <a:pt x="51111" y="106666"/>
                  </a:cubicBezTo>
                  <a:cubicBezTo>
                    <a:pt x="0" y="86666"/>
                    <a:pt x="6666" y="6666"/>
                    <a:pt x="6666" y="6666"/>
                  </a:cubicBezTo>
                  <a:cubicBezTo>
                    <a:pt x="6666" y="6666"/>
                    <a:pt x="77777" y="0"/>
                    <a:pt x="104444" y="51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5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decel="5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7"/>
          <p:cNvPicPr>
            <a:picLocks noChangeAspect="1"/>
          </p:cNvPicPr>
          <p:nvPr/>
        </p:nvPicPr>
        <p:blipFill rotWithShape="1">
          <a:blip r:embed="rId3" cstate="screen"/>
          <a:srcRect l="6824" r="53114" b="19065"/>
          <a:stretch>
            <a:fillRect/>
          </a:stretch>
        </p:blipFill>
        <p:spPr>
          <a:xfrm>
            <a:off x="1257301" y="-1"/>
            <a:ext cx="4047923" cy="4599913"/>
          </a:xfrm>
          <a:prstGeom prst="rect">
            <a:avLst/>
          </a:prstGeom>
        </p:spPr>
      </p:pic>
      <p:grpSp>
        <p:nvGrpSpPr>
          <p:cNvPr id="4" name="Group 97"/>
          <p:cNvGrpSpPr/>
          <p:nvPr/>
        </p:nvGrpSpPr>
        <p:grpSpPr>
          <a:xfrm>
            <a:off x="5057948" y="3171815"/>
            <a:ext cx="4425832" cy="154452"/>
            <a:chOff x="6011540" y="3627717"/>
            <a:chExt cx="4449974" cy="15529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601154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6244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2116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17206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22991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27994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3378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38783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4456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49658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54748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9751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4754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9758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74761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79764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8476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89857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94947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99950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04953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09956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714959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19962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72496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730055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735145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40149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45152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50155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55158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76016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65251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70341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75431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80434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85437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790440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95443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80044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805536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810626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5"/>
            <p:cNvSpPr/>
            <p:nvPr/>
          </p:nvSpPr>
          <p:spPr bwMode="auto">
            <a:xfrm>
              <a:off x="815630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8207200" y="3627717"/>
              <a:ext cx="118213" cy="155295"/>
            </a:xfrm>
            <a:custGeom>
              <a:avLst/>
              <a:gdLst>
                <a:gd name="T0" fmla="*/ 18 w 136"/>
                <a:gd name="T1" fmla="*/ 231 h 231"/>
                <a:gd name="T2" fmla="*/ 0 w 136"/>
                <a:gd name="T3" fmla="*/ 220 h 231"/>
                <a:gd name="T4" fmla="*/ 118 w 136"/>
                <a:gd name="T5" fmla="*/ 0 h 231"/>
                <a:gd name="T6" fmla="*/ 136 w 136"/>
                <a:gd name="T7" fmla="*/ 10 h 231"/>
                <a:gd name="T8" fmla="*/ 18 w 13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1">
                  <a:moveTo>
                    <a:pt x="18" y="231"/>
                  </a:moveTo>
                  <a:lnTo>
                    <a:pt x="0" y="220"/>
                  </a:lnTo>
                  <a:lnTo>
                    <a:pt x="118" y="0"/>
                  </a:lnTo>
                  <a:lnTo>
                    <a:pt x="13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8265923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8"/>
            <p:cNvSpPr/>
            <p:nvPr/>
          </p:nvSpPr>
          <p:spPr bwMode="auto">
            <a:xfrm>
              <a:off x="8316823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837467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8424708" y="3627717"/>
              <a:ext cx="117344" cy="155295"/>
            </a:xfrm>
            <a:custGeom>
              <a:avLst/>
              <a:gdLst>
                <a:gd name="T0" fmla="*/ 18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18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18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848256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8532593" y="3627717"/>
              <a:ext cx="117344" cy="155295"/>
            </a:xfrm>
            <a:custGeom>
              <a:avLst/>
              <a:gdLst>
                <a:gd name="T0" fmla="*/ 27 w 135"/>
                <a:gd name="T1" fmla="*/ 231 h 231"/>
                <a:gd name="T2" fmla="*/ 0 w 135"/>
                <a:gd name="T3" fmla="*/ 220 h 231"/>
                <a:gd name="T4" fmla="*/ 117 w 135"/>
                <a:gd name="T5" fmla="*/ 0 h 231"/>
                <a:gd name="T6" fmla="*/ 135 w 135"/>
                <a:gd name="T7" fmla="*/ 10 h 231"/>
                <a:gd name="T8" fmla="*/ 27 w 135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1">
                  <a:moveTo>
                    <a:pt x="27" y="231"/>
                  </a:moveTo>
                  <a:lnTo>
                    <a:pt x="0" y="220"/>
                  </a:lnTo>
                  <a:lnTo>
                    <a:pt x="117" y="0"/>
                  </a:lnTo>
                  <a:lnTo>
                    <a:pt x="135" y="10"/>
                  </a:lnTo>
                  <a:lnTo>
                    <a:pt x="27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85904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8641347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869224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8" name="Freeform 16"/>
            <p:cNvSpPr/>
            <p:nvPr/>
          </p:nvSpPr>
          <p:spPr bwMode="auto">
            <a:xfrm>
              <a:off x="874227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9" name="Freeform 17"/>
            <p:cNvSpPr/>
            <p:nvPr/>
          </p:nvSpPr>
          <p:spPr bwMode="auto">
            <a:xfrm>
              <a:off x="879230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0" name="Freeform 18"/>
            <p:cNvSpPr/>
            <p:nvPr/>
          </p:nvSpPr>
          <p:spPr bwMode="auto">
            <a:xfrm>
              <a:off x="884234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1" name="Freeform 19"/>
            <p:cNvSpPr/>
            <p:nvPr/>
          </p:nvSpPr>
          <p:spPr bwMode="auto">
            <a:xfrm>
              <a:off x="889237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2" name="Freeform 20"/>
            <p:cNvSpPr/>
            <p:nvPr/>
          </p:nvSpPr>
          <p:spPr bwMode="auto">
            <a:xfrm>
              <a:off x="894240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3" name="Freeform 21"/>
            <p:cNvSpPr/>
            <p:nvPr/>
          </p:nvSpPr>
          <p:spPr bwMode="auto">
            <a:xfrm>
              <a:off x="89924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4" name="Freeform 22"/>
            <p:cNvSpPr/>
            <p:nvPr/>
          </p:nvSpPr>
          <p:spPr bwMode="auto">
            <a:xfrm>
              <a:off x="9043333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5" name="Freeform 23"/>
            <p:cNvSpPr/>
            <p:nvPr/>
          </p:nvSpPr>
          <p:spPr bwMode="auto">
            <a:xfrm>
              <a:off x="909423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6" name="Freeform 24"/>
            <p:cNvSpPr/>
            <p:nvPr/>
          </p:nvSpPr>
          <p:spPr bwMode="auto">
            <a:xfrm>
              <a:off x="914426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7" name="Freeform 25"/>
            <p:cNvSpPr/>
            <p:nvPr/>
          </p:nvSpPr>
          <p:spPr bwMode="auto">
            <a:xfrm>
              <a:off x="919429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8" name="Freeform 26"/>
            <p:cNvSpPr/>
            <p:nvPr/>
          </p:nvSpPr>
          <p:spPr bwMode="auto">
            <a:xfrm>
              <a:off x="924432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69" name="Freeform 27"/>
            <p:cNvSpPr/>
            <p:nvPr/>
          </p:nvSpPr>
          <p:spPr bwMode="auto">
            <a:xfrm>
              <a:off x="929435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0" name="Freeform 28"/>
            <p:cNvSpPr/>
            <p:nvPr/>
          </p:nvSpPr>
          <p:spPr bwMode="auto">
            <a:xfrm>
              <a:off x="934438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1" name="Freeform 29"/>
            <p:cNvSpPr/>
            <p:nvPr/>
          </p:nvSpPr>
          <p:spPr bwMode="auto">
            <a:xfrm>
              <a:off x="93944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2" name="Freeform 30"/>
            <p:cNvSpPr/>
            <p:nvPr/>
          </p:nvSpPr>
          <p:spPr bwMode="auto">
            <a:xfrm>
              <a:off x="944531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3" name="Freeform 31"/>
            <p:cNvSpPr/>
            <p:nvPr/>
          </p:nvSpPr>
          <p:spPr bwMode="auto">
            <a:xfrm>
              <a:off x="949621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4" name="Freeform 32"/>
            <p:cNvSpPr/>
            <p:nvPr/>
          </p:nvSpPr>
          <p:spPr bwMode="auto">
            <a:xfrm>
              <a:off x="9546250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5" name="Freeform 33"/>
            <p:cNvSpPr/>
            <p:nvPr/>
          </p:nvSpPr>
          <p:spPr bwMode="auto">
            <a:xfrm>
              <a:off x="9596281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6" name="Freeform 34"/>
            <p:cNvSpPr/>
            <p:nvPr/>
          </p:nvSpPr>
          <p:spPr bwMode="auto">
            <a:xfrm>
              <a:off x="9646312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7" name="Freeform 35"/>
            <p:cNvSpPr/>
            <p:nvPr/>
          </p:nvSpPr>
          <p:spPr bwMode="auto">
            <a:xfrm>
              <a:off x="969634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8" name="Freeform 36"/>
            <p:cNvSpPr/>
            <p:nvPr/>
          </p:nvSpPr>
          <p:spPr bwMode="auto">
            <a:xfrm>
              <a:off x="97463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79" name="Freeform 37"/>
            <p:cNvSpPr/>
            <p:nvPr/>
          </p:nvSpPr>
          <p:spPr bwMode="auto">
            <a:xfrm>
              <a:off x="9797274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0" name="Freeform 38"/>
            <p:cNvSpPr/>
            <p:nvPr/>
          </p:nvSpPr>
          <p:spPr bwMode="auto">
            <a:xfrm>
              <a:off x="9848174" y="3627717"/>
              <a:ext cx="110390" cy="155295"/>
            </a:xfrm>
            <a:custGeom>
              <a:avLst/>
              <a:gdLst>
                <a:gd name="T0" fmla="*/ 19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9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9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9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1" name="Freeform 39"/>
            <p:cNvSpPr/>
            <p:nvPr/>
          </p:nvSpPr>
          <p:spPr bwMode="auto">
            <a:xfrm>
              <a:off x="9899074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9949105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99136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10049167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10099198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101492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8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10200129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10251029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10301060" y="3627717"/>
              <a:ext cx="110390" cy="155295"/>
            </a:xfrm>
            <a:custGeom>
              <a:avLst/>
              <a:gdLst>
                <a:gd name="T0" fmla="*/ 18 w 127"/>
                <a:gd name="T1" fmla="*/ 231 h 231"/>
                <a:gd name="T2" fmla="*/ 0 w 127"/>
                <a:gd name="T3" fmla="*/ 220 h 231"/>
                <a:gd name="T4" fmla="*/ 109 w 127"/>
                <a:gd name="T5" fmla="*/ 0 h 231"/>
                <a:gd name="T6" fmla="*/ 127 w 127"/>
                <a:gd name="T7" fmla="*/ 10 h 231"/>
                <a:gd name="T8" fmla="*/ 18 w 127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31">
                  <a:moveTo>
                    <a:pt x="18" y="231"/>
                  </a:moveTo>
                  <a:lnTo>
                    <a:pt x="0" y="220"/>
                  </a:lnTo>
                  <a:lnTo>
                    <a:pt x="109" y="0"/>
                  </a:lnTo>
                  <a:lnTo>
                    <a:pt x="127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10351993" y="3627717"/>
              <a:ext cx="109521" cy="155295"/>
            </a:xfrm>
            <a:custGeom>
              <a:avLst/>
              <a:gdLst>
                <a:gd name="T0" fmla="*/ 18 w 126"/>
                <a:gd name="T1" fmla="*/ 231 h 231"/>
                <a:gd name="T2" fmla="*/ 0 w 126"/>
                <a:gd name="T3" fmla="*/ 220 h 231"/>
                <a:gd name="T4" fmla="*/ 108 w 126"/>
                <a:gd name="T5" fmla="*/ 0 h 231"/>
                <a:gd name="T6" fmla="*/ 126 w 126"/>
                <a:gd name="T7" fmla="*/ 10 h 231"/>
                <a:gd name="T8" fmla="*/ 18 w 126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31">
                  <a:moveTo>
                    <a:pt x="18" y="231"/>
                  </a:moveTo>
                  <a:lnTo>
                    <a:pt x="0" y="220"/>
                  </a:lnTo>
                  <a:lnTo>
                    <a:pt x="108" y="0"/>
                  </a:lnTo>
                  <a:lnTo>
                    <a:pt x="126" y="10"/>
                  </a:lnTo>
                  <a:lnTo>
                    <a:pt x="18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 bwMode="auto">
          <a:xfrm>
            <a:off x="4943649" y="3483191"/>
            <a:ext cx="5316860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 b="0" baseline="0">
                <a:solidFill>
                  <a:srgbClr val="FED55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defRPr>
            </a:lvl1pPr>
          </a:lstStyle>
          <a:p>
            <a:r>
              <a:rPr lang="zh-CN" altLang="en-US" dirty="0">
                <a:solidFill>
                  <a:srgbClr val="F48404"/>
                </a:solidFill>
              </a:rPr>
              <a:t>在这里输入小标题</a:t>
            </a:r>
            <a:endParaRPr lang="en-US" altLang="ko-KR" dirty="0">
              <a:solidFill>
                <a:srgbClr val="F48404"/>
              </a:solidFill>
            </a:endParaRPr>
          </a:p>
        </p:txBody>
      </p:sp>
      <p:sp>
        <p:nvSpPr>
          <p:cNvPr id="92" name="Rectangle 3"/>
          <p:cNvSpPr txBox="1">
            <a:spLocks noChangeArrowheads="1"/>
          </p:cNvSpPr>
          <p:nvPr/>
        </p:nvSpPr>
        <p:spPr bwMode="auto">
          <a:xfrm>
            <a:off x="4943649" y="4064928"/>
            <a:ext cx="4821559" cy="83317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北带规着边准是果，江电接拉西反放，角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连攻能也。外新亲通气化低团那打，你越次以义名团商红，美示辰上枕块线年效。积入得联节相准表，结全共天极美气，具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热法从导。状非年单千月确第到在标，没因收数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1200" b="0" dirty="0"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目何。</a:t>
            </a:r>
            <a:endParaRPr lang="en-US" altLang="ko-KR" sz="1200" b="0" dirty="0"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679" y="1622928"/>
            <a:ext cx="2261812" cy="2188654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207" y="1457602"/>
            <a:ext cx="2182557" cy="210939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948" y="1425056"/>
            <a:ext cx="2085013" cy="202404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3048" y="1576144"/>
            <a:ext cx="2213040" cy="21581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2487</Words>
  <Application>Microsoft Office PowerPoint</Application>
  <PresentationFormat>宽屏</PresentationFormat>
  <Paragraphs>163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Malgun Gothic</vt:lpstr>
      <vt:lpstr>Malgun Gothic</vt:lpstr>
      <vt:lpstr>Multicolore</vt:lpstr>
      <vt:lpstr>等线</vt:lpstr>
      <vt:lpstr>宋体</vt:lpstr>
      <vt:lpstr>微软雅黑</vt:lpstr>
      <vt:lpstr>Arial</vt:lpstr>
      <vt:lpstr>Calibri</vt:lpstr>
      <vt:lpstr>Calibri Light</vt:lpstr>
      <vt:lpstr>Tahoma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2022-03-04T03:33:09Z</dcterms:created>
  <dcterms:modified xsi:type="dcterms:W3CDTF">2023-01-10T05:29:31Z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AA5EADA1B3464DB7B6DD449EB9F057E6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