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2"/>
  </p:notesMasterIdLst>
  <p:sldIdLst>
    <p:sldId id="256" r:id="rId3"/>
    <p:sldId id="310" r:id="rId4"/>
    <p:sldId id="311" r:id="rId5"/>
    <p:sldId id="437" r:id="rId6"/>
    <p:sldId id="438" r:id="rId7"/>
    <p:sldId id="448" r:id="rId8"/>
    <p:sldId id="439" r:id="rId9"/>
    <p:sldId id="442" r:id="rId10"/>
    <p:sldId id="443" r:id="rId11"/>
    <p:sldId id="444" r:id="rId12"/>
    <p:sldId id="445" r:id="rId13"/>
    <p:sldId id="446" r:id="rId14"/>
    <p:sldId id="455" r:id="rId15"/>
    <p:sldId id="399" r:id="rId16"/>
    <p:sldId id="400" r:id="rId17"/>
    <p:sldId id="461" r:id="rId18"/>
    <p:sldId id="462" r:id="rId19"/>
    <p:sldId id="463" r:id="rId20"/>
    <p:sldId id="464" r:id="rId21"/>
    <p:sldId id="465" r:id="rId22"/>
    <p:sldId id="466" r:id="rId23"/>
    <p:sldId id="467" r:id="rId24"/>
    <p:sldId id="468" r:id="rId25"/>
    <p:sldId id="469" r:id="rId26"/>
    <p:sldId id="470" r:id="rId27"/>
    <p:sldId id="471" r:id="rId28"/>
    <p:sldId id="472" r:id="rId29"/>
    <p:sldId id="473" r:id="rId30"/>
    <p:sldId id="474" r:id="rId31"/>
    <p:sldId id="475" r:id="rId32"/>
    <p:sldId id="476" r:id="rId33"/>
    <p:sldId id="478" r:id="rId34"/>
    <p:sldId id="479" r:id="rId35"/>
    <p:sldId id="477" r:id="rId36"/>
    <p:sldId id="480" r:id="rId37"/>
    <p:sldId id="481" r:id="rId38"/>
    <p:sldId id="482" r:id="rId39"/>
    <p:sldId id="483" r:id="rId40"/>
    <p:sldId id="484" r:id="rId41"/>
  </p:sldIdLst>
  <p:sldSz cx="12195175" cy="6858000"/>
  <p:notesSz cx="6858000" cy="9144000"/>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varScale="1">
        <p:scale>
          <a:sx n="104" d="100"/>
          <a:sy n="104" d="100"/>
        </p:scale>
        <p:origin x="-186" y="-90"/>
      </p:cViewPr>
      <p:guideLst>
        <p:guide orient="horz" pos="2160"/>
        <p:guide pos="3840"/>
      </p:guideLst>
    </p:cSldViewPr>
  </p:slideViewPr>
  <p:notesTextViewPr>
    <p:cViewPr>
      <p:scale>
        <a:sx n="1" d="1"/>
        <a:sy n="1" d="1"/>
      </p:scale>
      <p:origin x="0" y="0"/>
    </p:cViewPr>
  </p:notesTextViewPr>
  <p:sorterViewPr showFormatting="0">
    <p:cViewPr>
      <p:scale>
        <a:sx n="50" d="100"/>
        <a:sy n="50" d="100"/>
      </p:scale>
      <p:origin x="0" y="0"/>
    </p:cViewPr>
  </p:sorterViewPr>
  <p:gridSpacing cx="36004" cy="36004"/>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5" Type="http://schemas.openxmlformats.org/officeDocument/2006/relationships/tableStyles" Target="tableStyles.xml"/><Relationship Id="rId44" Type="http://schemas.openxmlformats.org/officeDocument/2006/relationships/viewProps" Target="viewProps.xml"/><Relationship Id="rId43" Type="http://schemas.openxmlformats.org/officeDocument/2006/relationships/presProps" Target="presProps.xml"/><Relationship Id="rId42" Type="http://schemas.openxmlformats.org/officeDocument/2006/relationships/notesMaster" Target="notesMasters/notesMaster1.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050" name="页眉占位符 1"/>
          <p:cNvSpPr>
            <a:spLocks noGrp="1" noChangeArrowheads="1"/>
          </p:cNvSpPr>
          <p:nvPr>
            <p:ph type="hdr" sz="quarter" idx="4294967295"/>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1" name="日期占位符 2"/>
          <p:cNvSpPr>
            <a:spLocks noGrp="1" noChangeArrowheads="1"/>
          </p:cNvSpPr>
          <p:nvPr>
            <p:ph type="dt" idx="1"/>
          </p:nvPr>
        </p:nvSpPr>
        <p:spPr bwMode="auto">
          <a:xfrm>
            <a:off x="3884613"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2CC0E26C-AE94-4A48-BF33-102E4D26387F}" type="datetime1">
              <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0964" name="幻灯片图像占位符 3"/>
          <p:cNvSpPr>
            <a:spLocks noGrp="1" noRot="1" noChangeAspect="1"/>
          </p:cNvSpPr>
          <p:nvPr>
            <p:ph type="sldImg" idx="2"/>
          </p:nvPr>
        </p:nvSpPr>
        <p:spPr>
          <a:xfrm>
            <a:off x="381000" y="685800"/>
            <a:ext cx="6096000" cy="3429000"/>
          </a:xfrm>
          <a:prstGeom prst="rect">
            <a:avLst/>
          </a:prstGeom>
          <a:noFill/>
          <a:ln w="12700">
            <a:noFill/>
          </a:ln>
        </p:spPr>
      </p:sp>
      <p:sp>
        <p:nvSpPr>
          <p:cNvPr id="2053" name="备注占位符 4"/>
          <p:cNvSpPr>
            <a:spLocks noGrp="1" noRot="1" noChangeAspect="1" noChangeArrowheads="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lstStyle>
            <a:lvl1pPr defTabSz="0" eaLnBrk="0" hangingPunct="0">
              <a:spcBef>
                <a:spcPct val="30000"/>
              </a:spcBef>
              <a:defRPr sz="1200">
                <a:solidFill>
                  <a:schemeClr val="tx1"/>
                </a:solidFill>
                <a:latin typeface="Arial" panose="020B0604020202020204" pitchFamily="34" charset="0"/>
              </a:defRPr>
            </a:lvl1pPr>
            <a:lvl2pPr defTabSz="0" eaLnBrk="0" hangingPunct="0">
              <a:spcBef>
                <a:spcPct val="30000"/>
              </a:spcBef>
              <a:defRPr sz="1200">
                <a:solidFill>
                  <a:schemeClr val="tx1"/>
                </a:solidFill>
                <a:latin typeface="Arial" panose="020B0604020202020204" pitchFamily="34" charset="0"/>
              </a:defRPr>
            </a:lvl2pPr>
            <a:lvl3pPr defTabSz="0" eaLnBrk="0" hangingPunct="0">
              <a:spcBef>
                <a:spcPct val="30000"/>
              </a:spcBef>
              <a:defRPr sz="1200">
                <a:solidFill>
                  <a:schemeClr val="tx1"/>
                </a:solidFill>
                <a:latin typeface="Arial" panose="020B0604020202020204" pitchFamily="34" charset="0"/>
              </a:defRPr>
            </a:lvl3pPr>
            <a:lvl4pPr defTabSz="0" eaLnBrk="0" hangingPunct="0">
              <a:spcBef>
                <a:spcPct val="30000"/>
              </a:spcBef>
              <a:defRPr sz="1200">
                <a:solidFill>
                  <a:schemeClr val="tx1"/>
                </a:solidFill>
                <a:latin typeface="Arial" panose="020B0604020202020204" pitchFamily="34" charset="0"/>
              </a:defRPr>
            </a:lvl4pPr>
            <a:lvl5pPr defTabSz="0" eaLnBrk="0" hangingPunct="0">
              <a:spcBef>
                <a:spcPct val="30000"/>
              </a:spcBef>
              <a:defRPr sz="1200">
                <a:solidFill>
                  <a:schemeClr val="tx1"/>
                </a:solidFill>
                <a:latin typeface="Arial" panose="020B0604020202020204" pitchFamily="34" charset="0"/>
              </a:defRPr>
            </a:lvl5pPr>
            <a:lvl6pPr marL="457200" defTabSz="0" eaLnBrk="0" fontAlgn="base" hangingPunct="0">
              <a:spcBef>
                <a:spcPct val="30000"/>
              </a:spcBef>
              <a:spcAft>
                <a:spcPct val="0"/>
              </a:spcAft>
              <a:defRPr sz="1200">
                <a:solidFill>
                  <a:schemeClr val="tx1"/>
                </a:solidFill>
                <a:latin typeface="Arial" panose="020B0604020202020204" pitchFamily="34" charset="0"/>
              </a:defRPr>
            </a:lvl6pPr>
            <a:lvl7pPr marL="914400" defTabSz="0" eaLnBrk="0" fontAlgn="base" hangingPunct="0">
              <a:spcBef>
                <a:spcPct val="30000"/>
              </a:spcBef>
              <a:spcAft>
                <a:spcPct val="0"/>
              </a:spcAft>
              <a:defRPr sz="1200">
                <a:solidFill>
                  <a:schemeClr val="tx1"/>
                </a:solidFill>
                <a:latin typeface="Arial" panose="020B0604020202020204" pitchFamily="34" charset="0"/>
              </a:defRPr>
            </a:lvl7pPr>
            <a:lvl8pPr marL="1371600" defTabSz="0" eaLnBrk="0" fontAlgn="base" hangingPunct="0">
              <a:spcBef>
                <a:spcPct val="30000"/>
              </a:spcBef>
              <a:spcAft>
                <a:spcPct val="0"/>
              </a:spcAft>
              <a:defRPr sz="1200">
                <a:solidFill>
                  <a:schemeClr val="tx1"/>
                </a:solidFill>
                <a:latin typeface="Arial" panose="020B0604020202020204" pitchFamily="34" charset="0"/>
              </a:defRPr>
            </a:lvl8pPr>
            <a:lvl9pPr marL="1828800" defTabSz="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l" defTabSz="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第二级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第三级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第四级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第五级</a:t>
            </a:r>
            <a:endParaRPr kumimoji="0" lang="en-US" altLang="zh-CN"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4" name="页脚占位符 5"/>
          <p:cNvSpPr>
            <a:spLocks noGrp="1" noChangeArrowheads="1"/>
          </p:cNvSpPr>
          <p:nvPr>
            <p:ph type="ftr" sz="quarter" idx="4"/>
          </p:nvPr>
        </p:nvSpPr>
        <p:spPr bwMode="auto">
          <a:xfrm>
            <a:off x="0"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5" name="灯片编号占位符 6"/>
          <p:cNvSpPr>
            <a:spLocks noGrp="1" noChangeArrowheads="1"/>
          </p:cNvSpPr>
          <p:nvPr>
            <p:ph type="sldNum" sz="quarter" idx="5"/>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
            <a:pPr lvl="0" eaLnBrk="1" hangingPunct="1">
              <a:buNone/>
            </a:pPr>
            <a:fld id="{9A0DB2DC-4C9A-4742-B13C-FB6460FD3503}" type="slidenum">
              <a:rPr lang="en-US" altLang="zh-CN" dirty="0"/>
            </a:fld>
            <a:endParaRPr lang="en-US" altLang="zh-CN" dirty="0"/>
          </a:p>
        </p:txBody>
      </p:sp>
    </p:spTree>
  </p:cSld>
  <p:clrMap bg1="lt1" tx1="dk1" bg2="lt2" tx2="dk2" accent1="accent1" accent2="accent2" accent3="accent3" accent4="accent4" accent5="accent5" accent6="accent6" hlink="hlink" folHlink="folHlink"/>
  <p:hf sldNum="0" hdr="0" ftr="0"/>
  <p:notesStyle>
    <a:lvl1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7"/>
            <a:ext cx="10366375" cy="1470025"/>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7575"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5975"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2"/>
            <a:ext cx="10975975" cy="4525963"/>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2375" y="274640"/>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2" y="274640"/>
            <a:ext cx="8080374" cy="5851525"/>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5975" cy="1143000"/>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5975"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609600" y="1600202"/>
            <a:ext cx="10975975" cy="4525963"/>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4" y="4406902"/>
            <a:ext cx="10366375"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4" y="2906713"/>
            <a:ext cx="10366375"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5975"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2"/>
            <a:ext cx="5411788"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3788" y="1600202"/>
            <a:ext cx="5411788"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5975"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1" y="1535113"/>
            <a:ext cx="53879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09601" y="2174875"/>
            <a:ext cx="53879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94425" y="1535113"/>
            <a:ext cx="5391150"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94425" y="2174875"/>
            <a:ext cx="5391150"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5975" cy="1143000"/>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2" y="273050"/>
            <a:ext cx="4011612"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2"/>
            <a:ext cx="6818312"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09602" y="1435102"/>
            <a:ext cx="4011612"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90776" y="4800600"/>
            <a:ext cx="7316788"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90776" y="612775"/>
            <a:ext cx="7316788"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sym typeface="Calibri" panose="020F0502020204030204" pitchFamily="34" charset="0"/>
            </a:endParaRPr>
          </a:p>
        </p:txBody>
      </p:sp>
      <p:sp>
        <p:nvSpPr>
          <p:cNvPr id="4" name="文本占位符 3"/>
          <p:cNvSpPr>
            <a:spLocks noGrp="1"/>
          </p:cNvSpPr>
          <p:nvPr>
            <p:ph type="body" sz="half" idx="2"/>
          </p:nvPr>
        </p:nvSpPr>
        <p:spPr>
          <a:xfrm>
            <a:off x="2390776" y="5367338"/>
            <a:ext cx="7316788"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Calibri" panose="020F0502020204030204" pitchFamily="34" charset="0"/>
        </a:defRPr>
      </a:lvl1pPr>
      <a:lvl2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13716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18288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22860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27432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vl6pPr marL="2514600" indent="-228600" algn="l" rtl="0" fontAlgn="base">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6pPr>
      <a:lvl7pPr marL="2971800" indent="-228600" algn="l" rtl="0" fontAlgn="base">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7pPr>
      <a:lvl8pPr marL="3429000" indent="-228600" algn="l" rtl="0" fontAlgn="base">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8pPr>
      <a:lvl9pPr marL="3886200" indent="-228600" algn="l" rtl="0" fontAlgn="base">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hyperlink" Target="http://www.1ppt.com/word/" TargetMode="External"/><Relationship Id="rId8" Type="http://schemas.openxmlformats.org/officeDocument/2006/relationships/hyperlink" Target="http://www.1ppt.com/powerpoint/" TargetMode="External"/><Relationship Id="rId7" Type="http://schemas.openxmlformats.org/officeDocument/2006/relationships/hyperlink" Target="http://www.1ppt.com/xiazai/" TargetMode="External"/><Relationship Id="rId6" Type="http://schemas.openxmlformats.org/officeDocument/2006/relationships/hyperlink" Target="http://www.1ppt.com/tubiao/" TargetMode="External"/><Relationship Id="rId5" Type="http://schemas.openxmlformats.org/officeDocument/2006/relationships/hyperlink" Target="http://www.1ppt.com/beijing/" TargetMode="External"/><Relationship Id="rId4" Type="http://schemas.openxmlformats.org/officeDocument/2006/relationships/hyperlink" Target="http://www.1ppt.com/sucai/" TargetMode="External"/><Relationship Id="rId3" Type="http://schemas.openxmlformats.org/officeDocument/2006/relationships/hyperlink" Target="http://www.1ppt.com/jieri/" TargetMode="External"/><Relationship Id="rId2" Type="http://schemas.openxmlformats.org/officeDocument/2006/relationships/hyperlink" Target="http://www.1ppt.com/hangye/" TargetMode="External"/><Relationship Id="rId18" Type="http://schemas.openxmlformats.org/officeDocument/2006/relationships/slideLayout" Target="../slideLayouts/slideLayout12.xml"/><Relationship Id="rId17" Type="http://schemas.openxmlformats.org/officeDocument/2006/relationships/image" Target="../media/image2.png"/><Relationship Id="rId16" Type="http://schemas.openxmlformats.org/officeDocument/2006/relationships/image" Target="../media/image1.jpeg"/><Relationship Id="rId15" Type="http://schemas.openxmlformats.org/officeDocument/2006/relationships/hyperlink" Target="http://www.1ppt.com/jiaoan/" TargetMode="External"/><Relationship Id="rId14" Type="http://schemas.openxmlformats.org/officeDocument/2006/relationships/hyperlink" Target="http://www.1ppt.com/shiti/" TargetMode="External"/><Relationship Id="rId13" Type="http://schemas.openxmlformats.org/officeDocument/2006/relationships/hyperlink" Target="http://www.1ppt.com/fanwen/" TargetMode="External"/><Relationship Id="rId12" Type="http://schemas.openxmlformats.org/officeDocument/2006/relationships/hyperlink" Target="http://www.1ppt.com/kejian/" TargetMode="External"/><Relationship Id="rId11" Type="http://schemas.openxmlformats.org/officeDocument/2006/relationships/hyperlink" Target="http://www.1ppt.com/ziliao/" TargetMode="External"/><Relationship Id="rId10" Type="http://schemas.openxmlformats.org/officeDocument/2006/relationships/hyperlink" Target="http://www.1ppt.com/excel/" TargetMode="External"/><Relationship Id="rId1" Type="http://schemas.openxmlformats.org/officeDocument/2006/relationships/hyperlink" Target="http://www.1ppt.com/moban/" TargetMode="External"/></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image" Target="../media/image32.jpe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image" Target="../media/image33.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image" Target="../media/image34.jpe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13.xml.rels><?xml version='1.0' encoding='UTF-8' standalone='yes'?>
<Relationships xmlns="http://schemas.openxmlformats.org/package/2006/relationships"><Relationship Id="rId8" Type="http://schemas.openxmlformats.org/officeDocument/2006/relationships/slideLayout" Target="../slideLayouts/slideLayout12.xml"/><Relationship Id="rId7" Type="http://schemas.openxmlformats.org/officeDocument/2006/relationships/image" Target="../media/image38.png"/><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14.xml.rels><?xml version='1.0' encoding='UTF-8' standalone='yes'?>
<Relationships xmlns="http://schemas.openxmlformats.org/package/2006/relationships"><Relationship Id="rId6" Type="http://schemas.openxmlformats.org/officeDocument/2006/relationships/slideLayout" Target="../slideLayouts/slideLayout12.xml"/><Relationship Id="rId5" Type="http://schemas.openxmlformats.org/officeDocument/2006/relationships/image" Target="../media/image41.jpeg"/><Relationship Id="rId4" Type="http://schemas.openxmlformats.org/officeDocument/2006/relationships/image" Target="../media/image40.png"/><Relationship Id="rId3" Type="http://schemas.openxmlformats.org/officeDocument/2006/relationships/image" Target="../media/image5.png"/><Relationship Id="rId2" Type="http://schemas.openxmlformats.org/officeDocument/2006/relationships/image" Target="../media/image39.jpeg"/><Relationship Id="rId1" Type="http://schemas.openxmlformats.org/officeDocument/2006/relationships/image" Target="../media/image3.png"/></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image" Target="../media/image42.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16.xml.rels><?xml version='1.0' encoding='UTF-8' standalone='yes'?>
<Relationships xmlns="http://schemas.openxmlformats.org/package/2006/relationships"><Relationship Id="rId7" Type="http://schemas.openxmlformats.org/officeDocument/2006/relationships/slideLayout" Target="../slideLayouts/slideLayout1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17.xml.rels><?xml version='1.0' encoding='UTF-8' standalone='yes'?>
<Relationships xmlns="http://schemas.openxmlformats.org/package/2006/relationships"><Relationship Id="rId6" Type="http://schemas.openxmlformats.org/officeDocument/2006/relationships/slideLayout" Target="../slideLayouts/slideLayout12.xml"/><Relationship Id="rId5" Type="http://schemas.openxmlformats.org/officeDocument/2006/relationships/image" Target="../media/image47.jpeg"/><Relationship Id="rId4" Type="http://schemas.openxmlformats.org/officeDocument/2006/relationships/image" Target="../media/image4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18.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image" Target="../media/image48.jpe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19.xml.rels><?xml version='1.0' encoding='UTF-8' standalone='yes'?>
<Relationships xmlns="http://schemas.openxmlformats.org/package/2006/relationships"><Relationship Id="rId6" Type="http://schemas.openxmlformats.org/officeDocument/2006/relationships/slideLayout" Target="../slideLayouts/slideLayout12.xml"/><Relationship Id="rId5" Type="http://schemas.openxmlformats.org/officeDocument/2006/relationships/image" Target="../media/image49.jpeg"/><Relationship Id="rId4" Type="http://schemas.openxmlformats.org/officeDocument/2006/relationships/image" Target="../media/image43.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slideLayout" Target="../slideLayouts/slideLayout12.xml"/><Relationship Id="rId7" Type="http://schemas.openxmlformats.org/officeDocument/2006/relationships/image" Target="../media/image9.png"/><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jpe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6" Type="http://schemas.openxmlformats.org/officeDocument/2006/relationships/slideLayout" Target="../slideLayouts/slideLayout12.xml"/><Relationship Id="rId5" Type="http://schemas.openxmlformats.org/officeDocument/2006/relationships/image" Target="../media/image51.png"/><Relationship Id="rId4" Type="http://schemas.openxmlformats.org/officeDocument/2006/relationships/image" Target="../media/image50.jpe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21.xml.rels><?xml version='1.0' encoding='UTF-8' standalone='yes'?>
<Relationships xmlns="http://schemas.openxmlformats.org/package/2006/relationships"><Relationship Id="rId8" Type="http://schemas.openxmlformats.org/officeDocument/2006/relationships/slideLayout" Target="../slideLayouts/slideLayout12.xml"/><Relationship Id="rId7" Type="http://schemas.openxmlformats.org/officeDocument/2006/relationships/image" Target="../media/image55.png"/><Relationship Id="rId6" Type="http://schemas.openxmlformats.org/officeDocument/2006/relationships/image" Target="../media/image54.png"/><Relationship Id="rId5" Type="http://schemas.openxmlformats.org/officeDocument/2006/relationships/image" Target="../media/image53.emf"/><Relationship Id="rId4" Type="http://schemas.openxmlformats.org/officeDocument/2006/relationships/image" Target="../media/image52.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22.xml.rels><?xml version='1.0' encoding='UTF-8' standalone='yes'?>
<Relationships xmlns="http://schemas.openxmlformats.org/package/2006/relationships"><Relationship Id="rId6" Type="http://schemas.openxmlformats.org/officeDocument/2006/relationships/slideLayout" Target="../slideLayouts/slideLayout12.xml"/><Relationship Id="rId5" Type="http://schemas.openxmlformats.org/officeDocument/2006/relationships/image" Target="../media/image56.jpeg"/><Relationship Id="rId4" Type="http://schemas.openxmlformats.org/officeDocument/2006/relationships/image" Target="../media/image52.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23.xml.rels><?xml version='1.0' encoding='UTF-8' standalone='yes'?>
<Relationships xmlns="http://schemas.openxmlformats.org/package/2006/relationships"><Relationship Id="rId6" Type="http://schemas.openxmlformats.org/officeDocument/2006/relationships/slideLayout" Target="../slideLayouts/slideLayout12.xml"/><Relationship Id="rId5" Type="http://schemas.openxmlformats.org/officeDocument/2006/relationships/image" Target="../media/image57.jpeg"/><Relationship Id="rId4" Type="http://schemas.openxmlformats.org/officeDocument/2006/relationships/image" Target="../media/image54.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24.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image" Target="../media/image55.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25.xml.rels><?xml version='1.0' encoding='UTF-8' standalone='yes'?>
<Relationships xmlns="http://schemas.openxmlformats.org/package/2006/relationships"><Relationship Id="rId6" Type="http://schemas.openxmlformats.org/officeDocument/2006/relationships/slideLayout" Target="../slideLayouts/slideLayout12.xml"/><Relationship Id="rId5" Type="http://schemas.openxmlformats.org/officeDocument/2006/relationships/image" Target="../media/image53.emf"/><Relationship Id="rId4" Type="http://schemas.openxmlformats.org/officeDocument/2006/relationships/image" Target="../media/image58.jpe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26.xml.rels><?xml version='1.0' encoding='UTF-8' standalone='yes'?>
<Relationships xmlns="http://schemas.openxmlformats.org/package/2006/relationships"><Relationship Id="rId9" Type="http://schemas.openxmlformats.org/officeDocument/2006/relationships/image" Target="../media/image64.png"/><Relationship Id="rId8" Type="http://schemas.openxmlformats.org/officeDocument/2006/relationships/image" Target="../media/image63.png"/><Relationship Id="rId7" Type="http://schemas.openxmlformats.org/officeDocument/2006/relationships/image" Target="../media/image62.png"/><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 Id="rId3" Type="http://schemas.openxmlformats.org/officeDocument/2006/relationships/image" Target="../media/image5.png"/><Relationship Id="rId2" Type="http://schemas.openxmlformats.org/officeDocument/2006/relationships/image" Target="../media/image4.png"/><Relationship Id="rId11" Type="http://schemas.openxmlformats.org/officeDocument/2006/relationships/slideLayout" Target="../slideLayouts/slideLayout12.xml"/><Relationship Id="rId10" Type="http://schemas.openxmlformats.org/officeDocument/2006/relationships/image" Target="../media/image65.png"/><Relationship Id="rId1" Type="http://schemas.openxmlformats.org/officeDocument/2006/relationships/image" Target="../media/image3.png"/></Relationships>
</file>

<file path=ppt/slides/_rels/slide27.xml.rels><?xml version='1.0' encoding='UTF-8' standalone='yes'?>
<Relationships xmlns="http://schemas.openxmlformats.org/package/2006/relationships"><Relationship Id="rId6" Type="http://schemas.openxmlformats.org/officeDocument/2006/relationships/slideLayout" Target="../slideLayouts/slideLayout12.xml"/><Relationship Id="rId5" Type="http://schemas.openxmlformats.org/officeDocument/2006/relationships/image" Target="../media/image66.jpeg"/><Relationship Id="rId4" Type="http://schemas.openxmlformats.org/officeDocument/2006/relationships/image" Target="../media/image61.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28.xml.rels><?xml version='1.0' encoding='UTF-8' standalone='yes'?>
<Relationships xmlns="http://schemas.openxmlformats.org/package/2006/relationships"><Relationship Id="rId6" Type="http://schemas.openxmlformats.org/officeDocument/2006/relationships/slideLayout" Target="../slideLayouts/slideLayout12.xml"/><Relationship Id="rId5" Type="http://schemas.openxmlformats.org/officeDocument/2006/relationships/image" Target="../media/image67.jpeg"/><Relationship Id="rId4" Type="http://schemas.openxmlformats.org/officeDocument/2006/relationships/image" Target="../media/image60.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29.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image" Target="../media/image60.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6" Type="http://schemas.openxmlformats.org/officeDocument/2006/relationships/slideLayout" Target="../slideLayouts/slideLayout12.xml"/><Relationship Id="rId5" Type="http://schemas.openxmlformats.org/officeDocument/2006/relationships/image" Target="../media/image12.jpeg"/><Relationship Id="rId4" Type="http://schemas.openxmlformats.org/officeDocument/2006/relationships/image" Target="../media/image11.png"/><Relationship Id="rId3" Type="http://schemas.openxmlformats.org/officeDocument/2006/relationships/image" Target="../media/image5.png"/><Relationship Id="rId2" Type="http://schemas.openxmlformats.org/officeDocument/2006/relationships/image" Target="../media/image10.jpeg"/><Relationship Id="rId1" Type="http://schemas.openxmlformats.org/officeDocument/2006/relationships/image" Target="../media/image3.png"/></Relationships>
</file>

<file path=ppt/slides/_rels/slide30.xml.rels><?xml version='1.0' encoding='UTF-8' standalone='yes'?>
<Relationships xmlns="http://schemas.openxmlformats.org/package/2006/relationships"><Relationship Id="rId6" Type="http://schemas.openxmlformats.org/officeDocument/2006/relationships/slideLayout" Target="../slideLayouts/slideLayout12.xml"/><Relationship Id="rId5" Type="http://schemas.openxmlformats.org/officeDocument/2006/relationships/image" Target="../media/image69.jpeg"/><Relationship Id="rId4" Type="http://schemas.openxmlformats.org/officeDocument/2006/relationships/image" Target="../media/image68.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31.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image" Target="../media/image70.jpe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32.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33.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34.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35.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36.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image" Target="../media/image65.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37.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image" Target="../media/image63.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38.xml.rels><?xml version='1.0' encoding='UTF-8' standalone='yes'?>
<Relationships xmlns="http://schemas.openxmlformats.org/package/2006/relationships"><Relationship Id="rId6" Type="http://schemas.openxmlformats.org/officeDocument/2006/relationships/slideLayout" Target="../slideLayouts/slideLayout12.xml"/><Relationship Id="rId5" Type="http://schemas.openxmlformats.org/officeDocument/2006/relationships/image" Target="../media/image71.jpeg"/><Relationship Id="rId4" Type="http://schemas.openxmlformats.org/officeDocument/2006/relationships/image" Target="../media/image64.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39.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72.png"/></Relationships>
</file>

<file path=ppt/slides/_rels/slide4.xml.rels><?xml version='1.0' encoding='UTF-8' standalone='yes'?>
<Relationships xmlns="http://schemas.openxmlformats.org/package/2006/relationships"><Relationship Id="rId7" Type="http://schemas.openxmlformats.org/officeDocument/2006/relationships/slideLayout" Target="../slideLayouts/slideLayout1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jpe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6" Type="http://schemas.openxmlformats.org/officeDocument/2006/relationships/slideLayout" Target="../slideLayouts/slideLayout12.xml"/><Relationship Id="rId5" Type="http://schemas.openxmlformats.org/officeDocument/2006/relationships/image" Target="../media/image17.png"/><Relationship Id="rId4" Type="http://schemas.openxmlformats.org/officeDocument/2006/relationships/image" Target="../media/image16.jpe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12.xml"/><Relationship Id="rId5" Type="http://schemas.openxmlformats.org/officeDocument/2006/relationships/image" Target="../media/image19.png"/><Relationship Id="rId4" Type="http://schemas.openxmlformats.org/officeDocument/2006/relationships/image" Target="../media/image18.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image" Target="../media/image20.jpe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8.xml.rels><?xml version='1.0' encoding='UTF-8' standalone='yes'?>
<Relationships xmlns="http://schemas.openxmlformats.org/package/2006/relationships"><Relationship Id="rId9" Type="http://schemas.openxmlformats.org/officeDocument/2006/relationships/image" Target="../media/image26.jpeg"/><Relationship Id="rId8" Type="http://schemas.openxmlformats.org/officeDocument/2006/relationships/image" Target="../media/image25.png"/><Relationship Id="rId7" Type="http://schemas.openxmlformats.org/officeDocument/2006/relationships/image" Target="../media/image24.png"/><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3" Type="http://schemas.openxmlformats.org/officeDocument/2006/relationships/image" Target="../media/image5.png"/><Relationship Id="rId2" Type="http://schemas.openxmlformats.org/officeDocument/2006/relationships/image" Target="../media/image4.png"/><Relationship Id="rId10" Type="http://schemas.openxmlformats.org/officeDocument/2006/relationships/slideLayout" Target="../slideLayouts/slideLayout12.xml"/><Relationship Id="rId1" Type="http://schemas.openxmlformats.org/officeDocument/2006/relationships/image" Target="../media/image3.png"/></Relationships>
</file>

<file path=ppt/slides/_rels/slide9.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image" Target="../media/image31.png"/><Relationship Id="rId7" Type="http://schemas.openxmlformats.org/officeDocument/2006/relationships/image" Target="../media/image30.png"/><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jpe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B7227"/>
        </a:solidFill>
        <a:effectLst/>
      </p:bgPr>
    </p:bg>
    <p:spTree>
      <p:nvGrpSpPr>
        <p:cNvPr id="1" name=""/>
        <p:cNvGrpSpPr/>
        <p:nvPr/>
      </p:nvGrpSpPr>
      <p:grpSpPr/>
      <p:sp>
        <p:nvSpPr>
          <p:cNvPr id="11" name="矩形 10"/>
          <p:cNvSpPr/>
          <p:nvPr/>
        </p:nvSpPr>
        <p:spPr>
          <a:xfrm>
            <a:off x="92075" y="3786188"/>
            <a:ext cx="647700" cy="142875"/>
          </a:xfrm>
          <a:prstGeom prst="rect">
            <a:avLst/>
          </a:prstGeom>
          <a:noFill/>
          <a:ln w="25400" cap="flat" cmpd="sng" algn="ctr">
            <a:noFill/>
            <a:prstDash val="solid"/>
          </a:ln>
          <a:effectLst/>
        </p:spPr>
        <p:txBody>
          <a:bodyPr anchor="ctr"/>
          <a:lstStyle/>
          <a:p/>
        </p:txBody>
      </p:sp>
      <p:pic>
        <p:nvPicPr>
          <p:cNvPr id="1027" name="图片 4"/>
          <p:cNvPicPr>
            <a:picLocks noChangeAspect="1"/>
          </p:cNvPicPr>
          <p:nvPr/>
        </p:nvPicPr>
        <p:blipFill>
          <a:blip r:embed="rId16"/>
          <a:srcRect t="6386"/>
          <a:stretch>
            <a:fillRect/>
          </a:stretch>
        </p:blipFill>
        <p:spPr>
          <a:xfrm>
            <a:off x="0" y="0"/>
            <a:ext cx="12195175" cy="4475163"/>
          </a:xfrm>
          <a:prstGeom prst="rect">
            <a:avLst/>
          </a:prstGeom>
          <a:noFill/>
          <a:ln w="9525">
            <a:noFill/>
          </a:ln>
        </p:spPr>
      </p:pic>
      <p:sp>
        <p:nvSpPr>
          <p:cNvPr id="3086" name="文本框 1"/>
          <p:cNvSpPr/>
          <p:nvPr/>
        </p:nvSpPr>
        <p:spPr>
          <a:xfrm>
            <a:off x="3360738" y="5181600"/>
            <a:ext cx="5724525" cy="1200150"/>
          </a:xfrm>
          <a:prstGeom prst="rect">
            <a:avLst/>
          </a:prstGeom>
          <a:noFill/>
          <a:ln w="9525">
            <a:noFill/>
          </a:ln>
        </p:spPr>
        <p:txBody>
          <a:bodyPr wrap="none">
            <a:spAutoFit/>
          </a:bodyPr>
          <a:p>
            <a:pPr algn="r"/>
            <a:r>
              <a:rPr lang="zh-CN" altLang="en-US" sz="72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标准管理实务</a:t>
            </a:r>
            <a:endParaRPr lang="zh-CN" altLang="en-US" dirty="0">
              <a:latin typeface="Arial" panose="020B0604020202020204" pitchFamily="34" charset="0"/>
            </a:endParaRPr>
          </a:p>
        </p:txBody>
      </p:sp>
      <p:pic>
        <p:nvPicPr>
          <p:cNvPr id="3087" name="图片 7"/>
          <p:cNvPicPr>
            <a:picLocks noChangeAspect="1"/>
          </p:cNvPicPr>
          <p:nvPr/>
        </p:nvPicPr>
        <p:blipFill>
          <a:blip r:embed="rId17">
            <a:biLevel thresh="50000"/>
            <a:grayscl/>
          </a:blip>
          <a:stretch>
            <a:fillRect/>
          </a:stretch>
        </p:blipFill>
        <p:spPr>
          <a:xfrm>
            <a:off x="1633538" y="4806950"/>
            <a:ext cx="1573212" cy="1574800"/>
          </a:xfrm>
          <a:prstGeom prst="rect">
            <a:avLst/>
          </a:prstGeom>
          <a:noFill/>
          <a:ln w="9525">
            <a:noFill/>
          </a:ln>
        </p:spPr>
      </p:pic>
      <p:sp>
        <p:nvSpPr>
          <p:cNvPr id="3088" name="矩形 8"/>
          <p:cNvSpPr/>
          <p:nvPr/>
        </p:nvSpPr>
        <p:spPr>
          <a:xfrm>
            <a:off x="3433763" y="4778375"/>
            <a:ext cx="5653087" cy="400050"/>
          </a:xfrm>
          <a:prstGeom prst="rect">
            <a:avLst/>
          </a:prstGeom>
          <a:noFill/>
          <a:ln w="9525">
            <a:noFill/>
          </a:ln>
        </p:spPr>
        <p:txBody>
          <a:bodyPr>
            <a:spAutoFit/>
          </a:bodyPr>
          <a:p>
            <a:r>
              <a:rPr lang="zh-CN" altLang="en-US" sz="20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中层经理培训之</a:t>
            </a:r>
            <a:r>
              <a:rPr lang="en-US" altLang="zh-CN" sz="20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dirty="0">
              <a:latin typeface="Arial" panose="020B0604020202020204" pitchFamily="34" charset="0"/>
            </a:endParaRPr>
          </a:p>
        </p:txBody>
      </p:sp>
    </p:spTree>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087"/>
                                        </p:tgtEl>
                                        <p:attrNameLst>
                                          <p:attrName>style.visibility</p:attrName>
                                        </p:attrNameLst>
                                      </p:cBhvr>
                                      <p:to>
                                        <p:strVal val="visible"/>
                                      </p:to>
                                    </p:set>
                                    <p:animEffect filter="fade">
                                      <p:cBhvr>
                                        <p:cTn id="7" dur="500"/>
                                        <p:tgtEl>
                                          <p:spTgt spid="3087"/>
                                        </p:tgtEl>
                                      </p:cBhvr>
                                    </p:animEffect>
                                  </p:childTnLst>
                                </p:cTn>
                              </p:par>
                              <p:par>
                                <p:cTn id="8" presetID="2" presetClass="entr" presetSubtype="2" fill="hold" grpId="0" nodeType="withEffect">
                                  <p:stCondLst>
                                    <p:cond delay="200"/>
                                  </p:stCondLst>
                                  <p:childTnLst>
                                    <p:set>
                                      <p:cBhvr>
                                        <p:cTn id="9" dur="1" fill="hold">
                                          <p:stCondLst>
                                            <p:cond delay="0"/>
                                          </p:stCondLst>
                                        </p:cTn>
                                        <p:tgtEl>
                                          <p:spTgt spid="3088"/>
                                        </p:tgtEl>
                                        <p:attrNameLst>
                                          <p:attrName>style.visibility</p:attrName>
                                        </p:attrNameLst>
                                      </p:cBhvr>
                                      <p:to>
                                        <p:strVal val="visible"/>
                                      </p:to>
                                    </p:set>
                                    <p:anim calcmode="lin" valueType="num">
                                      <p:cBhvr>
                                        <p:cTn id="10" dur="500" fill="hold"/>
                                        <p:tgtEl>
                                          <p:spTgt spid="3088"/>
                                        </p:tgtEl>
                                        <p:attrNameLst>
                                          <p:attrName>ppt_x</p:attrName>
                                        </p:attrNameLst>
                                      </p:cBhvr>
                                      <p:tavLst>
                                        <p:tav tm="0">
                                          <p:val>
                                            <p:strVal val="1+#ppt_w/2"/>
                                          </p:val>
                                        </p:tav>
                                        <p:tav tm="100000">
                                          <p:val>
                                            <p:strVal val="#ppt_x"/>
                                          </p:val>
                                        </p:tav>
                                      </p:tavLst>
                                    </p:anim>
                                    <p:anim calcmode="lin" valueType="num">
                                      <p:cBhvr>
                                        <p:cTn id="11" dur="500" fill="hold"/>
                                        <p:tgtEl>
                                          <p:spTgt spid="3088"/>
                                        </p:tgtEl>
                                        <p:attrNameLst>
                                          <p:attrName>ppt_y</p:attrName>
                                        </p:attrNameLst>
                                      </p:cBhvr>
                                      <p:tavLst>
                                        <p:tav tm="0">
                                          <p:val>
                                            <p:strVal val="#ppt_y"/>
                                          </p:val>
                                        </p:tav>
                                        <p:tav tm="100000">
                                          <p:val>
                                            <p:strVal val="#ppt_y"/>
                                          </p:val>
                                        </p:tav>
                                      </p:tavLst>
                                    </p:anim>
                                  </p:childTnLst>
                                </p:cTn>
                              </p:par>
                              <p:par>
                                <p:cTn id="12" presetID="10" presetClass="entr" presetSubtype="0" fill="hold" grpId="0" nodeType="withEffect">
                                  <p:stCondLst>
                                    <p:cond delay="400"/>
                                  </p:stCondLst>
                                  <p:childTnLst>
                                    <p:set>
                                      <p:cBhvr>
                                        <p:cTn id="13" dur="1" fill="hold">
                                          <p:stCondLst>
                                            <p:cond delay="0"/>
                                          </p:stCondLst>
                                        </p:cTn>
                                        <p:tgtEl>
                                          <p:spTgt spid="3086"/>
                                        </p:tgtEl>
                                        <p:attrNameLst>
                                          <p:attrName>style.visibility</p:attrName>
                                        </p:attrNameLst>
                                      </p:cBhvr>
                                      <p:to>
                                        <p:strVal val="visible"/>
                                      </p:to>
                                    </p:set>
                                    <p:anim calcmode="lin" valueType="num">
                                      <p:cBhvr>
                                        <p:cTn id="14" dur="300" fill="hold"/>
                                        <p:tgtEl>
                                          <p:spTgt spid="3086"/>
                                        </p:tgtEl>
                                        <p:attrNameLst>
                                          <p:attrName>ppt_w</p:attrName>
                                        </p:attrNameLst>
                                      </p:cBhvr>
                                      <p:tavLst>
                                        <p:tav tm="0">
                                          <p:val>
                                            <p:fltVal val="0.000000"/>
                                          </p:val>
                                        </p:tav>
                                        <p:tav tm="100000">
                                          <p:val>
                                            <p:strVal val="#ppt_w"/>
                                          </p:val>
                                        </p:tav>
                                      </p:tavLst>
                                    </p:anim>
                                    <p:anim calcmode="lin" valueType="num">
                                      <p:cBhvr>
                                        <p:cTn id="15" dur="300" fill="hold"/>
                                        <p:tgtEl>
                                          <p:spTgt spid="3086"/>
                                        </p:tgtEl>
                                        <p:attrNameLst>
                                          <p:attrName>ppt_h</p:attrName>
                                        </p:attrNameLst>
                                      </p:cBhvr>
                                      <p:tavLst>
                                        <p:tav tm="0">
                                          <p:val>
                                            <p:fltVal val="0.000000"/>
                                          </p:val>
                                        </p:tav>
                                        <p:tav tm="100000">
                                          <p:val>
                                            <p:strVal val="#ppt_h"/>
                                          </p:val>
                                        </p:tav>
                                      </p:tavLst>
                                    </p:anim>
                                    <p:animEffect filter="fade">
                                      <p:cBhvr>
                                        <p:cTn id="16" dur="300"/>
                                        <p:tgtEl>
                                          <p:spTgt spid="3086"/>
                                        </p:tgtEl>
                                      </p:cBhvr>
                                    </p:animEffect>
                                  </p:childTnLst>
                                </p:cTn>
                              </p:par>
                              <p:par>
                                <p:cTn id="17" presetID="6" presetClass="emph" presetSubtype="0" fill="hold" grpId="1" nodeType="withEffect">
                                  <p:stCondLst>
                                    <p:cond delay="700"/>
                                  </p:stCondLst>
                                  <p:childTnLst>
                                    <p:animScale>
                                      <p:cBhvr>
                                        <p:cTn id="18" dur="100" fill="hold"/>
                                        <p:tgtEl>
                                          <p:spTgt spid="3086"/>
                                        </p:tgtEl>
                                      </p:cBhvr>
                                      <p:by x="115000" y="115000"/>
                                    </p:animScale>
                                  </p:childTnLst>
                                </p:cTn>
                              </p:par>
                              <p:par>
                                <p:cTn id="19" presetID="6" presetClass="emph" presetSubtype="0" fill="hold" grpId="2" nodeType="withEffect">
                                  <p:stCondLst>
                                    <p:cond delay="800"/>
                                  </p:stCondLst>
                                  <p:childTnLst>
                                    <p:animScale>
                                      <p:cBhvr>
                                        <p:cTn id="20" dur="200" fill="hold"/>
                                        <p:tgtEl>
                                          <p:spTgt spid="3086"/>
                                        </p:tgtEl>
                                      </p:cBhvr>
                                      <p:by x="85000" y="85000"/>
                                    </p:animScale>
                                  </p:childTnLst>
                                </p:cTn>
                              </p:par>
                              <p:par>
                                <p:cTn id="21" presetID="6" presetClass="emph" presetSubtype="0" fill="hold" grpId="3" nodeType="withEffect">
                                  <p:stCondLst>
                                    <p:cond delay="1000"/>
                                  </p:stCondLst>
                                  <p:childTnLst>
                                    <p:animScale>
                                      <p:cBhvr>
                                        <p:cTn id="22" dur="100" fill="hold"/>
                                        <p:tgtEl>
                                          <p:spTgt spid="3086"/>
                                        </p:tgtEl>
                                      </p:cBhvr>
                                      <p:by x="105000" y="105000"/>
                                    </p:animScale>
                                  </p:childTnLst>
                                </p:cTn>
                              </p:par>
                              <p:par>
                                <p:cTn id="23" presetID="6" presetClass="emph" presetSubtype="0" fill="hold" grpId="4" nodeType="withEffect">
                                  <p:stCondLst>
                                    <p:cond delay="1100"/>
                                  </p:stCondLst>
                                  <p:childTnLst>
                                    <p:animScale>
                                      <p:cBhvr>
                                        <p:cTn id="24" dur="300" fill="hold"/>
                                        <p:tgtEl>
                                          <p:spTgt spid="3086"/>
                                        </p:tgtEl>
                                      </p:cBhvr>
                                      <p:by x="97000" y="97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6" grpId="0" bldLvl="0"/>
      <p:bldP spid="3086" grpId="1" bldLvl="0"/>
      <p:bldP spid="3086" grpId="2" bldLvl="0"/>
      <p:bldP spid="3086" grpId="3" bldLvl="0"/>
      <p:bldP spid="3086" grpId="4" bldLvl="0"/>
      <p:bldP spid="3088" grpId="0" bldLvl="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10242" name="Rectangle 8"/>
          <p:cNvSpPr/>
          <p:nvPr/>
        </p:nvSpPr>
        <p:spPr>
          <a:xfrm>
            <a:off x="1128713" y="-9525"/>
            <a:ext cx="1871662" cy="974725"/>
          </a:xfrm>
          <a:prstGeom prst="rect">
            <a:avLst/>
          </a:prstGeom>
          <a:solidFill>
            <a:srgbClr val="FF8C00"/>
          </a:solidFill>
          <a:ln w="9525">
            <a:noFill/>
          </a:ln>
        </p:spPr>
        <p:txBody>
          <a:bodyPr lIns="91436" tIns="45718" rIns="91436" bIns="45718" anchor="ctr"/>
          <a:p>
            <a:endParaRPr lang="zh-CN" altLang="zh-CN" sz="2200" dirty="0">
              <a:solidFill>
                <a:srgbClr val="FFFFFF"/>
              </a:solidFill>
              <a:latin typeface="Calibri" panose="020F0502020204030204" pitchFamily="34" charset="0"/>
              <a:sym typeface="Calibri" panose="020F0502020204030204" pitchFamily="34" charset="0"/>
            </a:endParaRPr>
          </a:p>
        </p:txBody>
      </p:sp>
      <p:sp>
        <p:nvSpPr>
          <p:cNvPr id="10243" name="TextBox 15"/>
          <p:cNvSpPr/>
          <p:nvPr/>
        </p:nvSpPr>
        <p:spPr>
          <a:xfrm>
            <a:off x="11091863" y="6330950"/>
            <a:ext cx="844550" cy="338138"/>
          </a:xfrm>
          <a:prstGeom prst="rect">
            <a:avLst/>
          </a:prstGeom>
          <a:noFill/>
          <a:ln w="9525">
            <a:noFill/>
          </a:ln>
        </p:spPr>
        <p:txBody>
          <a:bodyPr wrap="none">
            <a:spAutoFit/>
          </a:bodyPr>
          <a:p>
            <a:r>
              <a:rPr lang="zh-CN" altLang="zh-CN" sz="1600" dirty="0">
                <a:solidFill>
                  <a:srgbClr val="BFBFBF"/>
                </a:solidFill>
                <a:latin typeface="Calibri" panose="020F0502020204030204" pitchFamily="34" charset="0"/>
                <a:sym typeface="Calibri" panose="020F0502020204030204" pitchFamily="34" charset="0"/>
              </a:rPr>
              <a:t>—  </a:t>
            </a:r>
            <a:r>
              <a:rPr lang="zh-CN" altLang="zh-CN" sz="1600" dirty="0">
                <a:solidFill>
                  <a:srgbClr val="BFBFBF"/>
                </a:solidFill>
                <a:latin typeface="Calibri" panose="020F0502020204030204" pitchFamily="34" charset="0"/>
                <a:sym typeface="宋体" panose="02010600030101010101" pitchFamily="2" charset="-122"/>
              </a:rPr>
              <a:t>* </a:t>
            </a:r>
            <a:r>
              <a:rPr lang="zh-CN" altLang="zh-CN" sz="1600" dirty="0">
                <a:solidFill>
                  <a:srgbClr val="BFBFBF"/>
                </a:solidFill>
                <a:latin typeface="Calibri" panose="020F0502020204030204" pitchFamily="34" charset="0"/>
                <a:sym typeface="Calibri" panose="020F0502020204030204" pitchFamily="34" charset="0"/>
              </a:rPr>
              <a:t>—</a:t>
            </a:r>
            <a:r>
              <a:rPr lang="zh-CN" altLang="zh-CN" sz="1600" dirty="0">
                <a:solidFill>
                  <a:srgbClr val="BFBFBF"/>
                </a:solidFill>
                <a:latin typeface="Calibri" panose="020F0502020204030204" pitchFamily="34" charset="0"/>
                <a:sym typeface="宋体" panose="02010600030101010101" pitchFamily="2" charset="-122"/>
              </a:rPr>
              <a:t> </a:t>
            </a:r>
            <a:endParaRPr lang="zh-CN" altLang="zh-CN" dirty="0">
              <a:latin typeface="Arial" panose="020B0604020202020204" pitchFamily="34" charset="0"/>
            </a:endParaRPr>
          </a:p>
        </p:txBody>
      </p:sp>
      <p:sp>
        <p:nvSpPr>
          <p:cNvPr id="10244" name="TextBox 12"/>
          <p:cNvSpPr/>
          <p:nvPr/>
        </p:nvSpPr>
        <p:spPr>
          <a:xfrm>
            <a:off x="11106150" y="476250"/>
            <a:ext cx="895350" cy="369888"/>
          </a:xfrm>
          <a:prstGeom prst="rect">
            <a:avLst/>
          </a:prstGeom>
          <a:noFill/>
          <a:ln w="9525">
            <a:noFill/>
          </a:ln>
        </p:spPr>
        <p:txBody>
          <a:bodyPr>
            <a:spAutoFit/>
          </a:bodyPr>
          <a:p>
            <a:r>
              <a:rPr lang="zh-CN" altLang="zh-CN" dirty="0">
                <a:solidFill>
                  <a:srgbClr val="D8D8D8"/>
                </a:solidFill>
                <a:latin typeface="Broadway" pitchFamily="82" charset="0"/>
                <a:ea typeface="楷体" panose="02010609060101010101" pitchFamily="49" charset="-122"/>
                <a:sym typeface="经典繁仿黑" pitchFamily="1" charset="-122"/>
              </a:rPr>
              <a:t>LOGO</a:t>
            </a:r>
            <a:endParaRPr lang="zh-CN" altLang="zh-CN" dirty="0">
              <a:latin typeface="Arial" panose="020B0604020202020204" pitchFamily="34" charset="0"/>
            </a:endParaRPr>
          </a:p>
        </p:txBody>
      </p:sp>
      <p:sp>
        <p:nvSpPr>
          <p:cNvPr id="10245" name="TextBox 3"/>
          <p:cNvSpPr/>
          <p:nvPr/>
        </p:nvSpPr>
        <p:spPr>
          <a:xfrm>
            <a:off x="1128713" y="396875"/>
            <a:ext cx="1871662" cy="584200"/>
          </a:xfrm>
          <a:prstGeom prst="rect">
            <a:avLst/>
          </a:prstGeom>
          <a:noFill/>
          <a:ln w="9525">
            <a:noFill/>
          </a:ln>
        </p:spPr>
        <p:txBody>
          <a:bodyPr>
            <a:spAutoFit/>
          </a:bodyPr>
          <a:p>
            <a:r>
              <a:rPr lang="zh-CN" altLang="zh-CN" sz="32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标准</a:t>
            </a:r>
            <a:endParaRPr lang="zh-CN" altLang="zh-CN" dirty="0">
              <a:latin typeface="Arial" panose="020B0604020202020204" pitchFamily="34" charset="0"/>
            </a:endParaRPr>
          </a:p>
        </p:txBody>
      </p:sp>
      <p:pic>
        <p:nvPicPr>
          <p:cNvPr id="10246" name="Picture 8">
            <a:hlinkClick r:id="" action="ppaction://hlinkshowjump?jump=nextslide"/>
          </p:cNvPr>
          <p:cNvPicPr>
            <a:picLocks noChangeAspect="1"/>
          </p:cNvPicPr>
          <p:nvPr/>
        </p:nvPicPr>
        <p:blipFill>
          <a:blip r:embed="rId2"/>
          <a:srcRect l="-1076" t="-1851"/>
          <a:stretch>
            <a:fillRect/>
          </a:stretch>
        </p:blipFill>
        <p:spPr>
          <a:xfrm>
            <a:off x="150813" y="80963"/>
            <a:ext cx="785812" cy="792162"/>
          </a:xfrm>
          <a:prstGeom prst="rect">
            <a:avLst/>
          </a:prstGeom>
          <a:noFill/>
          <a:ln w="9525">
            <a:noFill/>
          </a:ln>
        </p:spPr>
      </p:pic>
      <p:pic>
        <p:nvPicPr>
          <p:cNvPr id="10247" name="Picture 8">
            <a:hlinkClick r:id="" action="ppaction://hlinkshowjump?jump=previousslide"/>
          </p:cNvPr>
          <p:cNvPicPr/>
          <p:nvPr/>
        </p:nvPicPr>
        <p:blipFill>
          <a:blip r:embed="rId3"/>
          <a:srcRect r="-1076"/>
          <a:stretch>
            <a:fillRect/>
          </a:stretch>
        </p:blipFill>
        <p:spPr>
          <a:xfrm>
            <a:off x="274638" y="6200775"/>
            <a:ext cx="468312" cy="468313"/>
          </a:xfrm>
          <a:prstGeom prst="rect">
            <a:avLst/>
          </a:prstGeom>
          <a:noFill/>
          <a:ln w="9525">
            <a:noFill/>
          </a:ln>
        </p:spPr>
      </p:pic>
      <p:sp>
        <p:nvSpPr>
          <p:cNvPr id="10248" name="文本框 21"/>
          <p:cNvSpPr/>
          <p:nvPr/>
        </p:nvSpPr>
        <p:spPr>
          <a:xfrm>
            <a:off x="1128713" y="117475"/>
            <a:ext cx="1871662" cy="338138"/>
          </a:xfrm>
          <a:prstGeom prst="rect">
            <a:avLst/>
          </a:prstGeom>
          <a:noFill/>
          <a:ln w="9525">
            <a:noFill/>
          </a:ln>
        </p:spPr>
        <p:txBody>
          <a:bodyPr>
            <a:spAutoFit/>
          </a:bodyPr>
          <a:p>
            <a:r>
              <a:rPr lang="zh-CN" altLang="zh-CN"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第一章</a:t>
            </a:r>
            <a:endParaRPr lang="zh-CN" altLang="zh-CN" dirty="0">
              <a:latin typeface="Arial" panose="020B0604020202020204" pitchFamily="34" charset="0"/>
            </a:endParaRPr>
          </a:p>
        </p:txBody>
      </p:sp>
      <p:sp>
        <p:nvSpPr>
          <p:cNvPr id="10249" name="矩形 25"/>
          <p:cNvSpPr/>
          <p:nvPr/>
        </p:nvSpPr>
        <p:spPr>
          <a:xfrm>
            <a:off x="1128713" y="1052513"/>
            <a:ext cx="11066462" cy="98425"/>
          </a:xfrm>
          <a:prstGeom prst="rect">
            <a:avLst/>
          </a:prstGeom>
          <a:solidFill>
            <a:srgbClr val="FF8C00"/>
          </a:solidFill>
          <a:ln w="9525">
            <a:noFill/>
          </a:ln>
        </p:spPr>
        <p:txBody>
          <a:bodyPr lIns="91436" tIns="45718" rIns="91436" bIns="45718" anchor="ctr"/>
          <a:p>
            <a:endParaRPr lang="zh-CN" altLang="zh-CN" sz="2200" dirty="0">
              <a:solidFill>
                <a:srgbClr val="FFFFFF"/>
              </a:solidFill>
              <a:latin typeface="宋体" panose="02010600030101010101" pitchFamily="2" charset="-122"/>
              <a:sym typeface="宋体" panose="02010600030101010101" pitchFamily="2" charset="-122"/>
            </a:endParaRPr>
          </a:p>
        </p:txBody>
      </p:sp>
      <p:sp>
        <p:nvSpPr>
          <p:cNvPr id="10250" name="矩形 38"/>
          <p:cNvSpPr/>
          <p:nvPr/>
        </p:nvSpPr>
        <p:spPr>
          <a:xfrm>
            <a:off x="1127125" y="1557338"/>
            <a:ext cx="10460038" cy="4581525"/>
          </a:xfrm>
          <a:prstGeom prst="rect">
            <a:avLst/>
          </a:prstGeom>
          <a:solidFill>
            <a:srgbClr val="FFFFFF">
              <a:alpha val="34117"/>
            </a:srgbClr>
          </a:solidFill>
          <a:ln w="25400">
            <a:noFill/>
          </a:ln>
        </p:spPr>
        <p:txBody>
          <a:bodyPr anchor="ctr"/>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10251" name="矩形 36"/>
          <p:cNvSpPr/>
          <p:nvPr/>
        </p:nvSpPr>
        <p:spPr>
          <a:xfrm>
            <a:off x="3505200" y="620713"/>
            <a:ext cx="3479800" cy="349250"/>
          </a:xfrm>
          <a:prstGeom prst="rect">
            <a:avLst/>
          </a:prstGeom>
          <a:noFill/>
          <a:ln w="9525">
            <a:noFill/>
          </a:ln>
        </p:spPr>
        <p:txBody>
          <a:bodyPr tIns="36000" bIns="36000">
            <a:spAutoFit/>
          </a:bodyPr>
          <a:p>
            <a:r>
              <a:rPr lang="zh-CN" alt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第二节   标准的类别</a:t>
            </a:r>
            <a:endParaRPr lang="en-US" altLang="zh-CN" dirty="0">
              <a:latin typeface="Arial" panose="020B0604020202020204" pitchFamily="34" charset="0"/>
            </a:endParaRPr>
          </a:p>
        </p:txBody>
      </p:sp>
      <p:sp>
        <p:nvSpPr>
          <p:cNvPr id="10252" name="矩形 6"/>
          <p:cNvSpPr/>
          <p:nvPr/>
        </p:nvSpPr>
        <p:spPr>
          <a:xfrm>
            <a:off x="1576388" y="1633538"/>
            <a:ext cx="6249987" cy="350837"/>
          </a:xfrm>
          <a:prstGeom prst="rect">
            <a:avLst/>
          </a:prstGeom>
          <a:noFill/>
          <a:ln w="9525">
            <a:noFill/>
          </a:ln>
        </p:spPr>
        <p:txBody>
          <a:bodyPr tIns="36000" bIns="36000">
            <a:spAutoFit/>
          </a:bodyPr>
          <a:p>
            <a:r>
              <a:rPr lang="en-US" altLang="zh-CN"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1</a:t>
            </a:r>
            <a:r>
              <a:rPr lang="zh-CN" alt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、根据企业生产经营活动的对象不同来分</a:t>
            </a:r>
            <a:endParaRPr lang="en-US" altLang="zh-CN" dirty="0">
              <a:latin typeface="Arial" panose="020B0604020202020204" pitchFamily="34" charset="0"/>
            </a:endParaRPr>
          </a:p>
        </p:txBody>
      </p:sp>
      <p:sp>
        <p:nvSpPr>
          <p:cNvPr id="10253" name="矩形 7"/>
          <p:cNvSpPr/>
          <p:nvPr/>
        </p:nvSpPr>
        <p:spPr>
          <a:xfrm>
            <a:off x="1489075" y="1665288"/>
            <a:ext cx="71438" cy="287337"/>
          </a:xfrm>
          <a:prstGeom prst="rect">
            <a:avLst/>
          </a:prstGeom>
          <a:solidFill>
            <a:schemeClr val="bg1"/>
          </a:solidFill>
          <a:ln w="25400">
            <a:noFill/>
          </a:ln>
        </p:spPr>
        <p:txBody>
          <a:bodyPr anchor="ctr"/>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10254" name="直接连接符 41"/>
          <p:cNvSpPr/>
          <p:nvPr/>
        </p:nvSpPr>
        <p:spPr>
          <a:xfrm>
            <a:off x="1260475" y="2060575"/>
            <a:ext cx="10166350" cy="0"/>
          </a:xfrm>
          <a:prstGeom prst="line">
            <a:avLst/>
          </a:prstGeom>
          <a:ln w="9525" cap="flat" cmpd="sng">
            <a:solidFill>
              <a:schemeClr val="bg1"/>
            </a:solidFill>
            <a:prstDash val="solid"/>
            <a:headEnd type="none" w="med" len="med"/>
            <a:tailEnd type="none" w="med" len="med"/>
          </a:ln>
        </p:spPr>
        <p:txBody>
          <a:bodyPr/>
          <a:p/>
        </p:txBody>
      </p:sp>
      <p:sp>
        <p:nvSpPr>
          <p:cNvPr id="10255" name="矩形 54"/>
          <p:cNvSpPr/>
          <p:nvPr/>
        </p:nvSpPr>
        <p:spPr>
          <a:xfrm>
            <a:off x="1468438" y="2212975"/>
            <a:ext cx="360362" cy="360363"/>
          </a:xfrm>
          <a:prstGeom prst="rect">
            <a:avLst/>
          </a:prstGeom>
          <a:solidFill>
            <a:srgbClr val="D8D8D8">
              <a:alpha val="25098"/>
            </a:srgbClr>
          </a:solidFill>
          <a:ln w="25400">
            <a:noFill/>
          </a:ln>
        </p:spPr>
        <p:txBody>
          <a:bodyPr lIns="36000" rIns="36000" anchor="ctr"/>
          <a:p>
            <a:pPr algn="ctr"/>
            <a:r>
              <a:rPr lang="en-US" altLang="zh-CN" dirty="0">
                <a:solidFill>
                  <a:srgbClr val="FFFFFF"/>
                </a:solidFill>
                <a:latin typeface="Impact" panose="020B0806030902050204" pitchFamily="34" charset="0"/>
                <a:sym typeface="Impact" panose="020B0806030902050204" pitchFamily="34" charset="0"/>
              </a:rPr>
              <a:t>3</a:t>
            </a:r>
            <a:endParaRPr lang="zh-CN" altLang="en-US" dirty="0">
              <a:latin typeface="Arial" panose="020B0604020202020204" pitchFamily="34" charset="0"/>
            </a:endParaRPr>
          </a:p>
        </p:txBody>
      </p:sp>
      <p:sp>
        <p:nvSpPr>
          <p:cNvPr id="10256" name="直接连接符 45"/>
          <p:cNvSpPr/>
          <p:nvPr/>
        </p:nvSpPr>
        <p:spPr>
          <a:xfrm>
            <a:off x="1993900" y="2212975"/>
            <a:ext cx="0" cy="3736975"/>
          </a:xfrm>
          <a:prstGeom prst="line">
            <a:avLst/>
          </a:prstGeom>
          <a:ln w="9525" cap="flat" cmpd="sng">
            <a:solidFill>
              <a:srgbClr val="F2F2F2"/>
            </a:solidFill>
            <a:prstDash val="solid"/>
            <a:headEnd type="none" w="med" len="med"/>
            <a:tailEnd type="none" w="med" len="med"/>
          </a:ln>
        </p:spPr>
        <p:txBody>
          <a:bodyPr/>
          <a:p/>
        </p:txBody>
      </p:sp>
      <p:sp>
        <p:nvSpPr>
          <p:cNvPr id="12305" name="Text Box 44"/>
          <p:cNvSpPr/>
          <p:nvPr/>
        </p:nvSpPr>
        <p:spPr>
          <a:xfrm>
            <a:off x="2144713" y="2898775"/>
            <a:ext cx="4313237" cy="1477963"/>
          </a:xfrm>
          <a:prstGeom prst="rect">
            <a:avLst/>
          </a:prstGeom>
          <a:noFill/>
          <a:ln w="9525">
            <a:noFill/>
          </a:ln>
        </p:spPr>
        <p:txBody>
          <a:bodyPr>
            <a:spAutoFit/>
          </a:bodyPr>
          <a:p>
            <a:r>
              <a:rPr lang="zh-CN" altLang="en-US" dirty="0">
                <a:solidFill>
                  <a:schemeClr val="bg1"/>
                </a:solidFill>
                <a:latin typeface="Calibri" panose="020F0502020204030204" pitchFamily="34" charset="0"/>
                <a:sym typeface="宋体" panose="02010600030101010101" pitchFamily="2" charset="-122"/>
              </a:rPr>
              <a:t>工作标准是</a:t>
            </a:r>
            <a:r>
              <a:rPr lang="zh-CN" altLang="en-US" b="1" dirty="0">
                <a:solidFill>
                  <a:schemeClr val="bg1"/>
                </a:solidFill>
                <a:latin typeface="Calibri" panose="020F0502020204030204" pitchFamily="34" charset="0"/>
                <a:sym typeface="宋体" panose="02010600030101010101" pitchFamily="2" charset="-122"/>
              </a:rPr>
              <a:t>针对各岗位制定的标准。</a:t>
            </a:r>
            <a:r>
              <a:rPr lang="zh-CN" altLang="en-US" dirty="0">
                <a:solidFill>
                  <a:schemeClr val="bg1"/>
                </a:solidFill>
                <a:latin typeface="Calibri" panose="020F0502020204030204" pitchFamily="34" charset="0"/>
                <a:sym typeface="宋体" panose="02010600030101010101" pitchFamily="2" charset="-122"/>
              </a:rPr>
              <a:t>包括任职资格、岗位职责、岗位权限、工作内容及作业指导、检查与考核、附件或附表等内容。重点在于“任职资格匹配、责权利一致、清楚干什么、明白怎么干”。</a:t>
            </a:r>
            <a:endParaRPr lang="en-US" altLang="zh-CN" dirty="0">
              <a:latin typeface="Arial" panose="020B0604020202020204" pitchFamily="34" charset="0"/>
            </a:endParaRPr>
          </a:p>
        </p:txBody>
      </p:sp>
      <p:sp>
        <p:nvSpPr>
          <p:cNvPr id="10258" name="矩形 60"/>
          <p:cNvSpPr/>
          <p:nvPr/>
        </p:nvSpPr>
        <p:spPr>
          <a:xfrm>
            <a:off x="1993900" y="2216150"/>
            <a:ext cx="4751388" cy="349250"/>
          </a:xfrm>
          <a:prstGeom prst="rect">
            <a:avLst/>
          </a:prstGeom>
          <a:noFill/>
          <a:ln w="9525">
            <a:noFill/>
          </a:ln>
        </p:spPr>
        <p:txBody>
          <a:bodyPr tIns="36000" bIns="36000">
            <a:spAutoFit/>
          </a:bodyPr>
          <a:p>
            <a:r>
              <a:rPr lang="zh-CN" altLang="en-US"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工作标准（针对“人”的标准）</a:t>
            </a:r>
            <a:endParaRPr lang="en-US" altLang="zh-CN" dirty="0">
              <a:latin typeface="Arial" panose="020B0604020202020204" pitchFamily="34" charset="0"/>
            </a:endParaRPr>
          </a:p>
        </p:txBody>
      </p:sp>
      <p:sp>
        <p:nvSpPr>
          <p:cNvPr id="12307" name="Text Box 44"/>
          <p:cNvSpPr/>
          <p:nvPr/>
        </p:nvSpPr>
        <p:spPr>
          <a:xfrm>
            <a:off x="2132013" y="4841875"/>
            <a:ext cx="4325937" cy="923925"/>
          </a:xfrm>
          <a:prstGeom prst="rect">
            <a:avLst/>
          </a:prstGeom>
          <a:noFill/>
          <a:ln w="9525">
            <a:noFill/>
          </a:ln>
        </p:spPr>
        <p:txBody>
          <a:bodyPr>
            <a:spAutoFit/>
          </a:bodyPr>
          <a:p>
            <a:r>
              <a:rPr lang="zh-CN" altLang="en-US" dirty="0">
                <a:solidFill>
                  <a:schemeClr val="bg1"/>
                </a:solidFill>
                <a:latin typeface="Calibri" panose="020F0502020204030204" pitchFamily="34" charset="0"/>
                <a:sym typeface="宋体" panose="02010600030101010101" pitchFamily="2" charset="-122"/>
              </a:rPr>
              <a:t>工作标准部分其实是技术标准和管理标准的要求在该岗位的具体转化，如岗位工作手册，下面会重点讲解。</a:t>
            </a:r>
            <a:endParaRPr lang="en-US" altLang="zh-CN" dirty="0">
              <a:latin typeface="Arial" panose="020B0604020202020204" pitchFamily="34" charset="0"/>
            </a:endParaRPr>
          </a:p>
        </p:txBody>
      </p:sp>
      <p:pic>
        <p:nvPicPr>
          <p:cNvPr id="10260" name="图片 8"/>
          <p:cNvPicPr>
            <a:picLocks noChangeAspect="1"/>
          </p:cNvPicPr>
          <p:nvPr/>
        </p:nvPicPr>
        <p:blipFill>
          <a:blip r:embed="rId4"/>
          <a:stretch>
            <a:fillRect/>
          </a:stretch>
        </p:blipFill>
        <p:spPr>
          <a:xfrm>
            <a:off x="6611938" y="2284413"/>
            <a:ext cx="4814887" cy="3592512"/>
          </a:xfrm>
          <a:prstGeom prst="rect">
            <a:avLst/>
          </a:prstGeom>
          <a:noFill/>
          <a:ln w="9525" cap="flat" cmpd="sng">
            <a:solidFill>
              <a:schemeClr val="bg1"/>
            </a:solidFill>
            <a:prstDash val="solid"/>
            <a:miter/>
            <a:headEnd type="none" w="med" len="med"/>
            <a:tailEnd type="none" w="med" len="med"/>
          </a:ln>
        </p:spPr>
      </p:pic>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12305"/>
                                        </p:tgtEl>
                                        <p:attrNameLst>
                                          <p:attrName>style.visibility</p:attrName>
                                        </p:attrNameLst>
                                      </p:cBhvr>
                                      <p:to>
                                        <p:strVal val="visible"/>
                                      </p:to>
                                    </p:set>
                                    <p:animScale>
                                      <p:cBhvr>
                                        <p:cTn id="7" dur="1000" decel="50000" fill="hold">
                                          <p:stCondLst>
                                            <p:cond delay="0"/>
                                          </p:stCondLst>
                                        </p:cTn>
                                        <p:tgtEl>
                                          <p:spTgt spid="1230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2305"/>
                                        </p:tgtEl>
                                        <p:attrNameLst>
                                          <p:attrName>ppt_x</p:attrName>
                                          <p:attrName>ppt_y</p:attrName>
                                        </p:attrNameLst>
                                      </p:cBhvr>
                                    </p:animMotion>
                                    <p:animEffect filter="fade">
                                      <p:cBhvr>
                                        <p:cTn id="9" dur="1000"/>
                                        <p:tgtEl>
                                          <p:spTgt spid="12305"/>
                                        </p:tgtEl>
                                      </p:cBhvr>
                                    </p:animEffect>
                                  </p:childTnLst>
                                </p:cTn>
                              </p:par>
                              <p:par>
                                <p:cTn id="10" presetID="52" presetClass="entr" presetSubtype="0" fill="hold" grpId="0" nodeType="withEffect">
                                  <p:stCondLst>
                                    <p:cond delay="200"/>
                                  </p:stCondLst>
                                  <p:childTnLst>
                                    <p:set>
                                      <p:cBhvr>
                                        <p:cTn id="11" dur="1" fill="hold">
                                          <p:stCondLst>
                                            <p:cond delay="0"/>
                                          </p:stCondLst>
                                        </p:cTn>
                                        <p:tgtEl>
                                          <p:spTgt spid="12307"/>
                                        </p:tgtEl>
                                        <p:attrNameLst>
                                          <p:attrName>style.visibility</p:attrName>
                                        </p:attrNameLst>
                                      </p:cBhvr>
                                      <p:to>
                                        <p:strVal val="visible"/>
                                      </p:to>
                                    </p:set>
                                    <p:animScale>
                                      <p:cBhvr>
                                        <p:cTn id="12" dur="1000" decel="50000" fill="hold">
                                          <p:stCondLst>
                                            <p:cond delay="0"/>
                                          </p:stCondLst>
                                        </p:cTn>
                                        <p:tgtEl>
                                          <p:spTgt spid="1230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12307"/>
                                        </p:tgtEl>
                                        <p:attrNameLst>
                                          <p:attrName>ppt_x</p:attrName>
                                          <p:attrName>ppt_y</p:attrName>
                                        </p:attrNameLst>
                                      </p:cBhvr>
                                    </p:animMotion>
                                    <p:animEffect filter="fade">
                                      <p:cBhvr>
                                        <p:cTn id="14" dur="1000"/>
                                        <p:tgtEl>
                                          <p:spTgt spid="123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05" grpId="0" bldLvl="0"/>
      <p:bldP spid="12307" grpId="0" bldLvl="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11266" name="Rectangle 8"/>
          <p:cNvSpPr/>
          <p:nvPr/>
        </p:nvSpPr>
        <p:spPr>
          <a:xfrm>
            <a:off x="1128713" y="-9525"/>
            <a:ext cx="1871662" cy="974725"/>
          </a:xfrm>
          <a:prstGeom prst="rect">
            <a:avLst/>
          </a:prstGeom>
          <a:solidFill>
            <a:srgbClr val="FF8C00"/>
          </a:solidFill>
          <a:ln w="9525">
            <a:noFill/>
          </a:ln>
        </p:spPr>
        <p:txBody>
          <a:bodyPr lIns="91436" tIns="45718" rIns="91436" bIns="45718" anchor="ctr"/>
          <a:p>
            <a:endParaRPr lang="zh-CN" altLang="zh-CN" sz="2200" dirty="0">
              <a:solidFill>
                <a:srgbClr val="FFFFFF"/>
              </a:solidFill>
              <a:latin typeface="Calibri" panose="020F0502020204030204" pitchFamily="34" charset="0"/>
              <a:sym typeface="Calibri" panose="020F0502020204030204" pitchFamily="34" charset="0"/>
            </a:endParaRPr>
          </a:p>
        </p:txBody>
      </p:sp>
      <p:sp>
        <p:nvSpPr>
          <p:cNvPr id="11267" name="TextBox 15"/>
          <p:cNvSpPr/>
          <p:nvPr/>
        </p:nvSpPr>
        <p:spPr>
          <a:xfrm>
            <a:off x="11091863" y="6330950"/>
            <a:ext cx="844550" cy="338138"/>
          </a:xfrm>
          <a:prstGeom prst="rect">
            <a:avLst/>
          </a:prstGeom>
          <a:noFill/>
          <a:ln w="9525">
            <a:noFill/>
          </a:ln>
        </p:spPr>
        <p:txBody>
          <a:bodyPr wrap="none">
            <a:spAutoFit/>
          </a:bodyPr>
          <a:p>
            <a:r>
              <a:rPr lang="zh-CN" altLang="zh-CN" sz="1600" dirty="0">
                <a:solidFill>
                  <a:srgbClr val="BFBFBF"/>
                </a:solidFill>
                <a:latin typeface="Calibri" panose="020F0502020204030204" pitchFamily="34" charset="0"/>
                <a:sym typeface="Calibri" panose="020F0502020204030204" pitchFamily="34" charset="0"/>
              </a:rPr>
              <a:t>—  </a:t>
            </a:r>
            <a:r>
              <a:rPr lang="zh-CN" altLang="zh-CN" sz="1600" dirty="0">
                <a:solidFill>
                  <a:srgbClr val="BFBFBF"/>
                </a:solidFill>
                <a:latin typeface="Calibri" panose="020F0502020204030204" pitchFamily="34" charset="0"/>
                <a:sym typeface="宋体" panose="02010600030101010101" pitchFamily="2" charset="-122"/>
              </a:rPr>
              <a:t>* </a:t>
            </a:r>
            <a:r>
              <a:rPr lang="zh-CN" altLang="zh-CN" sz="1600" dirty="0">
                <a:solidFill>
                  <a:srgbClr val="BFBFBF"/>
                </a:solidFill>
                <a:latin typeface="Calibri" panose="020F0502020204030204" pitchFamily="34" charset="0"/>
                <a:sym typeface="Calibri" panose="020F0502020204030204" pitchFamily="34" charset="0"/>
              </a:rPr>
              <a:t>—</a:t>
            </a:r>
            <a:r>
              <a:rPr lang="zh-CN" altLang="zh-CN" sz="1600" dirty="0">
                <a:solidFill>
                  <a:srgbClr val="BFBFBF"/>
                </a:solidFill>
                <a:latin typeface="Calibri" panose="020F0502020204030204" pitchFamily="34" charset="0"/>
                <a:sym typeface="宋体" panose="02010600030101010101" pitchFamily="2" charset="-122"/>
              </a:rPr>
              <a:t> </a:t>
            </a:r>
            <a:endParaRPr lang="zh-CN" altLang="zh-CN" dirty="0">
              <a:latin typeface="Arial" panose="020B0604020202020204" pitchFamily="34" charset="0"/>
            </a:endParaRPr>
          </a:p>
        </p:txBody>
      </p:sp>
      <p:sp>
        <p:nvSpPr>
          <p:cNvPr id="11268" name="TextBox 12"/>
          <p:cNvSpPr/>
          <p:nvPr/>
        </p:nvSpPr>
        <p:spPr>
          <a:xfrm>
            <a:off x="11106150" y="476250"/>
            <a:ext cx="895350" cy="369888"/>
          </a:xfrm>
          <a:prstGeom prst="rect">
            <a:avLst/>
          </a:prstGeom>
          <a:noFill/>
          <a:ln w="9525">
            <a:noFill/>
          </a:ln>
        </p:spPr>
        <p:txBody>
          <a:bodyPr>
            <a:spAutoFit/>
          </a:bodyPr>
          <a:p>
            <a:r>
              <a:rPr lang="zh-CN" altLang="zh-CN" dirty="0">
                <a:solidFill>
                  <a:srgbClr val="D8D8D8"/>
                </a:solidFill>
                <a:latin typeface="Broadway" pitchFamily="82" charset="0"/>
                <a:ea typeface="楷体" panose="02010609060101010101" pitchFamily="49" charset="-122"/>
                <a:sym typeface="经典繁仿黑" pitchFamily="1" charset="-122"/>
              </a:rPr>
              <a:t>LOGO</a:t>
            </a:r>
            <a:endParaRPr lang="zh-CN" altLang="zh-CN" dirty="0">
              <a:latin typeface="Arial" panose="020B0604020202020204" pitchFamily="34" charset="0"/>
            </a:endParaRPr>
          </a:p>
        </p:txBody>
      </p:sp>
      <p:sp>
        <p:nvSpPr>
          <p:cNvPr id="11269" name="TextBox 3"/>
          <p:cNvSpPr/>
          <p:nvPr/>
        </p:nvSpPr>
        <p:spPr>
          <a:xfrm>
            <a:off x="1128713" y="396875"/>
            <a:ext cx="1871662" cy="584200"/>
          </a:xfrm>
          <a:prstGeom prst="rect">
            <a:avLst/>
          </a:prstGeom>
          <a:noFill/>
          <a:ln w="9525">
            <a:noFill/>
          </a:ln>
        </p:spPr>
        <p:txBody>
          <a:bodyPr>
            <a:spAutoFit/>
          </a:bodyPr>
          <a:p>
            <a:r>
              <a:rPr lang="zh-CN" altLang="zh-CN" sz="32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标准</a:t>
            </a:r>
            <a:endParaRPr lang="zh-CN" altLang="zh-CN" dirty="0">
              <a:latin typeface="Arial" panose="020B0604020202020204" pitchFamily="34" charset="0"/>
            </a:endParaRPr>
          </a:p>
        </p:txBody>
      </p:sp>
      <p:pic>
        <p:nvPicPr>
          <p:cNvPr id="11270" name="Picture 8">
            <a:hlinkClick r:id="" action="ppaction://hlinkshowjump?jump=nextslide"/>
          </p:cNvPr>
          <p:cNvPicPr>
            <a:picLocks noChangeAspect="1"/>
          </p:cNvPicPr>
          <p:nvPr/>
        </p:nvPicPr>
        <p:blipFill>
          <a:blip r:embed="rId2"/>
          <a:srcRect l="-1076" t="-1851"/>
          <a:stretch>
            <a:fillRect/>
          </a:stretch>
        </p:blipFill>
        <p:spPr>
          <a:xfrm>
            <a:off x="150813" y="80963"/>
            <a:ext cx="785812" cy="792162"/>
          </a:xfrm>
          <a:prstGeom prst="rect">
            <a:avLst/>
          </a:prstGeom>
          <a:noFill/>
          <a:ln w="9525">
            <a:noFill/>
          </a:ln>
        </p:spPr>
      </p:pic>
      <p:pic>
        <p:nvPicPr>
          <p:cNvPr id="11271" name="Picture 8">
            <a:hlinkClick r:id="" action="ppaction://hlinkshowjump?jump=previousslide"/>
          </p:cNvPr>
          <p:cNvPicPr/>
          <p:nvPr/>
        </p:nvPicPr>
        <p:blipFill>
          <a:blip r:embed="rId3"/>
          <a:srcRect r="-1076"/>
          <a:stretch>
            <a:fillRect/>
          </a:stretch>
        </p:blipFill>
        <p:spPr>
          <a:xfrm>
            <a:off x="274638" y="6200775"/>
            <a:ext cx="468312" cy="468313"/>
          </a:xfrm>
          <a:prstGeom prst="rect">
            <a:avLst/>
          </a:prstGeom>
          <a:noFill/>
          <a:ln w="9525">
            <a:noFill/>
          </a:ln>
        </p:spPr>
      </p:pic>
      <p:sp>
        <p:nvSpPr>
          <p:cNvPr id="11272" name="文本框 21"/>
          <p:cNvSpPr/>
          <p:nvPr/>
        </p:nvSpPr>
        <p:spPr>
          <a:xfrm>
            <a:off x="1128713" y="117475"/>
            <a:ext cx="1871662" cy="338138"/>
          </a:xfrm>
          <a:prstGeom prst="rect">
            <a:avLst/>
          </a:prstGeom>
          <a:noFill/>
          <a:ln w="9525">
            <a:noFill/>
          </a:ln>
        </p:spPr>
        <p:txBody>
          <a:bodyPr>
            <a:spAutoFit/>
          </a:bodyPr>
          <a:p>
            <a:r>
              <a:rPr lang="zh-CN" altLang="zh-CN"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第一章</a:t>
            </a:r>
            <a:endParaRPr lang="zh-CN" altLang="zh-CN" dirty="0">
              <a:latin typeface="Arial" panose="020B0604020202020204" pitchFamily="34" charset="0"/>
            </a:endParaRPr>
          </a:p>
        </p:txBody>
      </p:sp>
      <p:sp>
        <p:nvSpPr>
          <p:cNvPr id="11273" name="矩形 25"/>
          <p:cNvSpPr/>
          <p:nvPr/>
        </p:nvSpPr>
        <p:spPr>
          <a:xfrm>
            <a:off x="1128713" y="1052513"/>
            <a:ext cx="11066462" cy="98425"/>
          </a:xfrm>
          <a:prstGeom prst="rect">
            <a:avLst/>
          </a:prstGeom>
          <a:solidFill>
            <a:srgbClr val="FF8C00"/>
          </a:solidFill>
          <a:ln w="9525">
            <a:noFill/>
          </a:ln>
        </p:spPr>
        <p:txBody>
          <a:bodyPr lIns="91436" tIns="45718" rIns="91436" bIns="45718" anchor="ctr"/>
          <a:p>
            <a:endParaRPr lang="zh-CN" altLang="zh-CN" sz="2200" dirty="0">
              <a:solidFill>
                <a:srgbClr val="FFFFFF"/>
              </a:solidFill>
              <a:latin typeface="宋体" panose="02010600030101010101" pitchFamily="2" charset="-122"/>
              <a:sym typeface="宋体" panose="02010600030101010101" pitchFamily="2" charset="-122"/>
            </a:endParaRPr>
          </a:p>
        </p:txBody>
      </p:sp>
      <p:pic>
        <p:nvPicPr>
          <p:cNvPr id="11274" name="图片 5"/>
          <p:cNvPicPr>
            <a:picLocks noChangeAspect="1"/>
          </p:cNvPicPr>
          <p:nvPr/>
        </p:nvPicPr>
        <p:blipFill>
          <a:blip r:embed="rId4"/>
          <a:srcRect b="2695"/>
          <a:stretch>
            <a:fillRect/>
          </a:stretch>
        </p:blipFill>
        <p:spPr>
          <a:xfrm>
            <a:off x="3951288" y="4479925"/>
            <a:ext cx="4803775" cy="2378075"/>
          </a:xfrm>
          <a:prstGeom prst="rect">
            <a:avLst/>
          </a:prstGeom>
          <a:noFill/>
          <a:ln w="9525">
            <a:noFill/>
          </a:ln>
        </p:spPr>
      </p:pic>
      <p:sp>
        <p:nvSpPr>
          <p:cNvPr id="11275" name="矩形 36"/>
          <p:cNvSpPr/>
          <p:nvPr/>
        </p:nvSpPr>
        <p:spPr>
          <a:xfrm>
            <a:off x="3505200" y="620713"/>
            <a:ext cx="3479800" cy="349250"/>
          </a:xfrm>
          <a:prstGeom prst="rect">
            <a:avLst/>
          </a:prstGeom>
          <a:noFill/>
          <a:ln w="9525">
            <a:noFill/>
          </a:ln>
        </p:spPr>
        <p:txBody>
          <a:bodyPr tIns="36000" bIns="36000">
            <a:spAutoFit/>
          </a:bodyPr>
          <a:p>
            <a:r>
              <a:rPr lang="zh-CN" alt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第二节   标准的类别</a:t>
            </a:r>
            <a:endParaRPr lang="en-US" altLang="zh-CN" dirty="0">
              <a:latin typeface="Arial" panose="020B0604020202020204" pitchFamily="34" charset="0"/>
            </a:endParaRPr>
          </a:p>
        </p:txBody>
      </p:sp>
      <p:sp>
        <p:nvSpPr>
          <p:cNvPr id="11276" name="椭圆 1"/>
          <p:cNvSpPr/>
          <p:nvPr/>
        </p:nvSpPr>
        <p:spPr>
          <a:xfrm>
            <a:off x="2460625" y="1844675"/>
            <a:ext cx="1657350" cy="1655763"/>
          </a:xfrm>
          <a:prstGeom prst="ellipse">
            <a:avLst/>
          </a:prstGeom>
          <a:solidFill>
            <a:srgbClr val="FF8C00"/>
          </a:solidFill>
          <a:ln w="25400" cap="flat" cmpd="sng">
            <a:solidFill>
              <a:schemeClr val="bg1"/>
            </a:solidFill>
            <a:prstDash val="solid"/>
            <a:headEnd type="none" w="med" len="med"/>
            <a:tailEnd type="none" w="med" len="med"/>
          </a:ln>
        </p:spPr>
        <p:txBody>
          <a:bodyPr anchor="ctr"/>
          <a:p>
            <a:pPr algn="ctr"/>
            <a:r>
              <a:rPr lang="zh-CN" altLang="en-US" sz="28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国家标准</a:t>
            </a:r>
            <a:endParaRPr lang="zh-CN" altLang="en-US" dirty="0">
              <a:latin typeface="Arial" panose="020B0604020202020204" pitchFamily="34" charset="0"/>
            </a:endParaRPr>
          </a:p>
        </p:txBody>
      </p:sp>
      <p:sp>
        <p:nvSpPr>
          <p:cNvPr id="11277" name="椭圆 13"/>
          <p:cNvSpPr/>
          <p:nvPr/>
        </p:nvSpPr>
        <p:spPr>
          <a:xfrm>
            <a:off x="4489450" y="1844675"/>
            <a:ext cx="1655763" cy="1655763"/>
          </a:xfrm>
          <a:prstGeom prst="ellipse">
            <a:avLst/>
          </a:prstGeom>
          <a:solidFill>
            <a:srgbClr val="FF8C00"/>
          </a:solidFill>
          <a:ln w="25400" cap="flat" cmpd="sng">
            <a:solidFill>
              <a:schemeClr val="bg1"/>
            </a:solidFill>
            <a:prstDash val="solid"/>
            <a:headEnd type="none" w="med" len="med"/>
            <a:tailEnd type="none" w="med" len="med"/>
          </a:ln>
        </p:spPr>
        <p:txBody>
          <a:bodyPr anchor="ctr"/>
          <a:p>
            <a:pPr algn="ctr"/>
            <a:r>
              <a:rPr lang="zh-CN" altLang="en-US" sz="28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行业标准</a:t>
            </a:r>
            <a:endParaRPr lang="zh-CN" altLang="en-US" dirty="0">
              <a:latin typeface="Arial" panose="020B0604020202020204" pitchFamily="34" charset="0"/>
            </a:endParaRPr>
          </a:p>
        </p:txBody>
      </p:sp>
      <p:sp>
        <p:nvSpPr>
          <p:cNvPr id="11278" name="椭圆 14"/>
          <p:cNvSpPr/>
          <p:nvPr/>
        </p:nvSpPr>
        <p:spPr>
          <a:xfrm>
            <a:off x="6518275" y="1844675"/>
            <a:ext cx="1655763" cy="1655763"/>
          </a:xfrm>
          <a:prstGeom prst="ellipse">
            <a:avLst/>
          </a:prstGeom>
          <a:solidFill>
            <a:srgbClr val="FF8C00"/>
          </a:solidFill>
          <a:ln w="25400" cap="flat" cmpd="sng">
            <a:solidFill>
              <a:schemeClr val="bg1"/>
            </a:solidFill>
            <a:prstDash val="solid"/>
            <a:headEnd type="none" w="med" len="med"/>
            <a:tailEnd type="none" w="med" len="med"/>
          </a:ln>
        </p:spPr>
        <p:txBody>
          <a:bodyPr anchor="ctr"/>
          <a:p>
            <a:pPr algn="ctr"/>
            <a:r>
              <a:rPr lang="zh-CN" altLang="en-US" sz="28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地方标准</a:t>
            </a:r>
            <a:endParaRPr lang="zh-CN" altLang="en-US" dirty="0">
              <a:latin typeface="Arial" panose="020B0604020202020204" pitchFamily="34" charset="0"/>
            </a:endParaRPr>
          </a:p>
        </p:txBody>
      </p:sp>
      <p:sp>
        <p:nvSpPr>
          <p:cNvPr id="11279" name="椭圆 16"/>
          <p:cNvSpPr/>
          <p:nvPr/>
        </p:nvSpPr>
        <p:spPr>
          <a:xfrm>
            <a:off x="8545513" y="1844675"/>
            <a:ext cx="1655762" cy="1655763"/>
          </a:xfrm>
          <a:prstGeom prst="ellipse">
            <a:avLst/>
          </a:prstGeom>
          <a:solidFill>
            <a:srgbClr val="FF8C00"/>
          </a:solidFill>
          <a:ln w="25400" cap="flat" cmpd="sng">
            <a:solidFill>
              <a:schemeClr val="bg1"/>
            </a:solidFill>
            <a:prstDash val="solid"/>
            <a:headEnd type="none" w="med" len="med"/>
            <a:tailEnd type="none" w="med" len="med"/>
          </a:ln>
        </p:spPr>
        <p:txBody>
          <a:bodyPr anchor="ctr"/>
          <a:p>
            <a:pPr algn="ctr"/>
            <a:r>
              <a:rPr lang="zh-CN" altLang="en-US" sz="28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企业标准</a:t>
            </a:r>
            <a:endParaRPr lang="zh-CN" altLang="en-US" dirty="0">
              <a:latin typeface="Arial" panose="020B0604020202020204" pitchFamily="34" charset="0"/>
            </a:endParaRPr>
          </a:p>
        </p:txBody>
      </p:sp>
      <p:grpSp>
        <p:nvGrpSpPr>
          <p:cNvPr id="11280" name="Group 16"/>
          <p:cNvGrpSpPr/>
          <p:nvPr/>
        </p:nvGrpSpPr>
        <p:grpSpPr>
          <a:xfrm>
            <a:off x="3849688" y="5718175"/>
            <a:ext cx="692150" cy="692150"/>
            <a:chOff x="0" y="0"/>
            <a:chExt cx="692150" cy="692150"/>
          </a:xfrm>
        </p:grpSpPr>
        <p:sp>
          <p:nvSpPr>
            <p:cNvPr id="11295" name="椭圆 19"/>
            <p:cNvSpPr/>
            <p:nvPr/>
          </p:nvSpPr>
          <p:spPr>
            <a:xfrm>
              <a:off x="0" y="0"/>
              <a:ext cx="692150" cy="692150"/>
            </a:xfrm>
            <a:prstGeom prst="ellipse">
              <a:avLst/>
            </a:prstGeom>
            <a:solidFill>
              <a:schemeClr val="bg1"/>
            </a:solidFill>
            <a:ln w="6350" cap="flat" cmpd="sng">
              <a:solidFill>
                <a:srgbClr val="FF8C00"/>
              </a:solidFill>
              <a:prstDash val="solid"/>
              <a:headEnd type="none" w="med" len="med"/>
              <a:tailEnd type="none" w="med" len="med"/>
            </a:ln>
          </p:spPr>
          <p:txBody>
            <a:bodyPr anchor="ctr"/>
            <a:p>
              <a:pPr algn="ctr"/>
              <a:endParaRPr lang="zh-CN" altLang="zh-CN" dirty="0">
                <a:solidFill>
                  <a:srgbClr val="FFFFFF"/>
                </a:solidFill>
                <a:latin typeface="Impact" panose="020B0806030902050204" pitchFamily="34" charset="0"/>
                <a:sym typeface="Impact" panose="020B0806030902050204" pitchFamily="34" charset="0"/>
              </a:endParaRPr>
            </a:p>
          </p:txBody>
        </p:sp>
        <p:sp>
          <p:nvSpPr>
            <p:cNvPr id="11296" name="椭圆 23"/>
            <p:cNvSpPr/>
            <p:nvPr/>
          </p:nvSpPr>
          <p:spPr>
            <a:xfrm>
              <a:off x="76200" y="76200"/>
              <a:ext cx="539750" cy="539750"/>
            </a:xfrm>
            <a:prstGeom prst="ellipse">
              <a:avLst/>
            </a:prstGeom>
            <a:solidFill>
              <a:srgbClr val="FF8C00"/>
            </a:solidFill>
            <a:ln w="6350">
              <a:noFill/>
            </a:ln>
          </p:spPr>
          <p:txBody>
            <a:bodyPr anchor="ctr"/>
            <a:p>
              <a:pPr algn="ctr"/>
              <a:r>
                <a:rPr lang="en-US" altLang="zh-CN" dirty="0">
                  <a:solidFill>
                    <a:srgbClr val="FFFFFF"/>
                  </a:solidFill>
                  <a:latin typeface="Impact" panose="020B0806030902050204" pitchFamily="34" charset="0"/>
                  <a:sym typeface="Impact" panose="020B0806030902050204" pitchFamily="34" charset="0"/>
                </a:rPr>
                <a:t>1</a:t>
              </a:r>
              <a:endParaRPr lang="zh-CN" altLang="en-US" dirty="0">
                <a:latin typeface="Arial" panose="020B0604020202020204" pitchFamily="34" charset="0"/>
              </a:endParaRPr>
            </a:p>
          </p:txBody>
        </p:sp>
      </p:grpSp>
      <p:grpSp>
        <p:nvGrpSpPr>
          <p:cNvPr id="11281" name="Group 19"/>
          <p:cNvGrpSpPr/>
          <p:nvPr/>
        </p:nvGrpSpPr>
        <p:grpSpPr>
          <a:xfrm>
            <a:off x="5189538" y="4391025"/>
            <a:ext cx="692150" cy="692150"/>
            <a:chOff x="0" y="0"/>
            <a:chExt cx="692150" cy="692150"/>
          </a:xfrm>
        </p:grpSpPr>
        <p:sp>
          <p:nvSpPr>
            <p:cNvPr id="11293" name="椭圆 20"/>
            <p:cNvSpPr/>
            <p:nvPr/>
          </p:nvSpPr>
          <p:spPr>
            <a:xfrm>
              <a:off x="0" y="0"/>
              <a:ext cx="692150" cy="692150"/>
            </a:xfrm>
            <a:prstGeom prst="ellipse">
              <a:avLst/>
            </a:prstGeom>
            <a:solidFill>
              <a:schemeClr val="bg1"/>
            </a:solidFill>
            <a:ln w="6350" cap="flat" cmpd="sng">
              <a:solidFill>
                <a:srgbClr val="FF8C00"/>
              </a:solidFill>
              <a:prstDash val="solid"/>
              <a:headEnd type="none" w="med" len="med"/>
              <a:tailEnd type="none" w="med" len="med"/>
            </a:ln>
          </p:spPr>
          <p:txBody>
            <a:bodyPr anchor="ctr"/>
            <a:p>
              <a:pPr algn="ctr"/>
              <a:endParaRPr lang="zh-CN" altLang="zh-CN" dirty="0">
                <a:solidFill>
                  <a:srgbClr val="FFFFFF"/>
                </a:solidFill>
                <a:latin typeface="Impact" panose="020B0806030902050204" pitchFamily="34" charset="0"/>
                <a:sym typeface="Impact" panose="020B0806030902050204" pitchFamily="34" charset="0"/>
              </a:endParaRPr>
            </a:p>
          </p:txBody>
        </p:sp>
        <p:sp>
          <p:nvSpPr>
            <p:cNvPr id="11294" name="椭圆 24"/>
            <p:cNvSpPr/>
            <p:nvPr/>
          </p:nvSpPr>
          <p:spPr>
            <a:xfrm>
              <a:off x="76200" y="76200"/>
              <a:ext cx="539750" cy="539750"/>
            </a:xfrm>
            <a:prstGeom prst="ellipse">
              <a:avLst/>
            </a:prstGeom>
            <a:solidFill>
              <a:srgbClr val="FF8C00"/>
            </a:solidFill>
            <a:ln w="6350">
              <a:noFill/>
            </a:ln>
          </p:spPr>
          <p:txBody>
            <a:bodyPr anchor="ctr"/>
            <a:p>
              <a:pPr algn="ctr"/>
              <a:r>
                <a:rPr lang="en-US" altLang="zh-CN" dirty="0">
                  <a:solidFill>
                    <a:srgbClr val="FFFFFF"/>
                  </a:solidFill>
                  <a:latin typeface="Impact" panose="020B0806030902050204" pitchFamily="34" charset="0"/>
                  <a:sym typeface="Impact" panose="020B0806030902050204" pitchFamily="34" charset="0"/>
                </a:rPr>
                <a:t>2</a:t>
              </a:r>
              <a:endParaRPr lang="zh-CN" altLang="en-US" dirty="0">
                <a:latin typeface="Arial" panose="020B0604020202020204" pitchFamily="34" charset="0"/>
              </a:endParaRPr>
            </a:p>
          </p:txBody>
        </p:sp>
      </p:grpSp>
      <p:grpSp>
        <p:nvGrpSpPr>
          <p:cNvPr id="11282" name="Group 22"/>
          <p:cNvGrpSpPr/>
          <p:nvPr/>
        </p:nvGrpSpPr>
        <p:grpSpPr>
          <a:xfrm>
            <a:off x="6805613" y="4391025"/>
            <a:ext cx="692150" cy="692150"/>
            <a:chOff x="0" y="0"/>
            <a:chExt cx="692150" cy="692150"/>
          </a:xfrm>
        </p:grpSpPr>
        <p:sp>
          <p:nvSpPr>
            <p:cNvPr id="11291" name="椭圆 21"/>
            <p:cNvSpPr/>
            <p:nvPr/>
          </p:nvSpPr>
          <p:spPr>
            <a:xfrm>
              <a:off x="0" y="0"/>
              <a:ext cx="692150" cy="692150"/>
            </a:xfrm>
            <a:prstGeom prst="ellipse">
              <a:avLst/>
            </a:prstGeom>
            <a:solidFill>
              <a:schemeClr val="bg1"/>
            </a:solidFill>
            <a:ln w="6350" cap="flat" cmpd="sng">
              <a:solidFill>
                <a:srgbClr val="FF8C00"/>
              </a:solidFill>
              <a:prstDash val="solid"/>
              <a:headEnd type="none" w="med" len="med"/>
              <a:tailEnd type="none" w="med" len="med"/>
            </a:ln>
          </p:spPr>
          <p:txBody>
            <a:bodyPr anchor="ctr"/>
            <a:p>
              <a:pPr algn="ctr"/>
              <a:endParaRPr lang="zh-CN" altLang="zh-CN" dirty="0">
                <a:solidFill>
                  <a:srgbClr val="FFFFFF"/>
                </a:solidFill>
                <a:latin typeface="Impact" panose="020B0806030902050204" pitchFamily="34" charset="0"/>
                <a:sym typeface="Impact" panose="020B0806030902050204" pitchFamily="34" charset="0"/>
              </a:endParaRPr>
            </a:p>
          </p:txBody>
        </p:sp>
        <p:sp>
          <p:nvSpPr>
            <p:cNvPr id="11292" name="椭圆 25"/>
            <p:cNvSpPr/>
            <p:nvPr/>
          </p:nvSpPr>
          <p:spPr>
            <a:xfrm>
              <a:off x="73025" y="76200"/>
              <a:ext cx="539750" cy="539750"/>
            </a:xfrm>
            <a:prstGeom prst="ellipse">
              <a:avLst/>
            </a:prstGeom>
            <a:solidFill>
              <a:srgbClr val="FF8C00"/>
            </a:solidFill>
            <a:ln w="6350">
              <a:noFill/>
            </a:ln>
          </p:spPr>
          <p:txBody>
            <a:bodyPr anchor="ctr"/>
            <a:p>
              <a:pPr algn="ctr"/>
              <a:r>
                <a:rPr lang="en-US" altLang="zh-CN" dirty="0">
                  <a:solidFill>
                    <a:srgbClr val="FFFFFF"/>
                  </a:solidFill>
                  <a:latin typeface="Impact" panose="020B0806030902050204" pitchFamily="34" charset="0"/>
                  <a:sym typeface="Impact" panose="020B0806030902050204" pitchFamily="34" charset="0"/>
                </a:rPr>
                <a:t>3</a:t>
              </a:r>
              <a:endParaRPr lang="zh-CN" altLang="en-US" dirty="0">
                <a:latin typeface="Arial" panose="020B0604020202020204" pitchFamily="34" charset="0"/>
              </a:endParaRPr>
            </a:p>
          </p:txBody>
        </p:sp>
      </p:grpSp>
      <p:grpSp>
        <p:nvGrpSpPr>
          <p:cNvPr id="11283" name="Group 25"/>
          <p:cNvGrpSpPr/>
          <p:nvPr/>
        </p:nvGrpSpPr>
        <p:grpSpPr>
          <a:xfrm>
            <a:off x="8140700" y="5718175"/>
            <a:ext cx="692150" cy="692150"/>
            <a:chOff x="0" y="0"/>
            <a:chExt cx="693737" cy="692150"/>
          </a:xfrm>
        </p:grpSpPr>
        <p:sp>
          <p:nvSpPr>
            <p:cNvPr id="11289" name="椭圆 22"/>
            <p:cNvSpPr/>
            <p:nvPr/>
          </p:nvSpPr>
          <p:spPr>
            <a:xfrm>
              <a:off x="0" y="0"/>
              <a:ext cx="693737" cy="692150"/>
            </a:xfrm>
            <a:prstGeom prst="ellipse">
              <a:avLst/>
            </a:prstGeom>
            <a:solidFill>
              <a:schemeClr val="bg1"/>
            </a:solidFill>
            <a:ln w="6350" cap="flat" cmpd="sng">
              <a:solidFill>
                <a:srgbClr val="FF8C00"/>
              </a:solidFill>
              <a:prstDash val="solid"/>
              <a:headEnd type="none" w="med" len="med"/>
              <a:tailEnd type="none" w="med" len="med"/>
            </a:ln>
          </p:spPr>
          <p:txBody>
            <a:bodyPr anchor="ctr"/>
            <a:p>
              <a:pPr algn="ctr"/>
              <a:endParaRPr lang="zh-CN" altLang="zh-CN" dirty="0">
                <a:solidFill>
                  <a:srgbClr val="FFFFFF"/>
                </a:solidFill>
                <a:latin typeface="Impact" panose="020B0806030902050204" pitchFamily="34" charset="0"/>
                <a:sym typeface="Impact" panose="020B0806030902050204" pitchFamily="34" charset="0"/>
              </a:endParaRPr>
            </a:p>
          </p:txBody>
        </p:sp>
        <p:sp>
          <p:nvSpPr>
            <p:cNvPr id="11290" name="椭圆 26"/>
            <p:cNvSpPr/>
            <p:nvPr/>
          </p:nvSpPr>
          <p:spPr>
            <a:xfrm>
              <a:off x="76993" y="76200"/>
              <a:ext cx="539750" cy="539750"/>
            </a:xfrm>
            <a:prstGeom prst="ellipse">
              <a:avLst/>
            </a:prstGeom>
            <a:solidFill>
              <a:srgbClr val="FF8C00"/>
            </a:solidFill>
            <a:ln w="6350">
              <a:noFill/>
            </a:ln>
          </p:spPr>
          <p:txBody>
            <a:bodyPr anchor="ctr"/>
            <a:p>
              <a:pPr algn="ctr"/>
              <a:r>
                <a:rPr lang="en-US" altLang="zh-CN" dirty="0">
                  <a:solidFill>
                    <a:srgbClr val="FFFFFF"/>
                  </a:solidFill>
                  <a:latin typeface="Impact" panose="020B0806030902050204" pitchFamily="34" charset="0"/>
                  <a:sym typeface="Impact" panose="020B0806030902050204" pitchFamily="34" charset="0"/>
                </a:rPr>
                <a:t>4</a:t>
              </a:r>
              <a:endParaRPr lang="zh-CN" altLang="en-US" dirty="0">
                <a:latin typeface="Arial" panose="020B0604020202020204" pitchFamily="34" charset="0"/>
              </a:endParaRPr>
            </a:p>
          </p:txBody>
        </p:sp>
      </p:grpSp>
      <p:sp>
        <p:nvSpPr>
          <p:cNvPr id="11284" name="任意多边形 28"/>
          <p:cNvSpPr/>
          <p:nvPr/>
        </p:nvSpPr>
        <p:spPr>
          <a:xfrm rot="5400000">
            <a:off x="7980363" y="4498975"/>
            <a:ext cx="2374900" cy="523875"/>
          </a:xfrm>
          <a:custGeom>
            <a:avLst/>
            <a:gdLst/>
            <a:ahLst/>
            <a:cxnLst/>
            <a:pathLst/>
          </a:custGeom>
          <a:noFill/>
          <a:ln w="6350" cap="flat" cmpd="sng">
            <a:solidFill>
              <a:srgbClr val="D8D8D8">
                <a:alpha val="100000"/>
              </a:srgbClr>
            </a:solidFill>
            <a:prstDash val="solid"/>
            <a:miter lim="800000"/>
            <a:headEnd type="none" w="med" len="med"/>
            <a:tailEnd type="none" w="med" len="med"/>
          </a:ln>
        </p:spPr>
        <p:txBody>
          <a:bodyPr/>
          <a:p>
            <a:endParaRPr lang="zh-CN" altLang="en-US"/>
          </a:p>
        </p:txBody>
      </p:sp>
      <p:sp>
        <p:nvSpPr>
          <p:cNvPr id="11285" name="任意多边形 29"/>
          <p:cNvSpPr/>
          <p:nvPr/>
        </p:nvSpPr>
        <p:spPr>
          <a:xfrm rot="5400000">
            <a:off x="5008563" y="3871913"/>
            <a:ext cx="736600" cy="142875"/>
          </a:xfrm>
          <a:custGeom>
            <a:avLst/>
            <a:gdLst/>
            <a:ahLst/>
            <a:cxnLst/>
            <a:pathLst/>
          </a:custGeom>
          <a:noFill/>
          <a:ln w="6350" cap="flat" cmpd="sng">
            <a:solidFill>
              <a:srgbClr val="D8D8D8">
                <a:alpha val="100000"/>
              </a:srgbClr>
            </a:solidFill>
            <a:prstDash val="solid"/>
            <a:miter lim="800000"/>
            <a:headEnd type="none" w="med" len="med"/>
            <a:tailEnd type="none" w="med" len="med"/>
          </a:ln>
        </p:spPr>
        <p:txBody>
          <a:bodyPr/>
          <a:p>
            <a:endParaRPr lang="zh-CN" altLang="en-US"/>
          </a:p>
        </p:txBody>
      </p:sp>
      <p:sp>
        <p:nvSpPr>
          <p:cNvPr id="11286" name="任意多边形 30"/>
          <p:cNvSpPr/>
          <p:nvPr/>
        </p:nvSpPr>
        <p:spPr>
          <a:xfrm rot="5400000">
            <a:off x="6951663" y="3879850"/>
            <a:ext cx="739775" cy="127000"/>
          </a:xfrm>
          <a:custGeom>
            <a:avLst/>
            <a:gdLst/>
            <a:ahLst/>
            <a:cxnLst/>
            <a:pathLst/>
          </a:custGeom>
          <a:noFill/>
          <a:ln w="6350" cap="flat" cmpd="sng">
            <a:solidFill>
              <a:srgbClr val="D8D8D8">
                <a:alpha val="100000"/>
              </a:srgbClr>
            </a:solidFill>
            <a:prstDash val="solid"/>
            <a:miter lim="800000"/>
            <a:headEnd type="none" w="med" len="med"/>
            <a:tailEnd type="none" w="med" len="med"/>
          </a:ln>
        </p:spPr>
        <p:txBody>
          <a:bodyPr/>
          <a:p>
            <a:endParaRPr lang="zh-CN" altLang="en-US"/>
          </a:p>
        </p:txBody>
      </p:sp>
      <p:sp>
        <p:nvSpPr>
          <p:cNvPr id="11287" name="任意多边形 31"/>
          <p:cNvSpPr/>
          <p:nvPr/>
        </p:nvSpPr>
        <p:spPr>
          <a:xfrm rot="5400000" flipV="1">
            <a:off x="2297113" y="4473575"/>
            <a:ext cx="2384425" cy="565150"/>
          </a:xfrm>
          <a:custGeom>
            <a:avLst/>
            <a:gdLst/>
            <a:ahLst/>
            <a:cxnLst/>
            <a:pathLst/>
          </a:custGeom>
          <a:noFill/>
          <a:ln w="6350" cap="flat" cmpd="sng">
            <a:solidFill>
              <a:srgbClr val="D8D8D8">
                <a:alpha val="100000"/>
              </a:srgbClr>
            </a:solidFill>
            <a:prstDash val="solid"/>
            <a:miter lim="800000"/>
            <a:headEnd type="none" w="med" len="med"/>
            <a:tailEnd type="none" w="med" len="med"/>
          </a:ln>
        </p:spPr>
        <p:txBody>
          <a:bodyPr/>
          <a:p>
            <a:endParaRPr lang="zh-CN" altLang="en-US"/>
          </a:p>
        </p:txBody>
      </p:sp>
      <p:sp>
        <p:nvSpPr>
          <p:cNvPr id="11288" name="矩形 43"/>
          <p:cNvSpPr/>
          <p:nvPr/>
        </p:nvSpPr>
        <p:spPr>
          <a:xfrm>
            <a:off x="4584700" y="5775325"/>
            <a:ext cx="3500438" cy="627063"/>
          </a:xfrm>
          <a:prstGeom prst="rect">
            <a:avLst/>
          </a:prstGeom>
          <a:noFill/>
          <a:ln w="9525">
            <a:noFill/>
          </a:ln>
        </p:spPr>
        <p:txBody>
          <a:bodyPr tIns="36000" bIns="36000">
            <a:spAutoFit/>
          </a:bodyPr>
          <a:p>
            <a:pPr algn="ctr"/>
            <a:r>
              <a:rPr lang="en-US" altLang="zh-CN"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2</a:t>
            </a:r>
            <a:r>
              <a:rPr lang="zh-CN" alt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、按照标准的不同级别来分，即是我国的四级标准</a:t>
            </a:r>
            <a:endParaRPr lang="en-US" altLang="zh-CN" dirty="0">
              <a:latin typeface="Arial" panose="020B0604020202020204" pitchFamily="34" charset="0"/>
            </a:endParaRPr>
          </a:p>
        </p:txBody>
      </p:sp>
    </p:spTree>
  </p:cSld>
  <p:clrMapOvr>
    <a:masterClrMapping/>
  </p:clrMapOvr>
  <p:transition spd="slow">
    <p:wipe dir="d"/>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12290" name="Rectangle 8"/>
          <p:cNvSpPr/>
          <p:nvPr/>
        </p:nvSpPr>
        <p:spPr>
          <a:xfrm>
            <a:off x="1128713" y="-9525"/>
            <a:ext cx="1871662" cy="974725"/>
          </a:xfrm>
          <a:prstGeom prst="rect">
            <a:avLst/>
          </a:prstGeom>
          <a:solidFill>
            <a:srgbClr val="FF8C00"/>
          </a:solidFill>
          <a:ln w="9525">
            <a:noFill/>
          </a:ln>
        </p:spPr>
        <p:txBody>
          <a:bodyPr lIns="91436" tIns="45718" rIns="91436" bIns="45718" anchor="ctr"/>
          <a:p>
            <a:endParaRPr lang="zh-CN" altLang="zh-CN" sz="2200" dirty="0">
              <a:solidFill>
                <a:srgbClr val="FFFFFF"/>
              </a:solidFill>
              <a:latin typeface="Calibri" panose="020F0502020204030204" pitchFamily="34" charset="0"/>
              <a:sym typeface="Calibri" panose="020F0502020204030204" pitchFamily="34" charset="0"/>
            </a:endParaRPr>
          </a:p>
        </p:txBody>
      </p:sp>
      <p:sp>
        <p:nvSpPr>
          <p:cNvPr id="12291" name="TextBox 15"/>
          <p:cNvSpPr/>
          <p:nvPr/>
        </p:nvSpPr>
        <p:spPr>
          <a:xfrm>
            <a:off x="11091863" y="6330950"/>
            <a:ext cx="844550" cy="338138"/>
          </a:xfrm>
          <a:prstGeom prst="rect">
            <a:avLst/>
          </a:prstGeom>
          <a:noFill/>
          <a:ln w="9525">
            <a:noFill/>
          </a:ln>
        </p:spPr>
        <p:txBody>
          <a:bodyPr wrap="none">
            <a:spAutoFit/>
          </a:bodyPr>
          <a:p>
            <a:r>
              <a:rPr lang="zh-CN" altLang="zh-CN" sz="1600" dirty="0">
                <a:solidFill>
                  <a:srgbClr val="BFBFBF"/>
                </a:solidFill>
                <a:latin typeface="Calibri" panose="020F0502020204030204" pitchFamily="34" charset="0"/>
                <a:sym typeface="Calibri" panose="020F0502020204030204" pitchFamily="34" charset="0"/>
              </a:rPr>
              <a:t>—  </a:t>
            </a:r>
            <a:r>
              <a:rPr lang="zh-CN" altLang="zh-CN" sz="1600" dirty="0">
                <a:solidFill>
                  <a:srgbClr val="BFBFBF"/>
                </a:solidFill>
                <a:latin typeface="Calibri" panose="020F0502020204030204" pitchFamily="34" charset="0"/>
                <a:sym typeface="宋体" panose="02010600030101010101" pitchFamily="2" charset="-122"/>
              </a:rPr>
              <a:t>* </a:t>
            </a:r>
            <a:r>
              <a:rPr lang="zh-CN" altLang="zh-CN" sz="1600" dirty="0">
                <a:solidFill>
                  <a:srgbClr val="BFBFBF"/>
                </a:solidFill>
                <a:latin typeface="Calibri" panose="020F0502020204030204" pitchFamily="34" charset="0"/>
                <a:sym typeface="Calibri" panose="020F0502020204030204" pitchFamily="34" charset="0"/>
              </a:rPr>
              <a:t>—</a:t>
            </a:r>
            <a:r>
              <a:rPr lang="zh-CN" altLang="zh-CN" sz="1600" dirty="0">
                <a:solidFill>
                  <a:srgbClr val="BFBFBF"/>
                </a:solidFill>
                <a:latin typeface="Calibri" panose="020F0502020204030204" pitchFamily="34" charset="0"/>
                <a:sym typeface="宋体" panose="02010600030101010101" pitchFamily="2" charset="-122"/>
              </a:rPr>
              <a:t> </a:t>
            </a:r>
            <a:endParaRPr lang="zh-CN" altLang="zh-CN" dirty="0">
              <a:latin typeface="Arial" panose="020B0604020202020204" pitchFamily="34" charset="0"/>
            </a:endParaRPr>
          </a:p>
        </p:txBody>
      </p:sp>
      <p:sp>
        <p:nvSpPr>
          <p:cNvPr id="12292" name="TextBox 12"/>
          <p:cNvSpPr/>
          <p:nvPr/>
        </p:nvSpPr>
        <p:spPr>
          <a:xfrm>
            <a:off x="11106150" y="476250"/>
            <a:ext cx="895350" cy="369888"/>
          </a:xfrm>
          <a:prstGeom prst="rect">
            <a:avLst/>
          </a:prstGeom>
          <a:noFill/>
          <a:ln w="9525">
            <a:noFill/>
          </a:ln>
        </p:spPr>
        <p:txBody>
          <a:bodyPr>
            <a:spAutoFit/>
          </a:bodyPr>
          <a:p>
            <a:r>
              <a:rPr lang="zh-CN" altLang="zh-CN" dirty="0">
                <a:solidFill>
                  <a:srgbClr val="D8D8D8"/>
                </a:solidFill>
                <a:latin typeface="Broadway" pitchFamily="82" charset="0"/>
                <a:ea typeface="楷体" panose="02010609060101010101" pitchFamily="49" charset="-122"/>
                <a:sym typeface="经典繁仿黑" pitchFamily="1" charset="-122"/>
              </a:rPr>
              <a:t>LOGO</a:t>
            </a:r>
            <a:endParaRPr lang="zh-CN" altLang="zh-CN" dirty="0">
              <a:latin typeface="Arial" panose="020B0604020202020204" pitchFamily="34" charset="0"/>
            </a:endParaRPr>
          </a:p>
        </p:txBody>
      </p:sp>
      <p:sp>
        <p:nvSpPr>
          <p:cNvPr id="12293" name="TextBox 3"/>
          <p:cNvSpPr/>
          <p:nvPr/>
        </p:nvSpPr>
        <p:spPr>
          <a:xfrm>
            <a:off x="1128713" y="396875"/>
            <a:ext cx="1871662" cy="584200"/>
          </a:xfrm>
          <a:prstGeom prst="rect">
            <a:avLst/>
          </a:prstGeom>
          <a:noFill/>
          <a:ln w="9525">
            <a:noFill/>
          </a:ln>
        </p:spPr>
        <p:txBody>
          <a:bodyPr>
            <a:spAutoFit/>
          </a:bodyPr>
          <a:p>
            <a:r>
              <a:rPr lang="zh-CN" altLang="zh-CN" sz="32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标准</a:t>
            </a:r>
            <a:endParaRPr lang="zh-CN" altLang="zh-CN" dirty="0">
              <a:latin typeface="Arial" panose="020B0604020202020204" pitchFamily="34" charset="0"/>
            </a:endParaRPr>
          </a:p>
        </p:txBody>
      </p:sp>
      <p:pic>
        <p:nvPicPr>
          <p:cNvPr id="12294" name="Picture 8">
            <a:hlinkClick r:id="" action="ppaction://hlinkshowjump?jump=nextslide"/>
          </p:cNvPr>
          <p:cNvPicPr>
            <a:picLocks noChangeAspect="1"/>
          </p:cNvPicPr>
          <p:nvPr/>
        </p:nvPicPr>
        <p:blipFill>
          <a:blip r:embed="rId2"/>
          <a:srcRect l="-1076" t="-1851"/>
          <a:stretch>
            <a:fillRect/>
          </a:stretch>
        </p:blipFill>
        <p:spPr>
          <a:xfrm>
            <a:off x="150813" y="80963"/>
            <a:ext cx="785812" cy="792162"/>
          </a:xfrm>
          <a:prstGeom prst="rect">
            <a:avLst/>
          </a:prstGeom>
          <a:noFill/>
          <a:ln w="9525">
            <a:noFill/>
          </a:ln>
        </p:spPr>
      </p:pic>
      <p:pic>
        <p:nvPicPr>
          <p:cNvPr id="12295" name="Picture 8">
            <a:hlinkClick r:id="" action="ppaction://hlinkshowjump?jump=previousslide"/>
          </p:cNvPr>
          <p:cNvPicPr/>
          <p:nvPr/>
        </p:nvPicPr>
        <p:blipFill>
          <a:blip r:embed="rId3"/>
          <a:srcRect r="-1076"/>
          <a:stretch>
            <a:fillRect/>
          </a:stretch>
        </p:blipFill>
        <p:spPr>
          <a:xfrm>
            <a:off x="274638" y="6200775"/>
            <a:ext cx="468312" cy="468313"/>
          </a:xfrm>
          <a:prstGeom prst="rect">
            <a:avLst/>
          </a:prstGeom>
          <a:noFill/>
          <a:ln w="9525">
            <a:noFill/>
          </a:ln>
        </p:spPr>
      </p:pic>
      <p:sp>
        <p:nvSpPr>
          <p:cNvPr id="12296" name="文本框 21"/>
          <p:cNvSpPr/>
          <p:nvPr/>
        </p:nvSpPr>
        <p:spPr>
          <a:xfrm>
            <a:off x="1128713" y="117475"/>
            <a:ext cx="1871662" cy="338138"/>
          </a:xfrm>
          <a:prstGeom prst="rect">
            <a:avLst/>
          </a:prstGeom>
          <a:noFill/>
          <a:ln w="9525">
            <a:noFill/>
          </a:ln>
        </p:spPr>
        <p:txBody>
          <a:bodyPr>
            <a:spAutoFit/>
          </a:bodyPr>
          <a:p>
            <a:r>
              <a:rPr lang="zh-CN" altLang="zh-CN"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第一章</a:t>
            </a:r>
            <a:endParaRPr lang="zh-CN" altLang="zh-CN" dirty="0">
              <a:latin typeface="Arial" panose="020B0604020202020204" pitchFamily="34" charset="0"/>
            </a:endParaRPr>
          </a:p>
        </p:txBody>
      </p:sp>
      <p:sp>
        <p:nvSpPr>
          <p:cNvPr id="12297" name="矩形 25"/>
          <p:cNvSpPr/>
          <p:nvPr/>
        </p:nvSpPr>
        <p:spPr>
          <a:xfrm>
            <a:off x="1128713" y="1052513"/>
            <a:ext cx="11066462" cy="98425"/>
          </a:xfrm>
          <a:prstGeom prst="rect">
            <a:avLst/>
          </a:prstGeom>
          <a:solidFill>
            <a:srgbClr val="FF8C00"/>
          </a:solidFill>
          <a:ln w="9525">
            <a:noFill/>
          </a:ln>
        </p:spPr>
        <p:txBody>
          <a:bodyPr lIns="91436" tIns="45718" rIns="91436" bIns="45718" anchor="ctr"/>
          <a:p>
            <a:endParaRPr lang="zh-CN" altLang="zh-CN" sz="2200" dirty="0">
              <a:solidFill>
                <a:srgbClr val="FFFFFF"/>
              </a:solidFill>
              <a:latin typeface="宋体" panose="02010600030101010101" pitchFamily="2" charset="-122"/>
              <a:sym typeface="宋体" panose="02010600030101010101" pitchFamily="2" charset="-122"/>
            </a:endParaRPr>
          </a:p>
        </p:txBody>
      </p:sp>
      <p:pic>
        <p:nvPicPr>
          <p:cNvPr id="12298" name="图片 19"/>
          <p:cNvPicPr>
            <a:picLocks noChangeAspect="1"/>
          </p:cNvPicPr>
          <p:nvPr/>
        </p:nvPicPr>
        <p:blipFill>
          <a:blip r:embed="rId4"/>
          <a:stretch>
            <a:fillRect/>
          </a:stretch>
        </p:blipFill>
        <p:spPr>
          <a:xfrm>
            <a:off x="1128713" y="1557338"/>
            <a:ext cx="6370637" cy="4464050"/>
          </a:xfrm>
          <a:prstGeom prst="rect">
            <a:avLst/>
          </a:prstGeom>
          <a:noFill/>
          <a:ln w="9525" cap="flat" cmpd="sng">
            <a:solidFill>
              <a:schemeClr val="bg1"/>
            </a:solidFill>
            <a:prstDash val="solid"/>
            <a:miter/>
            <a:headEnd type="none" w="med" len="med"/>
            <a:tailEnd type="none" w="med" len="med"/>
          </a:ln>
        </p:spPr>
      </p:pic>
      <p:sp>
        <p:nvSpPr>
          <p:cNvPr id="12299" name="矩形 36"/>
          <p:cNvSpPr/>
          <p:nvPr/>
        </p:nvSpPr>
        <p:spPr>
          <a:xfrm>
            <a:off x="3505200" y="620713"/>
            <a:ext cx="3479800" cy="349250"/>
          </a:xfrm>
          <a:prstGeom prst="rect">
            <a:avLst/>
          </a:prstGeom>
          <a:noFill/>
          <a:ln w="9525">
            <a:noFill/>
          </a:ln>
        </p:spPr>
        <p:txBody>
          <a:bodyPr tIns="36000" bIns="36000">
            <a:spAutoFit/>
          </a:bodyPr>
          <a:p>
            <a:r>
              <a:rPr lang="zh-CN" alt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第三节   企业的标准体系</a:t>
            </a:r>
            <a:endParaRPr lang="en-US" altLang="zh-CN" dirty="0">
              <a:latin typeface="Arial" panose="020B0604020202020204" pitchFamily="34" charset="0"/>
            </a:endParaRPr>
          </a:p>
        </p:txBody>
      </p:sp>
      <p:sp>
        <p:nvSpPr>
          <p:cNvPr id="12300" name="直接连接符 15"/>
          <p:cNvSpPr/>
          <p:nvPr/>
        </p:nvSpPr>
        <p:spPr>
          <a:xfrm>
            <a:off x="7753350" y="1557338"/>
            <a:ext cx="3835400" cy="0"/>
          </a:xfrm>
          <a:prstGeom prst="line">
            <a:avLst/>
          </a:prstGeom>
          <a:ln w="19050" cap="flat" cmpd="sng">
            <a:solidFill>
              <a:srgbClr val="FF8C00"/>
            </a:solidFill>
            <a:prstDash val="solid"/>
            <a:headEnd type="oval" w="med" len="med"/>
            <a:tailEnd type="none" w="med" len="med"/>
          </a:ln>
        </p:spPr>
        <p:txBody>
          <a:bodyPr/>
          <a:p/>
        </p:txBody>
      </p:sp>
      <p:sp>
        <p:nvSpPr>
          <p:cNvPr id="12301" name="直接连接符 16"/>
          <p:cNvSpPr/>
          <p:nvPr/>
        </p:nvSpPr>
        <p:spPr>
          <a:xfrm>
            <a:off x="11587163" y="1557338"/>
            <a:ext cx="1587" cy="4438650"/>
          </a:xfrm>
          <a:prstGeom prst="line">
            <a:avLst/>
          </a:prstGeom>
          <a:ln w="19050" cap="flat" cmpd="sng">
            <a:solidFill>
              <a:srgbClr val="FF8C00"/>
            </a:solidFill>
            <a:prstDash val="solid"/>
            <a:headEnd type="none" w="med" len="med"/>
            <a:tailEnd type="none" w="med" len="med"/>
          </a:ln>
        </p:spPr>
        <p:txBody>
          <a:bodyPr/>
          <a:p/>
        </p:txBody>
      </p:sp>
      <p:sp>
        <p:nvSpPr>
          <p:cNvPr id="14350" name="Text Box 44"/>
          <p:cNvSpPr/>
          <p:nvPr/>
        </p:nvSpPr>
        <p:spPr>
          <a:xfrm>
            <a:off x="7753350" y="1790700"/>
            <a:ext cx="3744913" cy="2308225"/>
          </a:xfrm>
          <a:prstGeom prst="rect">
            <a:avLst/>
          </a:prstGeom>
          <a:noFill/>
          <a:ln w="9525">
            <a:noFill/>
          </a:ln>
        </p:spPr>
        <p:txBody>
          <a:bodyPr>
            <a:spAutoFit/>
          </a:bodyPr>
          <a:p>
            <a:r>
              <a:rPr lang="zh-CN" altLang="en-US" dirty="0">
                <a:solidFill>
                  <a:schemeClr val="bg1"/>
                </a:solidFill>
                <a:latin typeface="Calibri" panose="020F0502020204030204" pitchFamily="34" charset="0"/>
                <a:sym typeface="宋体" panose="02010600030101010101" pitchFamily="2" charset="-122"/>
              </a:rPr>
              <a:t>企业标准体系是企业内的标准按其内在的联系形成的科学的、有机的整体。企业标准体系的建立和实施要在贯彻落实国家关于标准化工作的法律、法规、政策、方针的基础上，建立健全以技术标准为核心，以管理标准为支持，以工作标准为保障的企业标准化体系。</a:t>
            </a:r>
            <a:endParaRPr lang="en-US" altLang="zh-CN" dirty="0">
              <a:latin typeface="Arial" panose="020B0604020202020204" pitchFamily="34" charset="0"/>
            </a:endParaRPr>
          </a:p>
        </p:txBody>
      </p:sp>
      <p:sp>
        <p:nvSpPr>
          <p:cNvPr id="14351" name="Text Box 44"/>
          <p:cNvSpPr/>
          <p:nvPr/>
        </p:nvSpPr>
        <p:spPr>
          <a:xfrm>
            <a:off x="7743825" y="4383088"/>
            <a:ext cx="3754438" cy="1200150"/>
          </a:xfrm>
          <a:prstGeom prst="rect">
            <a:avLst/>
          </a:prstGeom>
          <a:noFill/>
          <a:ln w="9525">
            <a:noFill/>
          </a:ln>
        </p:spPr>
        <p:txBody>
          <a:bodyPr>
            <a:spAutoFit/>
          </a:bodyPr>
          <a:p>
            <a:r>
              <a:rPr lang="zh-CN" altLang="en-US" dirty="0">
                <a:solidFill>
                  <a:schemeClr val="bg1"/>
                </a:solidFill>
                <a:latin typeface="Calibri" panose="020F0502020204030204" pitchFamily="34" charset="0"/>
                <a:sym typeface="宋体" panose="02010600030101010101" pitchFamily="2" charset="-122"/>
              </a:rPr>
              <a:t>企业标准体系的建立与管理，应</a:t>
            </a:r>
            <a:r>
              <a:rPr lang="zh-CN" altLang="en-US" b="1" dirty="0">
                <a:solidFill>
                  <a:srgbClr val="FFFF00"/>
                </a:solidFill>
                <a:latin typeface="Calibri" panose="020F0502020204030204" pitchFamily="34" charset="0"/>
                <a:sym typeface="宋体" panose="02010600030101010101" pitchFamily="2" charset="-122"/>
              </a:rPr>
              <a:t>设立专门的标准管理部门</a:t>
            </a:r>
            <a:r>
              <a:rPr lang="zh-CN" altLang="en-US" dirty="0">
                <a:solidFill>
                  <a:schemeClr val="bg1"/>
                </a:solidFill>
                <a:latin typeface="Calibri" panose="020F0502020204030204" pitchFamily="34" charset="0"/>
                <a:sym typeface="宋体" panose="02010600030101010101" pitchFamily="2" charset="-122"/>
              </a:rPr>
              <a:t>统一负责标准体系的建立、实施、监督检查和完善等工作。</a:t>
            </a:r>
            <a:endParaRPr lang="en-US" altLang="zh-CN" dirty="0">
              <a:latin typeface="Arial" panose="020B0604020202020204" pitchFamily="34" charset="0"/>
            </a:endParaRPr>
          </a:p>
        </p:txBody>
      </p:sp>
      <p:sp>
        <p:nvSpPr>
          <p:cNvPr id="12304" name="直接连接符 21"/>
          <p:cNvSpPr/>
          <p:nvPr/>
        </p:nvSpPr>
        <p:spPr>
          <a:xfrm>
            <a:off x="7753350" y="5995988"/>
            <a:ext cx="3835400" cy="0"/>
          </a:xfrm>
          <a:prstGeom prst="line">
            <a:avLst/>
          </a:prstGeom>
          <a:ln w="19050" cap="flat" cmpd="sng">
            <a:solidFill>
              <a:srgbClr val="FF8C00"/>
            </a:solidFill>
            <a:prstDash val="solid"/>
            <a:headEnd type="oval" w="med" len="med"/>
            <a:tailEnd type="none" w="med" len="med"/>
          </a:ln>
        </p:spPr>
        <p:txBody>
          <a:body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14350"/>
                                        </p:tgtEl>
                                        <p:attrNameLst>
                                          <p:attrName>style.visibility</p:attrName>
                                        </p:attrNameLst>
                                      </p:cBhvr>
                                      <p:to>
                                        <p:strVal val="visible"/>
                                      </p:to>
                                    </p:set>
                                    <p:animScale>
                                      <p:cBhvr>
                                        <p:cTn id="7" dur="1000" decel="50000" fill="hold">
                                          <p:stCondLst>
                                            <p:cond delay="0"/>
                                          </p:stCondLst>
                                        </p:cTn>
                                        <p:tgtEl>
                                          <p:spTgt spid="1435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4350"/>
                                        </p:tgtEl>
                                        <p:attrNameLst>
                                          <p:attrName>ppt_x</p:attrName>
                                          <p:attrName>ppt_y</p:attrName>
                                        </p:attrNameLst>
                                      </p:cBhvr>
                                    </p:animMotion>
                                    <p:animEffect filter="fade">
                                      <p:cBhvr>
                                        <p:cTn id="9" dur="1000"/>
                                        <p:tgtEl>
                                          <p:spTgt spid="14350"/>
                                        </p:tgtEl>
                                      </p:cBhvr>
                                    </p:animEffect>
                                  </p:childTnLst>
                                </p:cTn>
                              </p:par>
                              <p:par>
                                <p:cTn id="10" presetID="52" presetClass="entr" presetSubtype="0" fill="hold" grpId="0" nodeType="withEffect">
                                  <p:stCondLst>
                                    <p:cond delay="200"/>
                                  </p:stCondLst>
                                  <p:childTnLst>
                                    <p:set>
                                      <p:cBhvr>
                                        <p:cTn id="11" dur="1" fill="hold">
                                          <p:stCondLst>
                                            <p:cond delay="0"/>
                                          </p:stCondLst>
                                        </p:cTn>
                                        <p:tgtEl>
                                          <p:spTgt spid="14351"/>
                                        </p:tgtEl>
                                        <p:attrNameLst>
                                          <p:attrName>style.visibility</p:attrName>
                                        </p:attrNameLst>
                                      </p:cBhvr>
                                      <p:to>
                                        <p:strVal val="visible"/>
                                      </p:to>
                                    </p:set>
                                    <p:animScale>
                                      <p:cBhvr>
                                        <p:cTn id="12" dur="1000" decel="50000" fill="hold">
                                          <p:stCondLst>
                                            <p:cond delay="0"/>
                                          </p:stCondLst>
                                        </p:cTn>
                                        <p:tgtEl>
                                          <p:spTgt spid="1435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14351"/>
                                        </p:tgtEl>
                                        <p:attrNameLst>
                                          <p:attrName>ppt_x</p:attrName>
                                          <p:attrName>ppt_y</p:attrName>
                                        </p:attrNameLst>
                                      </p:cBhvr>
                                    </p:animMotion>
                                    <p:animEffect filter="fade">
                                      <p:cBhvr>
                                        <p:cTn id="14" dur="1000"/>
                                        <p:tgtEl>
                                          <p:spTgt spid="143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50" grpId="0" bldLvl="0"/>
      <p:bldP spid="14351" grpId="0" bldLvl="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13314" name="Rectangle 8"/>
          <p:cNvSpPr/>
          <p:nvPr/>
        </p:nvSpPr>
        <p:spPr>
          <a:xfrm>
            <a:off x="1128713" y="-9525"/>
            <a:ext cx="1871662" cy="974725"/>
          </a:xfrm>
          <a:prstGeom prst="rect">
            <a:avLst/>
          </a:prstGeom>
          <a:solidFill>
            <a:srgbClr val="FF8C00"/>
          </a:solidFill>
          <a:ln w="9525">
            <a:noFill/>
          </a:ln>
        </p:spPr>
        <p:txBody>
          <a:bodyPr lIns="91436" tIns="45718" rIns="91436" bIns="45718" anchor="ctr"/>
          <a:p>
            <a:endParaRPr lang="zh-CN" altLang="zh-CN" sz="2200" dirty="0">
              <a:solidFill>
                <a:srgbClr val="FFFFFF"/>
              </a:solidFill>
              <a:latin typeface="Calibri" panose="020F0502020204030204" pitchFamily="34" charset="0"/>
              <a:sym typeface="Calibri" panose="020F0502020204030204" pitchFamily="34" charset="0"/>
            </a:endParaRPr>
          </a:p>
        </p:txBody>
      </p:sp>
      <p:sp>
        <p:nvSpPr>
          <p:cNvPr id="13315" name="TextBox 15"/>
          <p:cNvSpPr/>
          <p:nvPr/>
        </p:nvSpPr>
        <p:spPr>
          <a:xfrm>
            <a:off x="11091863" y="6330950"/>
            <a:ext cx="844550" cy="338138"/>
          </a:xfrm>
          <a:prstGeom prst="rect">
            <a:avLst/>
          </a:prstGeom>
          <a:noFill/>
          <a:ln w="9525">
            <a:noFill/>
          </a:ln>
        </p:spPr>
        <p:txBody>
          <a:bodyPr wrap="none">
            <a:spAutoFit/>
          </a:bodyPr>
          <a:p>
            <a:r>
              <a:rPr lang="zh-CN" altLang="zh-CN" sz="1600" dirty="0">
                <a:solidFill>
                  <a:srgbClr val="BFBFBF"/>
                </a:solidFill>
                <a:latin typeface="Calibri" panose="020F0502020204030204" pitchFamily="34" charset="0"/>
                <a:sym typeface="Calibri" panose="020F0502020204030204" pitchFamily="34" charset="0"/>
              </a:rPr>
              <a:t>—  </a:t>
            </a:r>
            <a:r>
              <a:rPr lang="zh-CN" altLang="zh-CN" sz="1600" dirty="0">
                <a:solidFill>
                  <a:srgbClr val="BFBFBF"/>
                </a:solidFill>
                <a:latin typeface="Calibri" panose="020F0502020204030204" pitchFamily="34" charset="0"/>
                <a:sym typeface="宋体" panose="02010600030101010101" pitchFamily="2" charset="-122"/>
              </a:rPr>
              <a:t>* </a:t>
            </a:r>
            <a:r>
              <a:rPr lang="zh-CN" altLang="zh-CN" sz="1600" dirty="0">
                <a:solidFill>
                  <a:srgbClr val="BFBFBF"/>
                </a:solidFill>
                <a:latin typeface="Calibri" panose="020F0502020204030204" pitchFamily="34" charset="0"/>
                <a:sym typeface="Calibri" panose="020F0502020204030204" pitchFamily="34" charset="0"/>
              </a:rPr>
              <a:t>—</a:t>
            </a:r>
            <a:r>
              <a:rPr lang="zh-CN" altLang="zh-CN" sz="1600" dirty="0">
                <a:solidFill>
                  <a:srgbClr val="BFBFBF"/>
                </a:solidFill>
                <a:latin typeface="Calibri" panose="020F0502020204030204" pitchFamily="34" charset="0"/>
                <a:sym typeface="宋体" panose="02010600030101010101" pitchFamily="2" charset="-122"/>
              </a:rPr>
              <a:t> </a:t>
            </a:r>
            <a:endParaRPr lang="zh-CN" altLang="zh-CN" dirty="0">
              <a:latin typeface="Arial" panose="020B0604020202020204" pitchFamily="34" charset="0"/>
            </a:endParaRPr>
          </a:p>
        </p:txBody>
      </p:sp>
      <p:sp>
        <p:nvSpPr>
          <p:cNvPr id="13316" name="TextBox 12"/>
          <p:cNvSpPr/>
          <p:nvPr/>
        </p:nvSpPr>
        <p:spPr>
          <a:xfrm>
            <a:off x="11106150" y="476250"/>
            <a:ext cx="895350" cy="369888"/>
          </a:xfrm>
          <a:prstGeom prst="rect">
            <a:avLst/>
          </a:prstGeom>
          <a:noFill/>
          <a:ln w="9525">
            <a:noFill/>
          </a:ln>
        </p:spPr>
        <p:txBody>
          <a:bodyPr>
            <a:spAutoFit/>
          </a:bodyPr>
          <a:p>
            <a:r>
              <a:rPr lang="zh-CN" altLang="zh-CN" dirty="0">
                <a:solidFill>
                  <a:srgbClr val="D8D8D8"/>
                </a:solidFill>
                <a:latin typeface="Broadway" pitchFamily="82" charset="0"/>
                <a:ea typeface="楷体" panose="02010609060101010101" pitchFamily="49" charset="-122"/>
                <a:sym typeface="经典繁仿黑" pitchFamily="1" charset="-122"/>
              </a:rPr>
              <a:t>LOGO</a:t>
            </a:r>
            <a:endParaRPr lang="zh-CN" altLang="zh-CN" dirty="0">
              <a:latin typeface="Arial" panose="020B0604020202020204" pitchFamily="34" charset="0"/>
            </a:endParaRPr>
          </a:p>
        </p:txBody>
      </p:sp>
      <p:sp>
        <p:nvSpPr>
          <p:cNvPr id="13317" name="TextBox 3"/>
          <p:cNvSpPr/>
          <p:nvPr/>
        </p:nvSpPr>
        <p:spPr>
          <a:xfrm>
            <a:off x="1128713" y="396875"/>
            <a:ext cx="1871662" cy="584200"/>
          </a:xfrm>
          <a:prstGeom prst="rect">
            <a:avLst/>
          </a:prstGeom>
          <a:noFill/>
          <a:ln w="9525">
            <a:noFill/>
          </a:ln>
        </p:spPr>
        <p:txBody>
          <a:bodyPr>
            <a:spAutoFit/>
          </a:bodyPr>
          <a:p>
            <a:r>
              <a:rPr lang="zh-CN" altLang="zh-CN" sz="32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标准</a:t>
            </a:r>
            <a:endParaRPr lang="zh-CN" altLang="zh-CN" dirty="0">
              <a:latin typeface="Arial" panose="020B0604020202020204" pitchFamily="34" charset="0"/>
            </a:endParaRPr>
          </a:p>
        </p:txBody>
      </p:sp>
      <p:pic>
        <p:nvPicPr>
          <p:cNvPr id="13318" name="Picture 8">
            <a:hlinkClick r:id="" action="ppaction://hlinkshowjump?jump=nextslide"/>
          </p:cNvPr>
          <p:cNvPicPr>
            <a:picLocks noChangeAspect="1"/>
          </p:cNvPicPr>
          <p:nvPr/>
        </p:nvPicPr>
        <p:blipFill>
          <a:blip r:embed="rId2"/>
          <a:srcRect l="-1076" t="-1851"/>
          <a:stretch>
            <a:fillRect/>
          </a:stretch>
        </p:blipFill>
        <p:spPr>
          <a:xfrm>
            <a:off x="150813" y="80963"/>
            <a:ext cx="785812" cy="792162"/>
          </a:xfrm>
          <a:prstGeom prst="rect">
            <a:avLst/>
          </a:prstGeom>
          <a:noFill/>
          <a:ln w="9525">
            <a:noFill/>
          </a:ln>
        </p:spPr>
      </p:pic>
      <p:pic>
        <p:nvPicPr>
          <p:cNvPr id="13319" name="Picture 8">
            <a:hlinkClick r:id="" action="ppaction://hlinkshowjump?jump=previousslide"/>
          </p:cNvPr>
          <p:cNvPicPr/>
          <p:nvPr/>
        </p:nvPicPr>
        <p:blipFill>
          <a:blip r:embed="rId3"/>
          <a:srcRect r="-1076"/>
          <a:stretch>
            <a:fillRect/>
          </a:stretch>
        </p:blipFill>
        <p:spPr>
          <a:xfrm>
            <a:off x="274638" y="6200775"/>
            <a:ext cx="468312" cy="468313"/>
          </a:xfrm>
          <a:prstGeom prst="rect">
            <a:avLst/>
          </a:prstGeom>
          <a:noFill/>
          <a:ln w="9525">
            <a:noFill/>
          </a:ln>
        </p:spPr>
      </p:pic>
      <p:sp>
        <p:nvSpPr>
          <p:cNvPr id="13320" name="文本框 21"/>
          <p:cNvSpPr/>
          <p:nvPr/>
        </p:nvSpPr>
        <p:spPr>
          <a:xfrm>
            <a:off x="1128713" y="117475"/>
            <a:ext cx="1871662" cy="338138"/>
          </a:xfrm>
          <a:prstGeom prst="rect">
            <a:avLst/>
          </a:prstGeom>
          <a:noFill/>
          <a:ln w="9525">
            <a:noFill/>
          </a:ln>
        </p:spPr>
        <p:txBody>
          <a:bodyPr>
            <a:spAutoFit/>
          </a:bodyPr>
          <a:p>
            <a:r>
              <a:rPr lang="zh-CN" altLang="zh-CN"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第一章</a:t>
            </a:r>
            <a:endParaRPr lang="zh-CN" altLang="zh-CN" dirty="0">
              <a:latin typeface="Arial" panose="020B0604020202020204" pitchFamily="34" charset="0"/>
            </a:endParaRPr>
          </a:p>
        </p:txBody>
      </p:sp>
      <p:sp>
        <p:nvSpPr>
          <p:cNvPr id="13321" name="矩形 25"/>
          <p:cNvSpPr/>
          <p:nvPr/>
        </p:nvSpPr>
        <p:spPr>
          <a:xfrm>
            <a:off x="1128713" y="1052513"/>
            <a:ext cx="11066462" cy="98425"/>
          </a:xfrm>
          <a:prstGeom prst="rect">
            <a:avLst/>
          </a:prstGeom>
          <a:solidFill>
            <a:srgbClr val="FF8C00"/>
          </a:solidFill>
          <a:ln w="9525">
            <a:noFill/>
          </a:ln>
        </p:spPr>
        <p:txBody>
          <a:bodyPr lIns="91436" tIns="45718" rIns="91436" bIns="45718" anchor="ctr"/>
          <a:p>
            <a:endParaRPr lang="zh-CN" altLang="zh-CN" sz="2200" dirty="0">
              <a:solidFill>
                <a:srgbClr val="FFFFFF"/>
              </a:solidFill>
              <a:latin typeface="宋体" panose="02010600030101010101" pitchFamily="2" charset="-122"/>
              <a:sym typeface="宋体" panose="02010600030101010101" pitchFamily="2" charset="-122"/>
            </a:endParaRPr>
          </a:p>
        </p:txBody>
      </p:sp>
      <p:sp>
        <p:nvSpPr>
          <p:cNvPr id="13322" name="矩形 36"/>
          <p:cNvSpPr/>
          <p:nvPr/>
        </p:nvSpPr>
        <p:spPr>
          <a:xfrm>
            <a:off x="3505200" y="620713"/>
            <a:ext cx="3479800" cy="349250"/>
          </a:xfrm>
          <a:prstGeom prst="rect">
            <a:avLst/>
          </a:prstGeom>
          <a:noFill/>
          <a:ln w="9525">
            <a:noFill/>
          </a:ln>
        </p:spPr>
        <p:txBody>
          <a:bodyPr tIns="36000" bIns="36000">
            <a:spAutoFit/>
          </a:bodyPr>
          <a:p>
            <a:r>
              <a:rPr lang="zh-CN" alt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第四节   标准的制定原则</a:t>
            </a:r>
            <a:endParaRPr lang="en-US" altLang="zh-CN" dirty="0">
              <a:latin typeface="Arial" panose="020B0604020202020204" pitchFamily="34" charset="0"/>
            </a:endParaRPr>
          </a:p>
        </p:txBody>
      </p:sp>
      <p:grpSp>
        <p:nvGrpSpPr>
          <p:cNvPr id="15371" name="Group 11"/>
          <p:cNvGrpSpPr/>
          <p:nvPr/>
        </p:nvGrpSpPr>
        <p:grpSpPr>
          <a:xfrm>
            <a:off x="1154113" y="2073275"/>
            <a:ext cx="2641600" cy="3009900"/>
            <a:chOff x="0" y="0"/>
            <a:chExt cx="2641490" cy="3009698"/>
          </a:xfrm>
        </p:grpSpPr>
        <p:sp>
          <p:nvSpPr>
            <p:cNvPr id="13345" name="矩形 45"/>
            <p:cNvSpPr/>
            <p:nvPr/>
          </p:nvSpPr>
          <p:spPr>
            <a:xfrm>
              <a:off x="0" y="1471753"/>
              <a:ext cx="2641490" cy="1537945"/>
            </a:xfrm>
            <a:prstGeom prst="rect">
              <a:avLst/>
            </a:prstGeom>
            <a:solidFill>
              <a:srgbClr val="FFFFFF">
                <a:alpha val="34117"/>
              </a:srgbClr>
            </a:solidFill>
            <a:ln w="25400">
              <a:noFill/>
            </a:ln>
          </p:spPr>
          <p:txBody>
            <a:bodyPr anchor="ctr"/>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13346" name="Rectangle 17"/>
            <p:cNvSpPr/>
            <p:nvPr/>
          </p:nvSpPr>
          <p:spPr>
            <a:xfrm>
              <a:off x="0" y="96424"/>
              <a:ext cx="2641490" cy="1278906"/>
            </a:xfrm>
            <a:prstGeom prst="rect">
              <a:avLst/>
            </a:prstGeom>
            <a:solidFill>
              <a:srgbClr val="FF8C00"/>
            </a:solidFill>
            <a:ln w="9525">
              <a:noFill/>
            </a:ln>
          </p:spPr>
          <p:txBody>
            <a:bodyPr lIns="91436" tIns="45718" rIns="91436" bIns="45718" anchor="ctr"/>
            <a:p>
              <a:pPr algn="ctr"/>
              <a:endParaRPr lang="zh-CN" altLang="zh-CN" sz="1700" dirty="0">
                <a:solidFill>
                  <a:srgbClr val="FFFFFF"/>
                </a:solidFill>
                <a:latin typeface="Arial" panose="020B0604020202020204" pitchFamily="34" charset="0"/>
                <a:ea typeface="Segoe UI" panose="020B0502040204020203" pitchFamily="34" charset="0"/>
                <a:sym typeface="Segoe UI" panose="020B0502040204020203" pitchFamily="34" charset="0"/>
              </a:endParaRPr>
            </a:p>
          </p:txBody>
        </p:sp>
        <p:sp>
          <p:nvSpPr>
            <p:cNvPr id="13347" name="Content Placeholder 4"/>
            <p:cNvSpPr/>
            <p:nvPr/>
          </p:nvSpPr>
          <p:spPr>
            <a:xfrm>
              <a:off x="1693449" y="366569"/>
              <a:ext cx="698996" cy="738614"/>
            </a:xfrm>
            <a:prstGeom prst="rect">
              <a:avLst/>
            </a:prstGeom>
            <a:noFill/>
            <a:ln w="9525">
              <a:noFill/>
            </a:ln>
          </p:spPr>
          <p:txBody>
            <a:bodyPr lIns="0" tIns="0" rIns="0" bIns="0" anchor="ctr">
              <a:spAutoFit/>
            </a:bodyPr>
            <a:p>
              <a:r>
                <a:rPr lang="zh-CN" altLang="en-US" sz="2400" dirty="0">
                  <a:latin typeface="微软雅黑" panose="020B0503020204020204" pitchFamily="34" charset="-122"/>
                  <a:ea typeface="微软雅黑" panose="020B0503020204020204" pitchFamily="34" charset="-122"/>
                  <a:sym typeface="微软雅黑" panose="020B0503020204020204" pitchFamily="34" charset="-122"/>
                </a:rPr>
                <a:t>简单</a:t>
              </a:r>
              <a:endParaRPr lang="zh-CN" altLang="en-US" sz="2400" dirty="0">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2400" dirty="0">
                  <a:latin typeface="微软雅黑" panose="020B0503020204020204" pitchFamily="34" charset="-122"/>
                  <a:ea typeface="微软雅黑" panose="020B0503020204020204" pitchFamily="34" charset="-122"/>
                  <a:sym typeface="微软雅黑" panose="020B0503020204020204" pitchFamily="34" charset="-122"/>
                </a:rPr>
                <a:t>原则</a:t>
              </a:r>
              <a:endParaRPr lang="en-US" altLang="zh-CN" dirty="0">
                <a:latin typeface="Arial" panose="020B0604020202020204" pitchFamily="34" charset="0"/>
              </a:endParaRPr>
            </a:p>
          </p:txBody>
        </p:sp>
        <p:sp>
          <p:nvSpPr>
            <p:cNvPr id="13348" name="Text Box 44"/>
            <p:cNvSpPr/>
            <p:nvPr/>
          </p:nvSpPr>
          <p:spPr>
            <a:xfrm>
              <a:off x="76907" y="1765191"/>
              <a:ext cx="2536464" cy="646288"/>
            </a:xfrm>
            <a:prstGeom prst="rect">
              <a:avLst/>
            </a:prstGeom>
            <a:noFill/>
            <a:ln w="9525">
              <a:noFill/>
            </a:ln>
          </p:spPr>
          <p:txBody>
            <a:bodyPr>
              <a:spAutoFit/>
            </a:bodyPr>
            <a:p>
              <a:r>
                <a:rPr lang="zh-CN" altLang="en-US" dirty="0">
                  <a:solidFill>
                    <a:schemeClr val="bg1"/>
                  </a:solidFill>
                  <a:latin typeface="Calibri" panose="020F0502020204030204" pitchFamily="34" charset="0"/>
                  <a:sym typeface="宋体" panose="02010600030101010101" pitchFamily="2" charset="-122"/>
                </a:rPr>
                <a:t>简单才最有力量，最易于执行。</a:t>
              </a:r>
              <a:endParaRPr lang="en-US" altLang="zh-CN" dirty="0">
                <a:latin typeface="Arial" panose="020B0604020202020204" pitchFamily="34" charset="0"/>
              </a:endParaRPr>
            </a:p>
          </p:txBody>
        </p:sp>
        <p:pic>
          <p:nvPicPr>
            <p:cNvPr id="13349" name="Picture 7"/>
            <p:cNvPicPr>
              <a:picLocks noChangeAspect="1"/>
            </p:cNvPicPr>
            <p:nvPr/>
          </p:nvPicPr>
          <p:blipFill>
            <a:blip r:embed="rId4">
              <a:lum bright="100000"/>
            </a:blip>
            <a:stretch>
              <a:fillRect/>
            </a:stretch>
          </p:blipFill>
          <p:spPr>
            <a:xfrm>
              <a:off x="0" y="0"/>
              <a:ext cx="1472521" cy="1471753"/>
            </a:xfrm>
            <a:prstGeom prst="rect">
              <a:avLst/>
            </a:prstGeom>
            <a:noFill/>
            <a:ln w="9525">
              <a:noFill/>
            </a:ln>
          </p:spPr>
        </p:pic>
      </p:grpSp>
      <p:grpSp>
        <p:nvGrpSpPr>
          <p:cNvPr id="15377" name="Group 17"/>
          <p:cNvGrpSpPr/>
          <p:nvPr/>
        </p:nvGrpSpPr>
        <p:grpSpPr>
          <a:xfrm>
            <a:off x="6673850" y="2168525"/>
            <a:ext cx="2641600" cy="2914650"/>
            <a:chOff x="0" y="0"/>
            <a:chExt cx="2641490" cy="2913274"/>
          </a:xfrm>
        </p:grpSpPr>
        <p:grpSp>
          <p:nvGrpSpPr>
            <p:cNvPr id="13339" name="Group 18"/>
            <p:cNvGrpSpPr/>
            <p:nvPr/>
          </p:nvGrpSpPr>
          <p:grpSpPr>
            <a:xfrm>
              <a:off x="0" y="0"/>
              <a:ext cx="2641490" cy="2913274"/>
              <a:chOff x="0" y="0"/>
              <a:chExt cx="2641490" cy="2913274"/>
            </a:xfrm>
          </p:grpSpPr>
          <p:sp>
            <p:nvSpPr>
              <p:cNvPr id="13341" name="矩形 59"/>
              <p:cNvSpPr/>
              <p:nvPr/>
            </p:nvSpPr>
            <p:spPr>
              <a:xfrm>
                <a:off x="0" y="1375329"/>
                <a:ext cx="2641490" cy="1537945"/>
              </a:xfrm>
              <a:prstGeom prst="rect">
                <a:avLst/>
              </a:prstGeom>
              <a:solidFill>
                <a:srgbClr val="FFFFFF">
                  <a:alpha val="34117"/>
                </a:srgbClr>
              </a:solidFill>
              <a:ln w="25400">
                <a:noFill/>
              </a:ln>
            </p:spPr>
            <p:txBody>
              <a:bodyPr anchor="ctr"/>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13342" name="Rectangle 17"/>
              <p:cNvSpPr/>
              <p:nvPr/>
            </p:nvSpPr>
            <p:spPr>
              <a:xfrm>
                <a:off x="0" y="0"/>
                <a:ext cx="2641490" cy="1278906"/>
              </a:xfrm>
              <a:prstGeom prst="rect">
                <a:avLst/>
              </a:prstGeom>
              <a:solidFill>
                <a:srgbClr val="FF8C00"/>
              </a:solidFill>
              <a:ln w="9525">
                <a:noFill/>
              </a:ln>
            </p:spPr>
            <p:txBody>
              <a:bodyPr lIns="91436" tIns="45718" rIns="91436" bIns="45718" anchor="ctr"/>
              <a:p>
                <a:pPr algn="ctr"/>
                <a:endParaRPr lang="zh-CN" altLang="zh-CN" sz="1700" dirty="0">
                  <a:solidFill>
                    <a:srgbClr val="FFFFFF"/>
                  </a:solidFill>
                  <a:latin typeface="Arial" panose="020B0604020202020204" pitchFamily="34" charset="0"/>
                  <a:ea typeface="Segoe UI" panose="020B0502040204020203" pitchFamily="34" charset="0"/>
                  <a:sym typeface="Segoe UI" panose="020B0502040204020203" pitchFamily="34" charset="0"/>
                </a:endParaRPr>
              </a:p>
            </p:txBody>
          </p:sp>
          <p:sp>
            <p:nvSpPr>
              <p:cNvPr id="13343" name="Content Placeholder 4"/>
              <p:cNvSpPr/>
              <p:nvPr/>
            </p:nvSpPr>
            <p:spPr>
              <a:xfrm>
                <a:off x="1693449" y="270296"/>
                <a:ext cx="698996" cy="738315"/>
              </a:xfrm>
              <a:prstGeom prst="rect">
                <a:avLst/>
              </a:prstGeom>
              <a:noFill/>
              <a:ln w="9525">
                <a:noFill/>
              </a:ln>
            </p:spPr>
            <p:txBody>
              <a:bodyPr lIns="0" tIns="0" rIns="0" bIns="0" anchor="ctr">
                <a:spAutoFit/>
              </a:bodyPr>
              <a:p>
                <a:r>
                  <a:rPr lang="zh-CN" altLang="en-US" sz="2400" dirty="0">
                    <a:latin typeface="微软雅黑" panose="020B0503020204020204" pitchFamily="34" charset="-122"/>
                    <a:ea typeface="微软雅黑" panose="020B0503020204020204" pitchFamily="34" charset="-122"/>
                    <a:sym typeface="微软雅黑" panose="020B0503020204020204" pitchFamily="34" charset="-122"/>
                  </a:rPr>
                  <a:t>协调</a:t>
                </a:r>
                <a:endParaRPr lang="zh-CN" altLang="en-US" sz="2400" dirty="0">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2400" dirty="0">
                    <a:latin typeface="微软雅黑" panose="020B0503020204020204" pitchFamily="34" charset="-122"/>
                    <a:ea typeface="微软雅黑" panose="020B0503020204020204" pitchFamily="34" charset="-122"/>
                    <a:sym typeface="微软雅黑" panose="020B0503020204020204" pitchFamily="34" charset="-122"/>
                  </a:rPr>
                  <a:t>原则</a:t>
                </a:r>
                <a:endParaRPr lang="en-US" altLang="zh-CN" dirty="0">
                  <a:latin typeface="Arial" panose="020B0604020202020204" pitchFamily="34" charset="0"/>
                </a:endParaRPr>
              </a:p>
            </p:txBody>
          </p:sp>
          <p:sp>
            <p:nvSpPr>
              <p:cNvPr id="13344" name="Text Box 44"/>
              <p:cNvSpPr/>
              <p:nvPr/>
            </p:nvSpPr>
            <p:spPr>
              <a:xfrm>
                <a:off x="76907" y="1470126"/>
                <a:ext cx="2536464" cy="1199762"/>
              </a:xfrm>
              <a:prstGeom prst="rect">
                <a:avLst/>
              </a:prstGeom>
              <a:noFill/>
              <a:ln w="9525">
                <a:noFill/>
              </a:ln>
            </p:spPr>
            <p:txBody>
              <a:bodyPr>
                <a:spAutoFit/>
              </a:bodyPr>
              <a:p>
                <a:r>
                  <a:rPr lang="zh-CN" altLang="en-US" dirty="0">
                    <a:solidFill>
                      <a:schemeClr val="bg1"/>
                    </a:solidFill>
                    <a:latin typeface="Calibri" panose="020F0502020204030204" pitchFamily="34" charset="0"/>
                    <a:sym typeface="宋体" panose="02010600030101010101" pitchFamily="2" charset="-122"/>
                  </a:rPr>
                  <a:t>为保持标准系统的整体功能达到最佳，必须协调对接好系统内外关联因素之间的关系。</a:t>
                </a:r>
                <a:endParaRPr lang="en-US" altLang="zh-CN" dirty="0">
                  <a:latin typeface="Arial" panose="020B0604020202020204" pitchFamily="34" charset="0"/>
                </a:endParaRPr>
              </a:p>
            </p:txBody>
          </p:sp>
        </p:grpSp>
        <p:pic>
          <p:nvPicPr>
            <p:cNvPr id="13340" name="Picture 8"/>
            <p:cNvPicPr>
              <a:picLocks noChangeAspect="1"/>
            </p:cNvPicPr>
            <p:nvPr/>
          </p:nvPicPr>
          <p:blipFill>
            <a:blip r:embed="rId5">
              <a:lum bright="100000"/>
            </a:blip>
            <a:stretch>
              <a:fillRect/>
            </a:stretch>
          </p:blipFill>
          <p:spPr>
            <a:xfrm>
              <a:off x="216002" y="273542"/>
              <a:ext cx="1179986" cy="735242"/>
            </a:xfrm>
            <a:prstGeom prst="rect">
              <a:avLst/>
            </a:prstGeom>
            <a:noFill/>
            <a:ln w="9525">
              <a:noFill/>
            </a:ln>
          </p:spPr>
        </p:pic>
      </p:grpSp>
      <p:grpSp>
        <p:nvGrpSpPr>
          <p:cNvPr id="15384" name="Group 24"/>
          <p:cNvGrpSpPr/>
          <p:nvPr/>
        </p:nvGrpSpPr>
        <p:grpSpPr>
          <a:xfrm>
            <a:off x="9432925" y="2168525"/>
            <a:ext cx="2641600" cy="2914650"/>
            <a:chOff x="0" y="0"/>
            <a:chExt cx="2641490" cy="2913274"/>
          </a:xfrm>
        </p:grpSpPr>
        <p:grpSp>
          <p:nvGrpSpPr>
            <p:cNvPr id="13333" name="Group 25"/>
            <p:cNvGrpSpPr/>
            <p:nvPr/>
          </p:nvGrpSpPr>
          <p:grpSpPr>
            <a:xfrm>
              <a:off x="0" y="0"/>
              <a:ext cx="2641490" cy="2913274"/>
              <a:chOff x="0" y="0"/>
              <a:chExt cx="2641490" cy="2913274"/>
            </a:xfrm>
          </p:grpSpPr>
          <p:sp>
            <p:nvSpPr>
              <p:cNvPr id="13335" name="矩形 65"/>
              <p:cNvSpPr/>
              <p:nvPr/>
            </p:nvSpPr>
            <p:spPr>
              <a:xfrm>
                <a:off x="0" y="1375329"/>
                <a:ext cx="2641490" cy="1537945"/>
              </a:xfrm>
              <a:prstGeom prst="rect">
                <a:avLst/>
              </a:prstGeom>
              <a:solidFill>
                <a:srgbClr val="FFFFFF">
                  <a:alpha val="34117"/>
                </a:srgbClr>
              </a:solidFill>
              <a:ln w="25400">
                <a:noFill/>
              </a:ln>
            </p:spPr>
            <p:txBody>
              <a:bodyPr anchor="ctr"/>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13336" name="Rectangle 17"/>
              <p:cNvSpPr/>
              <p:nvPr/>
            </p:nvSpPr>
            <p:spPr>
              <a:xfrm>
                <a:off x="0" y="0"/>
                <a:ext cx="2641490" cy="1278906"/>
              </a:xfrm>
              <a:prstGeom prst="rect">
                <a:avLst/>
              </a:prstGeom>
              <a:solidFill>
                <a:srgbClr val="FF8C00"/>
              </a:solidFill>
              <a:ln w="9525">
                <a:noFill/>
              </a:ln>
            </p:spPr>
            <p:txBody>
              <a:bodyPr lIns="91436" tIns="45718" rIns="91436" bIns="45718" anchor="ctr"/>
              <a:p>
                <a:pPr algn="ctr"/>
                <a:endParaRPr lang="zh-CN" altLang="zh-CN" sz="1700" dirty="0">
                  <a:solidFill>
                    <a:srgbClr val="FFFFFF"/>
                  </a:solidFill>
                  <a:latin typeface="Arial" panose="020B0604020202020204" pitchFamily="34" charset="0"/>
                  <a:ea typeface="Segoe UI" panose="020B0502040204020203" pitchFamily="34" charset="0"/>
                  <a:sym typeface="Segoe UI" panose="020B0502040204020203" pitchFamily="34" charset="0"/>
                </a:endParaRPr>
              </a:p>
            </p:txBody>
          </p:sp>
          <p:sp>
            <p:nvSpPr>
              <p:cNvPr id="13337" name="Content Placeholder 4"/>
              <p:cNvSpPr/>
              <p:nvPr/>
            </p:nvSpPr>
            <p:spPr>
              <a:xfrm>
                <a:off x="1693449" y="270296"/>
                <a:ext cx="698996" cy="738315"/>
              </a:xfrm>
              <a:prstGeom prst="rect">
                <a:avLst/>
              </a:prstGeom>
              <a:noFill/>
              <a:ln w="9525">
                <a:noFill/>
              </a:ln>
            </p:spPr>
            <p:txBody>
              <a:bodyPr lIns="0" tIns="0" rIns="0" bIns="0" anchor="ctr">
                <a:spAutoFit/>
              </a:bodyPr>
              <a:p>
                <a:r>
                  <a:rPr lang="zh-CN" altLang="en-US" sz="2400" dirty="0">
                    <a:latin typeface="微软雅黑" panose="020B0503020204020204" pitchFamily="34" charset="-122"/>
                    <a:ea typeface="微软雅黑" panose="020B0503020204020204" pitchFamily="34" charset="-122"/>
                    <a:sym typeface="微软雅黑" panose="020B0503020204020204" pitchFamily="34" charset="-122"/>
                  </a:rPr>
                  <a:t>优化</a:t>
                </a:r>
                <a:endParaRPr lang="zh-CN" altLang="en-US" sz="2400" dirty="0">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2400" dirty="0">
                    <a:latin typeface="微软雅黑" panose="020B0503020204020204" pitchFamily="34" charset="-122"/>
                    <a:ea typeface="微软雅黑" panose="020B0503020204020204" pitchFamily="34" charset="-122"/>
                    <a:sym typeface="微软雅黑" panose="020B0503020204020204" pitchFamily="34" charset="-122"/>
                  </a:rPr>
                  <a:t>原则</a:t>
                </a:r>
                <a:endParaRPr lang="en-US" altLang="zh-CN" dirty="0">
                  <a:latin typeface="Arial" panose="020B0604020202020204" pitchFamily="34" charset="0"/>
                </a:endParaRPr>
              </a:p>
            </p:txBody>
          </p:sp>
          <p:sp>
            <p:nvSpPr>
              <p:cNvPr id="13338" name="Text Box 44"/>
              <p:cNvSpPr/>
              <p:nvPr/>
            </p:nvSpPr>
            <p:spPr>
              <a:xfrm>
                <a:off x="76907" y="1489662"/>
                <a:ext cx="2536464" cy="1199762"/>
              </a:xfrm>
              <a:prstGeom prst="rect">
                <a:avLst/>
              </a:prstGeom>
              <a:noFill/>
              <a:ln w="9525">
                <a:noFill/>
              </a:ln>
            </p:spPr>
            <p:txBody>
              <a:bodyPr>
                <a:spAutoFit/>
              </a:bodyPr>
              <a:p>
                <a:r>
                  <a:rPr lang="zh-CN" altLang="en-US" dirty="0">
                    <a:solidFill>
                      <a:schemeClr val="bg1"/>
                    </a:solidFill>
                    <a:latin typeface="Calibri" panose="020F0502020204030204" pitchFamily="34" charset="0"/>
                    <a:sym typeface="宋体" panose="02010600030101010101" pitchFamily="2" charset="-122"/>
                  </a:rPr>
                  <a:t>一定要选择最优的表述方式：能量化的尽量量化；不能量化尽量细化；不能细化的尽量流程化。</a:t>
                </a:r>
                <a:endParaRPr lang="en-US" altLang="zh-CN" dirty="0">
                  <a:latin typeface="Arial" panose="020B0604020202020204" pitchFamily="34" charset="0"/>
                </a:endParaRPr>
              </a:p>
            </p:txBody>
          </p:sp>
        </p:grpSp>
        <p:pic>
          <p:nvPicPr>
            <p:cNvPr id="13334" name="Picture 2"/>
            <p:cNvPicPr>
              <a:picLocks noChangeAspect="1"/>
            </p:cNvPicPr>
            <p:nvPr/>
          </p:nvPicPr>
          <p:blipFill>
            <a:blip r:embed="rId6">
              <a:lum bright="100000" contrast="100000"/>
            </a:blip>
            <a:stretch>
              <a:fillRect/>
            </a:stretch>
          </p:blipFill>
          <p:spPr>
            <a:xfrm>
              <a:off x="0" y="43880"/>
              <a:ext cx="1191764" cy="1191143"/>
            </a:xfrm>
            <a:prstGeom prst="rect">
              <a:avLst/>
            </a:prstGeom>
            <a:noFill/>
            <a:ln w="9525">
              <a:noFill/>
            </a:ln>
          </p:spPr>
        </p:pic>
      </p:grpSp>
      <p:grpSp>
        <p:nvGrpSpPr>
          <p:cNvPr id="15391" name="Group 31"/>
          <p:cNvGrpSpPr/>
          <p:nvPr/>
        </p:nvGrpSpPr>
        <p:grpSpPr>
          <a:xfrm>
            <a:off x="3913188" y="2060575"/>
            <a:ext cx="2641600" cy="3022600"/>
            <a:chOff x="0" y="0"/>
            <a:chExt cx="2641490" cy="3021702"/>
          </a:xfrm>
        </p:grpSpPr>
        <p:grpSp>
          <p:nvGrpSpPr>
            <p:cNvPr id="13327" name="Group 32"/>
            <p:cNvGrpSpPr/>
            <p:nvPr/>
          </p:nvGrpSpPr>
          <p:grpSpPr>
            <a:xfrm>
              <a:off x="0" y="108428"/>
              <a:ext cx="2641490" cy="2913274"/>
              <a:chOff x="0" y="0"/>
              <a:chExt cx="2641490" cy="2913274"/>
            </a:xfrm>
          </p:grpSpPr>
          <p:sp>
            <p:nvSpPr>
              <p:cNvPr id="13329" name="矩形 53"/>
              <p:cNvSpPr/>
              <p:nvPr/>
            </p:nvSpPr>
            <p:spPr>
              <a:xfrm>
                <a:off x="0" y="1375329"/>
                <a:ext cx="2641490" cy="1537945"/>
              </a:xfrm>
              <a:prstGeom prst="rect">
                <a:avLst/>
              </a:prstGeom>
              <a:solidFill>
                <a:srgbClr val="FFFFFF">
                  <a:alpha val="34117"/>
                </a:srgbClr>
              </a:solidFill>
              <a:ln w="25400">
                <a:noFill/>
              </a:ln>
            </p:spPr>
            <p:txBody>
              <a:bodyPr anchor="ctr"/>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13330" name="Rectangle 17"/>
              <p:cNvSpPr/>
              <p:nvPr/>
            </p:nvSpPr>
            <p:spPr>
              <a:xfrm>
                <a:off x="0" y="0"/>
                <a:ext cx="2641490" cy="1278906"/>
              </a:xfrm>
              <a:prstGeom prst="rect">
                <a:avLst/>
              </a:prstGeom>
              <a:solidFill>
                <a:srgbClr val="FF8C00"/>
              </a:solidFill>
              <a:ln w="9525">
                <a:noFill/>
              </a:ln>
            </p:spPr>
            <p:txBody>
              <a:bodyPr lIns="91436" tIns="45718" rIns="91436" bIns="45718" anchor="ctr"/>
              <a:p>
                <a:pPr algn="ctr"/>
                <a:endParaRPr lang="zh-CN" altLang="zh-CN" sz="1700" dirty="0">
                  <a:solidFill>
                    <a:srgbClr val="FFFFFF"/>
                  </a:solidFill>
                  <a:latin typeface="Arial" panose="020B0604020202020204" pitchFamily="34" charset="0"/>
                  <a:ea typeface="Segoe UI" panose="020B0502040204020203" pitchFamily="34" charset="0"/>
                  <a:sym typeface="Segoe UI" panose="020B0502040204020203" pitchFamily="34" charset="0"/>
                </a:endParaRPr>
              </a:p>
            </p:txBody>
          </p:sp>
          <p:sp>
            <p:nvSpPr>
              <p:cNvPr id="13331" name="Content Placeholder 4"/>
              <p:cNvSpPr/>
              <p:nvPr/>
            </p:nvSpPr>
            <p:spPr>
              <a:xfrm>
                <a:off x="1693449" y="270229"/>
                <a:ext cx="698996" cy="738445"/>
              </a:xfrm>
              <a:prstGeom prst="rect">
                <a:avLst/>
              </a:prstGeom>
              <a:noFill/>
              <a:ln w="9525">
                <a:noFill/>
              </a:ln>
            </p:spPr>
            <p:txBody>
              <a:bodyPr lIns="0" tIns="0" rIns="0" bIns="0" anchor="ctr">
                <a:spAutoFit/>
              </a:bodyPr>
              <a:p>
                <a:r>
                  <a:rPr lang="zh-CN" altLang="en-US" sz="2400" dirty="0">
                    <a:latin typeface="微软雅黑" panose="020B0503020204020204" pitchFamily="34" charset="-122"/>
                    <a:ea typeface="微软雅黑" panose="020B0503020204020204" pitchFamily="34" charset="-122"/>
                    <a:sym typeface="微软雅黑" panose="020B0503020204020204" pitchFamily="34" charset="-122"/>
                  </a:rPr>
                  <a:t>统一</a:t>
                </a:r>
                <a:endParaRPr lang="zh-CN" altLang="en-US" sz="2400" dirty="0">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2400" dirty="0">
                    <a:latin typeface="微软雅黑" panose="020B0503020204020204" pitchFamily="34" charset="-122"/>
                    <a:ea typeface="微软雅黑" panose="020B0503020204020204" pitchFamily="34" charset="-122"/>
                    <a:sym typeface="微软雅黑" panose="020B0503020204020204" pitchFamily="34" charset="-122"/>
                  </a:rPr>
                  <a:t>原则</a:t>
                </a:r>
                <a:endParaRPr lang="en-US" altLang="zh-CN" dirty="0">
                  <a:latin typeface="Arial" panose="020B0604020202020204" pitchFamily="34" charset="0"/>
                </a:endParaRPr>
              </a:p>
            </p:txBody>
          </p:sp>
          <p:sp>
            <p:nvSpPr>
              <p:cNvPr id="13332" name="Text Box 44"/>
              <p:cNvSpPr/>
              <p:nvPr/>
            </p:nvSpPr>
            <p:spPr>
              <a:xfrm>
                <a:off x="76907" y="1417654"/>
                <a:ext cx="2536464" cy="1199972"/>
              </a:xfrm>
              <a:prstGeom prst="rect">
                <a:avLst/>
              </a:prstGeom>
              <a:noFill/>
              <a:ln w="9525">
                <a:noFill/>
              </a:ln>
            </p:spPr>
            <p:txBody>
              <a:bodyPr>
                <a:spAutoFit/>
              </a:bodyPr>
              <a:p>
                <a:r>
                  <a:rPr lang="zh-CN" altLang="en-US" dirty="0">
                    <a:solidFill>
                      <a:schemeClr val="bg1"/>
                    </a:solidFill>
                    <a:latin typeface="Calibri" panose="020F0502020204030204" pitchFamily="34" charset="0"/>
                    <a:sym typeface="宋体" panose="02010600030101010101" pitchFamily="2" charset="-122"/>
                  </a:rPr>
                  <a:t>以最少的标准去覆盖最大的范围，扩大标准的适用范围，减少不必要的重复或多样化。</a:t>
                </a:r>
                <a:endParaRPr lang="en-US" altLang="zh-CN" dirty="0">
                  <a:latin typeface="Arial" panose="020B0604020202020204" pitchFamily="34" charset="0"/>
                </a:endParaRPr>
              </a:p>
            </p:txBody>
          </p:sp>
        </p:grpSp>
        <p:pic>
          <p:nvPicPr>
            <p:cNvPr id="13328" name="Picture 10"/>
            <p:cNvPicPr>
              <a:picLocks noChangeAspect="1"/>
            </p:cNvPicPr>
            <p:nvPr/>
          </p:nvPicPr>
          <p:blipFill>
            <a:blip r:embed="rId7">
              <a:lum bright="100000"/>
            </a:blip>
            <a:stretch>
              <a:fillRect/>
            </a:stretch>
          </p:blipFill>
          <p:spPr>
            <a:xfrm>
              <a:off x="89301" y="0"/>
              <a:ext cx="1496147" cy="1495758"/>
            </a:xfrm>
            <a:prstGeom prst="rect">
              <a:avLst/>
            </a:prstGeom>
            <a:noFill/>
            <a:ln w="9525">
              <a:noFill/>
            </a:ln>
          </p:spPr>
        </p:pic>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15371"/>
                                        </p:tgtEl>
                                        <p:attrNameLst>
                                          <p:attrName>style.visibility</p:attrName>
                                        </p:attrNameLst>
                                      </p:cBhvr>
                                      <p:to>
                                        <p:strVal val="visible"/>
                                      </p:to>
                                    </p:set>
                                    <p:animEffect filter="fade">
                                      <p:cBhvr>
                                        <p:cTn id="7" dur="1000"/>
                                        <p:tgtEl>
                                          <p:spTgt spid="15371"/>
                                        </p:tgtEl>
                                      </p:cBhvr>
                                    </p:animEffect>
                                    <p:anim calcmode="lin" valueType="num">
                                      <p:cBhvr>
                                        <p:cTn id="8" dur="1000" fill="hold"/>
                                        <p:tgtEl>
                                          <p:spTgt spid="15371"/>
                                        </p:tgtEl>
                                        <p:attrNameLst>
                                          <p:attrName>ppt_x</p:attrName>
                                        </p:attrNameLst>
                                      </p:cBhvr>
                                      <p:tavLst>
                                        <p:tav tm="0">
                                          <p:val>
                                            <p:strVal val="#ppt_x"/>
                                          </p:val>
                                        </p:tav>
                                        <p:tav tm="100000">
                                          <p:val>
                                            <p:strVal val="#ppt_x"/>
                                          </p:val>
                                        </p:tav>
                                      </p:tavLst>
                                    </p:anim>
                                    <p:anim calcmode="lin" valueType="num">
                                      <p:cBhvr>
                                        <p:cTn id="9" dur="900" decel="100000" fill="hold"/>
                                        <p:tgtEl>
                                          <p:spTgt spid="1537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5371"/>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150"/>
                                  </p:stCondLst>
                                  <p:childTnLst>
                                    <p:set>
                                      <p:cBhvr>
                                        <p:cTn id="12" dur="1" fill="hold">
                                          <p:stCondLst>
                                            <p:cond delay="0"/>
                                          </p:stCondLst>
                                        </p:cTn>
                                        <p:tgtEl>
                                          <p:spTgt spid="15391"/>
                                        </p:tgtEl>
                                        <p:attrNameLst>
                                          <p:attrName>style.visibility</p:attrName>
                                        </p:attrNameLst>
                                      </p:cBhvr>
                                      <p:to>
                                        <p:strVal val="visible"/>
                                      </p:to>
                                    </p:set>
                                    <p:animEffect filter="fade">
                                      <p:cBhvr>
                                        <p:cTn id="13" dur="1000"/>
                                        <p:tgtEl>
                                          <p:spTgt spid="15391"/>
                                        </p:tgtEl>
                                      </p:cBhvr>
                                    </p:animEffect>
                                    <p:anim calcmode="lin" valueType="num">
                                      <p:cBhvr>
                                        <p:cTn id="14" dur="1000" fill="hold"/>
                                        <p:tgtEl>
                                          <p:spTgt spid="15391"/>
                                        </p:tgtEl>
                                        <p:attrNameLst>
                                          <p:attrName>ppt_x</p:attrName>
                                        </p:attrNameLst>
                                      </p:cBhvr>
                                      <p:tavLst>
                                        <p:tav tm="0">
                                          <p:val>
                                            <p:strVal val="#ppt_x"/>
                                          </p:val>
                                        </p:tav>
                                        <p:tav tm="100000">
                                          <p:val>
                                            <p:strVal val="#ppt_x"/>
                                          </p:val>
                                        </p:tav>
                                      </p:tavLst>
                                    </p:anim>
                                    <p:anim calcmode="lin" valueType="num">
                                      <p:cBhvr>
                                        <p:cTn id="15" dur="900" decel="100000" fill="hold"/>
                                        <p:tgtEl>
                                          <p:spTgt spid="15391"/>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5391"/>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300"/>
                                  </p:stCondLst>
                                  <p:childTnLst>
                                    <p:set>
                                      <p:cBhvr>
                                        <p:cTn id="18" dur="1" fill="hold">
                                          <p:stCondLst>
                                            <p:cond delay="0"/>
                                          </p:stCondLst>
                                        </p:cTn>
                                        <p:tgtEl>
                                          <p:spTgt spid="15377"/>
                                        </p:tgtEl>
                                        <p:attrNameLst>
                                          <p:attrName>style.visibility</p:attrName>
                                        </p:attrNameLst>
                                      </p:cBhvr>
                                      <p:to>
                                        <p:strVal val="visible"/>
                                      </p:to>
                                    </p:set>
                                    <p:animEffect filter="fade">
                                      <p:cBhvr>
                                        <p:cTn id="19" dur="1000"/>
                                        <p:tgtEl>
                                          <p:spTgt spid="15377"/>
                                        </p:tgtEl>
                                      </p:cBhvr>
                                    </p:animEffect>
                                    <p:anim calcmode="lin" valueType="num">
                                      <p:cBhvr>
                                        <p:cTn id="20" dur="1000" fill="hold"/>
                                        <p:tgtEl>
                                          <p:spTgt spid="15377"/>
                                        </p:tgtEl>
                                        <p:attrNameLst>
                                          <p:attrName>ppt_x</p:attrName>
                                        </p:attrNameLst>
                                      </p:cBhvr>
                                      <p:tavLst>
                                        <p:tav tm="0">
                                          <p:val>
                                            <p:strVal val="#ppt_x"/>
                                          </p:val>
                                        </p:tav>
                                        <p:tav tm="100000">
                                          <p:val>
                                            <p:strVal val="#ppt_x"/>
                                          </p:val>
                                        </p:tav>
                                      </p:tavLst>
                                    </p:anim>
                                    <p:anim calcmode="lin" valueType="num">
                                      <p:cBhvr>
                                        <p:cTn id="21" dur="900" decel="100000" fill="hold"/>
                                        <p:tgtEl>
                                          <p:spTgt spid="15377"/>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5377"/>
                                        </p:tgtEl>
                                        <p:attrNameLst>
                                          <p:attrName>ppt_y</p:attrName>
                                        </p:attrNameLst>
                                      </p:cBhvr>
                                      <p:tavLst>
                                        <p:tav tm="0">
                                          <p:val>
                                            <p:strVal val="#ppt_y-.03"/>
                                          </p:val>
                                        </p:tav>
                                        <p:tav tm="100000">
                                          <p:val>
                                            <p:strVal val="#ppt_y"/>
                                          </p:val>
                                        </p:tav>
                                      </p:tavLst>
                                    </p:anim>
                                  </p:childTnLst>
                                </p:cTn>
                              </p:par>
                              <p:par>
                                <p:cTn id="23" presetID="37" presetClass="entr" presetSubtype="0" fill="hold" nodeType="withEffect">
                                  <p:stCondLst>
                                    <p:cond delay="450"/>
                                  </p:stCondLst>
                                  <p:childTnLst>
                                    <p:set>
                                      <p:cBhvr>
                                        <p:cTn id="24" dur="1" fill="hold">
                                          <p:stCondLst>
                                            <p:cond delay="0"/>
                                          </p:stCondLst>
                                        </p:cTn>
                                        <p:tgtEl>
                                          <p:spTgt spid="15384"/>
                                        </p:tgtEl>
                                        <p:attrNameLst>
                                          <p:attrName>style.visibility</p:attrName>
                                        </p:attrNameLst>
                                      </p:cBhvr>
                                      <p:to>
                                        <p:strVal val="visible"/>
                                      </p:to>
                                    </p:set>
                                    <p:animEffect filter="fade">
                                      <p:cBhvr>
                                        <p:cTn id="25" dur="1000"/>
                                        <p:tgtEl>
                                          <p:spTgt spid="15384"/>
                                        </p:tgtEl>
                                      </p:cBhvr>
                                    </p:animEffect>
                                    <p:anim calcmode="lin" valueType="num">
                                      <p:cBhvr>
                                        <p:cTn id="26" dur="1000" fill="hold"/>
                                        <p:tgtEl>
                                          <p:spTgt spid="15384"/>
                                        </p:tgtEl>
                                        <p:attrNameLst>
                                          <p:attrName>ppt_x</p:attrName>
                                        </p:attrNameLst>
                                      </p:cBhvr>
                                      <p:tavLst>
                                        <p:tav tm="0">
                                          <p:val>
                                            <p:strVal val="#ppt_x"/>
                                          </p:val>
                                        </p:tav>
                                        <p:tav tm="100000">
                                          <p:val>
                                            <p:strVal val="#ppt_x"/>
                                          </p:val>
                                        </p:tav>
                                      </p:tavLst>
                                    </p:anim>
                                    <p:anim calcmode="lin" valueType="num">
                                      <p:cBhvr>
                                        <p:cTn id="27" dur="900" decel="100000" fill="hold"/>
                                        <p:tgtEl>
                                          <p:spTgt spid="15384"/>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1538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14338" name="TextBox 15"/>
          <p:cNvSpPr/>
          <p:nvPr/>
        </p:nvSpPr>
        <p:spPr>
          <a:xfrm>
            <a:off x="11091863" y="6330950"/>
            <a:ext cx="844550" cy="338138"/>
          </a:xfrm>
          <a:prstGeom prst="rect">
            <a:avLst/>
          </a:prstGeom>
          <a:noFill/>
          <a:ln w="9525">
            <a:noFill/>
          </a:ln>
        </p:spPr>
        <p:txBody>
          <a:bodyPr wrap="none">
            <a:spAutoFit/>
          </a:bodyPr>
          <a:p>
            <a:r>
              <a:rPr lang="zh-CN" altLang="zh-CN" sz="1600" dirty="0">
                <a:solidFill>
                  <a:schemeClr val="bg1"/>
                </a:solidFill>
                <a:latin typeface="Calibri" panose="020F0502020204030204" pitchFamily="34" charset="0"/>
                <a:sym typeface="Calibri" panose="020F0502020204030204" pitchFamily="34" charset="0"/>
              </a:rPr>
              <a:t>—  </a:t>
            </a:r>
            <a:r>
              <a:rPr lang="zh-CN" altLang="zh-CN" sz="1600" dirty="0">
                <a:solidFill>
                  <a:schemeClr val="bg1"/>
                </a:solidFill>
                <a:latin typeface="Calibri" panose="020F0502020204030204" pitchFamily="34" charset="0"/>
                <a:sym typeface="宋体" panose="02010600030101010101" pitchFamily="2" charset="-122"/>
              </a:rPr>
              <a:t>* </a:t>
            </a:r>
            <a:r>
              <a:rPr lang="zh-CN" altLang="zh-CN" sz="1600" dirty="0">
                <a:solidFill>
                  <a:schemeClr val="bg1"/>
                </a:solidFill>
                <a:latin typeface="Calibri" panose="020F0502020204030204" pitchFamily="34" charset="0"/>
                <a:sym typeface="Calibri" panose="020F0502020204030204" pitchFamily="34" charset="0"/>
              </a:rPr>
              <a:t>—</a:t>
            </a:r>
            <a:r>
              <a:rPr lang="zh-CN" altLang="zh-CN" sz="1600" dirty="0">
                <a:solidFill>
                  <a:schemeClr val="bg1"/>
                </a:solidFill>
                <a:latin typeface="Calibri" panose="020F0502020204030204" pitchFamily="34" charset="0"/>
                <a:sym typeface="宋体" panose="02010600030101010101" pitchFamily="2" charset="-122"/>
              </a:rPr>
              <a:t> </a:t>
            </a:r>
            <a:endParaRPr lang="zh-CN" altLang="zh-CN" dirty="0">
              <a:latin typeface="Arial" panose="020B0604020202020204" pitchFamily="34" charset="0"/>
            </a:endParaRPr>
          </a:p>
        </p:txBody>
      </p:sp>
      <p:sp>
        <p:nvSpPr>
          <p:cNvPr id="14339" name="TextBox 3"/>
          <p:cNvSpPr/>
          <p:nvPr/>
        </p:nvSpPr>
        <p:spPr>
          <a:xfrm>
            <a:off x="361950" y="746125"/>
            <a:ext cx="1452563" cy="523875"/>
          </a:xfrm>
          <a:prstGeom prst="rect">
            <a:avLst/>
          </a:prstGeom>
          <a:noFill/>
          <a:ln w="9525">
            <a:noFill/>
          </a:ln>
        </p:spPr>
        <p:txBody>
          <a:bodyPr>
            <a:spAutoFit/>
          </a:bodyPr>
          <a:p>
            <a:r>
              <a:rPr lang="zh-CN" altLang="zh-CN" sz="2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过渡页</a:t>
            </a:r>
            <a:endParaRPr lang="zh-CN" altLang="zh-CN" dirty="0">
              <a:latin typeface="Arial" panose="020B0604020202020204" pitchFamily="34" charset="0"/>
            </a:endParaRPr>
          </a:p>
        </p:txBody>
      </p:sp>
      <p:sp>
        <p:nvSpPr>
          <p:cNvPr id="14340" name="矩形 24"/>
          <p:cNvSpPr/>
          <p:nvPr/>
        </p:nvSpPr>
        <p:spPr>
          <a:xfrm>
            <a:off x="2065338" y="868363"/>
            <a:ext cx="2447925" cy="400050"/>
          </a:xfrm>
          <a:prstGeom prst="rect">
            <a:avLst/>
          </a:prstGeom>
          <a:noFill/>
          <a:ln w="9525">
            <a:noFill/>
          </a:ln>
        </p:spPr>
        <p:txBody>
          <a:bodyPr>
            <a:spAutoFit/>
          </a:bodyPr>
          <a:p>
            <a:r>
              <a:rPr lang="zh-CN" altLang="zh-CN" sz="2000" b="1" i="1" dirty="0">
                <a:solidFill>
                  <a:srgbClr val="FFFFFF"/>
                </a:solidFill>
                <a:latin typeface="Segoe UI Light" panose="020B0502040204020203" pitchFamily="34" charset="0"/>
                <a:sym typeface="Arial" panose="020B0604020202020204" pitchFamily="34" charset="0"/>
              </a:rPr>
              <a:t>TRANSITION PAGE</a:t>
            </a:r>
            <a:endParaRPr lang="zh-CN" altLang="zh-CN" dirty="0">
              <a:latin typeface="Arial" panose="020B0604020202020204" pitchFamily="34" charset="0"/>
            </a:endParaRPr>
          </a:p>
        </p:txBody>
      </p:sp>
      <p:pic>
        <p:nvPicPr>
          <p:cNvPr id="14341" name="Picture 2"/>
          <p:cNvPicPr>
            <a:picLocks noChangeAspect="1"/>
          </p:cNvPicPr>
          <p:nvPr/>
        </p:nvPicPr>
        <p:blipFill>
          <a:blip r:embed="rId2"/>
          <a:srcRect l="48177" r="30209"/>
          <a:stretch>
            <a:fillRect/>
          </a:stretch>
        </p:blipFill>
        <p:spPr>
          <a:xfrm>
            <a:off x="0" y="2279650"/>
            <a:ext cx="1447800" cy="4578350"/>
          </a:xfrm>
          <a:prstGeom prst="rect">
            <a:avLst/>
          </a:prstGeom>
          <a:noFill/>
          <a:ln w="9525">
            <a:noFill/>
          </a:ln>
        </p:spPr>
      </p:pic>
      <p:sp>
        <p:nvSpPr>
          <p:cNvPr id="14342" name="矩形 8"/>
          <p:cNvSpPr/>
          <p:nvPr/>
        </p:nvSpPr>
        <p:spPr>
          <a:xfrm>
            <a:off x="2136775" y="2279650"/>
            <a:ext cx="2497138" cy="788988"/>
          </a:xfrm>
          <a:prstGeom prst="rect">
            <a:avLst/>
          </a:prstGeom>
          <a:solidFill>
            <a:srgbClr val="7FBA00"/>
          </a:solidFill>
          <a:ln w="25400">
            <a:noFill/>
          </a:ln>
        </p:spPr>
        <p:txBody>
          <a:bodyPr anchor="ctr"/>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14343" name="TextBox 9"/>
          <p:cNvSpPr/>
          <p:nvPr/>
        </p:nvSpPr>
        <p:spPr>
          <a:xfrm>
            <a:off x="2185988" y="2381250"/>
            <a:ext cx="1535112" cy="584200"/>
          </a:xfrm>
          <a:prstGeom prst="rect">
            <a:avLst/>
          </a:prstGeom>
          <a:noFill/>
          <a:ln w="9525">
            <a:noFill/>
          </a:ln>
        </p:spPr>
        <p:txBody>
          <a:bodyPr>
            <a:spAutoFit/>
          </a:bodyPr>
          <a:p>
            <a:r>
              <a:rPr lang="zh-CN" altLang="en-US" sz="32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标准化</a:t>
            </a:r>
            <a:endParaRPr lang="zh-CN" altLang="en-US" dirty="0">
              <a:latin typeface="Arial" panose="020B0604020202020204" pitchFamily="34" charset="0"/>
            </a:endParaRPr>
          </a:p>
        </p:txBody>
      </p:sp>
      <p:sp>
        <p:nvSpPr>
          <p:cNvPr id="14344" name="矩形 12"/>
          <p:cNvSpPr/>
          <p:nvPr/>
        </p:nvSpPr>
        <p:spPr>
          <a:xfrm>
            <a:off x="2136775" y="3219450"/>
            <a:ext cx="2497138" cy="3638550"/>
          </a:xfrm>
          <a:prstGeom prst="rect">
            <a:avLst/>
          </a:prstGeom>
          <a:solidFill>
            <a:srgbClr val="7FBA00"/>
          </a:solidFill>
          <a:ln w="25400">
            <a:noFill/>
          </a:ln>
        </p:spPr>
        <p:txBody>
          <a:bodyPr anchor="ctr"/>
          <a:p>
            <a:pPr algn="ctr"/>
            <a:endParaRPr lang="zh-CN" altLang="zh-CN" dirty="0">
              <a:solidFill>
                <a:srgbClr val="FFFFFF"/>
              </a:solidFill>
              <a:latin typeface="宋体" panose="02010600030101010101" pitchFamily="2" charset="-122"/>
              <a:sym typeface="宋体" panose="02010600030101010101" pitchFamily="2" charset="-122"/>
            </a:endParaRPr>
          </a:p>
        </p:txBody>
      </p:sp>
      <p:grpSp>
        <p:nvGrpSpPr>
          <p:cNvPr id="14345" name="Group 9"/>
          <p:cNvGrpSpPr/>
          <p:nvPr/>
        </p:nvGrpSpPr>
        <p:grpSpPr>
          <a:xfrm>
            <a:off x="2136775" y="1619250"/>
            <a:ext cx="10058400" cy="369888"/>
            <a:chOff x="0" y="0"/>
            <a:chExt cx="7769689" cy="369332"/>
          </a:xfrm>
        </p:grpSpPr>
        <p:sp>
          <p:nvSpPr>
            <p:cNvPr id="14353" name="矩形 14"/>
            <p:cNvSpPr/>
            <p:nvPr/>
          </p:nvSpPr>
          <p:spPr>
            <a:xfrm>
              <a:off x="0" y="0"/>
              <a:ext cx="7769689" cy="369332"/>
            </a:xfrm>
            <a:prstGeom prst="rect">
              <a:avLst/>
            </a:prstGeom>
            <a:solidFill>
              <a:srgbClr val="7FBA00"/>
            </a:solidFill>
            <a:ln w="25400">
              <a:noFill/>
            </a:ln>
          </p:spPr>
          <p:txBody>
            <a:bodyPr anchor="ctr"/>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14354" name="TextBox 2047"/>
            <p:cNvSpPr/>
            <p:nvPr/>
          </p:nvSpPr>
          <p:spPr>
            <a:xfrm>
              <a:off x="0" y="0"/>
              <a:ext cx="1261368" cy="369332"/>
            </a:xfrm>
            <a:prstGeom prst="rect">
              <a:avLst/>
            </a:prstGeom>
            <a:noFill/>
            <a:ln w="9525">
              <a:noFill/>
            </a:ln>
          </p:spPr>
          <p:txBody>
            <a:bodyPr>
              <a:spAutoFit/>
            </a:bodyPr>
            <a:p>
              <a:r>
                <a:rPr lang="zh-CN" altLang="en-US"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第二章</a:t>
              </a:r>
              <a:endParaRPr lang="zh-CN" altLang="en-US" dirty="0">
                <a:latin typeface="Arial" panose="020B0604020202020204" pitchFamily="34" charset="0"/>
              </a:endParaRPr>
            </a:p>
          </p:txBody>
        </p:sp>
      </p:grpSp>
      <p:sp>
        <p:nvSpPr>
          <p:cNvPr id="14346" name="TextBox 52"/>
          <p:cNvSpPr/>
          <p:nvPr/>
        </p:nvSpPr>
        <p:spPr>
          <a:xfrm>
            <a:off x="0" y="1619250"/>
            <a:ext cx="1692275" cy="369888"/>
          </a:xfrm>
          <a:prstGeom prst="rect">
            <a:avLst/>
          </a:prstGeom>
          <a:solidFill>
            <a:srgbClr val="FF8C00"/>
          </a:solidFill>
          <a:ln w="9525">
            <a:noFill/>
          </a:ln>
        </p:spPr>
        <p:txBody>
          <a:bodyPr>
            <a:spAutoFit/>
          </a:bodyPr>
          <a:p>
            <a:r>
              <a:rPr lang="zh-CN" altLang="en-US"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上一章</a:t>
            </a:r>
            <a:endParaRPr lang="zh-CN" altLang="en-US" dirty="0">
              <a:latin typeface="Arial" panose="020B0604020202020204" pitchFamily="34" charset="0"/>
            </a:endParaRPr>
          </a:p>
        </p:txBody>
      </p:sp>
      <p:grpSp>
        <p:nvGrpSpPr>
          <p:cNvPr id="14347" name="Group 13"/>
          <p:cNvGrpSpPr/>
          <p:nvPr/>
        </p:nvGrpSpPr>
        <p:grpSpPr>
          <a:xfrm>
            <a:off x="1331913" y="2286000"/>
            <a:ext cx="360362" cy="4572000"/>
            <a:chOff x="0" y="0"/>
            <a:chExt cx="360040" cy="4572730"/>
          </a:xfrm>
        </p:grpSpPr>
        <p:sp>
          <p:nvSpPr>
            <p:cNvPr id="14351" name="矩形 19"/>
            <p:cNvSpPr/>
            <p:nvPr/>
          </p:nvSpPr>
          <p:spPr>
            <a:xfrm>
              <a:off x="0" y="0"/>
              <a:ext cx="360040" cy="4572730"/>
            </a:xfrm>
            <a:prstGeom prst="rect">
              <a:avLst/>
            </a:prstGeom>
            <a:solidFill>
              <a:srgbClr val="FF8C00"/>
            </a:solidFill>
            <a:ln w="25400">
              <a:noFill/>
            </a:ln>
          </p:spPr>
          <p:txBody>
            <a:bodyPr anchor="ctr"/>
            <a:p>
              <a:pPr algn="ctr"/>
              <a:endParaRPr lang="zh-CN" altLang="zh-CN" dirty="0">
                <a:solidFill>
                  <a:srgbClr val="FFFFFF"/>
                </a:solidFill>
                <a:latin typeface="宋体" panose="02010600030101010101" pitchFamily="2" charset="-122"/>
                <a:sym typeface="宋体" panose="02010600030101010101" pitchFamily="2" charset="-122"/>
              </a:endParaRPr>
            </a:p>
          </p:txBody>
        </p:sp>
        <p:pic>
          <p:nvPicPr>
            <p:cNvPr id="14352" name="Picture 8">
              <a:hlinkClick r:id="" action="ppaction://hlinkshowjump?jump=nextslide"/>
            </p:cNvPr>
            <p:cNvPicPr>
              <a:picLocks noChangeAspect="1"/>
            </p:cNvPicPr>
            <p:nvPr/>
          </p:nvPicPr>
          <p:blipFill>
            <a:blip r:embed="rId3"/>
            <a:srcRect r="29517"/>
            <a:stretch>
              <a:fillRect/>
            </a:stretch>
          </p:blipFill>
          <p:spPr>
            <a:xfrm rot="-10800000" flipH="1">
              <a:off x="40" y="34449"/>
              <a:ext cx="360000" cy="470793"/>
            </a:xfrm>
            <a:prstGeom prst="rect">
              <a:avLst/>
            </a:prstGeom>
            <a:noFill/>
            <a:ln w="9525">
              <a:noFill/>
            </a:ln>
          </p:spPr>
        </p:pic>
      </p:grpSp>
      <p:sp>
        <p:nvSpPr>
          <p:cNvPr id="14348" name="矩形 48"/>
          <p:cNvSpPr/>
          <p:nvPr/>
        </p:nvSpPr>
        <p:spPr>
          <a:xfrm>
            <a:off x="2120900" y="3744913"/>
            <a:ext cx="2513013" cy="1652587"/>
          </a:xfrm>
          <a:prstGeom prst="rect">
            <a:avLst/>
          </a:prstGeom>
          <a:noFill/>
          <a:ln w="9525">
            <a:noFill/>
          </a:ln>
        </p:spPr>
        <p:txBody>
          <a:bodyPr>
            <a:spAutoFit/>
          </a:bodyPr>
          <a:p>
            <a:pPr marL="342900" indent="-342900">
              <a:lnSpc>
                <a:spcPct val="120000"/>
              </a:lnSpc>
              <a:spcBef>
                <a:spcPts val="600"/>
              </a:spcBef>
              <a:buFont typeface="Arial" panose="020B0604020202020204" pitchFamily="34" charset="0"/>
              <a:buChar char="•"/>
            </a:pPr>
            <a:r>
              <a:rPr lang="zh-CN" alt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标准化的定义</a:t>
            </a:r>
            <a:endParaRPr lang="zh-CN" alt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marL="342900" indent="-342900">
              <a:lnSpc>
                <a:spcPct val="120000"/>
              </a:lnSpc>
              <a:spcBef>
                <a:spcPts val="600"/>
              </a:spcBef>
              <a:buFont typeface="Arial" panose="020B0604020202020204" pitchFamily="34" charset="0"/>
              <a:buChar char="•"/>
            </a:pPr>
            <a:r>
              <a:rPr lang="zh-CN" alt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标准化的作用</a:t>
            </a:r>
            <a:endParaRPr lang="zh-CN" alt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marL="342900" indent="-342900">
              <a:lnSpc>
                <a:spcPct val="120000"/>
              </a:lnSpc>
              <a:spcBef>
                <a:spcPts val="600"/>
              </a:spcBef>
              <a:buFont typeface="Arial" panose="020B0604020202020204" pitchFamily="34" charset="0"/>
              <a:buChar char="•"/>
            </a:pPr>
            <a:r>
              <a:rPr lang="zh-CN" alt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标准化的实施</a:t>
            </a:r>
            <a:endParaRPr lang="zh-CN" alt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marL="342900" indent="-342900">
              <a:lnSpc>
                <a:spcPct val="120000"/>
              </a:lnSpc>
              <a:spcBef>
                <a:spcPts val="600"/>
              </a:spcBef>
              <a:buFont typeface="Arial" panose="020B0604020202020204" pitchFamily="34" charset="0"/>
              <a:buChar char="•"/>
            </a:pPr>
            <a:r>
              <a:rPr lang="zh-CN" alt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岗位工作手册</a:t>
            </a:r>
            <a:endParaRPr lang="en-US" altLang="zh-CN" dirty="0">
              <a:latin typeface="Arial" panose="020B0604020202020204" pitchFamily="34" charset="0"/>
            </a:endParaRPr>
          </a:p>
        </p:txBody>
      </p:sp>
      <p:pic>
        <p:nvPicPr>
          <p:cNvPr id="14349" name="图片 28"/>
          <p:cNvPicPr>
            <a:picLocks noChangeAspect="1"/>
          </p:cNvPicPr>
          <p:nvPr/>
        </p:nvPicPr>
        <p:blipFill>
          <a:blip r:embed="rId4"/>
          <a:stretch>
            <a:fillRect/>
          </a:stretch>
        </p:blipFill>
        <p:spPr>
          <a:xfrm>
            <a:off x="4111625" y="2446338"/>
            <a:ext cx="454025" cy="454025"/>
          </a:xfrm>
          <a:prstGeom prst="rect">
            <a:avLst/>
          </a:prstGeom>
          <a:noFill/>
          <a:ln w="9525">
            <a:noFill/>
          </a:ln>
        </p:spPr>
      </p:pic>
      <p:pic>
        <p:nvPicPr>
          <p:cNvPr id="14350" name="图片 29"/>
          <p:cNvPicPr>
            <a:picLocks noChangeAspect="1"/>
          </p:cNvPicPr>
          <p:nvPr/>
        </p:nvPicPr>
        <p:blipFill>
          <a:blip r:embed="rId5"/>
          <a:stretch>
            <a:fillRect/>
          </a:stretch>
        </p:blipFill>
        <p:spPr>
          <a:xfrm>
            <a:off x="4756150" y="2279650"/>
            <a:ext cx="7439025" cy="4578350"/>
          </a:xfrm>
          <a:prstGeom prst="rect">
            <a:avLst/>
          </a:prstGeom>
          <a:noFill/>
          <a:ln w="9525">
            <a:noFill/>
          </a:ln>
        </p:spPr>
      </p:pic>
    </p:spTree>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15362" name="Rectangle 8"/>
          <p:cNvSpPr/>
          <p:nvPr/>
        </p:nvSpPr>
        <p:spPr>
          <a:xfrm>
            <a:off x="1128713" y="-9525"/>
            <a:ext cx="1871662" cy="974725"/>
          </a:xfrm>
          <a:prstGeom prst="rect">
            <a:avLst/>
          </a:prstGeom>
          <a:solidFill>
            <a:srgbClr val="7FBA00"/>
          </a:solidFill>
          <a:ln w="9525">
            <a:noFill/>
          </a:ln>
        </p:spPr>
        <p:txBody>
          <a:bodyPr lIns="91436" tIns="45718" rIns="91436" bIns="45718" anchor="ctr"/>
          <a:p>
            <a:endParaRPr lang="zh-CN" altLang="zh-CN" sz="2200" dirty="0">
              <a:solidFill>
                <a:srgbClr val="FFFFFF"/>
              </a:solidFill>
              <a:latin typeface="Calibri" panose="020F0502020204030204" pitchFamily="34" charset="0"/>
              <a:sym typeface="Calibri" panose="020F0502020204030204" pitchFamily="34" charset="0"/>
            </a:endParaRPr>
          </a:p>
        </p:txBody>
      </p:sp>
      <p:sp>
        <p:nvSpPr>
          <p:cNvPr id="15363" name="TextBox 15"/>
          <p:cNvSpPr/>
          <p:nvPr/>
        </p:nvSpPr>
        <p:spPr>
          <a:xfrm>
            <a:off x="11091863" y="6330950"/>
            <a:ext cx="844550" cy="338138"/>
          </a:xfrm>
          <a:prstGeom prst="rect">
            <a:avLst/>
          </a:prstGeom>
          <a:noFill/>
          <a:ln w="9525">
            <a:noFill/>
          </a:ln>
        </p:spPr>
        <p:txBody>
          <a:bodyPr wrap="none">
            <a:spAutoFit/>
          </a:bodyPr>
          <a:p>
            <a:r>
              <a:rPr lang="zh-CN" altLang="zh-CN" sz="1600" dirty="0">
                <a:solidFill>
                  <a:srgbClr val="BFBFBF"/>
                </a:solidFill>
                <a:latin typeface="Calibri" panose="020F0502020204030204" pitchFamily="34" charset="0"/>
                <a:sym typeface="Calibri" panose="020F0502020204030204" pitchFamily="34" charset="0"/>
              </a:rPr>
              <a:t>—  </a:t>
            </a:r>
            <a:r>
              <a:rPr lang="zh-CN" altLang="zh-CN" sz="1600" dirty="0">
                <a:solidFill>
                  <a:srgbClr val="BFBFBF"/>
                </a:solidFill>
                <a:latin typeface="Calibri" panose="020F0502020204030204" pitchFamily="34" charset="0"/>
                <a:sym typeface="宋体" panose="02010600030101010101" pitchFamily="2" charset="-122"/>
              </a:rPr>
              <a:t>* </a:t>
            </a:r>
            <a:r>
              <a:rPr lang="zh-CN" altLang="zh-CN" sz="1600" dirty="0">
                <a:solidFill>
                  <a:srgbClr val="BFBFBF"/>
                </a:solidFill>
                <a:latin typeface="Calibri" panose="020F0502020204030204" pitchFamily="34" charset="0"/>
                <a:sym typeface="Calibri" panose="020F0502020204030204" pitchFamily="34" charset="0"/>
              </a:rPr>
              <a:t>—</a:t>
            </a:r>
            <a:r>
              <a:rPr lang="zh-CN" altLang="zh-CN" sz="1600" dirty="0">
                <a:solidFill>
                  <a:srgbClr val="BFBFBF"/>
                </a:solidFill>
                <a:latin typeface="Calibri" panose="020F0502020204030204" pitchFamily="34" charset="0"/>
                <a:sym typeface="宋体" panose="02010600030101010101" pitchFamily="2" charset="-122"/>
              </a:rPr>
              <a:t> </a:t>
            </a:r>
            <a:endParaRPr lang="zh-CN" altLang="zh-CN" dirty="0">
              <a:latin typeface="Arial" panose="020B0604020202020204" pitchFamily="34" charset="0"/>
            </a:endParaRPr>
          </a:p>
        </p:txBody>
      </p:sp>
      <p:sp>
        <p:nvSpPr>
          <p:cNvPr id="15364" name="TextBox 12"/>
          <p:cNvSpPr/>
          <p:nvPr/>
        </p:nvSpPr>
        <p:spPr>
          <a:xfrm>
            <a:off x="11106150" y="476250"/>
            <a:ext cx="895350" cy="369888"/>
          </a:xfrm>
          <a:prstGeom prst="rect">
            <a:avLst/>
          </a:prstGeom>
          <a:noFill/>
          <a:ln w="9525">
            <a:noFill/>
          </a:ln>
        </p:spPr>
        <p:txBody>
          <a:bodyPr>
            <a:spAutoFit/>
          </a:bodyPr>
          <a:p>
            <a:r>
              <a:rPr lang="zh-CN" altLang="zh-CN" dirty="0">
                <a:solidFill>
                  <a:srgbClr val="D8D8D8"/>
                </a:solidFill>
                <a:latin typeface="Broadway" pitchFamily="82" charset="0"/>
                <a:ea typeface="楷体" panose="02010609060101010101" pitchFamily="49" charset="-122"/>
                <a:sym typeface="经典繁仿黑" pitchFamily="1" charset="-122"/>
              </a:rPr>
              <a:t>LOGO</a:t>
            </a:r>
            <a:endParaRPr lang="zh-CN" altLang="zh-CN" dirty="0">
              <a:latin typeface="Arial" panose="020B0604020202020204" pitchFamily="34" charset="0"/>
            </a:endParaRPr>
          </a:p>
        </p:txBody>
      </p:sp>
      <p:sp>
        <p:nvSpPr>
          <p:cNvPr id="15365" name="TextBox 3"/>
          <p:cNvSpPr/>
          <p:nvPr/>
        </p:nvSpPr>
        <p:spPr>
          <a:xfrm>
            <a:off x="1128713" y="396875"/>
            <a:ext cx="1871662" cy="584200"/>
          </a:xfrm>
          <a:prstGeom prst="rect">
            <a:avLst/>
          </a:prstGeom>
          <a:noFill/>
          <a:ln w="9525">
            <a:noFill/>
          </a:ln>
        </p:spPr>
        <p:txBody>
          <a:bodyPr>
            <a:spAutoFit/>
          </a:bodyPr>
          <a:p>
            <a:r>
              <a:rPr lang="zh-CN" altLang="zh-CN" sz="32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标准化</a:t>
            </a:r>
            <a:endParaRPr lang="zh-CN" altLang="zh-CN" dirty="0">
              <a:latin typeface="Arial" panose="020B0604020202020204" pitchFamily="34" charset="0"/>
            </a:endParaRPr>
          </a:p>
        </p:txBody>
      </p:sp>
      <p:pic>
        <p:nvPicPr>
          <p:cNvPr id="15366" name="Picture 8">
            <a:hlinkClick r:id="" action="ppaction://hlinkshowjump?jump=nextslide"/>
          </p:cNvPr>
          <p:cNvPicPr>
            <a:picLocks noChangeAspect="1"/>
          </p:cNvPicPr>
          <p:nvPr/>
        </p:nvPicPr>
        <p:blipFill>
          <a:blip r:embed="rId2"/>
          <a:srcRect l="-1076" t="-1851"/>
          <a:stretch>
            <a:fillRect/>
          </a:stretch>
        </p:blipFill>
        <p:spPr>
          <a:xfrm>
            <a:off x="150813" y="80963"/>
            <a:ext cx="785812" cy="792162"/>
          </a:xfrm>
          <a:prstGeom prst="rect">
            <a:avLst/>
          </a:prstGeom>
          <a:noFill/>
          <a:ln w="9525">
            <a:noFill/>
          </a:ln>
        </p:spPr>
      </p:pic>
      <p:pic>
        <p:nvPicPr>
          <p:cNvPr id="15367" name="Picture 8">
            <a:hlinkClick r:id="" action="ppaction://hlinkshowjump?jump=previousslide"/>
          </p:cNvPr>
          <p:cNvPicPr/>
          <p:nvPr/>
        </p:nvPicPr>
        <p:blipFill>
          <a:blip r:embed="rId3"/>
          <a:srcRect r="-1076"/>
          <a:stretch>
            <a:fillRect/>
          </a:stretch>
        </p:blipFill>
        <p:spPr>
          <a:xfrm>
            <a:off x="274638" y="6200775"/>
            <a:ext cx="468312" cy="468313"/>
          </a:xfrm>
          <a:prstGeom prst="rect">
            <a:avLst/>
          </a:prstGeom>
          <a:noFill/>
          <a:ln w="9525">
            <a:noFill/>
          </a:ln>
        </p:spPr>
      </p:pic>
      <p:sp>
        <p:nvSpPr>
          <p:cNvPr id="15368" name="文本框 26"/>
          <p:cNvSpPr/>
          <p:nvPr/>
        </p:nvSpPr>
        <p:spPr>
          <a:xfrm>
            <a:off x="1128713" y="117475"/>
            <a:ext cx="1871662" cy="338138"/>
          </a:xfrm>
          <a:prstGeom prst="rect">
            <a:avLst/>
          </a:prstGeom>
          <a:noFill/>
          <a:ln w="9525">
            <a:noFill/>
          </a:ln>
        </p:spPr>
        <p:txBody>
          <a:bodyPr>
            <a:spAutoFit/>
          </a:bodyPr>
          <a:p>
            <a:r>
              <a:rPr lang="zh-CN" altLang="zh-CN"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第二章</a:t>
            </a:r>
            <a:endParaRPr lang="zh-CN" altLang="zh-CN" dirty="0">
              <a:latin typeface="Arial" panose="020B0604020202020204" pitchFamily="34" charset="0"/>
            </a:endParaRPr>
          </a:p>
        </p:txBody>
      </p:sp>
      <p:sp>
        <p:nvSpPr>
          <p:cNvPr id="15369" name="矩形 27"/>
          <p:cNvSpPr/>
          <p:nvPr/>
        </p:nvSpPr>
        <p:spPr>
          <a:xfrm>
            <a:off x="1128713" y="1052513"/>
            <a:ext cx="11066462" cy="98425"/>
          </a:xfrm>
          <a:prstGeom prst="rect">
            <a:avLst/>
          </a:prstGeom>
          <a:solidFill>
            <a:srgbClr val="7FBA00"/>
          </a:solidFill>
          <a:ln w="9525">
            <a:noFill/>
          </a:ln>
        </p:spPr>
        <p:txBody>
          <a:bodyPr lIns="91436" tIns="45718" rIns="91436" bIns="45718" anchor="ctr"/>
          <a:p>
            <a:endParaRPr lang="zh-CN" altLang="zh-CN" sz="2200" dirty="0">
              <a:solidFill>
                <a:srgbClr val="FFFFFF"/>
              </a:solidFill>
              <a:latin typeface="宋体" panose="02010600030101010101" pitchFamily="2" charset="-122"/>
              <a:sym typeface="宋体" panose="02010600030101010101" pitchFamily="2" charset="-122"/>
            </a:endParaRPr>
          </a:p>
        </p:txBody>
      </p:sp>
      <p:sp>
        <p:nvSpPr>
          <p:cNvPr id="15370" name="矩形 10"/>
          <p:cNvSpPr/>
          <p:nvPr/>
        </p:nvSpPr>
        <p:spPr>
          <a:xfrm>
            <a:off x="3505200" y="620713"/>
            <a:ext cx="3479800" cy="349250"/>
          </a:xfrm>
          <a:prstGeom prst="rect">
            <a:avLst/>
          </a:prstGeom>
          <a:noFill/>
          <a:ln w="9525">
            <a:noFill/>
          </a:ln>
        </p:spPr>
        <p:txBody>
          <a:bodyPr tIns="36000" bIns="36000">
            <a:spAutoFit/>
          </a:bodyPr>
          <a:p>
            <a:r>
              <a:rPr lang="zh-CN" alt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第一节   标准化的定义</a:t>
            </a:r>
            <a:endParaRPr lang="en-US" altLang="zh-CN" dirty="0">
              <a:latin typeface="Arial" panose="020B0604020202020204" pitchFamily="34" charset="0"/>
            </a:endParaRPr>
          </a:p>
        </p:txBody>
      </p:sp>
      <p:sp>
        <p:nvSpPr>
          <p:cNvPr id="15371" name="Title Tile"/>
          <p:cNvSpPr/>
          <p:nvPr/>
        </p:nvSpPr>
        <p:spPr>
          <a:xfrm>
            <a:off x="5837238" y="2955925"/>
            <a:ext cx="5373687" cy="2116138"/>
          </a:xfrm>
          <a:prstGeom prst="rect">
            <a:avLst/>
          </a:prstGeom>
          <a:solidFill>
            <a:srgbClr val="FFFFFF"/>
          </a:solidFill>
          <a:ln w="9525">
            <a:noFill/>
          </a:ln>
        </p:spPr>
        <p:txBody>
          <a:bodyPr lIns="68547" tIns="34274" rIns="68547" bIns="34274" anchor="ctr"/>
          <a:p>
            <a:pPr algn="ctr"/>
            <a:endParaRPr lang="zh-CN" altLang="zh-CN" sz="1700" b="1" i="1" dirty="0">
              <a:solidFill>
                <a:srgbClr val="FFFFFF"/>
              </a:solidFill>
              <a:latin typeface="Segoe UI" panose="020B0502040204020203" pitchFamily="34" charset="0"/>
              <a:ea typeface="Segoe UI" panose="020B0502040204020203" pitchFamily="34" charset="0"/>
              <a:sym typeface="Segoe UI" panose="020B0502040204020203" pitchFamily="34" charset="0"/>
            </a:endParaRPr>
          </a:p>
        </p:txBody>
      </p:sp>
      <p:sp>
        <p:nvSpPr>
          <p:cNvPr id="15372" name="Arrow Bar"/>
          <p:cNvSpPr/>
          <p:nvPr/>
        </p:nvSpPr>
        <p:spPr>
          <a:xfrm>
            <a:off x="5837238" y="1700213"/>
            <a:ext cx="5373687" cy="1125537"/>
          </a:xfrm>
          <a:prstGeom prst="rect">
            <a:avLst/>
          </a:prstGeom>
          <a:solidFill>
            <a:srgbClr val="7FBA00"/>
          </a:solidFill>
          <a:ln w="9525">
            <a:noFill/>
          </a:ln>
        </p:spPr>
        <p:txBody>
          <a:bodyPr lIns="68547" tIns="34274" rIns="68547" bIns="34274" anchor="ctr"/>
          <a:p>
            <a:pPr algn="ctr"/>
            <a:endParaRPr lang="zh-CN" altLang="zh-CN" sz="1700" b="1" i="1" dirty="0">
              <a:solidFill>
                <a:srgbClr val="FFFFFF"/>
              </a:solidFill>
              <a:latin typeface="Segoe UI" panose="020B0502040204020203" pitchFamily="34" charset="0"/>
              <a:ea typeface="Segoe UI" panose="020B0502040204020203" pitchFamily="34" charset="0"/>
              <a:sym typeface="Segoe UI" panose="020B0502040204020203" pitchFamily="34" charset="0"/>
            </a:endParaRPr>
          </a:p>
        </p:txBody>
      </p:sp>
      <p:sp>
        <p:nvSpPr>
          <p:cNvPr id="15373" name="Text Placeholder 6"/>
          <p:cNvSpPr/>
          <p:nvPr/>
        </p:nvSpPr>
        <p:spPr>
          <a:xfrm>
            <a:off x="5962650" y="1755775"/>
            <a:ext cx="4164013" cy="1033463"/>
          </a:xfrm>
          <a:prstGeom prst="rect">
            <a:avLst/>
          </a:prstGeom>
          <a:noFill/>
          <a:ln w="9525">
            <a:noFill/>
          </a:ln>
        </p:spPr>
        <p:txBody>
          <a:bodyPr lIns="0" tIns="0" rIns="0" bIns="0" anchor="ctr"/>
          <a:p>
            <a:pPr>
              <a:lnSpc>
                <a:spcPct val="90000"/>
              </a:lnSpc>
              <a:buSzPct val="90000"/>
            </a:pPr>
            <a:r>
              <a:rPr lang="zh-CN" altLang="en-US" sz="4100" b="1" i="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案例</a:t>
            </a:r>
            <a:endParaRPr lang="en-US" altLang="zh-CN" dirty="0">
              <a:latin typeface="Arial" panose="020B0604020202020204" pitchFamily="34" charset="0"/>
            </a:endParaRPr>
          </a:p>
        </p:txBody>
      </p:sp>
      <p:sp>
        <p:nvSpPr>
          <p:cNvPr id="15374" name="Circle Arrow"/>
          <p:cNvSpPr>
            <a:spLocks noEditPoints="1"/>
          </p:cNvSpPr>
          <p:nvPr/>
        </p:nvSpPr>
        <p:spPr>
          <a:xfrm rot="5400000">
            <a:off x="10291763" y="1970088"/>
            <a:ext cx="630237" cy="630237"/>
          </a:xfrm>
          <a:custGeom>
            <a:avLst/>
            <a:gdLst/>
            <a:ahLst/>
            <a:cxnLst/>
            <a:pathLst/>
          </a:custGeom>
          <a:solidFill>
            <a:srgbClr val="FFFFFF">
              <a:alpha val="100000"/>
            </a:srgbClr>
          </a:solidFill>
          <a:ln w="9525">
            <a:noFill/>
          </a:ln>
        </p:spPr>
        <p:txBody>
          <a:bodyPr/>
          <a:p>
            <a:endParaRPr lang="zh-CN" altLang="en-US"/>
          </a:p>
        </p:txBody>
      </p:sp>
      <p:sp>
        <p:nvSpPr>
          <p:cNvPr id="15375" name="TechEd Tile"/>
          <p:cNvSpPr/>
          <p:nvPr/>
        </p:nvSpPr>
        <p:spPr>
          <a:xfrm>
            <a:off x="1135063" y="1700213"/>
            <a:ext cx="4537075" cy="1125537"/>
          </a:xfrm>
          <a:prstGeom prst="rect">
            <a:avLst/>
          </a:prstGeom>
          <a:solidFill>
            <a:srgbClr val="FFFFFF"/>
          </a:solidFill>
          <a:ln w="9525">
            <a:noFill/>
          </a:ln>
        </p:spPr>
        <p:txBody>
          <a:bodyPr lIns="68547" tIns="34274" rIns="68547" bIns="34274" anchor="ctr"/>
          <a:p>
            <a:pPr algn="ctr"/>
            <a:endParaRPr lang="zh-CN" altLang="zh-CN" sz="1700" b="1" i="1" dirty="0">
              <a:solidFill>
                <a:srgbClr val="FFFFFF"/>
              </a:solidFill>
              <a:latin typeface="Segoe UI" panose="020B0502040204020203" pitchFamily="34" charset="0"/>
              <a:ea typeface="Segoe UI" panose="020B0502040204020203" pitchFamily="34" charset="0"/>
              <a:sym typeface="Segoe UI" panose="020B0502040204020203" pitchFamily="34" charset="0"/>
            </a:endParaRPr>
          </a:p>
        </p:txBody>
      </p:sp>
      <p:sp>
        <p:nvSpPr>
          <p:cNvPr id="17424" name="Title 1"/>
          <p:cNvSpPr/>
          <p:nvPr/>
        </p:nvSpPr>
        <p:spPr>
          <a:xfrm>
            <a:off x="5962650" y="3094038"/>
            <a:ext cx="5103813" cy="1909762"/>
          </a:xfrm>
          <a:prstGeom prst="rect">
            <a:avLst/>
          </a:prstGeom>
          <a:noFill/>
          <a:ln w="9525">
            <a:noFill/>
          </a:ln>
        </p:spPr>
        <p:txBody>
          <a:bodyPr lIns="0" tIns="0" rIns="0" bIns="0" anchor="ctr"/>
          <a:p>
            <a:pPr indent="457200">
              <a:lnSpc>
                <a:spcPct val="130000"/>
              </a:lnSpc>
            </a:pPr>
            <a:r>
              <a:rPr lang="zh-CN" altLang="en-US" sz="1600" b="1" dirty="0">
                <a:solidFill>
                  <a:srgbClr val="7FBA00"/>
                </a:solidFill>
                <a:latin typeface="微软雅黑" panose="020B0503020204020204" pitchFamily="34" charset="-122"/>
                <a:ea typeface="微软雅黑" panose="020B0503020204020204" pitchFamily="34" charset="-122"/>
                <a:sym typeface="微软雅黑" panose="020B0503020204020204" pitchFamily="34" charset="-122"/>
              </a:rPr>
              <a:t>某企业生产部有一位设备维修工，经常违反纪律，但有些设备只有他会修理。请问是否该处分他？其实国内不少企业都会出现类似这样让管理者头疼的问题。在一个企业里，如果出现像这样不可缺少的人，那对企业来说是十分危险的。</a:t>
            </a:r>
            <a:r>
              <a:rPr lang="zh-CN" altLang="en-US" sz="1600" dirty="0">
                <a:solidFill>
                  <a:srgbClr val="FF8C00"/>
                </a:solidFill>
                <a:latin typeface="微软雅黑" panose="020B0503020204020204" pitchFamily="34" charset="-122"/>
                <a:ea typeface="微软雅黑" panose="020B0503020204020204" pitchFamily="34" charset="-122"/>
                <a:sym typeface="微软雅黑" panose="020B0503020204020204" pitchFamily="34" charset="-122"/>
              </a:rPr>
              <a:t>避免或减少这种危险的法宝就是</a:t>
            </a:r>
            <a:r>
              <a:rPr lang="en-US" altLang="zh-CN" sz="1600" dirty="0">
                <a:solidFill>
                  <a:srgbClr val="FF8C00"/>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600" dirty="0">
                <a:solidFill>
                  <a:srgbClr val="FF8C00"/>
                </a:solidFill>
                <a:latin typeface="微软雅黑" panose="020B0503020204020204" pitchFamily="34" charset="-122"/>
                <a:ea typeface="微软雅黑" panose="020B0503020204020204" pitchFamily="34" charset="-122"/>
                <a:sym typeface="微软雅黑" panose="020B0503020204020204" pitchFamily="34" charset="-122"/>
              </a:rPr>
              <a:t>标准化。</a:t>
            </a:r>
            <a:endParaRPr lang="en-US" altLang="zh-CN" dirty="0">
              <a:latin typeface="Arial" panose="020B0604020202020204" pitchFamily="34" charset="0"/>
            </a:endParaRPr>
          </a:p>
        </p:txBody>
      </p:sp>
      <p:sp>
        <p:nvSpPr>
          <p:cNvPr id="15377" name="Rectangle 19"/>
          <p:cNvSpPr/>
          <p:nvPr/>
        </p:nvSpPr>
        <p:spPr>
          <a:xfrm>
            <a:off x="1135063" y="2952750"/>
            <a:ext cx="4537075" cy="2119313"/>
          </a:xfrm>
          <a:prstGeom prst="rect">
            <a:avLst/>
          </a:prstGeom>
          <a:solidFill>
            <a:srgbClr val="7FBA00"/>
          </a:solidFill>
          <a:ln w="9525">
            <a:noFill/>
          </a:ln>
        </p:spPr>
        <p:txBody>
          <a:bodyPr lIns="91436" tIns="45718" rIns="91436" bIns="45718" anchor="ctr"/>
          <a:p>
            <a:pPr algn="ctr"/>
            <a:endParaRPr lang="zh-CN" altLang="zh-CN" sz="1700" b="1" i="1" dirty="0">
              <a:solidFill>
                <a:srgbClr val="FFFFFF"/>
              </a:solidFill>
              <a:latin typeface="Segoe UI" panose="020B0502040204020203" pitchFamily="34" charset="0"/>
              <a:ea typeface="Segoe UI" panose="020B0502040204020203" pitchFamily="34" charset="0"/>
              <a:sym typeface="Segoe UI" panose="020B0502040204020203" pitchFamily="34" charset="0"/>
            </a:endParaRPr>
          </a:p>
        </p:txBody>
      </p:sp>
      <p:pic>
        <p:nvPicPr>
          <p:cNvPr id="15378" name="图片 18"/>
          <p:cNvPicPr>
            <a:picLocks noChangeAspect="1"/>
          </p:cNvPicPr>
          <p:nvPr/>
        </p:nvPicPr>
        <p:blipFill>
          <a:blip r:embed="rId4"/>
          <a:stretch>
            <a:fillRect/>
          </a:stretch>
        </p:blipFill>
        <p:spPr>
          <a:xfrm>
            <a:off x="1739900" y="1828800"/>
            <a:ext cx="909638" cy="912813"/>
          </a:xfrm>
          <a:prstGeom prst="rect">
            <a:avLst/>
          </a:prstGeom>
          <a:noFill/>
          <a:ln w="9525">
            <a:noFill/>
          </a:ln>
        </p:spPr>
      </p:pic>
      <p:sp>
        <p:nvSpPr>
          <p:cNvPr id="17427" name="Title 1"/>
          <p:cNvSpPr/>
          <p:nvPr/>
        </p:nvSpPr>
        <p:spPr>
          <a:xfrm>
            <a:off x="1344613" y="3068638"/>
            <a:ext cx="4176712" cy="1909762"/>
          </a:xfrm>
          <a:prstGeom prst="rect">
            <a:avLst/>
          </a:prstGeom>
          <a:noFill/>
          <a:ln w="9525">
            <a:noFill/>
          </a:ln>
        </p:spPr>
        <p:txBody>
          <a:bodyPr lIns="0" tIns="0" rIns="0" bIns="0" anchor="ctr"/>
          <a:p>
            <a:pPr indent="457200">
              <a:lnSpc>
                <a:spcPct val="130000"/>
              </a:lnSpc>
              <a:spcBef>
                <a:spcPts val="600"/>
              </a:spcBef>
              <a:spcAft>
                <a:spcPts val="600"/>
              </a:spcAft>
            </a:pPr>
            <a:r>
              <a:rPr lang="zh-CN" altLang="en-US" sz="1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为追求最佳秩序和最大效益，从制定标准、培训与实施标准到检查与完善标准的动态过程称之为标准化（</a:t>
            </a:r>
            <a:r>
              <a:rPr lang="en-US" altLang="zh-CN" sz="1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Standardization</a:t>
            </a:r>
            <a:r>
              <a:rPr lang="zh-CN" altLang="en-US" sz="1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sz="1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indent="457200">
              <a:lnSpc>
                <a:spcPct val="130000"/>
              </a:lnSpc>
              <a:spcBef>
                <a:spcPts val="600"/>
              </a:spcBef>
              <a:spcAft>
                <a:spcPts val="600"/>
              </a:spcAft>
            </a:pPr>
            <a:r>
              <a:rPr lang="zh-CN" alt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标准化也就是实施标准管理的过程。</a:t>
            </a:r>
            <a:endParaRPr lang="en-US" altLang="zh-CN" dirty="0">
              <a:latin typeface="Arial" panose="020B0604020202020204" pitchFamily="34" charset="0"/>
            </a:endParaRPr>
          </a:p>
        </p:txBody>
      </p:sp>
      <p:sp>
        <p:nvSpPr>
          <p:cNvPr id="15380" name="Text Placeholder 6"/>
          <p:cNvSpPr/>
          <p:nvPr/>
        </p:nvSpPr>
        <p:spPr>
          <a:xfrm>
            <a:off x="4010025" y="1768475"/>
            <a:ext cx="1539875" cy="1033463"/>
          </a:xfrm>
          <a:prstGeom prst="rect">
            <a:avLst/>
          </a:prstGeom>
          <a:noFill/>
          <a:ln w="9525">
            <a:noFill/>
          </a:ln>
        </p:spPr>
        <p:txBody>
          <a:bodyPr lIns="0" tIns="0" rIns="0" bIns="0" anchor="ctr"/>
          <a:p>
            <a:pPr algn="r">
              <a:lnSpc>
                <a:spcPct val="90000"/>
              </a:lnSpc>
              <a:buSzPct val="90000"/>
            </a:pPr>
            <a:r>
              <a:rPr lang="zh-CN" altLang="en-US" sz="4100" b="1" i="1" dirty="0">
                <a:solidFill>
                  <a:srgbClr val="7FBA00"/>
                </a:solidFill>
                <a:latin typeface="微软雅黑" panose="020B0503020204020204" pitchFamily="34" charset="-122"/>
                <a:ea typeface="微软雅黑" panose="020B0503020204020204" pitchFamily="34" charset="-122"/>
                <a:sym typeface="微软雅黑" panose="020B0503020204020204" pitchFamily="34" charset="-122"/>
              </a:rPr>
              <a:t>定义</a:t>
            </a:r>
            <a:endParaRPr lang="en-US" altLang="zh-CN" dirty="0">
              <a:latin typeface="Arial" panose="020B0604020202020204"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7424"/>
                                        </p:tgtEl>
                                        <p:attrNameLst>
                                          <p:attrName>style.visibility</p:attrName>
                                        </p:attrNameLst>
                                      </p:cBhvr>
                                      <p:to>
                                        <p:strVal val="visible"/>
                                      </p:to>
                                    </p:set>
                                    <p:anim calcmode="lin" valueType="num">
                                      <p:cBhvr>
                                        <p:cTn id="7" dur="500" fill="hold"/>
                                        <p:tgtEl>
                                          <p:spTgt spid="17424"/>
                                        </p:tgtEl>
                                        <p:attrNameLst>
                                          <p:attrName>ppt_w</p:attrName>
                                        </p:attrNameLst>
                                      </p:cBhvr>
                                      <p:tavLst>
                                        <p:tav tm="0">
                                          <p:val>
                                            <p:fltVal val="0.000000"/>
                                          </p:val>
                                        </p:tav>
                                        <p:tav tm="100000">
                                          <p:val>
                                            <p:strVal val="#ppt_w"/>
                                          </p:val>
                                        </p:tav>
                                      </p:tavLst>
                                    </p:anim>
                                    <p:anim calcmode="lin" valueType="num">
                                      <p:cBhvr>
                                        <p:cTn id="8" dur="500" fill="hold"/>
                                        <p:tgtEl>
                                          <p:spTgt spid="17424"/>
                                        </p:tgtEl>
                                        <p:attrNameLst>
                                          <p:attrName>ppt_h</p:attrName>
                                        </p:attrNameLst>
                                      </p:cBhvr>
                                      <p:tavLst>
                                        <p:tav tm="0">
                                          <p:val>
                                            <p:fltVal val="0.000000"/>
                                          </p:val>
                                        </p:tav>
                                        <p:tav tm="100000">
                                          <p:val>
                                            <p:strVal val="#ppt_h"/>
                                          </p:val>
                                        </p:tav>
                                      </p:tavLst>
                                    </p:anim>
                                  </p:childTnLst>
                                </p:cTn>
                              </p:par>
                              <p:par>
                                <p:cTn id="9" presetID="23" presetClass="entr" presetSubtype="32" fill="hold" grpId="0" nodeType="withEffect">
                                  <p:stCondLst>
                                    <p:cond delay="0"/>
                                  </p:stCondLst>
                                  <p:childTnLst>
                                    <p:set>
                                      <p:cBhvr>
                                        <p:cTn id="10" dur="1" fill="hold">
                                          <p:stCondLst>
                                            <p:cond delay="0"/>
                                          </p:stCondLst>
                                        </p:cTn>
                                        <p:tgtEl>
                                          <p:spTgt spid="17427"/>
                                        </p:tgtEl>
                                        <p:attrNameLst>
                                          <p:attrName>style.visibility</p:attrName>
                                        </p:attrNameLst>
                                      </p:cBhvr>
                                      <p:to>
                                        <p:strVal val="visible"/>
                                      </p:to>
                                    </p:set>
                                    <p:anim calcmode="lin" valueType="num">
                                      <p:cBhvr>
                                        <p:cTn id="11" dur="500" fill="hold"/>
                                        <p:tgtEl>
                                          <p:spTgt spid="17427"/>
                                        </p:tgtEl>
                                        <p:attrNameLst>
                                          <p:attrName>ppt_w</p:attrName>
                                        </p:attrNameLst>
                                      </p:cBhvr>
                                      <p:tavLst>
                                        <p:tav tm="0">
                                          <p:val>
                                            <p:strVal val="4*#ppt_w"/>
                                          </p:val>
                                        </p:tav>
                                        <p:tav tm="100000">
                                          <p:val>
                                            <p:strVal val="#ppt_w"/>
                                          </p:val>
                                        </p:tav>
                                      </p:tavLst>
                                    </p:anim>
                                    <p:anim calcmode="lin" valueType="num">
                                      <p:cBhvr>
                                        <p:cTn id="12" dur="500" fill="hold"/>
                                        <p:tgtEl>
                                          <p:spTgt spid="17427"/>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24" grpId="0" bldLvl="0"/>
      <p:bldP spid="17427" grpId="0" bldLvl="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16386" name="Rectangle 8"/>
          <p:cNvSpPr/>
          <p:nvPr/>
        </p:nvSpPr>
        <p:spPr>
          <a:xfrm>
            <a:off x="1128713" y="-9525"/>
            <a:ext cx="1871662" cy="974725"/>
          </a:xfrm>
          <a:prstGeom prst="rect">
            <a:avLst/>
          </a:prstGeom>
          <a:solidFill>
            <a:srgbClr val="7FBA00"/>
          </a:solidFill>
          <a:ln w="9525">
            <a:noFill/>
          </a:ln>
        </p:spPr>
        <p:txBody>
          <a:bodyPr lIns="91436" tIns="45718" rIns="91436" bIns="45718" anchor="ctr"/>
          <a:p>
            <a:endParaRPr lang="zh-CN" altLang="zh-CN" sz="2200" dirty="0">
              <a:solidFill>
                <a:srgbClr val="FFFFFF"/>
              </a:solidFill>
              <a:latin typeface="Calibri" panose="020F0502020204030204" pitchFamily="34" charset="0"/>
              <a:sym typeface="Calibri" panose="020F0502020204030204" pitchFamily="34" charset="0"/>
            </a:endParaRPr>
          </a:p>
        </p:txBody>
      </p:sp>
      <p:sp>
        <p:nvSpPr>
          <p:cNvPr id="16387" name="TextBox 15"/>
          <p:cNvSpPr/>
          <p:nvPr/>
        </p:nvSpPr>
        <p:spPr>
          <a:xfrm>
            <a:off x="11091863" y="6330950"/>
            <a:ext cx="844550" cy="338138"/>
          </a:xfrm>
          <a:prstGeom prst="rect">
            <a:avLst/>
          </a:prstGeom>
          <a:noFill/>
          <a:ln w="9525">
            <a:noFill/>
          </a:ln>
        </p:spPr>
        <p:txBody>
          <a:bodyPr wrap="none">
            <a:spAutoFit/>
          </a:bodyPr>
          <a:p>
            <a:r>
              <a:rPr lang="zh-CN" altLang="zh-CN" sz="1600" dirty="0">
                <a:solidFill>
                  <a:srgbClr val="BFBFBF"/>
                </a:solidFill>
                <a:latin typeface="Calibri" panose="020F0502020204030204" pitchFamily="34" charset="0"/>
                <a:sym typeface="Calibri" panose="020F0502020204030204" pitchFamily="34" charset="0"/>
              </a:rPr>
              <a:t>—  </a:t>
            </a:r>
            <a:r>
              <a:rPr lang="zh-CN" altLang="zh-CN" sz="1600" dirty="0">
                <a:solidFill>
                  <a:srgbClr val="BFBFBF"/>
                </a:solidFill>
                <a:latin typeface="Calibri" panose="020F0502020204030204" pitchFamily="34" charset="0"/>
                <a:sym typeface="宋体" panose="02010600030101010101" pitchFamily="2" charset="-122"/>
              </a:rPr>
              <a:t>* </a:t>
            </a:r>
            <a:r>
              <a:rPr lang="zh-CN" altLang="zh-CN" sz="1600" dirty="0">
                <a:solidFill>
                  <a:srgbClr val="BFBFBF"/>
                </a:solidFill>
                <a:latin typeface="Calibri" panose="020F0502020204030204" pitchFamily="34" charset="0"/>
                <a:sym typeface="Calibri" panose="020F0502020204030204" pitchFamily="34" charset="0"/>
              </a:rPr>
              <a:t>—</a:t>
            </a:r>
            <a:r>
              <a:rPr lang="zh-CN" altLang="zh-CN" sz="1600" dirty="0">
                <a:solidFill>
                  <a:srgbClr val="BFBFBF"/>
                </a:solidFill>
                <a:latin typeface="Calibri" panose="020F0502020204030204" pitchFamily="34" charset="0"/>
                <a:sym typeface="宋体" panose="02010600030101010101" pitchFamily="2" charset="-122"/>
              </a:rPr>
              <a:t> </a:t>
            </a:r>
            <a:endParaRPr lang="zh-CN" altLang="zh-CN" dirty="0">
              <a:latin typeface="Arial" panose="020B0604020202020204" pitchFamily="34" charset="0"/>
            </a:endParaRPr>
          </a:p>
        </p:txBody>
      </p:sp>
      <p:sp>
        <p:nvSpPr>
          <p:cNvPr id="16388" name="TextBox 12"/>
          <p:cNvSpPr/>
          <p:nvPr/>
        </p:nvSpPr>
        <p:spPr>
          <a:xfrm>
            <a:off x="11106150" y="476250"/>
            <a:ext cx="895350" cy="369888"/>
          </a:xfrm>
          <a:prstGeom prst="rect">
            <a:avLst/>
          </a:prstGeom>
          <a:noFill/>
          <a:ln w="9525">
            <a:noFill/>
          </a:ln>
        </p:spPr>
        <p:txBody>
          <a:bodyPr>
            <a:spAutoFit/>
          </a:bodyPr>
          <a:p>
            <a:r>
              <a:rPr lang="zh-CN" altLang="zh-CN" dirty="0">
                <a:solidFill>
                  <a:srgbClr val="D8D8D8"/>
                </a:solidFill>
                <a:latin typeface="Broadway" pitchFamily="82" charset="0"/>
                <a:ea typeface="楷体" panose="02010609060101010101" pitchFamily="49" charset="-122"/>
                <a:sym typeface="经典繁仿黑" pitchFamily="1" charset="-122"/>
              </a:rPr>
              <a:t>LOGO</a:t>
            </a:r>
            <a:endParaRPr lang="zh-CN" altLang="zh-CN" dirty="0">
              <a:latin typeface="Arial" panose="020B0604020202020204" pitchFamily="34" charset="0"/>
            </a:endParaRPr>
          </a:p>
        </p:txBody>
      </p:sp>
      <p:sp>
        <p:nvSpPr>
          <p:cNvPr id="16389" name="TextBox 3"/>
          <p:cNvSpPr/>
          <p:nvPr/>
        </p:nvSpPr>
        <p:spPr>
          <a:xfrm>
            <a:off x="1128713" y="396875"/>
            <a:ext cx="1871662" cy="584200"/>
          </a:xfrm>
          <a:prstGeom prst="rect">
            <a:avLst/>
          </a:prstGeom>
          <a:noFill/>
          <a:ln w="9525">
            <a:noFill/>
          </a:ln>
        </p:spPr>
        <p:txBody>
          <a:bodyPr>
            <a:spAutoFit/>
          </a:bodyPr>
          <a:p>
            <a:r>
              <a:rPr lang="zh-CN" altLang="zh-CN" sz="32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标准化</a:t>
            </a:r>
            <a:endParaRPr lang="zh-CN" altLang="zh-CN" dirty="0">
              <a:latin typeface="Arial" panose="020B0604020202020204" pitchFamily="34" charset="0"/>
            </a:endParaRPr>
          </a:p>
        </p:txBody>
      </p:sp>
      <p:pic>
        <p:nvPicPr>
          <p:cNvPr id="16390" name="Picture 8">
            <a:hlinkClick r:id="" action="ppaction://hlinkshowjump?jump=nextslide"/>
          </p:cNvPr>
          <p:cNvPicPr>
            <a:picLocks noChangeAspect="1"/>
          </p:cNvPicPr>
          <p:nvPr/>
        </p:nvPicPr>
        <p:blipFill>
          <a:blip r:embed="rId2"/>
          <a:srcRect l="-1076" t="-1851"/>
          <a:stretch>
            <a:fillRect/>
          </a:stretch>
        </p:blipFill>
        <p:spPr>
          <a:xfrm>
            <a:off x="150813" y="80963"/>
            <a:ext cx="785812" cy="792162"/>
          </a:xfrm>
          <a:prstGeom prst="rect">
            <a:avLst/>
          </a:prstGeom>
          <a:noFill/>
          <a:ln w="9525">
            <a:noFill/>
          </a:ln>
        </p:spPr>
      </p:pic>
      <p:pic>
        <p:nvPicPr>
          <p:cNvPr id="16391" name="Picture 8">
            <a:hlinkClick r:id="" action="ppaction://hlinkshowjump?jump=previousslide"/>
          </p:cNvPr>
          <p:cNvPicPr/>
          <p:nvPr/>
        </p:nvPicPr>
        <p:blipFill>
          <a:blip r:embed="rId3"/>
          <a:srcRect r="-1076"/>
          <a:stretch>
            <a:fillRect/>
          </a:stretch>
        </p:blipFill>
        <p:spPr>
          <a:xfrm>
            <a:off x="274638" y="6200775"/>
            <a:ext cx="468312" cy="468313"/>
          </a:xfrm>
          <a:prstGeom prst="rect">
            <a:avLst/>
          </a:prstGeom>
          <a:noFill/>
          <a:ln w="9525">
            <a:noFill/>
          </a:ln>
        </p:spPr>
      </p:pic>
      <p:sp>
        <p:nvSpPr>
          <p:cNvPr id="16392" name="文本框 26"/>
          <p:cNvSpPr/>
          <p:nvPr/>
        </p:nvSpPr>
        <p:spPr>
          <a:xfrm>
            <a:off x="1128713" y="117475"/>
            <a:ext cx="1871662" cy="338138"/>
          </a:xfrm>
          <a:prstGeom prst="rect">
            <a:avLst/>
          </a:prstGeom>
          <a:noFill/>
          <a:ln w="9525">
            <a:noFill/>
          </a:ln>
        </p:spPr>
        <p:txBody>
          <a:bodyPr>
            <a:spAutoFit/>
          </a:bodyPr>
          <a:p>
            <a:r>
              <a:rPr lang="zh-CN" altLang="zh-CN"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第二章</a:t>
            </a:r>
            <a:endParaRPr lang="zh-CN" altLang="zh-CN" dirty="0">
              <a:latin typeface="Arial" panose="020B0604020202020204" pitchFamily="34" charset="0"/>
            </a:endParaRPr>
          </a:p>
        </p:txBody>
      </p:sp>
      <p:sp>
        <p:nvSpPr>
          <p:cNvPr id="16393" name="矩形 27"/>
          <p:cNvSpPr/>
          <p:nvPr/>
        </p:nvSpPr>
        <p:spPr>
          <a:xfrm>
            <a:off x="1128713" y="1052513"/>
            <a:ext cx="11066462" cy="98425"/>
          </a:xfrm>
          <a:prstGeom prst="rect">
            <a:avLst/>
          </a:prstGeom>
          <a:solidFill>
            <a:srgbClr val="7FBA00"/>
          </a:solidFill>
          <a:ln w="9525">
            <a:noFill/>
          </a:ln>
        </p:spPr>
        <p:txBody>
          <a:bodyPr lIns="91436" tIns="45718" rIns="91436" bIns="45718" anchor="ctr"/>
          <a:p>
            <a:endParaRPr lang="zh-CN" altLang="zh-CN" sz="2200" dirty="0">
              <a:solidFill>
                <a:srgbClr val="FFFFFF"/>
              </a:solidFill>
              <a:latin typeface="宋体" panose="02010600030101010101" pitchFamily="2" charset="-122"/>
              <a:sym typeface="宋体" panose="02010600030101010101" pitchFamily="2" charset="-122"/>
            </a:endParaRPr>
          </a:p>
        </p:txBody>
      </p:sp>
      <p:sp>
        <p:nvSpPr>
          <p:cNvPr id="16394" name="矩形 25"/>
          <p:cNvSpPr/>
          <p:nvPr/>
        </p:nvSpPr>
        <p:spPr>
          <a:xfrm>
            <a:off x="1282700" y="2617788"/>
            <a:ext cx="3032125" cy="3043237"/>
          </a:xfrm>
          <a:prstGeom prst="rect">
            <a:avLst/>
          </a:prstGeom>
          <a:solidFill>
            <a:srgbClr val="FFFFFF">
              <a:alpha val="34117"/>
            </a:srgbClr>
          </a:solidFill>
          <a:ln w="25400">
            <a:noFill/>
          </a:ln>
        </p:spPr>
        <p:txBody>
          <a:bodyPr anchor="ctr"/>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16395" name="矩形 10"/>
          <p:cNvSpPr/>
          <p:nvPr/>
        </p:nvSpPr>
        <p:spPr>
          <a:xfrm>
            <a:off x="3505200" y="620713"/>
            <a:ext cx="3479800" cy="349250"/>
          </a:xfrm>
          <a:prstGeom prst="rect">
            <a:avLst/>
          </a:prstGeom>
          <a:noFill/>
          <a:ln w="9525">
            <a:noFill/>
          </a:ln>
        </p:spPr>
        <p:txBody>
          <a:bodyPr tIns="36000" bIns="36000">
            <a:spAutoFit/>
          </a:bodyPr>
          <a:p>
            <a:r>
              <a:rPr lang="zh-CN" alt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第二节   标准化的作用</a:t>
            </a:r>
            <a:endParaRPr lang="en-US" altLang="zh-CN" dirty="0">
              <a:latin typeface="Arial" panose="020B0604020202020204" pitchFamily="34" charset="0"/>
            </a:endParaRPr>
          </a:p>
        </p:txBody>
      </p:sp>
      <p:sp>
        <p:nvSpPr>
          <p:cNvPr id="16396" name="Rectangle 12"/>
          <p:cNvSpPr/>
          <p:nvPr/>
        </p:nvSpPr>
        <p:spPr>
          <a:xfrm>
            <a:off x="1284288" y="1831975"/>
            <a:ext cx="3048000" cy="628650"/>
          </a:xfrm>
          <a:prstGeom prst="rect">
            <a:avLst/>
          </a:prstGeom>
          <a:solidFill>
            <a:srgbClr val="7FBA00"/>
          </a:solidFill>
          <a:ln w="9525">
            <a:noFill/>
          </a:ln>
        </p:spPr>
        <p:txBody>
          <a:bodyPr lIns="68571" tIns="68571" rIns="68571" bIns="68571" anchor="ctr"/>
          <a:p>
            <a:pPr>
              <a:lnSpc>
                <a:spcPct val="90000"/>
              </a:lnSpc>
              <a:spcBef>
                <a:spcPct val="20000"/>
              </a:spcBef>
              <a:buSzPct val="90000"/>
            </a:pPr>
            <a:r>
              <a:rPr lang="zh-CN" altLang="en-US" sz="2000" b="1" dirty="0">
                <a:latin typeface="微软雅黑" panose="020B0503020204020204" pitchFamily="34" charset="-122"/>
                <a:ea typeface="微软雅黑" panose="020B0503020204020204" pitchFamily="34" charset="-122"/>
                <a:sym typeface="微软雅黑" panose="020B0503020204020204" pitchFamily="34" charset="-122"/>
              </a:rPr>
              <a:t>为什么需要标准化？</a:t>
            </a:r>
            <a:endParaRPr lang="en-US" altLang="zh-CN" dirty="0">
              <a:latin typeface="Arial" panose="020B0604020202020204" pitchFamily="34" charset="0"/>
            </a:endParaRPr>
          </a:p>
        </p:txBody>
      </p:sp>
      <p:sp>
        <p:nvSpPr>
          <p:cNvPr id="16397" name="Rectangle 14"/>
          <p:cNvSpPr/>
          <p:nvPr/>
        </p:nvSpPr>
        <p:spPr>
          <a:xfrm>
            <a:off x="1158875" y="1666875"/>
            <a:ext cx="3300413" cy="4137025"/>
          </a:xfrm>
          <a:prstGeom prst="rect">
            <a:avLst/>
          </a:prstGeom>
          <a:noFill/>
          <a:ln w="38100" cap="flat" cmpd="sng">
            <a:solidFill>
              <a:srgbClr val="7FBA00"/>
            </a:solidFill>
            <a:prstDash val="solid"/>
            <a:miter/>
            <a:headEnd type="none" w="med" len="med"/>
            <a:tailEnd type="none" w="med" len="med"/>
          </a:ln>
        </p:spPr>
        <p:txBody>
          <a:bodyPr lIns="68568" tIns="34285" rIns="68568" bIns="34285" anchor="ctr"/>
          <a:p>
            <a:pPr algn="ctr"/>
            <a:endParaRPr lang="zh-CN" altLang="zh-CN" sz="1700" dirty="0">
              <a:solidFill>
                <a:srgbClr val="FFFFFF"/>
              </a:solidFill>
              <a:latin typeface="Arial" panose="020B0604020202020204" pitchFamily="34" charset="0"/>
              <a:ea typeface="Segoe UI" panose="020B0502040204020203" pitchFamily="34" charset="0"/>
              <a:sym typeface="Segoe UI" panose="020B0502040204020203" pitchFamily="34" charset="0"/>
            </a:endParaRPr>
          </a:p>
        </p:txBody>
      </p:sp>
      <p:sp>
        <p:nvSpPr>
          <p:cNvPr id="18446" name="矩形 1"/>
          <p:cNvSpPr/>
          <p:nvPr/>
        </p:nvSpPr>
        <p:spPr>
          <a:xfrm>
            <a:off x="1266825" y="2933700"/>
            <a:ext cx="3048000" cy="2652713"/>
          </a:xfrm>
          <a:prstGeom prst="rect">
            <a:avLst/>
          </a:prstGeom>
          <a:noFill/>
          <a:ln w="9525">
            <a:noFill/>
          </a:ln>
        </p:spPr>
        <p:txBody>
          <a:bodyPr>
            <a:spAutoFit/>
          </a:bodyPr>
          <a:p>
            <a:pPr indent="457200">
              <a:lnSpc>
                <a:spcPct val="130000"/>
              </a:lnSpc>
            </a:pPr>
            <a:r>
              <a:rPr lang="zh-CN" altLang="en-US" sz="1600" dirty="0">
                <a:solidFill>
                  <a:schemeClr val="bg1"/>
                </a:solidFill>
                <a:latin typeface="微软雅黑" panose="020B0503020204020204" pitchFamily="34" charset="-122"/>
                <a:ea typeface="微软雅黑" panose="020B0503020204020204" pitchFamily="34" charset="-122"/>
                <a:sym typeface="Times New Roman" panose="02020603050405020304" pitchFamily="18" charset="0"/>
              </a:rPr>
              <a:t>客户需求的变化越来越快，一线员工流动率越来越高，随着人工成本的上升，动态用工和结构性用工又成为必然，在这样的市场环境和社会环境中，要保持</a:t>
            </a:r>
            <a:r>
              <a:rPr lang="zh-CN" altLang="en-US" sz="1600" b="1" dirty="0">
                <a:solidFill>
                  <a:srgbClr val="FFC000"/>
                </a:solidFill>
                <a:latin typeface="微软雅黑" panose="020B0503020204020204" pitchFamily="34" charset="-122"/>
                <a:ea typeface="微软雅黑" panose="020B0503020204020204" pitchFamily="34" charset="-122"/>
                <a:sym typeface="Times New Roman" panose="02020603050405020304" pitchFamily="18" charset="0"/>
              </a:rPr>
              <a:t>高质量、高效率、低成本和快速应变的竞争优势</a:t>
            </a:r>
            <a:r>
              <a:rPr lang="zh-CN" altLang="en-US" sz="1600" dirty="0">
                <a:solidFill>
                  <a:schemeClr val="bg1"/>
                </a:solidFill>
                <a:latin typeface="微软雅黑" panose="020B0503020204020204" pitchFamily="34" charset="-122"/>
                <a:ea typeface="微软雅黑" panose="020B0503020204020204" pitchFamily="34" charset="-122"/>
                <a:sym typeface="Times New Roman" panose="02020603050405020304" pitchFamily="18" charset="0"/>
              </a:rPr>
              <a:t>，标准化管理是至关重要。</a:t>
            </a:r>
            <a:endParaRPr lang="zh-CN" altLang="en-US" dirty="0">
              <a:latin typeface="Arial" panose="020B0604020202020204" pitchFamily="34" charset="0"/>
            </a:endParaRPr>
          </a:p>
        </p:txBody>
      </p:sp>
      <p:sp>
        <p:nvSpPr>
          <p:cNvPr id="16399" name="Rectangle 60"/>
          <p:cNvSpPr/>
          <p:nvPr/>
        </p:nvSpPr>
        <p:spPr>
          <a:xfrm>
            <a:off x="4667250" y="1673225"/>
            <a:ext cx="1889125" cy="971550"/>
          </a:xfrm>
          <a:prstGeom prst="rect">
            <a:avLst/>
          </a:prstGeom>
          <a:solidFill>
            <a:srgbClr val="7FBA00"/>
          </a:solidFill>
          <a:ln w="9525">
            <a:noFill/>
          </a:ln>
        </p:spPr>
        <p:txBody>
          <a:bodyPr lIns="121883" tIns="487532" rIns="121883" bIns="137160" anchor="b"/>
          <a:p>
            <a:pPr algn="ctr">
              <a:lnSpc>
                <a:spcPct val="90000"/>
              </a:lnSpc>
              <a:spcBef>
                <a:spcPts val="840"/>
              </a:spcBef>
              <a:buClr>
                <a:srgbClr val="FFFF99"/>
              </a:buClr>
              <a:buSzPct val="120000"/>
            </a:pPr>
            <a:endParaRPr lang="zh-CN" altLang="zh-CN" dirty="0">
              <a:solidFill>
                <a:srgbClr val="FFFFFF"/>
              </a:solidFill>
              <a:latin typeface="Arial" panose="020B0604020202020204" pitchFamily="34" charset="0"/>
              <a:sym typeface="Segoe UI" panose="020B0502040204020203" pitchFamily="34" charset="0"/>
            </a:endParaRPr>
          </a:p>
        </p:txBody>
      </p:sp>
      <p:sp>
        <p:nvSpPr>
          <p:cNvPr id="16400" name="Rectangle 60"/>
          <p:cNvSpPr/>
          <p:nvPr/>
        </p:nvSpPr>
        <p:spPr>
          <a:xfrm>
            <a:off x="4667250" y="2727325"/>
            <a:ext cx="1889125" cy="971550"/>
          </a:xfrm>
          <a:prstGeom prst="rect">
            <a:avLst/>
          </a:prstGeom>
          <a:solidFill>
            <a:srgbClr val="7FBA00"/>
          </a:solidFill>
          <a:ln w="9525">
            <a:noFill/>
          </a:ln>
        </p:spPr>
        <p:txBody>
          <a:bodyPr lIns="121883" tIns="487532" rIns="121883" bIns="137160" anchor="b"/>
          <a:p>
            <a:pPr algn="ctr">
              <a:lnSpc>
                <a:spcPct val="90000"/>
              </a:lnSpc>
              <a:spcBef>
                <a:spcPts val="840"/>
              </a:spcBef>
              <a:buClr>
                <a:srgbClr val="FFFF99"/>
              </a:buClr>
              <a:buSzPct val="120000"/>
            </a:pPr>
            <a:endParaRPr lang="zh-CN" altLang="zh-CN" dirty="0">
              <a:solidFill>
                <a:srgbClr val="FFFFFF"/>
              </a:solidFill>
              <a:latin typeface="Arial" panose="020B0604020202020204" pitchFamily="34" charset="0"/>
              <a:sym typeface="Segoe UI" panose="020B0502040204020203" pitchFamily="34" charset="0"/>
            </a:endParaRPr>
          </a:p>
        </p:txBody>
      </p:sp>
      <p:sp>
        <p:nvSpPr>
          <p:cNvPr id="16401" name="Rectangle 60"/>
          <p:cNvSpPr/>
          <p:nvPr/>
        </p:nvSpPr>
        <p:spPr>
          <a:xfrm>
            <a:off x="4667250" y="3781425"/>
            <a:ext cx="1889125" cy="971550"/>
          </a:xfrm>
          <a:prstGeom prst="rect">
            <a:avLst/>
          </a:prstGeom>
          <a:solidFill>
            <a:srgbClr val="7FBA00"/>
          </a:solidFill>
          <a:ln w="9525">
            <a:noFill/>
          </a:ln>
        </p:spPr>
        <p:txBody>
          <a:bodyPr lIns="121883" tIns="487532" rIns="121883" bIns="137160" anchor="b"/>
          <a:p>
            <a:pPr algn="ctr">
              <a:lnSpc>
                <a:spcPct val="90000"/>
              </a:lnSpc>
              <a:spcBef>
                <a:spcPts val="840"/>
              </a:spcBef>
              <a:buClr>
                <a:srgbClr val="FFFF99"/>
              </a:buClr>
              <a:buSzPct val="120000"/>
            </a:pPr>
            <a:endParaRPr lang="zh-CN" altLang="zh-CN" dirty="0">
              <a:solidFill>
                <a:srgbClr val="FFFFFF"/>
              </a:solidFill>
              <a:latin typeface="Arial" panose="020B0604020202020204" pitchFamily="34" charset="0"/>
              <a:sym typeface="Segoe UI" panose="020B0502040204020203" pitchFamily="34" charset="0"/>
            </a:endParaRPr>
          </a:p>
        </p:txBody>
      </p:sp>
      <p:sp>
        <p:nvSpPr>
          <p:cNvPr id="16402" name="Rectangle 60"/>
          <p:cNvSpPr/>
          <p:nvPr/>
        </p:nvSpPr>
        <p:spPr>
          <a:xfrm>
            <a:off x="4667250" y="4835525"/>
            <a:ext cx="1889125" cy="971550"/>
          </a:xfrm>
          <a:prstGeom prst="rect">
            <a:avLst/>
          </a:prstGeom>
          <a:solidFill>
            <a:srgbClr val="7FBA00"/>
          </a:solidFill>
          <a:ln w="9525">
            <a:noFill/>
          </a:ln>
        </p:spPr>
        <p:txBody>
          <a:bodyPr lIns="121883" tIns="487532" rIns="121883" bIns="137160" anchor="b"/>
          <a:p>
            <a:pPr algn="ctr">
              <a:lnSpc>
                <a:spcPct val="90000"/>
              </a:lnSpc>
              <a:spcBef>
                <a:spcPts val="840"/>
              </a:spcBef>
              <a:buClr>
                <a:srgbClr val="FFFF99"/>
              </a:buClr>
              <a:buSzPct val="120000"/>
            </a:pPr>
            <a:endParaRPr lang="zh-CN" altLang="zh-CN" dirty="0">
              <a:solidFill>
                <a:srgbClr val="FFFFFF"/>
              </a:solidFill>
              <a:latin typeface="Arial" panose="020B0604020202020204" pitchFamily="34" charset="0"/>
              <a:sym typeface="Segoe UI" panose="020B0502040204020203" pitchFamily="34" charset="0"/>
            </a:endParaRPr>
          </a:p>
        </p:txBody>
      </p:sp>
      <p:sp>
        <p:nvSpPr>
          <p:cNvPr id="16403" name="Rectangle 60"/>
          <p:cNvSpPr/>
          <p:nvPr/>
        </p:nvSpPr>
        <p:spPr>
          <a:xfrm>
            <a:off x="6764338" y="1651000"/>
            <a:ext cx="4660900" cy="971550"/>
          </a:xfrm>
          <a:prstGeom prst="rect">
            <a:avLst/>
          </a:prstGeom>
          <a:solidFill>
            <a:srgbClr val="7FBA00"/>
          </a:solidFill>
          <a:ln w="9525">
            <a:noFill/>
          </a:ln>
        </p:spPr>
        <p:txBody>
          <a:bodyPr lIns="121883" tIns="487532" rIns="121883" bIns="137160" anchor="b"/>
          <a:p>
            <a:pPr algn="ctr">
              <a:lnSpc>
                <a:spcPct val="90000"/>
              </a:lnSpc>
              <a:spcBef>
                <a:spcPts val="840"/>
              </a:spcBef>
              <a:buClr>
                <a:srgbClr val="FFFF99"/>
              </a:buClr>
              <a:buSzPct val="120000"/>
            </a:pPr>
            <a:endParaRPr lang="zh-CN" altLang="zh-CN" dirty="0">
              <a:solidFill>
                <a:srgbClr val="FFFFFF"/>
              </a:solidFill>
              <a:latin typeface="Arial" panose="020B0604020202020204" pitchFamily="34" charset="0"/>
              <a:sym typeface="Segoe UI" panose="020B0502040204020203" pitchFamily="34" charset="0"/>
            </a:endParaRPr>
          </a:p>
        </p:txBody>
      </p:sp>
      <p:sp>
        <p:nvSpPr>
          <p:cNvPr id="16404" name="Rectangle 60"/>
          <p:cNvSpPr/>
          <p:nvPr/>
        </p:nvSpPr>
        <p:spPr>
          <a:xfrm>
            <a:off x="6764338" y="2711450"/>
            <a:ext cx="4660900" cy="971550"/>
          </a:xfrm>
          <a:prstGeom prst="rect">
            <a:avLst/>
          </a:prstGeom>
          <a:solidFill>
            <a:srgbClr val="7FBA00"/>
          </a:solidFill>
          <a:ln w="9525">
            <a:noFill/>
          </a:ln>
        </p:spPr>
        <p:txBody>
          <a:bodyPr lIns="121883" tIns="487532" rIns="121883" bIns="137160" anchor="b"/>
          <a:p>
            <a:pPr algn="ctr">
              <a:lnSpc>
                <a:spcPct val="90000"/>
              </a:lnSpc>
              <a:spcBef>
                <a:spcPts val="840"/>
              </a:spcBef>
              <a:buClr>
                <a:srgbClr val="FFFF99"/>
              </a:buClr>
              <a:buSzPct val="120000"/>
            </a:pPr>
            <a:endParaRPr lang="zh-CN" altLang="zh-CN" dirty="0">
              <a:solidFill>
                <a:srgbClr val="FFFFFF"/>
              </a:solidFill>
              <a:latin typeface="Arial" panose="020B0604020202020204" pitchFamily="34" charset="0"/>
              <a:sym typeface="Segoe UI" panose="020B0502040204020203" pitchFamily="34" charset="0"/>
            </a:endParaRPr>
          </a:p>
        </p:txBody>
      </p:sp>
      <p:sp>
        <p:nvSpPr>
          <p:cNvPr id="16405" name="Rectangle 60"/>
          <p:cNvSpPr/>
          <p:nvPr/>
        </p:nvSpPr>
        <p:spPr>
          <a:xfrm>
            <a:off x="6764338" y="3771900"/>
            <a:ext cx="4660900" cy="971550"/>
          </a:xfrm>
          <a:prstGeom prst="rect">
            <a:avLst/>
          </a:prstGeom>
          <a:solidFill>
            <a:srgbClr val="7FBA00"/>
          </a:solidFill>
          <a:ln w="9525">
            <a:noFill/>
          </a:ln>
        </p:spPr>
        <p:txBody>
          <a:bodyPr lIns="121883" tIns="487532" rIns="121883" bIns="137160" anchor="b"/>
          <a:p>
            <a:pPr algn="ctr">
              <a:lnSpc>
                <a:spcPct val="90000"/>
              </a:lnSpc>
              <a:spcBef>
                <a:spcPts val="840"/>
              </a:spcBef>
              <a:buClr>
                <a:srgbClr val="FFFF99"/>
              </a:buClr>
              <a:buSzPct val="120000"/>
            </a:pPr>
            <a:endParaRPr lang="zh-CN" altLang="zh-CN" dirty="0">
              <a:solidFill>
                <a:srgbClr val="FFFFFF"/>
              </a:solidFill>
              <a:latin typeface="Arial" panose="020B0604020202020204" pitchFamily="34" charset="0"/>
              <a:sym typeface="Segoe UI" panose="020B0502040204020203" pitchFamily="34" charset="0"/>
            </a:endParaRPr>
          </a:p>
        </p:txBody>
      </p:sp>
      <p:sp>
        <p:nvSpPr>
          <p:cNvPr id="16406" name="Rectangle 60"/>
          <p:cNvSpPr/>
          <p:nvPr/>
        </p:nvSpPr>
        <p:spPr>
          <a:xfrm>
            <a:off x="6764338" y="4832350"/>
            <a:ext cx="4660900" cy="971550"/>
          </a:xfrm>
          <a:prstGeom prst="rect">
            <a:avLst/>
          </a:prstGeom>
          <a:solidFill>
            <a:srgbClr val="7FBA00"/>
          </a:solidFill>
          <a:ln w="9525">
            <a:noFill/>
          </a:ln>
        </p:spPr>
        <p:txBody>
          <a:bodyPr lIns="121883" tIns="487532" rIns="121883" bIns="137160" anchor="b"/>
          <a:p>
            <a:pPr algn="ctr">
              <a:lnSpc>
                <a:spcPct val="90000"/>
              </a:lnSpc>
              <a:spcBef>
                <a:spcPts val="840"/>
              </a:spcBef>
              <a:buClr>
                <a:srgbClr val="FFFF99"/>
              </a:buClr>
              <a:buSzPct val="120000"/>
            </a:pPr>
            <a:endParaRPr lang="zh-CN" altLang="zh-CN" dirty="0">
              <a:solidFill>
                <a:srgbClr val="FFFFFF"/>
              </a:solidFill>
              <a:latin typeface="Arial" panose="020B0604020202020204" pitchFamily="34" charset="0"/>
              <a:sym typeface="Segoe UI" panose="020B0502040204020203" pitchFamily="34" charset="0"/>
            </a:endParaRPr>
          </a:p>
        </p:txBody>
      </p:sp>
      <p:sp>
        <p:nvSpPr>
          <p:cNvPr id="18455" name="矩形 39"/>
          <p:cNvSpPr/>
          <p:nvPr/>
        </p:nvSpPr>
        <p:spPr>
          <a:xfrm>
            <a:off x="7226300" y="1917700"/>
            <a:ext cx="3479800" cy="503238"/>
          </a:xfrm>
          <a:prstGeom prst="rect">
            <a:avLst/>
          </a:prstGeom>
          <a:noFill/>
          <a:ln w="9525">
            <a:noFill/>
          </a:ln>
        </p:spPr>
        <p:txBody>
          <a:bodyPr tIns="36000" bIns="36000">
            <a:spAutoFit/>
          </a:bodyPr>
          <a:p>
            <a:r>
              <a:rPr lang="zh-CN" altLang="en-US" sz="28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提高效率，节约成本</a:t>
            </a:r>
            <a:endParaRPr lang="en-US" altLang="zh-CN" dirty="0">
              <a:latin typeface="Arial" panose="020B0604020202020204" pitchFamily="34" charset="0"/>
            </a:endParaRPr>
          </a:p>
        </p:txBody>
      </p:sp>
      <p:sp>
        <p:nvSpPr>
          <p:cNvPr id="16408" name="矩形 2"/>
          <p:cNvSpPr/>
          <p:nvPr/>
        </p:nvSpPr>
        <p:spPr>
          <a:xfrm>
            <a:off x="5821363" y="1984375"/>
            <a:ext cx="709612" cy="584200"/>
          </a:xfrm>
          <a:prstGeom prst="rect">
            <a:avLst/>
          </a:prstGeom>
          <a:noFill/>
          <a:ln w="9525">
            <a:noFill/>
          </a:ln>
        </p:spPr>
        <p:txBody>
          <a:bodyPr wrap="none">
            <a:spAutoFit/>
          </a:bodyPr>
          <a:p>
            <a:r>
              <a:rPr lang="zh-CN" altLang="en-US" sz="3200" dirty="0">
                <a:solidFill>
                  <a:schemeClr val="bg1"/>
                </a:solidFill>
                <a:latin typeface="Arial Unicode MS" pitchFamily="34" charset="-122"/>
                <a:ea typeface="Arial Unicode MS" pitchFamily="34" charset="-122"/>
                <a:sym typeface="Arial Unicode MS" pitchFamily="34" charset="-122"/>
              </a:rPr>
              <a:t> ①</a:t>
            </a:r>
            <a:endParaRPr lang="zh-CN" altLang="en-US" dirty="0">
              <a:latin typeface="Arial" panose="020B0604020202020204" pitchFamily="34" charset="0"/>
            </a:endParaRPr>
          </a:p>
        </p:txBody>
      </p:sp>
      <p:sp>
        <p:nvSpPr>
          <p:cNvPr id="16409" name="矩形 40"/>
          <p:cNvSpPr/>
          <p:nvPr/>
        </p:nvSpPr>
        <p:spPr>
          <a:xfrm>
            <a:off x="5821363" y="3094038"/>
            <a:ext cx="709612" cy="584200"/>
          </a:xfrm>
          <a:prstGeom prst="rect">
            <a:avLst/>
          </a:prstGeom>
          <a:noFill/>
          <a:ln w="9525">
            <a:noFill/>
          </a:ln>
        </p:spPr>
        <p:txBody>
          <a:bodyPr wrap="none">
            <a:spAutoFit/>
          </a:bodyPr>
          <a:p>
            <a:r>
              <a:rPr lang="zh-CN" altLang="en-US" sz="3200" dirty="0">
                <a:solidFill>
                  <a:schemeClr val="bg1"/>
                </a:solidFill>
                <a:latin typeface="Arial Unicode MS" pitchFamily="34" charset="-122"/>
                <a:ea typeface="Arial Unicode MS" pitchFamily="34" charset="-122"/>
                <a:sym typeface="Arial Unicode MS" pitchFamily="34" charset="-122"/>
              </a:rPr>
              <a:t> ②</a:t>
            </a:r>
            <a:endParaRPr lang="zh-CN" altLang="en-US" dirty="0">
              <a:latin typeface="Arial" panose="020B0604020202020204" pitchFamily="34" charset="0"/>
            </a:endParaRPr>
          </a:p>
        </p:txBody>
      </p:sp>
      <p:sp>
        <p:nvSpPr>
          <p:cNvPr id="16410" name="矩形 41"/>
          <p:cNvSpPr/>
          <p:nvPr/>
        </p:nvSpPr>
        <p:spPr>
          <a:xfrm>
            <a:off x="5821363" y="4159250"/>
            <a:ext cx="709612" cy="584200"/>
          </a:xfrm>
          <a:prstGeom prst="rect">
            <a:avLst/>
          </a:prstGeom>
          <a:noFill/>
          <a:ln w="9525">
            <a:noFill/>
          </a:ln>
        </p:spPr>
        <p:txBody>
          <a:bodyPr wrap="none">
            <a:spAutoFit/>
          </a:bodyPr>
          <a:p>
            <a:r>
              <a:rPr lang="zh-CN" altLang="en-US" sz="3200" dirty="0">
                <a:solidFill>
                  <a:schemeClr val="bg1"/>
                </a:solidFill>
                <a:latin typeface="Arial Unicode MS" pitchFamily="34" charset="-122"/>
                <a:ea typeface="Arial Unicode MS" pitchFamily="34" charset="-122"/>
                <a:sym typeface="Arial Unicode MS" pitchFamily="34" charset="-122"/>
              </a:rPr>
              <a:t> ③</a:t>
            </a:r>
            <a:endParaRPr lang="zh-CN" altLang="en-US" dirty="0">
              <a:latin typeface="Arial" panose="020B0604020202020204" pitchFamily="34" charset="0"/>
            </a:endParaRPr>
          </a:p>
        </p:txBody>
      </p:sp>
      <p:sp>
        <p:nvSpPr>
          <p:cNvPr id="16411" name="矩形 42"/>
          <p:cNvSpPr/>
          <p:nvPr/>
        </p:nvSpPr>
        <p:spPr>
          <a:xfrm>
            <a:off x="5821363" y="5219700"/>
            <a:ext cx="709612" cy="584200"/>
          </a:xfrm>
          <a:prstGeom prst="rect">
            <a:avLst/>
          </a:prstGeom>
          <a:noFill/>
          <a:ln w="9525">
            <a:noFill/>
          </a:ln>
        </p:spPr>
        <p:txBody>
          <a:bodyPr wrap="none">
            <a:spAutoFit/>
          </a:bodyPr>
          <a:p>
            <a:r>
              <a:rPr lang="zh-CN" altLang="en-US" sz="3200" dirty="0">
                <a:solidFill>
                  <a:schemeClr val="bg1"/>
                </a:solidFill>
                <a:latin typeface="Arial Unicode MS" pitchFamily="34" charset="-122"/>
                <a:ea typeface="Arial Unicode MS" pitchFamily="34" charset="-122"/>
                <a:sym typeface="Arial Unicode MS" pitchFamily="34" charset="-122"/>
              </a:rPr>
              <a:t> ④</a:t>
            </a:r>
            <a:endParaRPr lang="zh-CN" altLang="en-US" dirty="0">
              <a:latin typeface="Arial" panose="020B0604020202020204" pitchFamily="34" charset="0"/>
            </a:endParaRPr>
          </a:p>
        </p:txBody>
      </p:sp>
      <p:sp>
        <p:nvSpPr>
          <p:cNvPr id="18460" name="矩形 43"/>
          <p:cNvSpPr/>
          <p:nvPr/>
        </p:nvSpPr>
        <p:spPr>
          <a:xfrm>
            <a:off x="7226300" y="2955925"/>
            <a:ext cx="3479800" cy="503238"/>
          </a:xfrm>
          <a:prstGeom prst="rect">
            <a:avLst/>
          </a:prstGeom>
          <a:noFill/>
          <a:ln w="9525">
            <a:noFill/>
          </a:ln>
        </p:spPr>
        <p:txBody>
          <a:bodyPr tIns="36000" bIns="36000">
            <a:spAutoFit/>
          </a:bodyPr>
          <a:p>
            <a:r>
              <a:rPr lang="zh-CN" altLang="en-US" sz="28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监督检查，明确责任</a:t>
            </a:r>
            <a:endParaRPr lang="en-US" altLang="zh-CN" dirty="0">
              <a:latin typeface="Arial" panose="020B0604020202020204" pitchFamily="34" charset="0"/>
            </a:endParaRPr>
          </a:p>
        </p:txBody>
      </p:sp>
      <p:sp>
        <p:nvSpPr>
          <p:cNvPr id="18461" name="矩形 44"/>
          <p:cNvSpPr/>
          <p:nvPr/>
        </p:nvSpPr>
        <p:spPr>
          <a:xfrm>
            <a:off x="7226300" y="3994150"/>
            <a:ext cx="3479800" cy="503238"/>
          </a:xfrm>
          <a:prstGeom prst="rect">
            <a:avLst/>
          </a:prstGeom>
          <a:noFill/>
          <a:ln w="9525">
            <a:noFill/>
          </a:ln>
        </p:spPr>
        <p:txBody>
          <a:bodyPr tIns="36000" bIns="36000">
            <a:spAutoFit/>
          </a:bodyPr>
          <a:p>
            <a:r>
              <a:rPr lang="zh-CN" altLang="en-US" sz="28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储备经验，持续改进</a:t>
            </a:r>
            <a:endParaRPr lang="en-US" altLang="zh-CN" dirty="0">
              <a:latin typeface="Arial" panose="020B0604020202020204" pitchFamily="34" charset="0"/>
            </a:endParaRPr>
          </a:p>
        </p:txBody>
      </p:sp>
      <p:sp>
        <p:nvSpPr>
          <p:cNvPr id="18462" name="矩形 45"/>
          <p:cNvSpPr/>
          <p:nvPr/>
        </p:nvSpPr>
        <p:spPr>
          <a:xfrm>
            <a:off x="7226300" y="5033963"/>
            <a:ext cx="3479800" cy="503237"/>
          </a:xfrm>
          <a:prstGeom prst="rect">
            <a:avLst/>
          </a:prstGeom>
          <a:noFill/>
          <a:ln w="9525">
            <a:noFill/>
          </a:ln>
        </p:spPr>
        <p:txBody>
          <a:bodyPr tIns="36000" bIns="36000">
            <a:spAutoFit/>
          </a:bodyPr>
          <a:p>
            <a:r>
              <a:rPr lang="zh-CN" altLang="en-US" sz="28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交接培训，大量复制</a:t>
            </a:r>
            <a:endParaRPr lang="en-US" altLang="zh-CN" dirty="0">
              <a:latin typeface="Arial" panose="020B0604020202020204" pitchFamily="34" charset="0"/>
            </a:endParaRPr>
          </a:p>
        </p:txBody>
      </p:sp>
      <p:pic>
        <p:nvPicPr>
          <p:cNvPr id="16415" name="图片 46"/>
          <p:cNvPicPr>
            <a:picLocks noChangeAspect="1"/>
          </p:cNvPicPr>
          <p:nvPr/>
        </p:nvPicPr>
        <p:blipFill>
          <a:blip r:embed="rId4">
            <a:biLevel thresh="50000"/>
            <a:grayscl/>
          </a:blip>
          <a:stretch>
            <a:fillRect/>
          </a:stretch>
        </p:blipFill>
        <p:spPr>
          <a:xfrm>
            <a:off x="4813300" y="3873500"/>
            <a:ext cx="827088" cy="828675"/>
          </a:xfrm>
          <a:prstGeom prst="rect">
            <a:avLst/>
          </a:prstGeom>
          <a:noFill/>
          <a:ln w="9525">
            <a:noFill/>
          </a:ln>
        </p:spPr>
      </p:pic>
      <p:pic>
        <p:nvPicPr>
          <p:cNvPr id="16416" name="Picture 7"/>
          <p:cNvPicPr>
            <a:picLocks noChangeAspect="1"/>
          </p:cNvPicPr>
          <p:nvPr/>
        </p:nvPicPr>
        <p:blipFill>
          <a:blip r:embed="rId5">
            <a:biLevel thresh="50000"/>
            <a:grayscl/>
          </a:blip>
          <a:stretch>
            <a:fillRect/>
          </a:stretch>
        </p:blipFill>
        <p:spPr>
          <a:xfrm>
            <a:off x="4770438" y="1639888"/>
            <a:ext cx="911225" cy="992187"/>
          </a:xfrm>
          <a:prstGeom prst="rect">
            <a:avLst/>
          </a:prstGeom>
          <a:noFill/>
          <a:ln w="9525">
            <a:noFill/>
          </a:ln>
        </p:spPr>
      </p:pic>
      <p:sp>
        <p:nvSpPr>
          <p:cNvPr id="16417" name="Freeform 22"/>
          <p:cNvSpPr>
            <a:spLocks noEditPoints="1"/>
          </p:cNvSpPr>
          <p:nvPr/>
        </p:nvSpPr>
        <p:spPr>
          <a:xfrm>
            <a:off x="4867275" y="2847975"/>
            <a:ext cx="719138" cy="719138"/>
          </a:xfrm>
          <a:custGeom>
            <a:avLst/>
            <a:gdLst/>
            <a:ahLst/>
            <a:cxnLst/>
            <a:pathLst/>
          </a:custGeom>
          <a:solidFill>
            <a:srgbClr val="FFFFFF">
              <a:alpha val="100000"/>
            </a:srgbClr>
          </a:solidFill>
          <a:ln w="9525">
            <a:noFill/>
          </a:ln>
        </p:spPr>
        <p:txBody>
          <a:bodyPr/>
          <a:p>
            <a:endParaRPr lang="zh-CN" altLang="en-US"/>
          </a:p>
        </p:txBody>
      </p:sp>
      <p:pic>
        <p:nvPicPr>
          <p:cNvPr id="16418" name="图片 3"/>
          <p:cNvPicPr>
            <a:picLocks noChangeAspect="1"/>
          </p:cNvPicPr>
          <p:nvPr/>
        </p:nvPicPr>
        <p:blipFill>
          <a:blip r:embed="rId6"/>
          <a:stretch>
            <a:fillRect/>
          </a:stretch>
        </p:blipFill>
        <p:spPr>
          <a:xfrm>
            <a:off x="4705350" y="4787900"/>
            <a:ext cx="1042988" cy="1058863"/>
          </a:xfrm>
          <a:prstGeom prst="rect">
            <a:avLst/>
          </a:prstGeom>
          <a:noFill/>
          <a:ln w="9525">
            <a:noFill/>
          </a:ln>
        </p:spPr>
      </p:pic>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8446"/>
                                        </p:tgtEl>
                                        <p:attrNameLst>
                                          <p:attrName>style.visibility</p:attrName>
                                        </p:attrNameLst>
                                      </p:cBhvr>
                                      <p:to>
                                        <p:strVal val="visible"/>
                                      </p:to>
                                    </p:set>
                                    <p:anim calcmode="lin" valueType="num">
                                      <p:cBhvr>
                                        <p:cTn id="7" dur="500" fill="hold"/>
                                        <p:tgtEl>
                                          <p:spTgt spid="18446"/>
                                        </p:tgtEl>
                                        <p:attrNameLst>
                                          <p:attrName>ppt_w</p:attrName>
                                        </p:attrNameLst>
                                      </p:cBhvr>
                                      <p:tavLst>
                                        <p:tav tm="0">
                                          <p:val>
                                            <p:fltVal val="0.000000"/>
                                          </p:val>
                                        </p:tav>
                                        <p:tav tm="100000">
                                          <p:val>
                                            <p:strVal val="#ppt_w"/>
                                          </p:val>
                                        </p:tav>
                                      </p:tavLst>
                                    </p:anim>
                                    <p:anim calcmode="lin" valueType="num">
                                      <p:cBhvr>
                                        <p:cTn id="8" dur="500" fill="hold"/>
                                        <p:tgtEl>
                                          <p:spTgt spid="18446"/>
                                        </p:tgtEl>
                                        <p:attrNameLst>
                                          <p:attrName>ppt_h</p:attrName>
                                        </p:attrNameLst>
                                      </p:cBhvr>
                                      <p:tavLst>
                                        <p:tav tm="0">
                                          <p:val>
                                            <p:fltVal val="0.000000"/>
                                          </p:val>
                                        </p:tav>
                                        <p:tav tm="100000">
                                          <p:val>
                                            <p:strVal val="#ppt_h"/>
                                          </p:val>
                                        </p:tav>
                                      </p:tavLst>
                                    </p:anim>
                                    <p:animEffect filter="fade">
                                      <p:cBhvr>
                                        <p:cTn id="9" dur="500"/>
                                        <p:tgtEl>
                                          <p:spTgt spid="18446"/>
                                        </p:tgtEl>
                                      </p:cBhvr>
                                    </p:animEffect>
                                    <p:anim calcmode="lin" valueType="num">
                                      <p:cBhvr>
                                        <p:cTn id="10" dur="500" fill="hold"/>
                                        <p:tgtEl>
                                          <p:spTgt spid="18446"/>
                                        </p:tgtEl>
                                        <p:attrNameLst>
                                          <p:attrName>ppt_x</p:attrName>
                                        </p:attrNameLst>
                                      </p:cBhvr>
                                      <p:tavLst>
                                        <p:tav tm="0">
                                          <p:val>
                                            <p:fltVal val="0.500000"/>
                                          </p:val>
                                        </p:tav>
                                        <p:tav tm="100000">
                                          <p:val>
                                            <p:strVal val="#ppt_x"/>
                                          </p:val>
                                        </p:tav>
                                      </p:tavLst>
                                    </p:anim>
                                    <p:anim calcmode="lin" valueType="num">
                                      <p:cBhvr>
                                        <p:cTn id="11" dur="500" fill="hold"/>
                                        <p:tgtEl>
                                          <p:spTgt spid="18446"/>
                                        </p:tgtEl>
                                        <p:attrNameLst>
                                          <p:attrName>ppt_y</p:attrName>
                                        </p:attrNameLst>
                                      </p:cBhvr>
                                      <p:tavLst>
                                        <p:tav tm="0">
                                          <p:val>
                                            <p:fltVal val="0.500000"/>
                                          </p:val>
                                        </p:tav>
                                        <p:tav tm="100000">
                                          <p:val>
                                            <p:strVal val="#ppt_y"/>
                                          </p:val>
                                        </p:tav>
                                      </p:tavLst>
                                    </p:anim>
                                  </p:childTnLst>
                                </p:cTn>
                              </p:par>
                              <p:par>
                                <p:cTn id="12" presetID="8" presetClass="emph" presetSubtype="0" fill="hold" grpId="1" nodeType="withEffect">
                                  <p:stCondLst>
                                    <p:cond delay="0"/>
                                  </p:stCondLst>
                                  <p:childTnLst>
                                    <p:animRot by="43200000">
                                      <p:cBhvr>
                                        <p:cTn id="13" dur="500" fill="hold"/>
                                        <p:tgtEl>
                                          <p:spTgt spid="18446"/>
                                        </p:tgtEl>
                                        <p:attrNameLst>
                                          <p:attrName>r</p:attrName>
                                        </p:attrNameLst>
                                      </p:cBhvr>
                                    </p:animRot>
                                  </p:childTnLst>
                                </p:cTn>
                              </p:par>
                            </p:childTnLst>
                          </p:cTn>
                        </p:par>
                        <p:par>
                          <p:cTn id="14" fill="hold">
                            <p:stCondLst>
                              <p:cond delay="500"/>
                            </p:stCondLst>
                            <p:childTnLst>
                              <p:par>
                                <p:cTn id="15" presetID="2" presetClass="entr" presetSubtype="3" fill="hold" grpId="0" nodeType="afterEffect">
                                  <p:stCondLst>
                                    <p:cond delay="0"/>
                                  </p:stCondLst>
                                  <p:childTnLst>
                                    <p:set>
                                      <p:cBhvr>
                                        <p:cTn id="16" dur="1" fill="hold">
                                          <p:stCondLst>
                                            <p:cond delay="0"/>
                                          </p:stCondLst>
                                        </p:cTn>
                                        <p:tgtEl>
                                          <p:spTgt spid="18455"/>
                                        </p:tgtEl>
                                        <p:attrNameLst>
                                          <p:attrName>style.visibility</p:attrName>
                                        </p:attrNameLst>
                                      </p:cBhvr>
                                      <p:to>
                                        <p:strVal val="visible"/>
                                      </p:to>
                                    </p:set>
                                    <p:anim calcmode="lin" valueType="num">
                                      <p:cBhvr>
                                        <p:cTn id="17" dur="500" fill="hold"/>
                                        <p:tgtEl>
                                          <p:spTgt spid="18455"/>
                                        </p:tgtEl>
                                        <p:attrNameLst>
                                          <p:attrName>ppt_x</p:attrName>
                                        </p:attrNameLst>
                                      </p:cBhvr>
                                      <p:tavLst>
                                        <p:tav tm="0">
                                          <p:val>
                                            <p:strVal val="1+#ppt_w/2"/>
                                          </p:val>
                                        </p:tav>
                                        <p:tav tm="100000">
                                          <p:val>
                                            <p:strVal val="#ppt_x"/>
                                          </p:val>
                                        </p:tav>
                                      </p:tavLst>
                                    </p:anim>
                                    <p:anim calcmode="lin" valueType="num">
                                      <p:cBhvr>
                                        <p:cTn id="18" dur="500" fill="hold"/>
                                        <p:tgtEl>
                                          <p:spTgt spid="18455"/>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150"/>
                                  </p:stCondLst>
                                  <p:childTnLst>
                                    <p:set>
                                      <p:cBhvr>
                                        <p:cTn id="20" dur="1" fill="hold">
                                          <p:stCondLst>
                                            <p:cond delay="0"/>
                                          </p:stCondLst>
                                        </p:cTn>
                                        <p:tgtEl>
                                          <p:spTgt spid="18460"/>
                                        </p:tgtEl>
                                        <p:attrNameLst>
                                          <p:attrName>style.visibility</p:attrName>
                                        </p:attrNameLst>
                                      </p:cBhvr>
                                      <p:to>
                                        <p:strVal val="visible"/>
                                      </p:to>
                                    </p:set>
                                    <p:anim calcmode="lin" valueType="num">
                                      <p:cBhvr>
                                        <p:cTn id="21" dur="500" fill="hold"/>
                                        <p:tgtEl>
                                          <p:spTgt spid="18460"/>
                                        </p:tgtEl>
                                        <p:attrNameLst>
                                          <p:attrName>ppt_x</p:attrName>
                                        </p:attrNameLst>
                                      </p:cBhvr>
                                      <p:tavLst>
                                        <p:tav tm="0">
                                          <p:val>
                                            <p:strVal val="1+#ppt_w/2"/>
                                          </p:val>
                                        </p:tav>
                                        <p:tav tm="100000">
                                          <p:val>
                                            <p:strVal val="#ppt_x"/>
                                          </p:val>
                                        </p:tav>
                                      </p:tavLst>
                                    </p:anim>
                                    <p:anim calcmode="lin" valueType="num">
                                      <p:cBhvr>
                                        <p:cTn id="22" dur="500" fill="hold"/>
                                        <p:tgtEl>
                                          <p:spTgt spid="18460"/>
                                        </p:tgtEl>
                                        <p:attrNameLst>
                                          <p:attrName>ppt_y</p:attrName>
                                        </p:attrNameLst>
                                      </p:cBhvr>
                                      <p:tavLst>
                                        <p:tav tm="0">
                                          <p:val>
                                            <p:strVal val="0-#ppt_h/2"/>
                                          </p:val>
                                        </p:tav>
                                        <p:tav tm="100000">
                                          <p:val>
                                            <p:strVal val="#ppt_y"/>
                                          </p:val>
                                        </p:tav>
                                      </p:tavLst>
                                    </p:anim>
                                  </p:childTnLst>
                                </p:cTn>
                              </p:par>
                              <p:par>
                                <p:cTn id="23" presetID="2" presetClass="entr" presetSubtype="3" fill="hold" grpId="0" nodeType="withEffect">
                                  <p:stCondLst>
                                    <p:cond delay="300"/>
                                  </p:stCondLst>
                                  <p:childTnLst>
                                    <p:set>
                                      <p:cBhvr>
                                        <p:cTn id="24" dur="1" fill="hold">
                                          <p:stCondLst>
                                            <p:cond delay="0"/>
                                          </p:stCondLst>
                                        </p:cTn>
                                        <p:tgtEl>
                                          <p:spTgt spid="18461"/>
                                        </p:tgtEl>
                                        <p:attrNameLst>
                                          <p:attrName>style.visibility</p:attrName>
                                        </p:attrNameLst>
                                      </p:cBhvr>
                                      <p:to>
                                        <p:strVal val="visible"/>
                                      </p:to>
                                    </p:set>
                                    <p:anim calcmode="lin" valueType="num">
                                      <p:cBhvr>
                                        <p:cTn id="25" dur="500" fill="hold"/>
                                        <p:tgtEl>
                                          <p:spTgt spid="18461"/>
                                        </p:tgtEl>
                                        <p:attrNameLst>
                                          <p:attrName>ppt_x</p:attrName>
                                        </p:attrNameLst>
                                      </p:cBhvr>
                                      <p:tavLst>
                                        <p:tav tm="0">
                                          <p:val>
                                            <p:strVal val="1+#ppt_w/2"/>
                                          </p:val>
                                        </p:tav>
                                        <p:tav tm="100000">
                                          <p:val>
                                            <p:strVal val="#ppt_x"/>
                                          </p:val>
                                        </p:tav>
                                      </p:tavLst>
                                    </p:anim>
                                    <p:anim calcmode="lin" valueType="num">
                                      <p:cBhvr>
                                        <p:cTn id="26" dur="500" fill="hold"/>
                                        <p:tgtEl>
                                          <p:spTgt spid="18461"/>
                                        </p:tgtEl>
                                        <p:attrNameLst>
                                          <p:attrName>ppt_y</p:attrName>
                                        </p:attrNameLst>
                                      </p:cBhvr>
                                      <p:tavLst>
                                        <p:tav tm="0">
                                          <p:val>
                                            <p:strVal val="0-#ppt_h/2"/>
                                          </p:val>
                                        </p:tav>
                                        <p:tav tm="100000">
                                          <p:val>
                                            <p:strVal val="#ppt_y"/>
                                          </p:val>
                                        </p:tav>
                                      </p:tavLst>
                                    </p:anim>
                                  </p:childTnLst>
                                </p:cTn>
                              </p:par>
                              <p:par>
                                <p:cTn id="27" presetID="2" presetClass="entr" presetSubtype="3" fill="hold" grpId="0" nodeType="withEffect">
                                  <p:stCondLst>
                                    <p:cond delay="450"/>
                                  </p:stCondLst>
                                  <p:childTnLst>
                                    <p:set>
                                      <p:cBhvr>
                                        <p:cTn id="28" dur="1" fill="hold">
                                          <p:stCondLst>
                                            <p:cond delay="0"/>
                                          </p:stCondLst>
                                        </p:cTn>
                                        <p:tgtEl>
                                          <p:spTgt spid="18462"/>
                                        </p:tgtEl>
                                        <p:attrNameLst>
                                          <p:attrName>style.visibility</p:attrName>
                                        </p:attrNameLst>
                                      </p:cBhvr>
                                      <p:to>
                                        <p:strVal val="visible"/>
                                      </p:to>
                                    </p:set>
                                    <p:anim calcmode="lin" valueType="num">
                                      <p:cBhvr>
                                        <p:cTn id="29" dur="500" fill="hold"/>
                                        <p:tgtEl>
                                          <p:spTgt spid="18462"/>
                                        </p:tgtEl>
                                        <p:attrNameLst>
                                          <p:attrName>ppt_x</p:attrName>
                                        </p:attrNameLst>
                                      </p:cBhvr>
                                      <p:tavLst>
                                        <p:tav tm="0">
                                          <p:val>
                                            <p:strVal val="1+#ppt_w/2"/>
                                          </p:val>
                                        </p:tav>
                                        <p:tav tm="100000">
                                          <p:val>
                                            <p:strVal val="#ppt_x"/>
                                          </p:val>
                                        </p:tav>
                                      </p:tavLst>
                                    </p:anim>
                                    <p:anim calcmode="lin" valueType="num">
                                      <p:cBhvr>
                                        <p:cTn id="30" dur="500" fill="hold"/>
                                        <p:tgtEl>
                                          <p:spTgt spid="184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6" grpId="0" bldLvl="0"/>
      <p:bldP spid="18446" grpId="1" bldLvl="0"/>
      <p:bldP spid="18455" grpId="0" bldLvl="0"/>
      <p:bldP spid="18460" grpId="0" bldLvl="0"/>
      <p:bldP spid="18461" grpId="0" bldLvl="0"/>
      <p:bldP spid="18462" grpId="0" bldLvl="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17410" name="Rectangle 8"/>
          <p:cNvSpPr/>
          <p:nvPr/>
        </p:nvSpPr>
        <p:spPr>
          <a:xfrm>
            <a:off x="1128713" y="-9525"/>
            <a:ext cx="1871662" cy="974725"/>
          </a:xfrm>
          <a:prstGeom prst="rect">
            <a:avLst/>
          </a:prstGeom>
          <a:solidFill>
            <a:srgbClr val="7FBA00"/>
          </a:solidFill>
          <a:ln w="9525">
            <a:noFill/>
          </a:ln>
        </p:spPr>
        <p:txBody>
          <a:bodyPr lIns="91436" tIns="45718" rIns="91436" bIns="45718" anchor="ctr"/>
          <a:p>
            <a:endParaRPr lang="zh-CN" altLang="zh-CN" sz="2200" dirty="0">
              <a:solidFill>
                <a:srgbClr val="FFFFFF"/>
              </a:solidFill>
              <a:latin typeface="Calibri" panose="020F0502020204030204" pitchFamily="34" charset="0"/>
              <a:sym typeface="Calibri" panose="020F0502020204030204" pitchFamily="34" charset="0"/>
            </a:endParaRPr>
          </a:p>
        </p:txBody>
      </p:sp>
      <p:sp>
        <p:nvSpPr>
          <p:cNvPr id="17411" name="TextBox 15"/>
          <p:cNvSpPr/>
          <p:nvPr/>
        </p:nvSpPr>
        <p:spPr>
          <a:xfrm>
            <a:off x="11091863" y="6330950"/>
            <a:ext cx="844550" cy="338138"/>
          </a:xfrm>
          <a:prstGeom prst="rect">
            <a:avLst/>
          </a:prstGeom>
          <a:noFill/>
          <a:ln w="9525">
            <a:noFill/>
          </a:ln>
        </p:spPr>
        <p:txBody>
          <a:bodyPr wrap="none">
            <a:spAutoFit/>
          </a:bodyPr>
          <a:p>
            <a:r>
              <a:rPr lang="zh-CN" altLang="zh-CN" sz="1600" dirty="0">
                <a:solidFill>
                  <a:srgbClr val="BFBFBF"/>
                </a:solidFill>
                <a:latin typeface="Calibri" panose="020F0502020204030204" pitchFamily="34" charset="0"/>
                <a:sym typeface="Calibri" panose="020F0502020204030204" pitchFamily="34" charset="0"/>
              </a:rPr>
              <a:t>—  </a:t>
            </a:r>
            <a:r>
              <a:rPr lang="zh-CN" altLang="zh-CN" sz="1600" dirty="0">
                <a:solidFill>
                  <a:srgbClr val="BFBFBF"/>
                </a:solidFill>
                <a:latin typeface="Calibri" panose="020F0502020204030204" pitchFamily="34" charset="0"/>
                <a:sym typeface="宋体" panose="02010600030101010101" pitchFamily="2" charset="-122"/>
              </a:rPr>
              <a:t>* </a:t>
            </a:r>
            <a:r>
              <a:rPr lang="zh-CN" altLang="zh-CN" sz="1600" dirty="0">
                <a:solidFill>
                  <a:srgbClr val="BFBFBF"/>
                </a:solidFill>
                <a:latin typeface="Calibri" panose="020F0502020204030204" pitchFamily="34" charset="0"/>
                <a:sym typeface="Calibri" panose="020F0502020204030204" pitchFamily="34" charset="0"/>
              </a:rPr>
              <a:t>—</a:t>
            </a:r>
            <a:r>
              <a:rPr lang="zh-CN" altLang="zh-CN" sz="1600" dirty="0">
                <a:solidFill>
                  <a:srgbClr val="BFBFBF"/>
                </a:solidFill>
                <a:latin typeface="Calibri" panose="020F0502020204030204" pitchFamily="34" charset="0"/>
                <a:sym typeface="宋体" panose="02010600030101010101" pitchFamily="2" charset="-122"/>
              </a:rPr>
              <a:t> </a:t>
            </a:r>
            <a:endParaRPr lang="zh-CN" altLang="zh-CN" dirty="0">
              <a:latin typeface="Arial" panose="020B0604020202020204" pitchFamily="34" charset="0"/>
            </a:endParaRPr>
          </a:p>
        </p:txBody>
      </p:sp>
      <p:sp>
        <p:nvSpPr>
          <p:cNvPr id="17412" name="TextBox 12"/>
          <p:cNvSpPr/>
          <p:nvPr/>
        </p:nvSpPr>
        <p:spPr>
          <a:xfrm>
            <a:off x="11106150" y="476250"/>
            <a:ext cx="895350" cy="369888"/>
          </a:xfrm>
          <a:prstGeom prst="rect">
            <a:avLst/>
          </a:prstGeom>
          <a:noFill/>
          <a:ln w="9525">
            <a:noFill/>
          </a:ln>
        </p:spPr>
        <p:txBody>
          <a:bodyPr>
            <a:spAutoFit/>
          </a:bodyPr>
          <a:p>
            <a:r>
              <a:rPr lang="zh-CN" altLang="zh-CN" dirty="0">
                <a:solidFill>
                  <a:srgbClr val="D8D8D8"/>
                </a:solidFill>
                <a:latin typeface="Broadway" pitchFamily="82" charset="0"/>
                <a:ea typeface="楷体" panose="02010609060101010101" pitchFamily="49" charset="-122"/>
                <a:sym typeface="经典繁仿黑" pitchFamily="1" charset="-122"/>
              </a:rPr>
              <a:t>LOGO</a:t>
            </a:r>
            <a:endParaRPr lang="zh-CN" altLang="zh-CN" dirty="0">
              <a:latin typeface="Arial" panose="020B0604020202020204" pitchFamily="34" charset="0"/>
            </a:endParaRPr>
          </a:p>
        </p:txBody>
      </p:sp>
      <p:sp>
        <p:nvSpPr>
          <p:cNvPr id="17413" name="TextBox 3"/>
          <p:cNvSpPr/>
          <p:nvPr/>
        </p:nvSpPr>
        <p:spPr>
          <a:xfrm>
            <a:off x="1128713" y="396875"/>
            <a:ext cx="1871662" cy="584200"/>
          </a:xfrm>
          <a:prstGeom prst="rect">
            <a:avLst/>
          </a:prstGeom>
          <a:noFill/>
          <a:ln w="9525">
            <a:noFill/>
          </a:ln>
        </p:spPr>
        <p:txBody>
          <a:bodyPr>
            <a:spAutoFit/>
          </a:bodyPr>
          <a:p>
            <a:r>
              <a:rPr lang="zh-CN" altLang="zh-CN" sz="32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标准化</a:t>
            </a:r>
            <a:endParaRPr lang="zh-CN" altLang="zh-CN" dirty="0">
              <a:latin typeface="Arial" panose="020B0604020202020204" pitchFamily="34" charset="0"/>
            </a:endParaRPr>
          </a:p>
        </p:txBody>
      </p:sp>
      <p:pic>
        <p:nvPicPr>
          <p:cNvPr id="17414" name="Picture 8">
            <a:hlinkClick r:id="" action="ppaction://hlinkshowjump?jump=nextslide"/>
          </p:cNvPr>
          <p:cNvPicPr>
            <a:picLocks noChangeAspect="1"/>
          </p:cNvPicPr>
          <p:nvPr/>
        </p:nvPicPr>
        <p:blipFill>
          <a:blip r:embed="rId2"/>
          <a:srcRect l="-1076" t="-1851"/>
          <a:stretch>
            <a:fillRect/>
          </a:stretch>
        </p:blipFill>
        <p:spPr>
          <a:xfrm>
            <a:off x="150813" y="80963"/>
            <a:ext cx="785812" cy="792162"/>
          </a:xfrm>
          <a:prstGeom prst="rect">
            <a:avLst/>
          </a:prstGeom>
          <a:noFill/>
          <a:ln w="9525">
            <a:noFill/>
          </a:ln>
        </p:spPr>
      </p:pic>
      <p:pic>
        <p:nvPicPr>
          <p:cNvPr id="17415" name="Picture 8">
            <a:hlinkClick r:id="" action="ppaction://hlinkshowjump?jump=previousslide"/>
          </p:cNvPr>
          <p:cNvPicPr/>
          <p:nvPr/>
        </p:nvPicPr>
        <p:blipFill>
          <a:blip r:embed="rId3"/>
          <a:srcRect r="-1076"/>
          <a:stretch>
            <a:fillRect/>
          </a:stretch>
        </p:blipFill>
        <p:spPr>
          <a:xfrm>
            <a:off x="274638" y="6200775"/>
            <a:ext cx="468312" cy="468313"/>
          </a:xfrm>
          <a:prstGeom prst="rect">
            <a:avLst/>
          </a:prstGeom>
          <a:noFill/>
          <a:ln w="9525">
            <a:noFill/>
          </a:ln>
        </p:spPr>
      </p:pic>
      <p:sp>
        <p:nvSpPr>
          <p:cNvPr id="17416" name="文本框 26"/>
          <p:cNvSpPr/>
          <p:nvPr/>
        </p:nvSpPr>
        <p:spPr>
          <a:xfrm>
            <a:off x="1128713" y="117475"/>
            <a:ext cx="1871662" cy="338138"/>
          </a:xfrm>
          <a:prstGeom prst="rect">
            <a:avLst/>
          </a:prstGeom>
          <a:noFill/>
          <a:ln w="9525">
            <a:noFill/>
          </a:ln>
        </p:spPr>
        <p:txBody>
          <a:bodyPr>
            <a:spAutoFit/>
          </a:bodyPr>
          <a:p>
            <a:r>
              <a:rPr lang="zh-CN" altLang="zh-CN"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第二章</a:t>
            </a:r>
            <a:endParaRPr lang="zh-CN" altLang="zh-CN" dirty="0">
              <a:latin typeface="Arial" panose="020B0604020202020204" pitchFamily="34" charset="0"/>
            </a:endParaRPr>
          </a:p>
        </p:txBody>
      </p:sp>
      <p:sp>
        <p:nvSpPr>
          <p:cNvPr id="17417" name="矩形 27"/>
          <p:cNvSpPr/>
          <p:nvPr/>
        </p:nvSpPr>
        <p:spPr>
          <a:xfrm>
            <a:off x="1128713" y="1052513"/>
            <a:ext cx="11066462" cy="98425"/>
          </a:xfrm>
          <a:prstGeom prst="rect">
            <a:avLst/>
          </a:prstGeom>
          <a:solidFill>
            <a:srgbClr val="7FBA00"/>
          </a:solidFill>
          <a:ln w="9525">
            <a:noFill/>
          </a:ln>
        </p:spPr>
        <p:txBody>
          <a:bodyPr lIns="91436" tIns="45718" rIns="91436" bIns="45718" anchor="ctr"/>
          <a:p>
            <a:endParaRPr lang="zh-CN" altLang="zh-CN" sz="2200" dirty="0">
              <a:solidFill>
                <a:srgbClr val="FFFFFF"/>
              </a:solidFill>
              <a:latin typeface="宋体" panose="02010600030101010101" pitchFamily="2" charset="-122"/>
              <a:sym typeface="宋体" panose="02010600030101010101" pitchFamily="2" charset="-122"/>
            </a:endParaRPr>
          </a:p>
        </p:txBody>
      </p:sp>
      <p:sp>
        <p:nvSpPr>
          <p:cNvPr id="17418" name="矩形 9"/>
          <p:cNvSpPr/>
          <p:nvPr/>
        </p:nvSpPr>
        <p:spPr>
          <a:xfrm>
            <a:off x="3505200" y="620713"/>
            <a:ext cx="3479800" cy="349250"/>
          </a:xfrm>
          <a:prstGeom prst="rect">
            <a:avLst/>
          </a:prstGeom>
          <a:noFill/>
          <a:ln w="9525">
            <a:noFill/>
          </a:ln>
        </p:spPr>
        <p:txBody>
          <a:bodyPr tIns="36000" bIns="36000">
            <a:spAutoFit/>
          </a:bodyPr>
          <a:p>
            <a:r>
              <a:rPr lang="zh-CN" altLang="zh-CN"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第二节   标准化的作用</a:t>
            </a:r>
            <a:endParaRPr lang="zh-CN" altLang="zh-CN" dirty="0">
              <a:latin typeface="Arial" panose="020B0604020202020204" pitchFamily="34" charset="0"/>
            </a:endParaRPr>
          </a:p>
        </p:txBody>
      </p:sp>
      <p:sp>
        <p:nvSpPr>
          <p:cNvPr id="17419" name="Title Tile"/>
          <p:cNvSpPr/>
          <p:nvPr/>
        </p:nvSpPr>
        <p:spPr>
          <a:xfrm>
            <a:off x="3211513" y="2955925"/>
            <a:ext cx="7997825" cy="2116138"/>
          </a:xfrm>
          <a:prstGeom prst="rect">
            <a:avLst/>
          </a:prstGeom>
          <a:solidFill>
            <a:srgbClr val="FFFFFF"/>
          </a:solidFill>
          <a:ln w="9525">
            <a:noFill/>
          </a:ln>
        </p:spPr>
        <p:txBody>
          <a:bodyPr lIns="68547" tIns="34274" rIns="68547" bIns="34274" anchor="ctr"/>
          <a:p>
            <a:pPr algn="ctr"/>
            <a:endParaRPr lang="zh-CN" altLang="zh-CN" sz="1700" b="1" i="1" dirty="0">
              <a:solidFill>
                <a:srgbClr val="FFFFFF"/>
              </a:solidFill>
              <a:latin typeface="Segoe UI" panose="020B0502040204020203" pitchFamily="34" charset="0"/>
              <a:ea typeface="Segoe UI" panose="020B0502040204020203" pitchFamily="34" charset="0"/>
              <a:sym typeface="Segoe UI" panose="020B0502040204020203" pitchFamily="34" charset="0"/>
            </a:endParaRPr>
          </a:p>
        </p:txBody>
      </p:sp>
      <p:sp>
        <p:nvSpPr>
          <p:cNvPr id="17420" name="Arrow Bar"/>
          <p:cNvSpPr/>
          <p:nvPr/>
        </p:nvSpPr>
        <p:spPr>
          <a:xfrm>
            <a:off x="3211513" y="1700213"/>
            <a:ext cx="7997825" cy="1125537"/>
          </a:xfrm>
          <a:prstGeom prst="rect">
            <a:avLst/>
          </a:prstGeom>
          <a:solidFill>
            <a:srgbClr val="7FBA00"/>
          </a:solidFill>
          <a:ln w="9525">
            <a:noFill/>
          </a:ln>
        </p:spPr>
        <p:txBody>
          <a:bodyPr lIns="68547" tIns="34274" rIns="68547" bIns="34274" anchor="ctr"/>
          <a:p>
            <a:pPr algn="ctr"/>
            <a:endParaRPr lang="zh-CN" altLang="zh-CN" sz="1700" b="1" i="1" dirty="0">
              <a:solidFill>
                <a:srgbClr val="FFFFFF"/>
              </a:solidFill>
              <a:latin typeface="Segoe UI" panose="020B0502040204020203" pitchFamily="34" charset="0"/>
              <a:ea typeface="Segoe UI" panose="020B0502040204020203" pitchFamily="34" charset="0"/>
              <a:sym typeface="Segoe UI" panose="020B0502040204020203" pitchFamily="34" charset="0"/>
            </a:endParaRPr>
          </a:p>
        </p:txBody>
      </p:sp>
      <p:sp>
        <p:nvSpPr>
          <p:cNvPr id="17421" name="Text Placeholder 6"/>
          <p:cNvSpPr/>
          <p:nvPr/>
        </p:nvSpPr>
        <p:spPr>
          <a:xfrm>
            <a:off x="3360738" y="1755775"/>
            <a:ext cx="4329112" cy="1033463"/>
          </a:xfrm>
          <a:prstGeom prst="rect">
            <a:avLst/>
          </a:prstGeom>
          <a:noFill/>
          <a:ln w="9525">
            <a:noFill/>
          </a:ln>
        </p:spPr>
        <p:txBody>
          <a:bodyPr lIns="0" tIns="0" rIns="0" bIns="0" anchor="ctr"/>
          <a:p>
            <a:r>
              <a:rPr lang="zh-CN" altLang="en-US" sz="36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提高效率，节约成本</a:t>
            </a:r>
            <a:endParaRPr lang="zh-CN" altLang="en-US" dirty="0">
              <a:latin typeface="Arial" panose="020B0604020202020204" pitchFamily="34" charset="0"/>
            </a:endParaRPr>
          </a:p>
        </p:txBody>
      </p:sp>
      <p:sp>
        <p:nvSpPr>
          <p:cNvPr id="17422" name="Circle Arrow"/>
          <p:cNvSpPr>
            <a:spLocks noEditPoints="1"/>
          </p:cNvSpPr>
          <p:nvPr/>
        </p:nvSpPr>
        <p:spPr>
          <a:xfrm rot="5400000">
            <a:off x="10291763" y="1970088"/>
            <a:ext cx="630237" cy="630237"/>
          </a:xfrm>
          <a:custGeom>
            <a:avLst/>
            <a:gdLst/>
            <a:ahLst/>
            <a:cxnLst/>
            <a:pathLst/>
          </a:custGeom>
          <a:solidFill>
            <a:srgbClr val="FFFFFF">
              <a:alpha val="100000"/>
            </a:srgbClr>
          </a:solidFill>
          <a:ln w="9525">
            <a:noFill/>
          </a:ln>
        </p:spPr>
        <p:txBody>
          <a:bodyPr/>
          <a:p>
            <a:endParaRPr lang="zh-CN" altLang="en-US"/>
          </a:p>
        </p:txBody>
      </p:sp>
      <p:sp>
        <p:nvSpPr>
          <p:cNvPr id="17423" name="TechEd Tile"/>
          <p:cNvSpPr/>
          <p:nvPr/>
        </p:nvSpPr>
        <p:spPr>
          <a:xfrm>
            <a:off x="1135063" y="1700213"/>
            <a:ext cx="1865312" cy="1125537"/>
          </a:xfrm>
          <a:prstGeom prst="rect">
            <a:avLst/>
          </a:prstGeom>
          <a:solidFill>
            <a:srgbClr val="FFFFFF"/>
          </a:solidFill>
          <a:ln w="9525">
            <a:noFill/>
          </a:ln>
        </p:spPr>
        <p:txBody>
          <a:bodyPr lIns="68547" tIns="34274" rIns="68547" bIns="34274" anchor="ctr"/>
          <a:p>
            <a:pPr algn="ctr"/>
            <a:endParaRPr lang="zh-CN" altLang="zh-CN" sz="1700" b="1" i="1" dirty="0">
              <a:solidFill>
                <a:srgbClr val="FFFFFF"/>
              </a:solidFill>
              <a:latin typeface="Segoe UI" panose="020B0502040204020203" pitchFamily="34" charset="0"/>
              <a:ea typeface="Segoe UI" panose="020B0502040204020203" pitchFamily="34" charset="0"/>
              <a:sym typeface="Segoe UI" panose="020B0502040204020203" pitchFamily="34" charset="0"/>
            </a:endParaRPr>
          </a:p>
        </p:txBody>
      </p:sp>
      <p:sp>
        <p:nvSpPr>
          <p:cNvPr id="19472" name="Title 1"/>
          <p:cNvSpPr/>
          <p:nvPr/>
        </p:nvSpPr>
        <p:spPr>
          <a:xfrm>
            <a:off x="3433763" y="3094038"/>
            <a:ext cx="4587875" cy="1909762"/>
          </a:xfrm>
          <a:prstGeom prst="rect">
            <a:avLst/>
          </a:prstGeom>
          <a:noFill/>
          <a:ln w="9525">
            <a:noFill/>
          </a:ln>
        </p:spPr>
        <p:txBody>
          <a:bodyPr lIns="0" tIns="0" rIns="0" bIns="0" anchor="ctr"/>
          <a:p>
            <a:pPr indent="457200">
              <a:lnSpc>
                <a:spcPct val="130000"/>
              </a:lnSpc>
            </a:pPr>
            <a:r>
              <a:rPr lang="zh-CN" altLang="en-US" sz="1600" b="1" dirty="0">
                <a:solidFill>
                  <a:srgbClr val="7FBA00"/>
                </a:solidFill>
                <a:latin typeface="微软雅黑" panose="020B0503020204020204" pitchFamily="34" charset="-122"/>
                <a:ea typeface="微软雅黑" panose="020B0503020204020204" pitchFamily="34" charset="-122"/>
                <a:sym typeface="微软雅黑" panose="020B0503020204020204" pitchFamily="34" charset="-122"/>
              </a:rPr>
              <a:t>标准是基于多数人的</a:t>
            </a:r>
            <a:r>
              <a:rPr lang="zh-CN" altLang="en-US" sz="1600" dirty="0">
                <a:solidFill>
                  <a:srgbClr val="FF8C00"/>
                </a:solidFill>
                <a:latin typeface="微软雅黑" panose="020B0503020204020204" pitchFamily="34" charset="-122"/>
                <a:ea typeface="微软雅黑" panose="020B0503020204020204" pitchFamily="34" charset="-122"/>
                <a:sym typeface="微软雅黑" panose="020B0503020204020204" pitchFamily="34" charset="-122"/>
              </a:rPr>
              <a:t>经验教训得来最优现行方法</a:t>
            </a:r>
            <a:r>
              <a:rPr lang="zh-CN" altLang="en-US" sz="1600" b="1" dirty="0">
                <a:solidFill>
                  <a:srgbClr val="7FBA00"/>
                </a:solidFill>
                <a:latin typeface="微软雅黑" panose="020B0503020204020204" pitchFamily="34" charset="-122"/>
                <a:ea typeface="微软雅黑" panose="020B0503020204020204" pitchFamily="34" charset="-122"/>
                <a:sym typeface="微软雅黑" panose="020B0503020204020204" pitchFamily="34" charset="-122"/>
              </a:rPr>
              <a:t>，标准的执行，必然能够有效地提高生产效率，标准的一致性、通用性，同样节约企业内部的协调成本。</a:t>
            </a:r>
            <a:endParaRPr lang="en-US" altLang="zh-CN" dirty="0">
              <a:latin typeface="Arial" panose="020B0604020202020204" pitchFamily="34" charset="0"/>
            </a:endParaRPr>
          </a:p>
        </p:txBody>
      </p:sp>
      <p:sp>
        <p:nvSpPr>
          <p:cNvPr id="17425" name="Rectangle 19"/>
          <p:cNvSpPr/>
          <p:nvPr/>
        </p:nvSpPr>
        <p:spPr>
          <a:xfrm>
            <a:off x="1135063" y="2952750"/>
            <a:ext cx="1865312" cy="2119313"/>
          </a:xfrm>
          <a:prstGeom prst="rect">
            <a:avLst/>
          </a:prstGeom>
          <a:solidFill>
            <a:srgbClr val="7FBA00"/>
          </a:solidFill>
          <a:ln w="9525">
            <a:noFill/>
          </a:ln>
        </p:spPr>
        <p:txBody>
          <a:bodyPr lIns="91436" tIns="45718" rIns="91436" bIns="45718" anchor="ctr"/>
          <a:p>
            <a:pPr algn="ctr"/>
            <a:endParaRPr lang="zh-CN" altLang="zh-CN" sz="1700" b="1" i="1" dirty="0">
              <a:solidFill>
                <a:srgbClr val="FFFFFF"/>
              </a:solidFill>
              <a:latin typeface="Segoe UI" panose="020B0502040204020203" pitchFamily="34" charset="0"/>
              <a:ea typeface="Segoe UI" panose="020B0502040204020203" pitchFamily="34" charset="0"/>
              <a:sym typeface="Segoe UI" panose="020B0502040204020203" pitchFamily="34" charset="0"/>
            </a:endParaRPr>
          </a:p>
        </p:txBody>
      </p:sp>
      <p:sp>
        <p:nvSpPr>
          <p:cNvPr id="17426" name="Text Placeholder 6"/>
          <p:cNvSpPr/>
          <p:nvPr/>
        </p:nvSpPr>
        <p:spPr>
          <a:xfrm>
            <a:off x="1344613" y="1768475"/>
            <a:ext cx="1539875" cy="1033463"/>
          </a:xfrm>
          <a:prstGeom prst="rect">
            <a:avLst/>
          </a:prstGeom>
          <a:noFill/>
          <a:ln w="9525">
            <a:noFill/>
          </a:ln>
        </p:spPr>
        <p:txBody>
          <a:bodyPr lIns="0" tIns="0" rIns="0" bIns="0" anchor="ctr"/>
          <a:p>
            <a:pPr>
              <a:lnSpc>
                <a:spcPct val="90000"/>
              </a:lnSpc>
              <a:buSzPct val="90000"/>
            </a:pPr>
            <a:r>
              <a:rPr lang="zh-CN" altLang="en-US" sz="3600" b="1" i="1" dirty="0">
                <a:solidFill>
                  <a:srgbClr val="7FBA00"/>
                </a:solidFill>
                <a:latin typeface="微软雅黑" panose="020B0503020204020204" pitchFamily="34" charset="-122"/>
                <a:ea typeface="微软雅黑" panose="020B0503020204020204" pitchFamily="34" charset="-122"/>
                <a:sym typeface="微软雅黑" panose="020B0503020204020204" pitchFamily="34" charset="-122"/>
              </a:rPr>
              <a:t>作用一</a:t>
            </a:r>
            <a:endParaRPr lang="en-US" altLang="zh-CN" dirty="0">
              <a:latin typeface="Arial" panose="020B0604020202020204" pitchFamily="34" charset="0"/>
            </a:endParaRPr>
          </a:p>
        </p:txBody>
      </p:sp>
      <p:pic>
        <p:nvPicPr>
          <p:cNvPr id="17427" name="Picture 7"/>
          <p:cNvPicPr>
            <a:picLocks noChangeAspect="1"/>
          </p:cNvPicPr>
          <p:nvPr/>
        </p:nvPicPr>
        <p:blipFill>
          <a:blip r:embed="rId4">
            <a:biLevel thresh="50000"/>
            <a:grayscl/>
          </a:blip>
          <a:stretch>
            <a:fillRect/>
          </a:stretch>
        </p:blipFill>
        <p:spPr>
          <a:xfrm>
            <a:off x="1276350" y="3094038"/>
            <a:ext cx="1584325" cy="1728787"/>
          </a:xfrm>
          <a:prstGeom prst="rect">
            <a:avLst/>
          </a:prstGeom>
          <a:noFill/>
          <a:ln w="9525">
            <a:noFill/>
          </a:ln>
        </p:spPr>
      </p:pic>
      <p:pic>
        <p:nvPicPr>
          <p:cNvPr id="17428" name="图片 5"/>
          <p:cNvPicPr>
            <a:picLocks noChangeAspect="1"/>
          </p:cNvPicPr>
          <p:nvPr/>
        </p:nvPicPr>
        <p:blipFill>
          <a:blip r:embed="rId5"/>
          <a:stretch>
            <a:fillRect/>
          </a:stretch>
        </p:blipFill>
        <p:spPr>
          <a:xfrm>
            <a:off x="8415338" y="3173413"/>
            <a:ext cx="2527300" cy="1677987"/>
          </a:xfrm>
          <a:prstGeom prst="rect">
            <a:avLst/>
          </a:prstGeom>
          <a:noFill/>
          <a:ln w="9525">
            <a:noFill/>
          </a:ln>
        </p:spPr>
      </p:pic>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9472"/>
                                        </p:tgtEl>
                                        <p:attrNameLst>
                                          <p:attrName>style.visibility</p:attrName>
                                        </p:attrNameLst>
                                      </p:cBhvr>
                                      <p:to>
                                        <p:strVal val="visible"/>
                                      </p:to>
                                    </p:set>
                                    <p:anim calcmode="lin" valueType="num">
                                      <p:cBhvr>
                                        <p:cTn id="7" dur="500" fill="hold"/>
                                        <p:tgtEl>
                                          <p:spTgt spid="19472"/>
                                        </p:tgtEl>
                                        <p:attrNameLst>
                                          <p:attrName>ppt_w</p:attrName>
                                        </p:attrNameLst>
                                      </p:cBhvr>
                                      <p:tavLst>
                                        <p:tav tm="0">
                                          <p:val>
                                            <p:fltVal val="0.000000"/>
                                          </p:val>
                                        </p:tav>
                                        <p:tav tm="100000">
                                          <p:val>
                                            <p:strVal val="#ppt_w"/>
                                          </p:val>
                                        </p:tav>
                                      </p:tavLst>
                                    </p:anim>
                                    <p:anim calcmode="lin" valueType="num">
                                      <p:cBhvr>
                                        <p:cTn id="8" dur="500" fill="hold"/>
                                        <p:tgtEl>
                                          <p:spTgt spid="19472"/>
                                        </p:tgtEl>
                                        <p:attrNameLst>
                                          <p:attrName>ppt_h</p:attrName>
                                        </p:attrNameLst>
                                      </p:cBhvr>
                                      <p:tavLst>
                                        <p:tav tm="0">
                                          <p:val>
                                            <p:fltVal val="0.00000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72" grpId="0" bldLvl="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18434" name="Rectangle 8"/>
          <p:cNvSpPr/>
          <p:nvPr/>
        </p:nvSpPr>
        <p:spPr>
          <a:xfrm>
            <a:off x="1128713" y="-9525"/>
            <a:ext cx="1871662" cy="974725"/>
          </a:xfrm>
          <a:prstGeom prst="rect">
            <a:avLst/>
          </a:prstGeom>
          <a:solidFill>
            <a:srgbClr val="7FBA00"/>
          </a:solidFill>
          <a:ln w="9525">
            <a:noFill/>
          </a:ln>
        </p:spPr>
        <p:txBody>
          <a:bodyPr lIns="91436" tIns="45718" rIns="91436" bIns="45718" anchor="ctr"/>
          <a:p>
            <a:endParaRPr lang="zh-CN" altLang="zh-CN" sz="2200" dirty="0">
              <a:solidFill>
                <a:srgbClr val="FFFFFF"/>
              </a:solidFill>
              <a:latin typeface="Calibri" panose="020F0502020204030204" pitchFamily="34" charset="0"/>
              <a:sym typeface="Calibri" panose="020F0502020204030204" pitchFamily="34" charset="0"/>
            </a:endParaRPr>
          </a:p>
        </p:txBody>
      </p:sp>
      <p:sp>
        <p:nvSpPr>
          <p:cNvPr id="18435" name="TextBox 15"/>
          <p:cNvSpPr/>
          <p:nvPr/>
        </p:nvSpPr>
        <p:spPr>
          <a:xfrm>
            <a:off x="11091863" y="6330950"/>
            <a:ext cx="844550" cy="338138"/>
          </a:xfrm>
          <a:prstGeom prst="rect">
            <a:avLst/>
          </a:prstGeom>
          <a:noFill/>
          <a:ln w="9525">
            <a:noFill/>
          </a:ln>
        </p:spPr>
        <p:txBody>
          <a:bodyPr wrap="none">
            <a:spAutoFit/>
          </a:bodyPr>
          <a:p>
            <a:r>
              <a:rPr lang="zh-CN" altLang="zh-CN" sz="1600" dirty="0">
                <a:solidFill>
                  <a:srgbClr val="BFBFBF"/>
                </a:solidFill>
                <a:latin typeface="Calibri" panose="020F0502020204030204" pitchFamily="34" charset="0"/>
                <a:sym typeface="Calibri" panose="020F0502020204030204" pitchFamily="34" charset="0"/>
              </a:rPr>
              <a:t>—  </a:t>
            </a:r>
            <a:r>
              <a:rPr lang="zh-CN" altLang="zh-CN" sz="1600" dirty="0">
                <a:solidFill>
                  <a:srgbClr val="BFBFBF"/>
                </a:solidFill>
                <a:latin typeface="Calibri" panose="020F0502020204030204" pitchFamily="34" charset="0"/>
                <a:sym typeface="宋体" panose="02010600030101010101" pitchFamily="2" charset="-122"/>
              </a:rPr>
              <a:t>* </a:t>
            </a:r>
            <a:r>
              <a:rPr lang="zh-CN" altLang="zh-CN" sz="1600" dirty="0">
                <a:solidFill>
                  <a:srgbClr val="BFBFBF"/>
                </a:solidFill>
                <a:latin typeface="Calibri" panose="020F0502020204030204" pitchFamily="34" charset="0"/>
                <a:sym typeface="Calibri" panose="020F0502020204030204" pitchFamily="34" charset="0"/>
              </a:rPr>
              <a:t>—</a:t>
            </a:r>
            <a:r>
              <a:rPr lang="zh-CN" altLang="zh-CN" sz="1600" dirty="0">
                <a:solidFill>
                  <a:srgbClr val="BFBFBF"/>
                </a:solidFill>
                <a:latin typeface="Calibri" panose="020F0502020204030204" pitchFamily="34" charset="0"/>
                <a:sym typeface="宋体" panose="02010600030101010101" pitchFamily="2" charset="-122"/>
              </a:rPr>
              <a:t> </a:t>
            </a:r>
            <a:endParaRPr lang="zh-CN" altLang="zh-CN" dirty="0">
              <a:latin typeface="Arial" panose="020B0604020202020204" pitchFamily="34" charset="0"/>
            </a:endParaRPr>
          </a:p>
        </p:txBody>
      </p:sp>
      <p:sp>
        <p:nvSpPr>
          <p:cNvPr id="18436" name="TextBox 12"/>
          <p:cNvSpPr/>
          <p:nvPr/>
        </p:nvSpPr>
        <p:spPr>
          <a:xfrm>
            <a:off x="11106150" y="476250"/>
            <a:ext cx="895350" cy="369888"/>
          </a:xfrm>
          <a:prstGeom prst="rect">
            <a:avLst/>
          </a:prstGeom>
          <a:noFill/>
          <a:ln w="9525">
            <a:noFill/>
          </a:ln>
        </p:spPr>
        <p:txBody>
          <a:bodyPr>
            <a:spAutoFit/>
          </a:bodyPr>
          <a:p>
            <a:r>
              <a:rPr lang="zh-CN" altLang="zh-CN" dirty="0">
                <a:solidFill>
                  <a:srgbClr val="D8D8D8"/>
                </a:solidFill>
                <a:latin typeface="Broadway" pitchFamily="82" charset="0"/>
                <a:ea typeface="楷体" panose="02010609060101010101" pitchFamily="49" charset="-122"/>
                <a:sym typeface="经典繁仿黑" pitchFamily="1" charset="-122"/>
              </a:rPr>
              <a:t>LOGO</a:t>
            </a:r>
            <a:endParaRPr lang="zh-CN" altLang="zh-CN" dirty="0">
              <a:latin typeface="Arial" panose="020B0604020202020204" pitchFamily="34" charset="0"/>
            </a:endParaRPr>
          </a:p>
        </p:txBody>
      </p:sp>
      <p:sp>
        <p:nvSpPr>
          <p:cNvPr id="18437" name="TextBox 3"/>
          <p:cNvSpPr/>
          <p:nvPr/>
        </p:nvSpPr>
        <p:spPr>
          <a:xfrm>
            <a:off x="1128713" y="396875"/>
            <a:ext cx="1871662" cy="584200"/>
          </a:xfrm>
          <a:prstGeom prst="rect">
            <a:avLst/>
          </a:prstGeom>
          <a:noFill/>
          <a:ln w="9525">
            <a:noFill/>
          </a:ln>
        </p:spPr>
        <p:txBody>
          <a:bodyPr>
            <a:spAutoFit/>
          </a:bodyPr>
          <a:p>
            <a:r>
              <a:rPr lang="zh-CN" altLang="zh-CN" sz="32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标准化</a:t>
            </a:r>
            <a:endParaRPr lang="zh-CN" altLang="zh-CN" dirty="0">
              <a:latin typeface="Arial" panose="020B0604020202020204" pitchFamily="34" charset="0"/>
            </a:endParaRPr>
          </a:p>
        </p:txBody>
      </p:sp>
      <p:pic>
        <p:nvPicPr>
          <p:cNvPr id="18438" name="Picture 8">
            <a:hlinkClick r:id="" action="ppaction://hlinkshowjump?jump=nextslide"/>
          </p:cNvPr>
          <p:cNvPicPr>
            <a:picLocks noChangeAspect="1"/>
          </p:cNvPicPr>
          <p:nvPr/>
        </p:nvPicPr>
        <p:blipFill>
          <a:blip r:embed="rId2"/>
          <a:srcRect l="-1076" t="-1851"/>
          <a:stretch>
            <a:fillRect/>
          </a:stretch>
        </p:blipFill>
        <p:spPr>
          <a:xfrm>
            <a:off x="150813" y="80963"/>
            <a:ext cx="785812" cy="792162"/>
          </a:xfrm>
          <a:prstGeom prst="rect">
            <a:avLst/>
          </a:prstGeom>
          <a:noFill/>
          <a:ln w="9525">
            <a:noFill/>
          </a:ln>
        </p:spPr>
      </p:pic>
      <p:pic>
        <p:nvPicPr>
          <p:cNvPr id="18439" name="Picture 8">
            <a:hlinkClick r:id="" action="ppaction://hlinkshowjump?jump=previousslide"/>
          </p:cNvPr>
          <p:cNvPicPr/>
          <p:nvPr/>
        </p:nvPicPr>
        <p:blipFill>
          <a:blip r:embed="rId3"/>
          <a:srcRect r="-1076"/>
          <a:stretch>
            <a:fillRect/>
          </a:stretch>
        </p:blipFill>
        <p:spPr>
          <a:xfrm>
            <a:off x="274638" y="6200775"/>
            <a:ext cx="468312" cy="468313"/>
          </a:xfrm>
          <a:prstGeom prst="rect">
            <a:avLst/>
          </a:prstGeom>
          <a:noFill/>
          <a:ln w="9525">
            <a:noFill/>
          </a:ln>
        </p:spPr>
      </p:pic>
      <p:sp>
        <p:nvSpPr>
          <p:cNvPr id="18440" name="文本框 26"/>
          <p:cNvSpPr/>
          <p:nvPr/>
        </p:nvSpPr>
        <p:spPr>
          <a:xfrm>
            <a:off x="1128713" y="117475"/>
            <a:ext cx="1871662" cy="338138"/>
          </a:xfrm>
          <a:prstGeom prst="rect">
            <a:avLst/>
          </a:prstGeom>
          <a:noFill/>
          <a:ln w="9525">
            <a:noFill/>
          </a:ln>
        </p:spPr>
        <p:txBody>
          <a:bodyPr>
            <a:spAutoFit/>
          </a:bodyPr>
          <a:p>
            <a:r>
              <a:rPr lang="zh-CN" altLang="zh-CN"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第二章</a:t>
            </a:r>
            <a:endParaRPr lang="zh-CN" altLang="zh-CN" dirty="0">
              <a:latin typeface="Arial" panose="020B0604020202020204" pitchFamily="34" charset="0"/>
            </a:endParaRPr>
          </a:p>
        </p:txBody>
      </p:sp>
      <p:sp>
        <p:nvSpPr>
          <p:cNvPr id="18441" name="矩形 27"/>
          <p:cNvSpPr/>
          <p:nvPr/>
        </p:nvSpPr>
        <p:spPr>
          <a:xfrm>
            <a:off x="1128713" y="1052513"/>
            <a:ext cx="11066462" cy="98425"/>
          </a:xfrm>
          <a:prstGeom prst="rect">
            <a:avLst/>
          </a:prstGeom>
          <a:solidFill>
            <a:srgbClr val="7FBA00"/>
          </a:solidFill>
          <a:ln w="9525">
            <a:noFill/>
          </a:ln>
        </p:spPr>
        <p:txBody>
          <a:bodyPr lIns="91436" tIns="45718" rIns="91436" bIns="45718" anchor="ctr"/>
          <a:p>
            <a:endParaRPr lang="zh-CN" altLang="zh-CN" sz="2200" dirty="0">
              <a:solidFill>
                <a:srgbClr val="FFFFFF"/>
              </a:solidFill>
              <a:latin typeface="宋体" panose="02010600030101010101" pitchFamily="2" charset="-122"/>
              <a:sym typeface="宋体" panose="02010600030101010101" pitchFamily="2" charset="-122"/>
            </a:endParaRPr>
          </a:p>
        </p:txBody>
      </p:sp>
      <p:sp>
        <p:nvSpPr>
          <p:cNvPr id="18442" name="矩形 9"/>
          <p:cNvSpPr/>
          <p:nvPr/>
        </p:nvSpPr>
        <p:spPr>
          <a:xfrm>
            <a:off x="3505200" y="620713"/>
            <a:ext cx="3479800" cy="349250"/>
          </a:xfrm>
          <a:prstGeom prst="rect">
            <a:avLst/>
          </a:prstGeom>
          <a:noFill/>
          <a:ln w="9525">
            <a:noFill/>
          </a:ln>
        </p:spPr>
        <p:txBody>
          <a:bodyPr tIns="36000" bIns="36000">
            <a:spAutoFit/>
          </a:bodyPr>
          <a:p>
            <a:r>
              <a:rPr lang="zh-CN" altLang="zh-CN"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第二节   标准化的作用</a:t>
            </a:r>
            <a:endParaRPr lang="zh-CN" altLang="zh-CN" dirty="0">
              <a:latin typeface="Arial" panose="020B0604020202020204" pitchFamily="34" charset="0"/>
            </a:endParaRPr>
          </a:p>
        </p:txBody>
      </p:sp>
      <p:sp>
        <p:nvSpPr>
          <p:cNvPr id="18443" name="Title Tile"/>
          <p:cNvSpPr/>
          <p:nvPr/>
        </p:nvSpPr>
        <p:spPr>
          <a:xfrm>
            <a:off x="3211513" y="2955925"/>
            <a:ext cx="7997825" cy="2116138"/>
          </a:xfrm>
          <a:prstGeom prst="rect">
            <a:avLst/>
          </a:prstGeom>
          <a:solidFill>
            <a:srgbClr val="FFFFFF"/>
          </a:solidFill>
          <a:ln w="9525">
            <a:noFill/>
          </a:ln>
        </p:spPr>
        <p:txBody>
          <a:bodyPr lIns="68547" tIns="34274" rIns="68547" bIns="34274" anchor="ctr"/>
          <a:p>
            <a:pPr algn="ctr"/>
            <a:endParaRPr lang="zh-CN" altLang="zh-CN" sz="1700" b="1" i="1" dirty="0">
              <a:solidFill>
                <a:srgbClr val="FFFFFF"/>
              </a:solidFill>
              <a:latin typeface="Segoe UI" panose="020B0502040204020203" pitchFamily="34" charset="0"/>
              <a:ea typeface="Segoe UI" panose="020B0502040204020203" pitchFamily="34" charset="0"/>
              <a:sym typeface="Segoe UI" panose="020B0502040204020203" pitchFamily="34" charset="0"/>
            </a:endParaRPr>
          </a:p>
        </p:txBody>
      </p:sp>
      <p:sp>
        <p:nvSpPr>
          <p:cNvPr id="18444" name="Arrow Bar"/>
          <p:cNvSpPr/>
          <p:nvPr/>
        </p:nvSpPr>
        <p:spPr>
          <a:xfrm>
            <a:off x="3211513" y="1700213"/>
            <a:ext cx="7997825" cy="1125537"/>
          </a:xfrm>
          <a:prstGeom prst="rect">
            <a:avLst/>
          </a:prstGeom>
          <a:solidFill>
            <a:srgbClr val="7FBA00"/>
          </a:solidFill>
          <a:ln w="9525">
            <a:noFill/>
          </a:ln>
        </p:spPr>
        <p:txBody>
          <a:bodyPr lIns="68547" tIns="34274" rIns="68547" bIns="34274" anchor="ctr"/>
          <a:p>
            <a:pPr algn="ctr"/>
            <a:endParaRPr lang="zh-CN" altLang="zh-CN" sz="1700" b="1" i="1" dirty="0">
              <a:solidFill>
                <a:srgbClr val="FFFFFF"/>
              </a:solidFill>
              <a:latin typeface="Segoe UI" panose="020B0502040204020203" pitchFamily="34" charset="0"/>
              <a:ea typeface="Segoe UI" panose="020B0502040204020203" pitchFamily="34" charset="0"/>
              <a:sym typeface="Segoe UI" panose="020B0502040204020203" pitchFamily="34" charset="0"/>
            </a:endParaRPr>
          </a:p>
        </p:txBody>
      </p:sp>
      <p:sp>
        <p:nvSpPr>
          <p:cNvPr id="18445" name="Text Placeholder 6"/>
          <p:cNvSpPr/>
          <p:nvPr/>
        </p:nvSpPr>
        <p:spPr>
          <a:xfrm>
            <a:off x="3360738" y="1755775"/>
            <a:ext cx="4329112" cy="1033463"/>
          </a:xfrm>
          <a:prstGeom prst="rect">
            <a:avLst/>
          </a:prstGeom>
          <a:noFill/>
          <a:ln w="9525">
            <a:noFill/>
          </a:ln>
        </p:spPr>
        <p:txBody>
          <a:bodyPr lIns="0" tIns="0" rIns="0" bIns="0" anchor="ctr"/>
          <a:p>
            <a:r>
              <a:rPr lang="zh-CN" altLang="en-US" sz="36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监督检查，明确责任</a:t>
            </a:r>
            <a:endParaRPr lang="zh-CN" altLang="en-US" dirty="0">
              <a:latin typeface="Arial" panose="020B0604020202020204" pitchFamily="34" charset="0"/>
            </a:endParaRPr>
          </a:p>
        </p:txBody>
      </p:sp>
      <p:sp>
        <p:nvSpPr>
          <p:cNvPr id="18446" name="Circle Arrow"/>
          <p:cNvSpPr>
            <a:spLocks noEditPoints="1"/>
          </p:cNvSpPr>
          <p:nvPr/>
        </p:nvSpPr>
        <p:spPr>
          <a:xfrm rot="5400000">
            <a:off x="10291763" y="1970088"/>
            <a:ext cx="630237" cy="630237"/>
          </a:xfrm>
          <a:custGeom>
            <a:avLst/>
            <a:gdLst/>
            <a:ahLst/>
            <a:cxnLst/>
            <a:pathLst/>
          </a:custGeom>
          <a:solidFill>
            <a:srgbClr val="FFFFFF">
              <a:alpha val="100000"/>
            </a:srgbClr>
          </a:solidFill>
          <a:ln w="9525">
            <a:noFill/>
          </a:ln>
        </p:spPr>
        <p:txBody>
          <a:bodyPr/>
          <a:p>
            <a:endParaRPr lang="zh-CN" altLang="en-US"/>
          </a:p>
        </p:txBody>
      </p:sp>
      <p:sp>
        <p:nvSpPr>
          <p:cNvPr id="18447" name="TechEd Tile"/>
          <p:cNvSpPr/>
          <p:nvPr/>
        </p:nvSpPr>
        <p:spPr>
          <a:xfrm>
            <a:off x="1135063" y="1700213"/>
            <a:ext cx="1865312" cy="1125537"/>
          </a:xfrm>
          <a:prstGeom prst="rect">
            <a:avLst/>
          </a:prstGeom>
          <a:solidFill>
            <a:srgbClr val="FFFFFF"/>
          </a:solidFill>
          <a:ln w="9525">
            <a:noFill/>
          </a:ln>
        </p:spPr>
        <p:txBody>
          <a:bodyPr lIns="68547" tIns="34274" rIns="68547" bIns="34274" anchor="ctr"/>
          <a:p>
            <a:pPr algn="ctr"/>
            <a:endParaRPr lang="zh-CN" altLang="zh-CN" sz="1700" b="1" i="1" dirty="0">
              <a:solidFill>
                <a:srgbClr val="FFFFFF"/>
              </a:solidFill>
              <a:latin typeface="Segoe UI" panose="020B0502040204020203" pitchFamily="34" charset="0"/>
              <a:ea typeface="Segoe UI" panose="020B0502040204020203" pitchFamily="34" charset="0"/>
              <a:sym typeface="Segoe UI" panose="020B0502040204020203" pitchFamily="34" charset="0"/>
            </a:endParaRPr>
          </a:p>
        </p:txBody>
      </p:sp>
      <p:sp>
        <p:nvSpPr>
          <p:cNvPr id="20496" name="Title 1"/>
          <p:cNvSpPr/>
          <p:nvPr/>
        </p:nvSpPr>
        <p:spPr>
          <a:xfrm>
            <a:off x="3433763" y="3094038"/>
            <a:ext cx="4587875" cy="1909762"/>
          </a:xfrm>
          <a:prstGeom prst="rect">
            <a:avLst/>
          </a:prstGeom>
          <a:noFill/>
          <a:ln w="9525">
            <a:noFill/>
          </a:ln>
        </p:spPr>
        <p:txBody>
          <a:bodyPr lIns="0" tIns="0" rIns="0" bIns="0" anchor="ctr"/>
          <a:p>
            <a:pPr indent="457200">
              <a:lnSpc>
                <a:spcPct val="130000"/>
              </a:lnSpc>
            </a:pPr>
            <a:r>
              <a:rPr lang="zh-CN" altLang="en-US" sz="1600" b="1" dirty="0">
                <a:solidFill>
                  <a:srgbClr val="7FBA00"/>
                </a:solidFill>
                <a:latin typeface="微软雅黑" panose="020B0503020204020204" pitchFamily="34" charset="-122"/>
                <a:ea typeface="微软雅黑" panose="020B0503020204020204" pitchFamily="34" charset="-122"/>
                <a:sym typeface="微软雅黑" panose="020B0503020204020204" pitchFamily="34" charset="-122"/>
              </a:rPr>
              <a:t>制定标准使工作井井有条，</a:t>
            </a:r>
            <a:r>
              <a:rPr lang="zh-CN" altLang="en-US" sz="1600" dirty="0">
                <a:solidFill>
                  <a:srgbClr val="FF8C00"/>
                </a:solidFill>
                <a:latin typeface="微软雅黑" panose="020B0503020204020204" pitchFamily="34" charset="-122"/>
                <a:ea typeface="微软雅黑" panose="020B0503020204020204" pitchFamily="34" charset="-122"/>
                <a:sym typeface="微软雅黑" panose="020B0503020204020204" pitchFamily="34" charset="-122"/>
              </a:rPr>
              <a:t>非标准的东西就很容易暴露出来。</a:t>
            </a:r>
            <a:r>
              <a:rPr lang="zh-CN" altLang="en-US" sz="1600" b="1" dirty="0">
                <a:solidFill>
                  <a:srgbClr val="7FBA00"/>
                </a:solidFill>
                <a:latin typeface="微软雅黑" panose="020B0503020204020204" pitchFamily="34" charset="-122"/>
                <a:ea typeface="微软雅黑" panose="020B0503020204020204" pitchFamily="34" charset="-122"/>
                <a:sym typeface="微软雅黑" panose="020B0503020204020204" pitchFamily="34" charset="-122"/>
              </a:rPr>
              <a:t>有了标准，有法可依，有章可循，有据可查，能够快速明确问题的责任所在，标准不对的完善标准，未按标准执行的严格要求杜绝违规。</a:t>
            </a:r>
            <a:endParaRPr lang="en-US" altLang="zh-CN" dirty="0">
              <a:latin typeface="Arial" panose="020B0604020202020204" pitchFamily="34" charset="0"/>
            </a:endParaRPr>
          </a:p>
        </p:txBody>
      </p:sp>
      <p:sp>
        <p:nvSpPr>
          <p:cNvPr id="18449" name="Rectangle 19"/>
          <p:cNvSpPr/>
          <p:nvPr/>
        </p:nvSpPr>
        <p:spPr>
          <a:xfrm>
            <a:off x="1135063" y="2952750"/>
            <a:ext cx="1865312" cy="2119313"/>
          </a:xfrm>
          <a:prstGeom prst="rect">
            <a:avLst/>
          </a:prstGeom>
          <a:solidFill>
            <a:srgbClr val="7FBA00"/>
          </a:solidFill>
          <a:ln w="9525">
            <a:noFill/>
          </a:ln>
        </p:spPr>
        <p:txBody>
          <a:bodyPr lIns="91436" tIns="45718" rIns="91436" bIns="45718" anchor="ctr"/>
          <a:p>
            <a:pPr algn="ctr"/>
            <a:endParaRPr lang="zh-CN" altLang="zh-CN" sz="1700" b="1" i="1" dirty="0">
              <a:solidFill>
                <a:srgbClr val="FFFFFF"/>
              </a:solidFill>
              <a:latin typeface="Segoe UI" panose="020B0502040204020203" pitchFamily="34" charset="0"/>
              <a:ea typeface="Segoe UI" panose="020B0502040204020203" pitchFamily="34" charset="0"/>
              <a:sym typeface="Segoe UI" panose="020B0502040204020203" pitchFamily="34" charset="0"/>
            </a:endParaRPr>
          </a:p>
        </p:txBody>
      </p:sp>
      <p:sp>
        <p:nvSpPr>
          <p:cNvPr id="18450" name="Text Placeholder 6"/>
          <p:cNvSpPr/>
          <p:nvPr/>
        </p:nvSpPr>
        <p:spPr>
          <a:xfrm>
            <a:off x="1344613" y="1768475"/>
            <a:ext cx="1539875" cy="1033463"/>
          </a:xfrm>
          <a:prstGeom prst="rect">
            <a:avLst/>
          </a:prstGeom>
          <a:noFill/>
          <a:ln w="9525">
            <a:noFill/>
          </a:ln>
        </p:spPr>
        <p:txBody>
          <a:bodyPr lIns="0" tIns="0" rIns="0" bIns="0" anchor="ctr"/>
          <a:p>
            <a:pPr>
              <a:lnSpc>
                <a:spcPct val="90000"/>
              </a:lnSpc>
              <a:buSzPct val="90000"/>
            </a:pPr>
            <a:r>
              <a:rPr lang="zh-CN" altLang="en-US" sz="3600" b="1" i="1" dirty="0">
                <a:solidFill>
                  <a:srgbClr val="7FBA00"/>
                </a:solidFill>
                <a:latin typeface="微软雅黑" panose="020B0503020204020204" pitchFamily="34" charset="-122"/>
                <a:ea typeface="微软雅黑" panose="020B0503020204020204" pitchFamily="34" charset="-122"/>
                <a:sym typeface="微软雅黑" panose="020B0503020204020204" pitchFamily="34" charset="-122"/>
              </a:rPr>
              <a:t>作用二</a:t>
            </a:r>
            <a:endParaRPr lang="en-US" altLang="zh-CN" dirty="0">
              <a:latin typeface="Arial" panose="020B0604020202020204" pitchFamily="34" charset="0"/>
            </a:endParaRPr>
          </a:p>
        </p:txBody>
      </p:sp>
      <p:sp>
        <p:nvSpPr>
          <p:cNvPr id="18451" name="Freeform 22"/>
          <p:cNvSpPr>
            <a:spLocks noEditPoints="1"/>
          </p:cNvSpPr>
          <p:nvPr/>
        </p:nvSpPr>
        <p:spPr>
          <a:xfrm>
            <a:off x="1322388" y="3221038"/>
            <a:ext cx="1584325" cy="1582737"/>
          </a:xfrm>
          <a:custGeom>
            <a:avLst/>
            <a:gdLst/>
            <a:ahLst/>
            <a:cxnLst/>
            <a:pathLst/>
          </a:custGeom>
          <a:solidFill>
            <a:srgbClr val="FFFFFF">
              <a:alpha val="100000"/>
            </a:srgbClr>
          </a:solidFill>
          <a:ln w="9525">
            <a:noFill/>
          </a:ln>
        </p:spPr>
        <p:txBody>
          <a:bodyPr/>
          <a:p>
            <a:endParaRPr lang="zh-CN" altLang="en-US"/>
          </a:p>
        </p:txBody>
      </p:sp>
      <p:pic>
        <p:nvPicPr>
          <p:cNvPr id="18452" name="图片 14"/>
          <p:cNvPicPr>
            <a:picLocks noChangeAspect="1"/>
          </p:cNvPicPr>
          <p:nvPr/>
        </p:nvPicPr>
        <p:blipFill>
          <a:blip r:embed="rId4"/>
          <a:stretch>
            <a:fillRect/>
          </a:stretch>
        </p:blipFill>
        <p:spPr>
          <a:xfrm>
            <a:off x="8426450" y="3197225"/>
            <a:ext cx="2495550" cy="1633538"/>
          </a:xfrm>
          <a:prstGeom prst="rect">
            <a:avLst/>
          </a:prstGeom>
          <a:noFill/>
          <a:ln w="9525">
            <a:no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0496"/>
                                        </p:tgtEl>
                                        <p:attrNameLst>
                                          <p:attrName>style.visibility</p:attrName>
                                        </p:attrNameLst>
                                      </p:cBhvr>
                                      <p:to>
                                        <p:strVal val="visible"/>
                                      </p:to>
                                    </p:set>
                                    <p:anim calcmode="lin" valueType="num">
                                      <p:cBhvr>
                                        <p:cTn id="7" dur="500" fill="hold"/>
                                        <p:tgtEl>
                                          <p:spTgt spid="20496"/>
                                        </p:tgtEl>
                                        <p:attrNameLst>
                                          <p:attrName>ppt_w</p:attrName>
                                        </p:attrNameLst>
                                      </p:cBhvr>
                                      <p:tavLst>
                                        <p:tav tm="0">
                                          <p:val>
                                            <p:fltVal val="0.000000"/>
                                          </p:val>
                                        </p:tav>
                                        <p:tav tm="100000">
                                          <p:val>
                                            <p:strVal val="#ppt_w"/>
                                          </p:val>
                                        </p:tav>
                                      </p:tavLst>
                                    </p:anim>
                                    <p:anim calcmode="lin" valueType="num">
                                      <p:cBhvr>
                                        <p:cTn id="8" dur="500" fill="hold"/>
                                        <p:tgtEl>
                                          <p:spTgt spid="20496"/>
                                        </p:tgtEl>
                                        <p:attrNameLst>
                                          <p:attrName>ppt_h</p:attrName>
                                        </p:attrNameLst>
                                      </p:cBhvr>
                                      <p:tavLst>
                                        <p:tav tm="0">
                                          <p:val>
                                            <p:fltVal val="0.00000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6" grpId="0" bldLvl="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19458" name="Rectangle 8"/>
          <p:cNvSpPr/>
          <p:nvPr/>
        </p:nvSpPr>
        <p:spPr>
          <a:xfrm>
            <a:off x="1128713" y="-9525"/>
            <a:ext cx="1871662" cy="974725"/>
          </a:xfrm>
          <a:prstGeom prst="rect">
            <a:avLst/>
          </a:prstGeom>
          <a:solidFill>
            <a:srgbClr val="7FBA00"/>
          </a:solidFill>
          <a:ln w="9525">
            <a:noFill/>
          </a:ln>
        </p:spPr>
        <p:txBody>
          <a:bodyPr lIns="91436" tIns="45718" rIns="91436" bIns="45718" anchor="ctr"/>
          <a:p>
            <a:endParaRPr lang="zh-CN" altLang="zh-CN" sz="2200" dirty="0">
              <a:solidFill>
                <a:srgbClr val="FFFFFF"/>
              </a:solidFill>
              <a:latin typeface="Calibri" panose="020F0502020204030204" pitchFamily="34" charset="0"/>
              <a:sym typeface="Calibri" panose="020F0502020204030204" pitchFamily="34" charset="0"/>
            </a:endParaRPr>
          </a:p>
        </p:txBody>
      </p:sp>
      <p:sp>
        <p:nvSpPr>
          <p:cNvPr id="19459" name="TextBox 15"/>
          <p:cNvSpPr/>
          <p:nvPr/>
        </p:nvSpPr>
        <p:spPr>
          <a:xfrm>
            <a:off x="11091863" y="6330950"/>
            <a:ext cx="844550" cy="338138"/>
          </a:xfrm>
          <a:prstGeom prst="rect">
            <a:avLst/>
          </a:prstGeom>
          <a:noFill/>
          <a:ln w="9525">
            <a:noFill/>
          </a:ln>
        </p:spPr>
        <p:txBody>
          <a:bodyPr wrap="none">
            <a:spAutoFit/>
          </a:bodyPr>
          <a:p>
            <a:r>
              <a:rPr lang="zh-CN" altLang="zh-CN" sz="1600" dirty="0">
                <a:solidFill>
                  <a:srgbClr val="BFBFBF"/>
                </a:solidFill>
                <a:latin typeface="Calibri" panose="020F0502020204030204" pitchFamily="34" charset="0"/>
                <a:sym typeface="Calibri" panose="020F0502020204030204" pitchFamily="34" charset="0"/>
              </a:rPr>
              <a:t>—  </a:t>
            </a:r>
            <a:r>
              <a:rPr lang="zh-CN" altLang="zh-CN" sz="1600" dirty="0">
                <a:solidFill>
                  <a:srgbClr val="BFBFBF"/>
                </a:solidFill>
                <a:latin typeface="Calibri" panose="020F0502020204030204" pitchFamily="34" charset="0"/>
                <a:sym typeface="宋体" panose="02010600030101010101" pitchFamily="2" charset="-122"/>
              </a:rPr>
              <a:t>* </a:t>
            </a:r>
            <a:r>
              <a:rPr lang="zh-CN" altLang="zh-CN" sz="1600" dirty="0">
                <a:solidFill>
                  <a:srgbClr val="BFBFBF"/>
                </a:solidFill>
                <a:latin typeface="Calibri" panose="020F0502020204030204" pitchFamily="34" charset="0"/>
                <a:sym typeface="Calibri" panose="020F0502020204030204" pitchFamily="34" charset="0"/>
              </a:rPr>
              <a:t>—</a:t>
            </a:r>
            <a:r>
              <a:rPr lang="zh-CN" altLang="zh-CN" sz="1600" dirty="0">
                <a:solidFill>
                  <a:srgbClr val="BFBFBF"/>
                </a:solidFill>
                <a:latin typeface="Calibri" panose="020F0502020204030204" pitchFamily="34" charset="0"/>
                <a:sym typeface="宋体" panose="02010600030101010101" pitchFamily="2" charset="-122"/>
              </a:rPr>
              <a:t> </a:t>
            </a:r>
            <a:endParaRPr lang="zh-CN" altLang="zh-CN" dirty="0">
              <a:latin typeface="Arial" panose="020B0604020202020204" pitchFamily="34" charset="0"/>
            </a:endParaRPr>
          </a:p>
        </p:txBody>
      </p:sp>
      <p:sp>
        <p:nvSpPr>
          <p:cNvPr id="19460" name="TextBox 12"/>
          <p:cNvSpPr/>
          <p:nvPr/>
        </p:nvSpPr>
        <p:spPr>
          <a:xfrm>
            <a:off x="11106150" y="476250"/>
            <a:ext cx="895350" cy="369888"/>
          </a:xfrm>
          <a:prstGeom prst="rect">
            <a:avLst/>
          </a:prstGeom>
          <a:noFill/>
          <a:ln w="9525">
            <a:noFill/>
          </a:ln>
        </p:spPr>
        <p:txBody>
          <a:bodyPr>
            <a:spAutoFit/>
          </a:bodyPr>
          <a:p>
            <a:r>
              <a:rPr lang="zh-CN" altLang="zh-CN" dirty="0">
                <a:solidFill>
                  <a:srgbClr val="D8D8D8"/>
                </a:solidFill>
                <a:latin typeface="Broadway" pitchFamily="82" charset="0"/>
                <a:ea typeface="楷体" panose="02010609060101010101" pitchFamily="49" charset="-122"/>
                <a:sym typeface="经典繁仿黑" pitchFamily="1" charset="-122"/>
              </a:rPr>
              <a:t>LOGO</a:t>
            </a:r>
            <a:endParaRPr lang="zh-CN" altLang="zh-CN" dirty="0">
              <a:latin typeface="Arial" panose="020B0604020202020204" pitchFamily="34" charset="0"/>
            </a:endParaRPr>
          </a:p>
        </p:txBody>
      </p:sp>
      <p:sp>
        <p:nvSpPr>
          <p:cNvPr id="19461" name="TextBox 3"/>
          <p:cNvSpPr/>
          <p:nvPr/>
        </p:nvSpPr>
        <p:spPr>
          <a:xfrm>
            <a:off x="1128713" y="396875"/>
            <a:ext cx="1871662" cy="584200"/>
          </a:xfrm>
          <a:prstGeom prst="rect">
            <a:avLst/>
          </a:prstGeom>
          <a:noFill/>
          <a:ln w="9525">
            <a:noFill/>
          </a:ln>
        </p:spPr>
        <p:txBody>
          <a:bodyPr>
            <a:spAutoFit/>
          </a:bodyPr>
          <a:p>
            <a:r>
              <a:rPr lang="zh-CN" altLang="zh-CN" sz="32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标准化</a:t>
            </a:r>
            <a:endParaRPr lang="zh-CN" altLang="zh-CN" dirty="0">
              <a:latin typeface="Arial" panose="020B0604020202020204" pitchFamily="34" charset="0"/>
            </a:endParaRPr>
          </a:p>
        </p:txBody>
      </p:sp>
      <p:pic>
        <p:nvPicPr>
          <p:cNvPr id="19462" name="Picture 8">
            <a:hlinkClick r:id="" action="ppaction://hlinkshowjump?jump=nextslide"/>
          </p:cNvPr>
          <p:cNvPicPr>
            <a:picLocks noChangeAspect="1"/>
          </p:cNvPicPr>
          <p:nvPr/>
        </p:nvPicPr>
        <p:blipFill>
          <a:blip r:embed="rId2"/>
          <a:srcRect l="-1076" t="-1851"/>
          <a:stretch>
            <a:fillRect/>
          </a:stretch>
        </p:blipFill>
        <p:spPr>
          <a:xfrm>
            <a:off x="150813" y="80963"/>
            <a:ext cx="785812" cy="792162"/>
          </a:xfrm>
          <a:prstGeom prst="rect">
            <a:avLst/>
          </a:prstGeom>
          <a:noFill/>
          <a:ln w="9525">
            <a:noFill/>
          </a:ln>
        </p:spPr>
      </p:pic>
      <p:pic>
        <p:nvPicPr>
          <p:cNvPr id="19463" name="Picture 8">
            <a:hlinkClick r:id="" action="ppaction://hlinkshowjump?jump=previousslide"/>
          </p:cNvPr>
          <p:cNvPicPr/>
          <p:nvPr/>
        </p:nvPicPr>
        <p:blipFill>
          <a:blip r:embed="rId3"/>
          <a:srcRect r="-1076"/>
          <a:stretch>
            <a:fillRect/>
          </a:stretch>
        </p:blipFill>
        <p:spPr>
          <a:xfrm>
            <a:off x="274638" y="6200775"/>
            <a:ext cx="468312" cy="468313"/>
          </a:xfrm>
          <a:prstGeom prst="rect">
            <a:avLst/>
          </a:prstGeom>
          <a:noFill/>
          <a:ln w="9525">
            <a:noFill/>
          </a:ln>
        </p:spPr>
      </p:pic>
      <p:sp>
        <p:nvSpPr>
          <p:cNvPr id="19464" name="文本框 26"/>
          <p:cNvSpPr/>
          <p:nvPr/>
        </p:nvSpPr>
        <p:spPr>
          <a:xfrm>
            <a:off x="1128713" y="117475"/>
            <a:ext cx="1871662" cy="338138"/>
          </a:xfrm>
          <a:prstGeom prst="rect">
            <a:avLst/>
          </a:prstGeom>
          <a:noFill/>
          <a:ln w="9525">
            <a:noFill/>
          </a:ln>
        </p:spPr>
        <p:txBody>
          <a:bodyPr>
            <a:spAutoFit/>
          </a:bodyPr>
          <a:p>
            <a:r>
              <a:rPr lang="zh-CN" altLang="zh-CN"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第二章</a:t>
            </a:r>
            <a:endParaRPr lang="zh-CN" altLang="zh-CN" dirty="0">
              <a:latin typeface="Arial" panose="020B0604020202020204" pitchFamily="34" charset="0"/>
            </a:endParaRPr>
          </a:p>
        </p:txBody>
      </p:sp>
      <p:sp>
        <p:nvSpPr>
          <p:cNvPr id="19465" name="矩形 27"/>
          <p:cNvSpPr/>
          <p:nvPr/>
        </p:nvSpPr>
        <p:spPr>
          <a:xfrm>
            <a:off x="1128713" y="1052513"/>
            <a:ext cx="11066462" cy="98425"/>
          </a:xfrm>
          <a:prstGeom prst="rect">
            <a:avLst/>
          </a:prstGeom>
          <a:solidFill>
            <a:srgbClr val="7FBA00"/>
          </a:solidFill>
          <a:ln w="9525">
            <a:noFill/>
          </a:ln>
        </p:spPr>
        <p:txBody>
          <a:bodyPr lIns="91436" tIns="45718" rIns="91436" bIns="45718" anchor="ctr"/>
          <a:p>
            <a:endParaRPr lang="zh-CN" altLang="zh-CN" sz="2200" dirty="0">
              <a:solidFill>
                <a:srgbClr val="FFFFFF"/>
              </a:solidFill>
              <a:latin typeface="宋体" panose="02010600030101010101" pitchFamily="2" charset="-122"/>
              <a:sym typeface="宋体" panose="02010600030101010101" pitchFamily="2" charset="-122"/>
            </a:endParaRPr>
          </a:p>
        </p:txBody>
      </p:sp>
      <p:sp>
        <p:nvSpPr>
          <p:cNvPr id="19466" name="矩形 9"/>
          <p:cNvSpPr/>
          <p:nvPr/>
        </p:nvSpPr>
        <p:spPr>
          <a:xfrm>
            <a:off x="3505200" y="620713"/>
            <a:ext cx="3479800" cy="349250"/>
          </a:xfrm>
          <a:prstGeom prst="rect">
            <a:avLst/>
          </a:prstGeom>
          <a:noFill/>
          <a:ln w="9525">
            <a:noFill/>
          </a:ln>
        </p:spPr>
        <p:txBody>
          <a:bodyPr tIns="36000" bIns="36000">
            <a:spAutoFit/>
          </a:bodyPr>
          <a:p>
            <a:r>
              <a:rPr lang="zh-CN" altLang="zh-CN"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第二节   标准化的作用</a:t>
            </a:r>
            <a:endParaRPr lang="zh-CN" altLang="zh-CN" dirty="0">
              <a:latin typeface="Arial" panose="020B0604020202020204" pitchFamily="34" charset="0"/>
            </a:endParaRPr>
          </a:p>
        </p:txBody>
      </p:sp>
      <p:sp>
        <p:nvSpPr>
          <p:cNvPr id="19467" name="Title Tile"/>
          <p:cNvSpPr/>
          <p:nvPr/>
        </p:nvSpPr>
        <p:spPr>
          <a:xfrm>
            <a:off x="3211513" y="2955925"/>
            <a:ext cx="7997825" cy="2116138"/>
          </a:xfrm>
          <a:prstGeom prst="rect">
            <a:avLst/>
          </a:prstGeom>
          <a:solidFill>
            <a:srgbClr val="FFFFFF"/>
          </a:solidFill>
          <a:ln w="9525">
            <a:noFill/>
          </a:ln>
        </p:spPr>
        <p:txBody>
          <a:bodyPr lIns="68547" tIns="34274" rIns="68547" bIns="34274" anchor="ctr"/>
          <a:p>
            <a:pPr algn="ctr"/>
            <a:endParaRPr lang="zh-CN" altLang="zh-CN" sz="1700" b="1" i="1" dirty="0">
              <a:solidFill>
                <a:srgbClr val="FFFFFF"/>
              </a:solidFill>
              <a:latin typeface="Segoe UI" panose="020B0502040204020203" pitchFamily="34" charset="0"/>
              <a:ea typeface="Segoe UI" panose="020B0502040204020203" pitchFamily="34" charset="0"/>
              <a:sym typeface="Segoe UI" panose="020B0502040204020203" pitchFamily="34" charset="0"/>
            </a:endParaRPr>
          </a:p>
        </p:txBody>
      </p:sp>
      <p:sp>
        <p:nvSpPr>
          <p:cNvPr id="19468" name="Arrow Bar"/>
          <p:cNvSpPr/>
          <p:nvPr/>
        </p:nvSpPr>
        <p:spPr>
          <a:xfrm>
            <a:off x="3211513" y="1700213"/>
            <a:ext cx="7997825" cy="1125537"/>
          </a:xfrm>
          <a:prstGeom prst="rect">
            <a:avLst/>
          </a:prstGeom>
          <a:solidFill>
            <a:srgbClr val="7FBA00"/>
          </a:solidFill>
          <a:ln w="9525">
            <a:noFill/>
          </a:ln>
        </p:spPr>
        <p:txBody>
          <a:bodyPr lIns="68547" tIns="34274" rIns="68547" bIns="34274" anchor="ctr"/>
          <a:p>
            <a:pPr algn="ctr"/>
            <a:endParaRPr lang="zh-CN" altLang="zh-CN" sz="1700" b="1" i="1" dirty="0">
              <a:solidFill>
                <a:srgbClr val="FFFFFF"/>
              </a:solidFill>
              <a:latin typeface="Segoe UI" panose="020B0502040204020203" pitchFamily="34" charset="0"/>
              <a:ea typeface="Segoe UI" panose="020B0502040204020203" pitchFamily="34" charset="0"/>
              <a:sym typeface="Segoe UI" panose="020B0502040204020203" pitchFamily="34" charset="0"/>
            </a:endParaRPr>
          </a:p>
        </p:txBody>
      </p:sp>
      <p:sp>
        <p:nvSpPr>
          <p:cNvPr id="19469" name="Text Placeholder 6"/>
          <p:cNvSpPr/>
          <p:nvPr/>
        </p:nvSpPr>
        <p:spPr>
          <a:xfrm>
            <a:off x="3360738" y="1755775"/>
            <a:ext cx="4329112" cy="1033463"/>
          </a:xfrm>
          <a:prstGeom prst="rect">
            <a:avLst/>
          </a:prstGeom>
          <a:noFill/>
          <a:ln w="9525">
            <a:noFill/>
          </a:ln>
        </p:spPr>
        <p:txBody>
          <a:bodyPr lIns="0" tIns="0" rIns="0" bIns="0" anchor="ctr"/>
          <a:p>
            <a:r>
              <a:rPr lang="zh-CN" altLang="en-US" sz="36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储备经验，持续改进</a:t>
            </a:r>
            <a:endParaRPr lang="zh-CN" altLang="en-US" dirty="0">
              <a:latin typeface="Arial" panose="020B0604020202020204" pitchFamily="34" charset="0"/>
            </a:endParaRPr>
          </a:p>
        </p:txBody>
      </p:sp>
      <p:sp>
        <p:nvSpPr>
          <p:cNvPr id="19470" name="Circle Arrow"/>
          <p:cNvSpPr>
            <a:spLocks noEditPoints="1"/>
          </p:cNvSpPr>
          <p:nvPr/>
        </p:nvSpPr>
        <p:spPr>
          <a:xfrm rot="5400000">
            <a:off x="10291763" y="1970088"/>
            <a:ext cx="630237" cy="630237"/>
          </a:xfrm>
          <a:custGeom>
            <a:avLst/>
            <a:gdLst/>
            <a:ahLst/>
            <a:cxnLst/>
            <a:pathLst/>
          </a:custGeom>
          <a:solidFill>
            <a:srgbClr val="FFFFFF">
              <a:alpha val="100000"/>
            </a:srgbClr>
          </a:solidFill>
          <a:ln w="9525">
            <a:noFill/>
          </a:ln>
        </p:spPr>
        <p:txBody>
          <a:bodyPr/>
          <a:p>
            <a:endParaRPr lang="zh-CN" altLang="en-US"/>
          </a:p>
        </p:txBody>
      </p:sp>
      <p:sp>
        <p:nvSpPr>
          <p:cNvPr id="19471" name="TechEd Tile"/>
          <p:cNvSpPr/>
          <p:nvPr/>
        </p:nvSpPr>
        <p:spPr>
          <a:xfrm>
            <a:off x="1135063" y="1700213"/>
            <a:ext cx="1865312" cy="1125537"/>
          </a:xfrm>
          <a:prstGeom prst="rect">
            <a:avLst/>
          </a:prstGeom>
          <a:solidFill>
            <a:srgbClr val="FFFFFF"/>
          </a:solidFill>
          <a:ln w="9525">
            <a:noFill/>
          </a:ln>
        </p:spPr>
        <p:txBody>
          <a:bodyPr lIns="68547" tIns="34274" rIns="68547" bIns="34274" anchor="ctr"/>
          <a:p>
            <a:pPr algn="ctr"/>
            <a:endParaRPr lang="zh-CN" altLang="zh-CN" sz="1700" b="1" i="1" dirty="0">
              <a:solidFill>
                <a:srgbClr val="FFFFFF"/>
              </a:solidFill>
              <a:latin typeface="Segoe UI" panose="020B0502040204020203" pitchFamily="34" charset="0"/>
              <a:ea typeface="Segoe UI" panose="020B0502040204020203" pitchFamily="34" charset="0"/>
              <a:sym typeface="Segoe UI" panose="020B0502040204020203" pitchFamily="34" charset="0"/>
            </a:endParaRPr>
          </a:p>
        </p:txBody>
      </p:sp>
      <p:sp>
        <p:nvSpPr>
          <p:cNvPr id="21520" name="Title 1"/>
          <p:cNvSpPr/>
          <p:nvPr/>
        </p:nvSpPr>
        <p:spPr>
          <a:xfrm>
            <a:off x="3433763" y="3094038"/>
            <a:ext cx="4967287" cy="1909762"/>
          </a:xfrm>
          <a:prstGeom prst="rect">
            <a:avLst/>
          </a:prstGeom>
          <a:noFill/>
          <a:ln w="9525">
            <a:noFill/>
          </a:ln>
        </p:spPr>
        <p:txBody>
          <a:bodyPr lIns="0" tIns="0" rIns="0" bIns="0" anchor="ctr"/>
          <a:p>
            <a:pPr indent="457200">
              <a:lnSpc>
                <a:spcPct val="130000"/>
              </a:lnSpc>
            </a:pPr>
            <a:r>
              <a:rPr lang="zh-CN" altLang="en-US" sz="1600" b="1" dirty="0">
                <a:solidFill>
                  <a:srgbClr val="7FBA00"/>
                </a:solidFill>
                <a:latin typeface="微软雅黑" panose="020B0503020204020204" pitchFamily="34" charset="-122"/>
                <a:ea typeface="微软雅黑" panose="020B0503020204020204" pitchFamily="34" charset="-122"/>
                <a:sym typeface="微软雅黑" panose="020B0503020204020204" pitchFamily="34" charset="-122"/>
              </a:rPr>
              <a:t>每个人都有好主意，如果我们不能把最好方法文件化，则不可能充分利用团队的智慧，不但不能取得进步，甚至会越来越糟糕；</a:t>
            </a:r>
            <a:r>
              <a:rPr lang="zh-CN" altLang="en-US" sz="1600" dirty="0">
                <a:solidFill>
                  <a:srgbClr val="ED5326"/>
                </a:solidFill>
                <a:latin typeface="微软雅黑" panose="020B0503020204020204" pitchFamily="34" charset="-122"/>
                <a:ea typeface="微软雅黑" panose="020B0503020204020204" pitchFamily="34" charset="-122"/>
                <a:sym typeface="微软雅黑" panose="020B0503020204020204" pitchFamily="34" charset="-122"/>
              </a:rPr>
              <a:t>而且许多宝贵的经验和优秀的方法会伴随着员工的离职而带走</a:t>
            </a:r>
            <a:r>
              <a:rPr lang="zh-CN" altLang="en-US" sz="1600" b="1" dirty="0">
                <a:solidFill>
                  <a:srgbClr val="7FBA00"/>
                </a:solidFill>
                <a:latin typeface="微软雅黑" panose="020B0503020204020204" pitchFamily="34" charset="-122"/>
                <a:ea typeface="微软雅黑" panose="020B0503020204020204" pitchFamily="34" charset="-122"/>
                <a:sym typeface="微软雅黑" panose="020B0503020204020204" pitchFamily="34" charset="-122"/>
              </a:rPr>
              <a:t>。因此，如果推进标准化就可以储备经验，并在原来标准的基础上持续改进。</a:t>
            </a:r>
            <a:endParaRPr lang="en-US" altLang="zh-CN" dirty="0">
              <a:latin typeface="Arial" panose="020B0604020202020204" pitchFamily="34" charset="0"/>
            </a:endParaRPr>
          </a:p>
        </p:txBody>
      </p:sp>
      <p:sp>
        <p:nvSpPr>
          <p:cNvPr id="19473" name="Rectangle 19"/>
          <p:cNvSpPr/>
          <p:nvPr/>
        </p:nvSpPr>
        <p:spPr>
          <a:xfrm>
            <a:off x="1135063" y="2952750"/>
            <a:ext cx="1865312" cy="2119313"/>
          </a:xfrm>
          <a:prstGeom prst="rect">
            <a:avLst/>
          </a:prstGeom>
          <a:solidFill>
            <a:srgbClr val="7FBA00"/>
          </a:solidFill>
          <a:ln w="9525">
            <a:noFill/>
          </a:ln>
        </p:spPr>
        <p:txBody>
          <a:bodyPr lIns="91436" tIns="45718" rIns="91436" bIns="45718" anchor="ctr"/>
          <a:p>
            <a:pPr algn="ctr"/>
            <a:endParaRPr lang="zh-CN" altLang="zh-CN" sz="1700" b="1" i="1" dirty="0">
              <a:solidFill>
                <a:srgbClr val="FFFFFF"/>
              </a:solidFill>
              <a:latin typeface="Segoe UI" panose="020B0502040204020203" pitchFamily="34" charset="0"/>
              <a:ea typeface="Segoe UI" panose="020B0502040204020203" pitchFamily="34" charset="0"/>
              <a:sym typeface="Segoe UI" panose="020B0502040204020203" pitchFamily="34" charset="0"/>
            </a:endParaRPr>
          </a:p>
        </p:txBody>
      </p:sp>
      <p:sp>
        <p:nvSpPr>
          <p:cNvPr id="19474" name="Text Placeholder 6"/>
          <p:cNvSpPr/>
          <p:nvPr/>
        </p:nvSpPr>
        <p:spPr>
          <a:xfrm>
            <a:off x="1344613" y="1768475"/>
            <a:ext cx="1539875" cy="1033463"/>
          </a:xfrm>
          <a:prstGeom prst="rect">
            <a:avLst/>
          </a:prstGeom>
          <a:noFill/>
          <a:ln w="9525">
            <a:noFill/>
          </a:ln>
        </p:spPr>
        <p:txBody>
          <a:bodyPr lIns="0" tIns="0" rIns="0" bIns="0" anchor="ctr"/>
          <a:p>
            <a:pPr>
              <a:lnSpc>
                <a:spcPct val="90000"/>
              </a:lnSpc>
              <a:buSzPct val="90000"/>
            </a:pPr>
            <a:r>
              <a:rPr lang="zh-CN" altLang="en-US" sz="3600" b="1" i="1" dirty="0">
                <a:solidFill>
                  <a:srgbClr val="7FBA00"/>
                </a:solidFill>
                <a:latin typeface="微软雅黑" panose="020B0503020204020204" pitchFamily="34" charset="-122"/>
                <a:ea typeface="微软雅黑" panose="020B0503020204020204" pitchFamily="34" charset="-122"/>
                <a:sym typeface="微软雅黑" panose="020B0503020204020204" pitchFamily="34" charset="-122"/>
              </a:rPr>
              <a:t>作用三</a:t>
            </a:r>
            <a:endParaRPr lang="en-US" altLang="zh-CN" dirty="0">
              <a:latin typeface="Arial" panose="020B0604020202020204" pitchFamily="34" charset="0"/>
            </a:endParaRPr>
          </a:p>
        </p:txBody>
      </p:sp>
      <p:pic>
        <p:nvPicPr>
          <p:cNvPr id="19475" name="图片 13"/>
          <p:cNvPicPr>
            <a:picLocks noChangeAspect="1"/>
          </p:cNvPicPr>
          <p:nvPr/>
        </p:nvPicPr>
        <p:blipFill>
          <a:blip r:embed="rId4">
            <a:biLevel thresh="50000"/>
            <a:grayscl/>
          </a:blip>
          <a:stretch>
            <a:fillRect/>
          </a:stretch>
        </p:blipFill>
        <p:spPr>
          <a:xfrm>
            <a:off x="1395413" y="3328988"/>
            <a:ext cx="1439862" cy="1439862"/>
          </a:xfrm>
          <a:prstGeom prst="rect">
            <a:avLst/>
          </a:prstGeom>
          <a:noFill/>
          <a:ln w="9525">
            <a:noFill/>
          </a:ln>
        </p:spPr>
      </p:pic>
      <p:pic>
        <p:nvPicPr>
          <p:cNvPr id="19476" name="图片 14"/>
          <p:cNvPicPr>
            <a:picLocks noChangeAspect="1"/>
          </p:cNvPicPr>
          <p:nvPr/>
        </p:nvPicPr>
        <p:blipFill>
          <a:blip r:embed="rId5"/>
          <a:srcRect l="8421" r="12497"/>
          <a:stretch>
            <a:fillRect/>
          </a:stretch>
        </p:blipFill>
        <p:spPr>
          <a:xfrm>
            <a:off x="8532813" y="3175000"/>
            <a:ext cx="2462212" cy="1647825"/>
          </a:xfrm>
          <a:prstGeom prst="rect">
            <a:avLst/>
          </a:prstGeom>
          <a:noFill/>
          <a:ln w="9525">
            <a:no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1520"/>
                                        </p:tgtEl>
                                        <p:attrNameLst>
                                          <p:attrName>style.visibility</p:attrName>
                                        </p:attrNameLst>
                                      </p:cBhvr>
                                      <p:to>
                                        <p:strVal val="visible"/>
                                      </p:to>
                                    </p:set>
                                    <p:anim calcmode="lin" valueType="num">
                                      <p:cBhvr>
                                        <p:cTn id="7" dur="500" fill="hold"/>
                                        <p:tgtEl>
                                          <p:spTgt spid="21520"/>
                                        </p:tgtEl>
                                        <p:attrNameLst>
                                          <p:attrName>ppt_w</p:attrName>
                                        </p:attrNameLst>
                                      </p:cBhvr>
                                      <p:tavLst>
                                        <p:tav tm="0">
                                          <p:val>
                                            <p:fltVal val="0.000000"/>
                                          </p:val>
                                        </p:tav>
                                        <p:tav tm="100000">
                                          <p:val>
                                            <p:strVal val="#ppt_w"/>
                                          </p:val>
                                        </p:tav>
                                      </p:tavLst>
                                    </p:anim>
                                    <p:anim calcmode="lin" valueType="num">
                                      <p:cBhvr>
                                        <p:cTn id="8" dur="500" fill="hold"/>
                                        <p:tgtEl>
                                          <p:spTgt spid="21520"/>
                                        </p:tgtEl>
                                        <p:attrNameLst>
                                          <p:attrName>ppt_h</p:attrName>
                                        </p:attrNameLst>
                                      </p:cBhvr>
                                      <p:tavLst>
                                        <p:tav tm="0">
                                          <p:val>
                                            <p:fltVal val="0.00000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0" grpId="0" bldLvl="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2050" name="TextBox 15"/>
          <p:cNvSpPr/>
          <p:nvPr/>
        </p:nvSpPr>
        <p:spPr>
          <a:xfrm>
            <a:off x="11091863" y="6330950"/>
            <a:ext cx="844550" cy="338138"/>
          </a:xfrm>
          <a:prstGeom prst="rect">
            <a:avLst/>
          </a:prstGeom>
          <a:noFill/>
          <a:ln w="9525">
            <a:noFill/>
          </a:ln>
        </p:spPr>
        <p:txBody>
          <a:bodyPr wrap="none">
            <a:spAutoFit/>
          </a:bodyPr>
          <a:p>
            <a:r>
              <a:rPr lang="zh-CN" altLang="zh-CN" sz="1600" dirty="0">
                <a:solidFill>
                  <a:schemeClr val="bg1"/>
                </a:solidFill>
                <a:latin typeface="Calibri" panose="020F0502020204030204" pitchFamily="34" charset="0"/>
                <a:sym typeface="Calibri" panose="020F0502020204030204" pitchFamily="34" charset="0"/>
              </a:rPr>
              <a:t>—  </a:t>
            </a:r>
            <a:r>
              <a:rPr lang="zh-CN" altLang="zh-CN" sz="1600" dirty="0">
                <a:solidFill>
                  <a:schemeClr val="bg1"/>
                </a:solidFill>
                <a:latin typeface="Calibri" panose="020F0502020204030204" pitchFamily="34" charset="0"/>
                <a:sym typeface="宋体" panose="02010600030101010101" pitchFamily="2" charset="-122"/>
              </a:rPr>
              <a:t>* </a:t>
            </a:r>
            <a:r>
              <a:rPr lang="zh-CN" altLang="zh-CN" sz="1600" dirty="0">
                <a:solidFill>
                  <a:schemeClr val="bg1"/>
                </a:solidFill>
                <a:latin typeface="Calibri" panose="020F0502020204030204" pitchFamily="34" charset="0"/>
                <a:sym typeface="Calibri" panose="020F0502020204030204" pitchFamily="34" charset="0"/>
              </a:rPr>
              <a:t>—</a:t>
            </a:r>
            <a:r>
              <a:rPr lang="zh-CN" altLang="zh-CN" sz="1600" dirty="0">
                <a:solidFill>
                  <a:schemeClr val="bg1"/>
                </a:solidFill>
                <a:latin typeface="Calibri" panose="020F0502020204030204" pitchFamily="34" charset="0"/>
                <a:sym typeface="宋体" panose="02010600030101010101" pitchFamily="2" charset="-122"/>
              </a:rPr>
              <a:t> </a:t>
            </a:r>
            <a:endParaRPr lang="zh-CN" altLang="zh-CN" dirty="0">
              <a:latin typeface="Arial" panose="020B0604020202020204" pitchFamily="34" charset="0"/>
            </a:endParaRPr>
          </a:p>
        </p:txBody>
      </p:sp>
      <p:sp>
        <p:nvSpPr>
          <p:cNvPr id="2051" name="TextBox 1"/>
          <p:cNvSpPr/>
          <p:nvPr/>
        </p:nvSpPr>
        <p:spPr>
          <a:xfrm>
            <a:off x="1057275" y="511175"/>
            <a:ext cx="1728788" cy="769938"/>
          </a:xfrm>
          <a:prstGeom prst="rect">
            <a:avLst/>
          </a:prstGeom>
          <a:noFill/>
          <a:ln w="9525">
            <a:noFill/>
          </a:ln>
        </p:spPr>
        <p:txBody>
          <a:bodyPr>
            <a:spAutoFit/>
          </a:bodyPr>
          <a:p>
            <a:r>
              <a:rPr lang="zh-CN" altLang="zh-CN" sz="4400" dirty="0">
                <a:solidFill>
                  <a:schemeClr val="bg1"/>
                </a:solidFill>
                <a:latin typeface="Microsoft New Tai Lue" panose="020B0502040204020203" pitchFamily="34" charset="0"/>
                <a:ea typeface="微软雅黑" panose="020B0503020204020204" pitchFamily="34" charset="-122"/>
                <a:sym typeface="Microsoft New Tai Lue" panose="020B0502040204020203" pitchFamily="34" charset="0"/>
              </a:rPr>
              <a:t>Start</a:t>
            </a:r>
            <a:endParaRPr lang="zh-CN" altLang="zh-CN" dirty="0">
              <a:latin typeface="Arial" panose="020B0604020202020204" pitchFamily="34" charset="0"/>
            </a:endParaRPr>
          </a:p>
        </p:txBody>
      </p:sp>
      <p:pic>
        <p:nvPicPr>
          <p:cNvPr id="2052" name="Picture 8"/>
          <p:cNvPicPr>
            <a:picLocks noChangeAspect="1"/>
          </p:cNvPicPr>
          <p:nvPr/>
        </p:nvPicPr>
        <p:blipFill>
          <a:blip r:embed="rId2"/>
          <a:srcRect l="-1076" t="-1851"/>
          <a:stretch>
            <a:fillRect/>
          </a:stretch>
        </p:blipFill>
        <p:spPr>
          <a:xfrm>
            <a:off x="9250363" y="5124450"/>
            <a:ext cx="768350" cy="773113"/>
          </a:xfrm>
          <a:prstGeom prst="rect">
            <a:avLst/>
          </a:prstGeom>
          <a:noFill/>
          <a:ln w="9525">
            <a:noFill/>
          </a:ln>
        </p:spPr>
      </p:pic>
      <p:pic>
        <p:nvPicPr>
          <p:cNvPr id="2053" name="Picture 8"/>
          <p:cNvPicPr>
            <a:picLocks noChangeAspect="1"/>
          </p:cNvPicPr>
          <p:nvPr/>
        </p:nvPicPr>
        <p:blipFill>
          <a:blip r:embed="rId3"/>
          <a:srcRect r="-1076"/>
          <a:stretch>
            <a:fillRect/>
          </a:stretch>
        </p:blipFill>
        <p:spPr>
          <a:xfrm>
            <a:off x="8834438" y="5438775"/>
            <a:ext cx="515937" cy="511175"/>
          </a:xfrm>
          <a:prstGeom prst="rect">
            <a:avLst/>
          </a:prstGeom>
          <a:noFill/>
          <a:ln w="9525">
            <a:noFill/>
          </a:ln>
        </p:spPr>
      </p:pic>
      <p:pic>
        <p:nvPicPr>
          <p:cNvPr id="2054" name="图片 1"/>
          <p:cNvPicPr>
            <a:picLocks noChangeAspect="1"/>
          </p:cNvPicPr>
          <p:nvPr/>
        </p:nvPicPr>
        <p:blipFill>
          <a:blip r:embed="rId4"/>
          <a:stretch>
            <a:fillRect/>
          </a:stretch>
        </p:blipFill>
        <p:spPr>
          <a:xfrm>
            <a:off x="1200150" y="1484313"/>
            <a:ext cx="3457575" cy="2160587"/>
          </a:xfrm>
          <a:prstGeom prst="rect">
            <a:avLst/>
          </a:prstGeom>
          <a:noFill/>
          <a:ln w="9525">
            <a:noFill/>
          </a:ln>
        </p:spPr>
      </p:pic>
      <p:sp>
        <p:nvSpPr>
          <p:cNvPr id="2055" name="Rectangle 8"/>
          <p:cNvSpPr/>
          <p:nvPr/>
        </p:nvSpPr>
        <p:spPr>
          <a:xfrm>
            <a:off x="4800600" y="1484313"/>
            <a:ext cx="3840163" cy="2160587"/>
          </a:xfrm>
          <a:prstGeom prst="rect">
            <a:avLst/>
          </a:prstGeom>
          <a:solidFill>
            <a:srgbClr val="FF8C00"/>
          </a:solidFill>
          <a:ln w="9525">
            <a:noFill/>
          </a:ln>
        </p:spPr>
        <p:txBody>
          <a:bodyPr lIns="91436" tIns="45718" rIns="91436" bIns="45718" anchor="ctr"/>
          <a:p>
            <a:pPr algn="ctr"/>
            <a:endParaRPr lang="zh-CN" altLang="zh-CN" sz="2200" dirty="0">
              <a:solidFill>
                <a:srgbClr val="FFFFFF"/>
              </a:solidFill>
              <a:latin typeface="Calibri" panose="020F0502020204030204" pitchFamily="34" charset="0"/>
              <a:sym typeface="Calibri" panose="020F0502020204030204" pitchFamily="34" charset="0"/>
            </a:endParaRPr>
          </a:p>
        </p:txBody>
      </p:sp>
      <p:pic>
        <p:nvPicPr>
          <p:cNvPr id="2056" name="Picture 9"/>
          <p:cNvPicPr>
            <a:picLocks noChangeAspect="1"/>
          </p:cNvPicPr>
          <p:nvPr/>
        </p:nvPicPr>
        <p:blipFill>
          <a:blip r:embed="rId5"/>
          <a:stretch>
            <a:fillRect/>
          </a:stretch>
        </p:blipFill>
        <p:spPr>
          <a:xfrm>
            <a:off x="7897813" y="2852738"/>
            <a:ext cx="647700" cy="647700"/>
          </a:xfrm>
          <a:prstGeom prst="rect">
            <a:avLst/>
          </a:prstGeom>
          <a:noFill/>
          <a:ln w="9525">
            <a:noFill/>
          </a:ln>
        </p:spPr>
      </p:pic>
      <p:pic>
        <p:nvPicPr>
          <p:cNvPr id="2057" name="图片 5"/>
          <p:cNvPicPr>
            <a:picLocks noChangeAspect="1"/>
          </p:cNvPicPr>
          <p:nvPr/>
        </p:nvPicPr>
        <p:blipFill>
          <a:blip r:embed="rId6"/>
          <a:srcRect l="-70" t="19760" r="70" b="5312"/>
          <a:stretch>
            <a:fillRect/>
          </a:stretch>
        </p:blipFill>
        <p:spPr>
          <a:xfrm>
            <a:off x="4800600" y="3789363"/>
            <a:ext cx="3840163" cy="2160587"/>
          </a:xfrm>
          <a:prstGeom prst="rect">
            <a:avLst/>
          </a:prstGeom>
          <a:noFill/>
          <a:ln w="9525">
            <a:noFill/>
          </a:ln>
        </p:spPr>
      </p:pic>
      <p:sp>
        <p:nvSpPr>
          <p:cNvPr id="2058" name="TextBox 3"/>
          <p:cNvSpPr/>
          <p:nvPr/>
        </p:nvSpPr>
        <p:spPr>
          <a:xfrm>
            <a:off x="5018088" y="2155825"/>
            <a:ext cx="1871662" cy="768350"/>
          </a:xfrm>
          <a:prstGeom prst="rect">
            <a:avLst/>
          </a:prstGeom>
          <a:noFill/>
          <a:ln w="9525">
            <a:noFill/>
          </a:ln>
        </p:spPr>
        <p:txBody>
          <a:bodyPr>
            <a:spAutoFit/>
          </a:bodyPr>
          <a:p>
            <a:r>
              <a:rPr lang="zh-CN" altLang="en-US" sz="4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标准</a:t>
            </a:r>
            <a:endParaRPr lang="zh-CN" altLang="en-US" dirty="0">
              <a:latin typeface="Arial" panose="020B0604020202020204" pitchFamily="34" charset="0"/>
            </a:endParaRPr>
          </a:p>
        </p:txBody>
      </p:sp>
      <p:sp>
        <p:nvSpPr>
          <p:cNvPr id="2059" name="文本框 24"/>
          <p:cNvSpPr/>
          <p:nvPr/>
        </p:nvSpPr>
        <p:spPr>
          <a:xfrm>
            <a:off x="5018088" y="1700213"/>
            <a:ext cx="1871662" cy="400050"/>
          </a:xfrm>
          <a:prstGeom prst="rect">
            <a:avLst/>
          </a:prstGeom>
          <a:noFill/>
          <a:ln w="9525">
            <a:noFill/>
          </a:ln>
        </p:spPr>
        <p:txBody>
          <a:bodyPr>
            <a:spAutoFit/>
          </a:bodyPr>
          <a:p>
            <a:r>
              <a:rPr lang="zh-CN" altLang="en-US"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第一章</a:t>
            </a:r>
            <a:endParaRPr lang="zh-CN" altLang="en-US" dirty="0">
              <a:latin typeface="Arial" panose="020B0604020202020204" pitchFamily="34" charset="0"/>
            </a:endParaRPr>
          </a:p>
        </p:txBody>
      </p:sp>
      <p:sp>
        <p:nvSpPr>
          <p:cNvPr id="2060" name="Rectangle 8"/>
          <p:cNvSpPr/>
          <p:nvPr/>
        </p:nvSpPr>
        <p:spPr>
          <a:xfrm>
            <a:off x="1200150" y="3789363"/>
            <a:ext cx="3457575" cy="2160587"/>
          </a:xfrm>
          <a:prstGeom prst="rect">
            <a:avLst/>
          </a:prstGeom>
          <a:solidFill>
            <a:srgbClr val="7FBA00"/>
          </a:solidFill>
          <a:ln w="9525">
            <a:noFill/>
          </a:ln>
        </p:spPr>
        <p:txBody>
          <a:bodyPr lIns="91436" tIns="45718" rIns="91436" bIns="45718" anchor="ctr"/>
          <a:p>
            <a:pPr algn="ctr"/>
            <a:endParaRPr lang="zh-CN" altLang="zh-CN" sz="2200" dirty="0">
              <a:solidFill>
                <a:srgbClr val="FFFFFF"/>
              </a:solidFill>
              <a:latin typeface="Calibri" panose="020F0502020204030204" pitchFamily="34" charset="0"/>
              <a:sym typeface="Calibri" panose="020F0502020204030204" pitchFamily="34" charset="0"/>
            </a:endParaRPr>
          </a:p>
        </p:txBody>
      </p:sp>
      <p:sp>
        <p:nvSpPr>
          <p:cNvPr id="2061" name="TextBox 3"/>
          <p:cNvSpPr/>
          <p:nvPr/>
        </p:nvSpPr>
        <p:spPr>
          <a:xfrm>
            <a:off x="1489075" y="4387850"/>
            <a:ext cx="1871663" cy="769938"/>
          </a:xfrm>
          <a:prstGeom prst="rect">
            <a:avLst/>
          </a:prstGeom>
          <a:noFill/>
          <a:ln w="9525">
            <a:noFill/>
          </a:ln>
        </p:spPr>
        <p:txBody>
          <a:bodyPr>
            <a:spAutoFit/>
          </a:bodyPr>
          <a:p>
            <a:r>
              <a:rPr lang="zh-CN" altLang="en-US" sz="4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标准化</a:t>
            </a:r>
            <a:endParaRPr lang="zh-CN" altLang="en-US" dirty="0">
              <a:latin typeface="Arial" panose="020B0604020202020204" pitchFamily="34" charset="0"/>
            </a:endParaRPr>
          </a:p>
        </p:txBody>
      </p:sp>
      <p:sp>
        <p:nvSpPr>
          <p:cNvPr id="2062" name="文本框 28"/>
          <p:cNvSpPr/>
          <p:nvPr/>
        </p:nvSpPr>
        <p:spPr>
          <a:xfrm>
            <a:off x="1489075" y="3933825"/>
            <a:ext cx="1871663" cy="400050"/>
          </a:xfrm>
          <a:prstGeom prst="rect">
            <a:avLst/>
          </a:prstGeom>
          <a:noFill/>
          <a:ln w="9525">
            <a:noFill/>
          </a:ln>
        </p:spPr>
        <p:txBody>
          <a:bodyPr>
            <a:spAutoFit/>
          </a:bodyPr>
          <a:p>
            <a:r>
              <a:rPr lang="zh-CN" altLang="en-US"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第二章</a:t>
            </a:r>
            <a:endParaRPr lang="zh-CN" altLang="en-US" dirty="0">
              <a:latin typeface="Arial" panose="020B0604020202020204" pitchFamily="34" charset="0"/>
            </a:endParaRPr>
          </a:p>
        </p:txBody>
      </p:sp>
      <p:pic>
        <p:nvPicPr>
          <p:cNvPr id="2063" name="图片 7"/>
          <p:cNvPicPr>
            <a:picLocks noChangeAspect="1"/>
          </p:cNvPicPr>
          <p:nvPr/>
        </p:nvPicPr>
        <p:blipFill>
          <a:blip r:embed="rId7"/>
          <a:stretch>
            <a:fillRect/>
          </a:stretch>
        </p:blipFill>
        <p:spPr>
          <a:xfrm>
            <a:off x="3808413" y="5157788"/>
            <a:ext cx="647700" cy="647700"/>
          </a:xfrm>
          <a:prstGeom prst="rect">
            <a:avLst/>
          </a:prstGeom>
          <a:noFill/>
          <a:ln w="9525">
            <a:noFill/>
          </a:ln>
        </p:spPr>
      </p:pic>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20482" name="Rectangle 8"/>
          <p:cNvSpPr/>
          <p:nvPr/>
        </p:nvSpPr>
        <p:spPr>
          <a:xfrm>
            <a:off x="1128713" y="-9525"/>
            <a:ext cx="1871662" cy="974725"/>
          </a:xfrm>
          <a:prstGeom prst="rect">
            <a:avLst/>
          </a:prstGeom>
          <a:solidFill>
            <a:srgbClr val="7FBA00"/>
          </a:solidFill>
          <a:ln w="9525">
            <a:noFill/>
          </a:ln>
        </p:spPr>
        <p:txBody>
          <a:bodyPr lIns="91436" tIns="45718" rIns="91436" bIns="45718" anchor="ctr"/>
          <a:p>
            <a:endParaRPr lang="zh-CN" altLang="zh-CN" sz="2200" dirty="0">
              <a:solidFill>
                <a:srgbClr val="FFFFFF"/>
              </a:solidFill>
              <a:latin typeface="Calibri" panose="020F0502020204030204" pitchFamily="34" charset="0"/>
              <a:sym typeface="Calibri" panose="020F0502020204030204" pitchFamily="34" charset="0"/>
            </a:endParaRPr>
          </a:p>
        </p:txBody>
      </p:sp>
      <p:sp>
        <p:nvSpPr>
          <p:cNvPr id="20483" name="TextBox 15"/>
          <p:cNvSpPr/>
          <p:nvPr/>
        </p:nvSpPr>
        <p:spPr>
          <a:xfrm>
            <a:off x="11091863" y="6330950"/>
            <a:ext cx="844550" cy="338138"/>
          </a:xfrm>
          <a:prstGeom prst="rect">
            <a:avLst/>
          </a:prstGeom>
          <a:noFill/>
          <a:ln w="9525">
            <a:noFill/>
          </a:ln>
        </p:spPr>
        <p:txBody>
          <a:bodyPr wrap="none">
            <a:spAutoFit/>
          </a:bodyPr>
          <a:p>
            <a:r>
              <a:rPr lang="zh-CN" altLang="zh-CN" sz="1600" dirty="0">
                <a:solidFill>
                  <a:srgbClr val="BFBFBF"/>
                </a:solidFill>
                <a:latin typeface="Calibri" panose="020F0502020204030204" pitchFamily="34" charset="0"/>
                <a:sym typeface="Calibri" panose="020F0502020204030204" pitchFamily="34" charset="0"/>
              </a:rPr>
              <a:t>—  </a:t>
            </a:r>
            <a:r>
              <a:rPr lang="zh-CN" altLang="zh-CN" sz="1600" dirty="0">
                <a:solidFill>
                  <a:srgbClr val="BFBFBF"/>
                </a:solidFill>
                <a:latin typeface="Calibri" panose="020F0502020204030204" pitchFamily="34" charset="0"/>
                <a:sym typeface="宋体" panose="02010600030101010101" pitchFamily="2" charset="-122"/>
              </a:rPr>
              <a:t>* </a:t>
            </a:r>
            <a:r>
              <a:rPr lang="zh-CN" altLang="zh-CN" sz="1600" dirty="0">
                <a:solidFill>
                  <a:srgbClr val="BFBFBF"/>
                </a:solidFill>
                <a:latin typeface="Calibri" panose="020F0502020204030204" pitchFamily="34" charset="0"/>
                <a:sym typeface="Calibri" panose="020F0502020204030204" pitchFamily="34" charset="0"/>
              </a:rPr>
              <a:t>—</a:t>
            </a:r>
            <a:r>
              <a:rPr lang="zh-CN" altLang="zh-CN" sz="1600" dirty="0">
                <a:solidFill>
                  <a:srgbClr val="BFBFBF"/>
                </a:solidFill>
                <a:latin typeface="Calibri" panose="020F0502020204030204" pitchFamily="34" charset="0"/>
                <a:sym typeface="宋体" panose="02010600030101010101" pitchFamily="2" charset="-122"/>
              </a:rPr>
              <a:t> </a:t>
            </a:r>
            <a:endParaRPr lang="zh-CN" altLang="zh-CN" dirty="0">
              <a:latin typeface="Arial" panose="020B0604020202020204" pitchFamily="34" charset="0"/>
            </a:endParaRPr>
          </a:p>
        </p:txBody>
      </p:sp>
      <p:sp>
        <p:nvSpPr>
          <p:cNvPr id="20484" name="TextBox 12"/>
          <p:cNvSpPr/>
          <p:nvPr/>
        </p:nvSpPr>
        <p:spPr>
          <a:xfrm>
            <a:off x="11106150" y="476250"/>
            <a:ext cx="895350" cy="369888"/>
          </a:xfrm>
          <a:prstGeom prst="rect">
            <a:avLst/>
          </a:prstGeom>
          <a:noFill/>
          <a:ln w="9525">
            <a:noFill/>
          </a:ln>
        </p:spPr>
        <p:txBody>
          <a:bodyPr>
            <a:spAutoFit/>
          </a:bodyPr>
          <a:p>
            <a:r>
              <a:rPr lang="zh-CN" altLang="zh-CN" dirty="0">
                <a:solidFill>
                  <a:srgbClr val="D8D8D8"/>
                </a:solidFill>
                <a:latin typeface="Broadway" pitchFamily="82" charset="0"/>
                <a:ea typeface="楷体" panose="02010609060101010101" pitchFamily="49" charset="-122"/>
                <a:sym typeface="经典繁仿黑" pitchFamily="1" charset="-122"/>
              </a:rPr>
              <a:t>LOGO</a:t>
            </a:r>
            <a:endParaRPr lang="zh-CN" altLang="zh-CN" dirty="0">
              <a:latin typeface="Arial" panose="020B0604020202020204" pitchFamily="34" charset="0"/>
            </a:endParaRPr>
          </a:p>
        </p:txBody>
      </p:sp>
      <p:sp>
        <p:nvSpPr>
          <p:cNvPr id="20485" name="TextBox 3"/>
          <p:cNvSpPr/>
          <p:nvPr/>
        </p:nvSpPr>
        <p:spPr>
          <a:xfrm>
            <a:off x="1128713" y="396875"/>
            <a:ext cx="1871662" cy="584200"/>
          </a:xfrm>
          <a:prstGeom prst="rect">
            <a:avLst/>
          </a:prstGeom>
          <a:noFill/>
          <a:ln w="9525">
            <a:noFill/>
          </a:ln>
        </p:spPr>
        <p:txBody>
          <a:bodyPr>
            <a:spAutoFit/>
          </a:bodyPr>
          <a:p>
            <a:r>
              <a:rPr lang="zh-CN" altLang="zh-CN" sz="32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标准化</a:t>
            </a:r>
            <a:endParaRPr lang="zh-CN" altLang="zh-CN" dirty="0">
              <a:latin typeface="Arial" panose="020B0604020202020204" pitchFamily="34" charset="0"/>
            </a:endParaRPr>
          </a:p>
        </p:txBody>
      </p:sp>
      <p:pic>
        <p:nvPicPr>
          <p:cNvPr id="20486" name="Picture 8">
            <a:hlinkClick r:id="" action="ppaction://hlinkshowjump?jump=nextslide"/>
          </p:cNvPr>
          <p:cNvPicPr>
            <a:picLocks noChangeAspect="1"/>
          </p:cNvPicPr>
          <p:nvPr/>
        </p:nvPicPr>
        <p:blipFill>
          <a:blip r:embed="rId2"/>
          <a:srcRect l="-1076" t="-1851"/>
          <a:stretch>
            <a:fillRect/>
          </a:stretch>
        </p:blipFill>
        <p:spPr>
          <a:xfrm>
            <a:off x="150813" y="80963"/>
            <a:ext cx="785812" cy="792162"/>
          </a:xfrm>
          <a:prstGeom prst="rect">
            <a:avLst/>
          </a:prstGeom>
          <a:noFill/>
          <a:ln w="9525">
            <a:noFill/>
          </a:ln>
        </p:spPr>
      </p:pic>
      <p:pic>
        <p:nvPicPr>
          <p:cNvPr id="20487" name="Picture 8">
            <a:hlinkClick r:id="" action="ppaction://hlinkshowjump?jump=previousslide"/>
          </p:cNvPr>
          <p:cNvPicPr/>
          <p:nvPr/>
        </p:nvPicPr>
        <p:blipFill>
          <a:blip r:embed="rId3"/>
          <a:srcRect r="-1076"/>
          <a:stretch>
            <a:fillRect/>
          </a:stretch>
        </p:blipFill>
        <p:spPr>
          <a:xfrm>
            <a:off x="274638" y="6200775"/>
            <a:ext cx="468312" cy="468313"/>
          </a:xfrm>
          <a:prstGeom prst="rect">
            <a:avLst/>
          </a:prstGeom>
          <a:noFill/>
          <a:ln w="9525">
            <a:noFill/>
          </a:ln>
        </p:spPr>
      </p:pic>
      <p:sp>
        <p:nvSpPr>
          <p:cNvPr id="20488" name="文本框 26"/>
          <p:cNvSpPr/>
          <p:nvPr/>
        </p:nvSpPr>
        <p:spPr>
          <a:xfrm>
            <a:off x="1128713" y="117475"/>
            <a:ext cx="1871662" cy="338138"/>
          </a:xfrm>
          <a:prstGeom prst="rect">
            <a:avLst/>
          </a:prstGeom>
          <a:noFill/>
          <a:ln w="9525">
            <a:noFill/>
          </a:ln>
        </p:spPr>
        <p:txBody>
          <a:bodyPr>
            <a:spAutoFit/>
          </a:bodyPr>
          <a:p>
            <a:r>
              <a:rPr lang="zh-CN" altLang="zh-CN"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第二章</a:t>
            </a:r>
            <a:endParaRPr lang="zh-CN" altLang="zh-CN" dirty="0">
              <a:latin typeface="Arial" panose="020B0604020202020204" pitchFamily="34" charset="0"/>
            </a:endParaRPr>
          </a:p>
        </p:txBody>
      </p:sp>
      <p:sp>
        <p:nvSpPr>
          <p:cNvPr id="20489" name="矩形 27"/>
          <p:cNvSpPr/>
          <p:nvPr/>
        </p:nvSpPr>
        <p:spPr>
          <a:xfrm>
            <a:off x="1128713" y="1052513"/>
            <a:ext cx="11066462" cy="98425"/>
          </a:xfrm>
          <a:prstGeom prst="rect">
            <a:avLst/>
          </a:prstGeom>
          <a:solidFill>
            <a:srgbClr val="7FBA00"/>
          </a:solidFill>
          <a:ln w="9525">
            <a:noFill/>
          </a:ln>
        </p:spPr>
        <p:txBody>
          <a:bodyPr lIns="91436" tIns="45718" rIns="91436" bIns="45718" anchor="ctr"/>
          <a:p>
            <a:endParaRPr lang="zh-CN" altLang="zh-CN" sz="2200" dirty="0">
              <a:solidFill>
                <a:srgbClr val="FFFFFF"/>
              </a:solidFill>
              <a:latin typeface="宋体" panose="02010600030101010101" pitchFamily="2" charset="-122"/>
              <a:sym typeface="宋体" panose="02010600030101010101" pitchFamily="2" charset="-122"/>
            </a:endParaRPr>
          </a:p>
        </p:txBody>
      </p:sp>
      <p:sp>
        <p:nvSpPr>
          <p:cNvPr id="20490" name="矩形 9"/>
          <p:cNvSpPr/>
          <p:nvPr/>
        </p:nvSpPr>
        <p:spPr>
          <a:xfrm>
            <a:off x="3505200" y="620713"/>
            <a:ext cx="3479800" cy="349250"/>
          </a:xfrm>
          <a:prstGeom prst="rect">
            <a:avLst/>
          </a:prstGeom>
          <a:noFill/>
          <a:ln w="9525">
            <a:noFill/>
          </a:ln>
        </p:spPr>
        <p:txBody>
          <a:bodyPr tIns="36000" bIns="36000">
            <a:spAutoFit/>
          </a:bodyPr>
          <a:p>
            <a:r>
              <a:rPr lang="zh-CN" altLang="zh-CN"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第二节   标准化的作用</a:t>
            </a:r>
            <a:endParaRPr lang="zh-CN" altLang="zh-CN" dirty="0">
              <a:latin typeface="Arial" panose="020B0604020202020204" pitchFamily="34" charset="0"/>
            </a:endParaRPr>
          </a:p>
        </p:txBody>
      </p:sp>
      <p:sp>
        <p:nvSpPr>
          <p:cNvPr id="20491" name="Arrow Bar"/>
          <p:cNvSpPr/>
          <p:nvPr/>
        </p:nvSpPr>
        <p:spPr>
          <a:xfrm>
            <a:off x="3211513" y="1700213"/>
            <a:ext cx="7997825" cy="1125537"/>
          </a:xfrm>
          <a:prstGeom prst="rect">
            <a:avLst/>
          </a:prstGeom>
          <a:solidFill>
            <a:srgbClr val="7FBA00"/>
          </a:solidFill>
          <a:ln w="9525">
            <a:noFill/>
          </a:ln>
        </p:spPr>
        <p:txBody>
          <a:bodyPr lIns="68547" tIns="34274" rIns="68547" bIns="34274" anchor="ctr"/>
          <a:p>
            <a:pPr algn="ctr"/>
            <a:endParaRPr lang="zh-CN" altLang="zh-CN" sz="1700" b="1" i="1" dirty="0">
              <a:solidFill>
                <a:srgbClr val="FFFFFF"/>
              </a:solidFill>
              <a:latin typeface="Segoe UI" panose="020B0502040204020203" pitchFamily="34" charset="0"/>
              <a:ea typeface="Segoe UI" panose="020B0502040204020203" pitchFamily="34" charset="0"/>
              <a:sym typeface="Segoe UI" panose="020B0502040204020203" pitchFamily="34" charset="0"/>
            </a:endParaRPr>
          </a:p>
        </p:txBody>
      </p:sp>
      <p:sp>
        <p:nvSpPr>
          <p:cNvPr id="20492" name="Title Tile"/>
          <p:cNvSpPr/>
          <p:nvPr/>
        </p:nvSpPr>
        <p:spPr>
          <a:xfrm>
            <a:off x="3211513" y="2955925"/>
            <a:ext cx="7997825" cy="2116138"/>
          </a:xfrm>
          <a:prstGeom prst="rect">
            <a:avLst/>
          </a:prstGeom>
          <a:solidFill>
            <a:srgbClr val="FFFFFF"/>
          </a:solidFill>
          <a:ln w="9525">
            <a:noFill/>
          </a:ln>
        </p:spPr>
        <p:txBody>
          <a:bodyPr lIns="68547" tIns="34274" rIns="68547" bIns="34274" anchor="ctr"/>
          <a:p>
            <a:pPr algn="ctr"/>
            <a:endParaRPr lang="zh-CN" altLang="zh-CN" sz="1700" b="1" i="1" dirty="0">
              <a:solidFill>
                <a:srgbClr val="FFFFFF"/>
              </a:solidFill>
              <a:latin typeface="Segoe UI" panose="020B0502040204020203" pitchFamily="34" charset="0"/>
              <a:ea typeface="Segoe UI" panose="020B0502040204020203" pitchFamily="34" charset="0"/>
              <a:sym typeface="Segoe UI" panose="020B0502040204020203" pitchFamily="34" charset="0"/>
            </a:endParaRPr>
          </a:p>
        </p:txBody>
      </p:sp>
      <p:sp>
        <p:nvSpPr>
          <p:cNvPr id="20493" name="Text Placeholder 6"/>
          <p:cNvSpPr/>
          <p:nvPr/>
        </p:nvSpPr>
        <p:spPr>
          <a:xfrm>
            <a:off x="3360738" y="1755775"/>
            <a:ext cx="4329112" cy="1033463"/>
          </a:xfrm>
          <a:prstGeom prst="rect">
            <a:avLst/>
          </a:prstGeom>
          <a:noFill/>
          <a:ln w="9525">
            <a:noFill/>
          </a:ln>
        </p:spPr>
        <p:txBody>
          <a:bodyPr lIns="0" tIns="0" rIns="0" bIns="0" anchor="ctr"/>
          <a:p>
            <a:r>
              <a:rPr lang="zh-CN" altLang="en-US" sz="36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交接培训，大量复制</a:t>
            </a:r>
            <a:endParaRPr lang="zh-CN" altLang="en-US" dirty="0">
              <a:latin typeface="Arial" panose="020B0604020202020204" pitchFamily="34" charset="0"/>
            </a:endParaRPr>
          </a:p>
        </p:txBody>
      </p:sp>
      <p:sp>
        <p:nvSpPr>
          <p:cNvPr id="20494" name="Circle Arrow"/>
          <p:cNvSpPr>
            <a:spLocks noEditPoints="1"/>
          </p:cNvSpPr>
          <p:nvPr/>
        </p:nvSpPr>
        <p:spPr>
          <a:xfrm rot="5400000">
            <a:off x="10291763" y="1970088"/>
            <a:ext cx="630237" cy="630237"/>
          </a:xfrm>
          <a:custGeom>
            <a:avLst/>
            <a:gdLst/>
            <a:ahLst/>
            <a:cxnLst/>
            <a:pathLst/>
          </a:custGeom>
          <a:solidFill>
            <a:srgbClr val="FFFFFF">
              <a:alpha val="100000"/>
            </a:srgbClr>
          </a:solidFill>
          <a:ln w="9525">
            <a:noFill/>
          </a:ln>
        </p:spPr>
        <p:txBody>
          <a:bodyPr/>
          <a:p>
            <a:endParaRPr lang="zh-CN" altLang="en-US"/>
          </a:p>
        </p:txBody>
      </p:sp>
      <p:sp>
        <p:nvSpPr>
          <p:cNvPr id="20495" name="TechEd Tile"/>
          <p:cNvSpPr/>
          <p:nvPr/>
        </p:nvSpPr>
        <p:spPr>
          <a:xfrm>
            <a:off x="1135063" y="1700213"/>
            <a:ext cx="1865312" cy="1125537"/>
          </a:xfrm>
          <a:prstGeom prst="rect">
            <a:avLst/>
          </a:prstGeom>
          <a:solidFill>
            <a:srgbClr val="FFFFFF"/>
          </a:solidFill>
          <a:ln w="9525">
            <a:noFill/>
          </a:ln>
        </p:spPr>
        <p:txBody>
          <a:bodyPr lIns="68547" tIns="34274" rIns="68547" bIns="34274" anchor="ctr"/>
          <a:p>
            <a:pPr algn="ctr"/>
            <a:endParaRPr lang="zh-CN" altLang="zh-CN" sz="1700" b="1" i="1" dirty="0">
              <a:solidFill>
                <a:srgbClr val="FFFFFF"/>
              </a:solidFill>
              <a:latin typeface="Segoe UI" panose="020B0502040204020203" pitchFamily="34" charset="0"/>
              <a:ea typeface="Segoe UI" panose="020B0502040204020203" pitchFamily="34" charset="0"/>
              <a:sym typeface="Segoe UI" panose="020B0502040204020203" pitchFamily="34" charset="0"/>
            </a:endParaRPr>
          </a:p>
        </p:txBody>
      </p:sp>
      <p:sp>
        <p:nvSpPr>
          <p:cNvPr id="22544" name="Title 1"/>
          <p:cNvSpPr/>
          <p:nvPr/>
        </p:nvSpPr>
        <p:spPr>
          <a:xfrm>
            <a:off x="3433763" y="3094038"/>
            <a:ext cx="4535487" cy="1909762"/>
          </a:xfrm>
          <a:prstGeom prst="rect">
            <a:avLst/>
          </a:prstGeom>
          <a:noFill/>
          <a:ln w="9525">
            <a:noFill/>
          </a:ln>
        </p:spPr>
        <p:txBody>
          <a:bodyPr lIns="0" tIns="0" rIns="0" bIns="0" anchor="ctr"/>
          <a:p>
            <a:pPr indent="457200">
              <a:lnSpc>
                <a:spcPct val="130000"/>
              </a:lnSpc>
            </a:pPr>
            <a:r>
              <a:rPr lang="zh-CN" altLang="en-US" sz="1600" b="1" dirty="0">
                <a:solidFill>
                  <a:srgbClr val="7FBA00"/>
                </a:solidFill>
                <a:latin typeface="微软雅黑" panose="020B0503020204020204" pitchFamily="34" charset="-122"/>
                <a:ea typeface="微软雅黑" panose="020B0503020204020204" pitchFamily="34" charset="-122"/>
                <a:sym typeface="微软雅黑" panose="020B0503020204020204" pitchFamily="34" charset="-122"/>
              </a:rPr>
              <a:t>有了标准，每一项工作即使换了不同的人来操作，也不会在效率与品质上出现太大的差异。标准化做的越好，</a:t>
            </a:r>
            <a:r>
              <a:rPr lang="zh-CN" altLang="en-US" sz="1600" dirty="0">
                <a:solidFill>
                  <a:srgbClr val="FF8C00"/>
                </a:solidFill>
                <a:latin typeface="微软雅黑" panose="020B0503020204020204" pitchFamily="34" charset="-122"/>
                <a:ea typeface="微软雅黑" panose="020B0503020204020204" pitchFamily="34" charset="-122"/>
                <a:sym typeface="微软雅黑" panose="020B0503020204020204" pitchFamily="34" charset="-122"/>
              </a:rPr>
              <a:t>对员工技能的依赖越低，员工离职也不会造成太大影响</a:t>
            </a:r>
            <a:r>
              <a:rPr lang="zh-CN" altLang="en-US" sz="1600" b="1" dirty="0">
                <a:solidFill>
                  <a:srgbClr val="7FBA00"/>
                </a:solidFill>
                <a:latin typeface="微软雅黑" panose="020B0503020204020204" pitchFamily="34" charset="-122"/>
                <a:ea typeface="微软雅黑" panose="020B0503020204020204" pitchFamily="34" charset="-122"/>
                <a:sym typeface="微软雅黑" panose="020B0503020204020204" pitchFamily="34" charset="-122"/>
              </a:rPr>
              <a:t>，随着企业规模的增加，统一的标准便于快速化的培训与复制。</a:t>
            </a:r>
            <a:endParaRPr lang="en-US" altLang="zh-CN" dirty="0">
              <a:latin typeface="Arial" panose="020B0604020202020204" pitchFamily="34" charset="0"/>
            </a:endParaRPr>
          </a:p>
        </p:txBody>
      </p:sp>
      <p:sp>
        <p:nvSpPr>
          <p:cNvPr id="20497" name="Rectangle 19"/>
          <p:cNvSpPr/>
          <p:nvPr/>
        </p:nvSpPr>
        <p:spPr>
          <a:xfrm>
            <a:off x="1135063" y="2952750"/>
            <a:ext cx="1865312" cy="2119313"/>
          </a:xfrm>
          <a:prstGeom prst="rect">
            <a:avLst/>
          </a:prstGeom>
          <a:solidFill>
            <a:srgbClr val="7FBA00"/>
          </a:solidFill>
          <a:ln w="9525">
            <a:noFill/>
          </a:ln>
        </p:spPr>
        <p:txBody>
          <a:bodyPr lIns="91436" tIns="45718" rIns="91436" bIns="45718" anchor="ctr"/>
          <a:p>
            <a:pPr algn="ctr"/>
            <a:endParaRPr lang="zh-CN" altLang="zh-CN" sz="1700" b="1" i="1" dirty="0">
              <a:solidFill>
                <a:srgbClr val="FFFFFF"/>
              </a:solidFill>
              <a:latin typeface="Segoe UI" panose="020B0502040204020203" pitchFamily="34" charset="0"/>
              <a:ea typeface="Segoe UI" panose="020B0502040204020203" pitchFamily="34" charset="0"/>
              <a:sym typeface="Segoe UI" panose="020B0502040204020203" pitchFamily="34" charset="0"/>
            </a:endParaRPr>
          </a:p>
        </p:txBody>
      </p:sp>
      <p:sp>
        <p:nvSpPr>
          <p:cNvPr id="20498" name="Text Placeholder 6"/>
          <p:cNvSpPr/>
          <p:nvPr/>
        </p:nvSpPr>
        <p:spPr>
          <a:xfrm>
            <a:off x="1344613" y="1768475"/>
            <a:ext cx="1539875" cy="1033463"/>
          </a:xfrm>
          <a:prstGeom prst="rect">
            <a:avLst/>
          </a:prstGeom>
          <a:noFill/>
          <a:ln w="9525">
            <a:noFill/>
          </a:ln>
        </p:spPr>
        <p:txBody>
          <a:bodyPr lIns="0" tIns="0" rIns="0" bIns="0" anchor="ctr"/>
          <a:p>
            <a:pPr>
              <a:lnSpc>
                <a:spcPct val="90000"/>
              </a:lnSpc>
              <a:buSzPct val="90000"/>
            </a:pPr>
            <a:r>
              <a:rPr lang="zh-CN" altLang="en-US" sz="3600" b="1" i="1" dirty="0">
                <a:solidFill>
                  <a:srgbClr val="7FBA00"/>
                </a:solidFill>
                <a:latin typeface="微软雅黑" panose="020B0503020204020204" pitchFamily="34" charset="-122"/>
                <a:ea typeface="微软雅黑" panose="020B0503020204020204" pitchFamily="34" charset="-122"/>
                <a:sym typeface="微软雅黑" panose="020B0503020204020204" pitchFamily="34" charset="-122"/>
              </a:rPr>
              <a:t>作用四</a:t>
            </a:r>
            <a:endParaRPr lang="en-US" altLang="zh-CN" dirty="0">
              <a:latin typeface="Arial" panose="020B0604020202020204" pitchFamily="34" charset="0"/>
            </a:endParaRPr>
          </a:p>
        </p:txBody>
      </p:sp>
      <p:pic>
        <p:nvPicPr>
          <p:cNvPr id="20499" name="图片 12"/>
          <p:cNvPicPr>
            <a:picLocks noChangeAspect="1"/>
          </p:cNvPicPr>
          <p:nvPr/>
        </p:nvPicPr>
        <p:blipFill>
          <a:blip r:embed="rId4"/>
          <a:stretch>
            <a:fillRect/>
          </a:stretch>
        </p:blipFill>
        <p:spPr>
          <a:xfrm>
            <a:off x="8264525" y="3140075"/>
            <a:ext cx="2679700" cy="1736725"/>
          </a:xfrm>
          <a:prstGeom prst="rect">
            <a:avLst/>
          </a:prstGeom>
          <a:noFill/>
          <a:ln w="9525">
            <a:noFill/>
          </a:ln>
        </p:spPr>
      </p:pic>
      <p:pic>
        <p:nvPicPr>
          <p:cNvPr id="20500" name="图片 13"/>
          <p:cNvPicPr>
            <a:picLocks noChangeAspect="1"/>
          </p:cNvPicPr>
          <p:nvPr/>
        </p:nvPicPr>
        <p:blipFill>
          <a:blip r:embed="rId5"/>
          <a:stretch>
            <a:fillRect/>
          </a:stretch>
        </p:blipFill>
        <p:spPr>
          <a:xfrm>
            <a:off x="1031875" y="2974975"/>
            <a:ext cx="2068513" cy="2068513"/>
          </a:xfrm>
          <a:prstGeom prst="rect">
            <a:avLst/>
          </a:prstGeom>
          <a:noFill/>
          <a:ln w="9525">
            <a:no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2544"/>
                                        </p:tgtEl>
                                        <p:attrNameLst>
                                          <p:attrName>style.visibility</p:attrName>
                                        </p:attrNameLst>
                                      </p:cBhvr>
                                      <p:to>
                                        <p:strVal val="visible"/>
                                      </p:to>
                                    </p:set>
                                    <p:anim calcmode="lin" valueType="num">
                                      <p:cBhvr>
                                        <p:cTn id="7" dur="500" fill="hold"/>
                                        <p:tgtEl>
                                          <p:spTgt spid="22544"/>
                                        </p:tgtEl>
                                        <p:attrNameLst>
                                          <p:attrName>ppt_w</p:attrName>
                                        </p:attrNameLst>
                                      </p:cBhvr>
                                      <p:tavLst>
                                        <p:tav tm="0">
                                          <p:val>
                                            <p:fltVal val="0.000000"/>
                                          </p:val>
                                        </p:tav>
                                        <p:tav tm="100000">
                                          <p:val>
                                            <p:strVal val="#ppt_w"/>
                                          </p:val>
                                        </p:tav>
                                      </p:tavLst>
                                    </p:anim>
                                    <p:anim calcmode="lin" valueType="num">
                                      <p:cBhvr>
                                        <p:cTn id="8" dur="500" fill="hold"/>
                                        <p:tgtEl>
                                          <p:spTgt spid="22544"/>
                                        </p:tgtEl>
                                        <p:attrNameLst>
                                          <p:attrName>ppt_h</p:attrName>
                                        </p:attrNameLst>
                                      </p:cBhvr>
                                      <p:tavLst>
                                        <p:tav tm="0">
                                          <p:val>
                                            <p:fltVal val="0.00000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44" grpId="0" bldLvl="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21506" name="Rectangle 8"/>
          <p:cNvSpPr/>
          <p:nvPr/>
        </p:nvSpPr>
        <p:spPr>
          <a:xfrm>
            <a:off x="1128713" y="-9525"/>
            <a:ext cx="1871662" cy="974725"/>
          </a:xfrm>
          <a:prstGeom prst="rect">
            <a:avLst/>
          </a:prstGeom>
          <a:solidFill>
            <a:srgbClr val="7FBA00"/>
          </a:solidFill>
          <a:ln w="9525">
            <a:noFill/>
          </a:ln>
        </p:spPr>
        <p:txBody>
          <a:bodyPr lIns="91436" tIns="45718" rIns="91436" bIns="45718" anchor="ctr"/>
          <a:p>
            <a:endParaRPr lang="zh-CN" altLang="zh-CN" sz="2200" dirty="0">
              <a:solidFill>
                <a:srgbClr val="FFFFFF"/>
              </a:solidFill>
              <a:latin typeface="Calibri" panose="020F0502020204030204" pitchFamily="34" charset="0"/>
              <a:sym typeface="Calibri" panose="020F0502020204030204" pitchFamily="34" charset="0"/>
            </a:endParaRPr>
          </a:p>
        </p:txBody>
      </p:sp>
      <p:sp>
        <p:nvSpPr>
          <p:cNvPr id="21507" name="TextBox 15"/>
          <p:cNvSpPr/>
          <p:nvPr/>
        </p:nvSpPr>
        <p:spPr>
          <a:xfrm>
            <a:off x="11091863" y="6330950"/>
            <a:ext cx="844550" cy="338138"/>
          </a:xfrm>
          <a:prstGeom prst="rect">
            <a:avLst/>
          </a:prstGeom>
          <a:noFill/>
          <a:ln w="9525">
            <a:noFill/>
          </a:ln>
        </p:spPr>
        <p:txBody>
          <a:bodyPr wrap="none">
            <a:spAutoFit/>
          </a:bodyPr>
          <a:p>
            <a:r>
              <a:rPr lang="zh-CN" altLang="zh-CN" sz="1600" dirty="0">
                <a:solidFill>
                  <a:srgbClr val="BFBFBF"/>
                </a:solidFill>
                <a:latin typeface="Calibri" panose="020F0502020204030204" pitchFamily="34" charset="0"/>
                <a:sym typeface="Calibri" panose="020F0502020204030204" pitchFamily="34" charset="0"/>
              </a:rPr>
              <a:t>—  </a:t>
            </a:r>
            <a:r>
              <a:rPr lang="zh-CN" altLang="zh-CN" sz="1600" dirty="0">
                <a:solidFill>
                  <a:srgbClr val="BFBFBF"/>
                </a:solidFill>
                <a:latin typeface="Calibri" panose="020F0502020204030204" pitchFamily="34" charset="0"/>
                <a:sym typeface="宋体" panose="02010600030101010101" pitchFamily="2" charset="-122"/>
              </a:rPr>
              <a:t>* </a:t>
            </a:r>
            <a:r>
              <a:rPr lang="zh-CN" altLang="zh-CN" sz="1600" dirty="0">
                <a:solidFill>
                  <a:srgbClr val="BFBFBF"/>
                </a:solidFill>
                <a:latin typeface="Calibri" panose="020F0502020204030204" pitchFamily="34" charset="0"/>
                <a:sym typeface="Calibri" panose="020F0502020204030204" pitchFamily="34" charset="0"/>
              </a:rPr>
              <a:t>—</a:t>
            </a:r>
            <a:r>
              <a:rPr lang="zh-CN" altLang="zh-CN" sz="1600" dirty="0">
                <a:solidFill>
                  <a:srgbClr val="BFBFBF"/>
                </a:solidFill>
                <a:latin typeface="Calibri" panose="020F0502020204030204" pitchFamily="34" charset="0"/>
                <a:sym typeface="宋体" panose="02010600030101010101" pitchFamily="2" charset="-122"/>
              </a:rPr>
              <a:t> </a:t>
            </a:r>
            <a:endParaRPr lang="zh-CN" altLang="zh-CN" dirty="0">
              <a:latin typeface="Arial" panose="020B0604020202020204" pitchFamily="34" charset="0"/>
            </a:endParaRPr>
          </a:p>
        </p:txBody>
      </p:sp>
      <p:sp>
        <p:nvSpPr>
          <p:cNvPr id="21508" name="TextBox 12"/>
          <p:cNvSpPr/>
          <p:nvPr/>
        </p:nvSpPr>
        <p:spPr>
          <a:xfrm>
            <a:off x="11106150" y="476250"/>
            <a:ext cx="895350" cy="369888"/>
          </a:xfrm>
          <a:prstGeom prst="rect">
            <a:avLst/>
          </a:prstGeom>
          <a:noFill/>
          <a:ln w="9525">
            <a:noFill/>
          </a:ln>
        </p:spPr>
        <p:txBody>
          <a:bodyPr>
            <a:spAutoFit/>
          </a:bodyPr>
          <a:p>
            <a:r>
              <a:rPr lang="zh-CN" altLang="zh-CN" dirty="0">
                <a:solidFill>
                  <a:srgbClr val="D8D8D8"/>
                </a:solidFill>
                <a:latin typeface="Broadway" pitchFamily="82" charset="0"/>
                <a:ea typeface="楷体" panose="02010609060101010101" pitchFamily="49" charset="-122"/>
                <a:sym typeface="经典繁仿黑" pitchFamily="1" charset="-122"/>
              </a:rPr>
              <a:t>LOGO</a:t>
            </a:r>
            <a:endParaRPr lang="zh-CN" altLang="zh-CN" dirty="0">
              <a:latin typeface="Arial" panose="020B0604020202020204" pitchFamily="34" charset="0"/>
            </a:endParaRPr>
          </a:p>
        </p:txBody>
      </p:sp>
      <p:sp>
        <p:nvSpPr>
          <p:cNvPr id="21509" name="TextBox 3"/>
          <p:cNvSpPr/>
          <p:nvPr/>
        </p:nvSpPr>
        <p:spPr>
          <a:xfrm>
            <a:off x="1128713" y="396875"/>
            <a:ext cx="1871662" cy="584200"/>
          </a:xfrm>
          <a:prstGeom prst="rect">
            <a:avLst/>
          </a:prstGeom>
          <a:noFill/>
          <a:ln w="9525">
            <a:noFill/>
          </a:ln>
        </p:spPr>
        <p:txBody>
          <a:bodyPr>
            <a:spAutoFit/>
          </a:bodyPr>
          <a:p>
            <a:r>
              <a:rPr lang="zh-CN" altLang="zh-CN" sz="32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标准化</a:t>
            </a:r>
            <a:endParaRPr lang="zh-CN" altLang="zh-CN" dirty="0">
              <a:latin typeface="Arial" panose="020B0604020202020204" pitchFamily="34" charset="0"/>
            </a:endParaRPr>
          </a:p>
        </p:txBody>
      </p:sp>
      <p:pic>
        <p:nvPicPr>
          <p:cNvPr id="21510" name="Picture 8">
            <a:hlinkClick r:id="" action="ppaction://hlinkshowjump?jump=nextslide"/>
          </p:cNvPr>
          <p:cNvPicPr>
            <a:picLocks noChangeAspect="1"/>
          </p:cNvPicPr>
          <p:nvPr/>
        </p:nvPicPr>
        <p:blipFill>
          <a:blip r:embed="rId2"/>
          <a:srcRect l="-1076" t="-1851"/>
          <a:stretch>
            <a:fillRect/>
          </a:stretch>
        </p:blipFill>
        <p:spPr>
          <a:xfrm>
            <a:off x="150813" y="80963"/>
            <a:ext cx="785812" cy="792162"/>
          </a:xfrm>
          <a:prstGeom prst="rect">
            <a:avLst/>
          </a:prstGeom>
          <a:noFill/>
          <a:ln w="9525">
            <a:noFill/>
          </a:ln>
        </p:spPr>
      </p:pic>
      <p:pic>
        <p:nvPicPr>
          <p:cNvPr id="21511" name="Picture 8">
            <a:hlinkClick r:id="" action="ppaction://hlinkshowjump?jump=previousslide"/>
          </p:cNvPr>
          <p:cNvPicPr/>
          <p:nvPr/>
        </p:nvPicPr>
        <p:blipFill>
          <a:blip r:embed="rId3"/>
          <a:srcRect r="-1076"/>
          <a:stretch>
            <a:fillRect/>
          </a:stretch>
        </p:blipFill>
        <p:spPr>
          <a:xfrm>
            <a:off x="274638" y="6200775"/>
            <a:ext cx="468312" cy="468313"/>
          </a:xfrm>
          <a:prstGeom prst="rect">
            <a:avLst/>
          </a:prstGeom>
          <a:noFill/>
          <a:ln w="9525">
            <a:noFill/>
          </a:ln>
        </p:spPr>
      </p:pic>
      <p:sp>
        <p:nvSpPr>
          <p:cNvPr id="21512" name="文本框 26"/>
          <p:cNvSpPr/>
          <p:nvPr/>
        </p:nvSpPr>
        <p:spPr>
          <a:xfrm>
            <a:off x="1128713" y="117475"/>
            <a:ext cx="1871662" cy="338138"/>
          </a:xfrm>
          <a:prstGeom prst="rect">
            <a:avLst/>
          </a:prstGeom>
          <a:noFill/>
          <a:ln w="9525">
            <a:noFill/>
          </a:ln>
        </p:spPr>
        <p:txBody>
          <a:bodyPr>
            <a:spAutoFit/>
          </a:bodyPr>
          <a:p>
            <a:r>
              <a:rPr lang="zh-CN" altLang="zh-CN"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第二章</a:t>
            </a:r>
            <a:endParaRPr lang="zh-CN" altLang="zh-CN" dirty="0">
              <a:latin typeface="Arial" panose="020B0604020202020204" pitchFamily="34" charset="0"/>
            </a:endParaRPr>
          </a:p>
        </p:txBody>
      </p:sp>
      <p:sp>
        <p:nvSpPr>
          <p:cNvPr id="21513" name="矩形 27"/>
          <p:cNvSpPr/>
          <p:nvPr/>
        </p:nvSpPr>
        <p:spPr>
          <a:xfrm>
            <a:off x="1128713" y="1052513"/>
            <a:ext cx="11066462" cy="98425"/>
          </a:xfrm>
          <a:prstGeom prst="rect">
            <a:avLst/>
          </a:prstGeom>
          <a:solidFill>
            <a:srgbClr val="7FBA00"/>
          </a:solidFill>
          <a:ln w="9525">
            <a:noFill/>
          </a:ln>
        </p:spPr>
        <p:txBody>
          <a:bodyPr lIns="91436" tIns="45718" rIns="91436" bIns="45718" anchor="ctr"/>
          <a:p>
            <a:endParaRPr lang="zh-CN" altLang="zh-CN" sz="2200" dirty="0">
              <a:solidFill>
                <a:srgbClr val="FFFFFF"/>
              </a:solidFill>
              <a:latin typeface="宋体" panose="02010600030101010101" pitchFamily="2" charset="-122"/>
              <a:sym typeface="宋体" panose="02010600030101010101" pitchFamily="2" charset="-122"/>
            </a:endParaRPr>
          </a:p>
        </p:txBody>
      </p:sp>
      <p:sp>
        <p:nvSpPr>
          <p:cNvPr id="21514" name="矩形 10"/>
          <p:cNvSpPr/>
          <p:nvPr/>
        </p:nvSpPr>
        <p:spPr>
          <a:xfrm>
            <a:off x="3505200" y="620713"/>
            <a:ext cx="3479800" cy="349250"/>
          </a:xfrm>
          <a:prstGeom prst="rect">
            <a:avLst/>
          </a:prstGeom>
          <a:noFill/>
          <a:ln w="9525">
            <a:noFill/>
          </a:ln>
        </p:spPr>
        <p:txBody>
          <a:bodyPr tIns="36000" bIns="36000">
            <a:spAutoFit/>
          </a:bodyPr>
          <a:p>
            <a:r>
              <a:rPr lang="zh-CN" altLang="zh-CN"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第三节   标准化的实施</a:t>
            </a:r>
            <a:endParaRPr lang="zh-CN" altLang="zh-CN" dirty="0">
              <a:latin typeface="Arial" panose="020B0604020202020204" pitchFamily="34" charset="0"/>
            </a:endParaRPr>
          </a:p>
        </p:txBody>
      </p:sp>
      <p:sp>
        <p:nvSpPr>
          <p:cNvPr id="21515" name="Rectangle 60"/>
          <p:cNvSpPr/>
          <p:nvPr/>
        </p:nvSpPr>
        <p:spPr>
          <a:xfrm>
            <a:off x="1128713" y="1651000"/>
            <a:ext cx="10298112" cy="971550"/>
          </a:xfrm>
          <a:prstGeom prst="rect">
            <a:avLst/>
          </a:prstGeom>
          <a:solidFill>
            <a:srgbClr val="7FBA00"/>
          </a:solidFill>
          <a:ln w="9525">
            <a:noFill/>
          </a:ln>
        </p:spPr>
        <p:txBody>
          <a:bodyPr lIns="121883" tIns="487532" rIns="121883" bIns="137160" anchor="b"/>
          <a:p>
            <a:pPr algn="ctr">
              <a:lnSpc>
                <a:spcPct val="90000"/>
              </a:lnSpc>
              <a:spcBef>
                <a:spcPts val="840"/>
              </a:spcBef>
              <a:buClr>
                <a:srgbClr val="FFFF99"/>
              </a:buClr>
              <a:buSzPct val="120000"/>
            </a:pPr>
            <a:endParaRPr lang="zh-CN" altLang="zh-CN" dirty="0">
              <a:solidFill>
                <a:srgbClr val="FFFFFF"/>
              </a:solidFill>
              <a:latin typeface="Arial" panose="020B0604020202020204" pitchFamily="34" charset="0"/>
              <a:sym typeface="Segoe UI" panose="020B0502040204020203" pitchFamily="34" charset="0"/>
            </a:endParaRPr>
          </a:p>
        </p:txBody>
      </p:sp>
      <p:grpSp>
        <p:nvGrpSpPr>
          <p:cNvPr id="21516" name="Group 12"/>
          <p:cNvGrpSpPr/>
          <p:nvPr/>
        </p:nvGrpSpPr>
        <p:grpSpPr>
          <a:xfrm>
            <a:off x="1108075" y="2781300"/>
            <a:ext cx="2447925" cy="2519363"/>
            <a:chOff x="0" y="0"/>
            <a:chExt cx="3263150" cy="3360373"/>
          </a:xfrm>
        </p:grpSpPr>
        <p:sp>
          <p:nvSpPr>
            <p:cNvPr id="21535" name="Rectangle 17"/>
            <p:cNvSpPr/>
            <p:nvPr/>
          </p:nvSpPr>
          <p:spPr>
            <a:xfrm>
              <a:off x="0" y="0"/>
              <a:ext cx="3263150" cy="3360373"/>
            </a:xfrm>
            <a:prstGeom prst="rect">
              <a:avLst/>
            </a:prstGeom>
            <a:solidFill>
              <a:srgbClr val="7FBA00"/>
            </a:solidFill>
            <a:ln w="9525">
              <a:noFill/>
            </a:ln>
          </p:spPr>
          <p:txBody>
            <a:bodyPr lIns="91436" tIns="45718" rIns="91436" bIns="45718" anchor="ctr"/>
            <a:p>
              <a:pPr algn="ctr"/>
              <a:endParaRPr lang="zh-CN" altLang="zh-CN" sz="1700" dirty="0">
                <a:solidFill>
                  <a:srgbClr val="FFFFFF"/>
                </a:solidFill>
                <a:latin typeface="Arial" panose="020B0604020202020204" pitchFamily="34" charset="0"/>
                <a:ea typeface="Segoe UI" panose="020B0502040204020203" pitchFamily="34" charset="0"/>
                <a:sym typeface="Segoe UI" panose="020B0502040204020203" pitchFamily="34" charset="0"/>
              </a:endParaRPr>
            </a:p>
          </p:txBody>
        </p:sp>
        <p:sp>
          <p:nvSpPr>
            <p:cNvPr id="21536" name="Content Placeholder 4"/>
            <p:cNvSpPr/>
            <p:nvPr/>
          </p:nvSpPr>
          <p:spPr>
            <a:xfrm>
              <a:off x="266700" y="2341044"/>
              <a:ext cx="2895603" cy="369466"/>
            </a:xfrm>
            <a:prstGeom prst="rect">
              <a:avLst/>
            </a:prstGeom>
            <a:noFill/>
            <a:ln w="9525">
              <a:noFill/>
            </a:ln>
          </p:spPr>
          <p:txBody>
            <a:bodyPr lIns="0" tIns="0" rIns="0" bIns="0" anchor="ctr">
              <a:spAutoFit/>
            </a:bodyPr>
            <a:p>
              <a:pPr algn="ctr"/>
              <a:r>
                <a:rPr lang="zh-CN" altLang="en-US" dirty="0">
                  <a:latin typeface="微软雅黑" panose="020B0503020204020204" pitchFamily="34" charset="-122"/>
                  <a:ea typeface="微软雅黑" panose="020B0503020204020204" pitchFamily="34" charset="-122"/>
                  <a:sym typeface="微软雅黑" panose="020B0503020204020204" pitchFamily="34" charset="-122"/>
                </a:rPr>
                <a:t>制定标准</a:t>
              </a:r>
              <a:endParaRPr lang="en-US" altLang="zh-CN" dirty="0">
                <a:latin typeface="Arial" panose="020B0604020202020204" pitchFamily="34" charset="0"/>
              </a:endParaRPr>
            </a:p>
          </p:txBody>
        </p:sp>
      </p:grpSp>
      <p:grpSp>
        <p:nvGrpSpPr>
          <p:cNvPr id="21517" name="Group 15"/>
          <p:cNvGrpSpPr/>
          <p:nvPr/>
        </p:nvGrpSpPr>
        <p:grpSpPr>
          <a:xfrm>
            <a:off x="6354763" y="2781300"/>
            <a:ext cx="2447925" cy="2519363"/>
            <a:chOff x="0" y="0"/>
            <a:chExt cx="3263150" cy="3360373"/>
          </a:xfrm>
        </p:grpSpPr>
        <p:sp>
          <p:nvSpPr>
            <p:cNvPr id="21533" name="Rectangle 18"/>
            <p:cNvSpPr/>
            <p:nvPr/>
          </p:nvSpPr>
          <p:spPr>
            <a:xfrm>
              <a:off x="0" y="0"/>
              <a:ext cx="3263150" cy="3360373"/>
            </a:xfrm>
            <a:prstGeom prst="rect">
              <a:avLst/>
            </a:prstGeom>
            <a:solidFill>
              <a:srgbClr val="7FBA00"/>
            </a:solidFill>
            <a:ln w="9525">
              <a:noFill/>
            </a:ln>
          </p:spPr>
          <p:txBody>
            <a:bodyPr lIns="91436" tIns="45718" rIns="91436" bIns="45718" anchor="ctr"/>
            <a:p>
              <a:pPr algn="ctr"/>
              <a:endParaRPr lang="zh-CN" altLang="zh-CN" sz="1700" dirty="0">
                <a:solidFill>
                  <a:srgbClr val="FFFFFF"/>
                </a:solidFill>
                <a:latin typeface="Arial" panose="020B0604020202020204" pitchFamily="34" charset="0"/>
                <a:ea typeface="Segoe UI" panose="020B0502040204020203" pitchFamily="34" charset="0"/>
                <a:sym typeface="Segoe UI" panose="020B0502040204020203" pitchFamily="34" charset="0"/>
              </a:endParaRPr>
            </a:p>
          </p:txBody>
        </p:sp>
        <p:sp>
          <p:nvSpPr>
            <p:cNvPr id="21534" name="Content Placeholder 4"/>
            <p:cNvSpPr/>
            <p:nvPr/>
          </p:nvSpPr>
          <p:spPr>
            <a:xfrm>
              <a:off x="266700" y="2341044"/>
              <a:ext cx="2895603" cy="369466"/>
            </a:xfrm>
            <a:prstGeom prst="rect">
              <a:avLst/>
            </a:prstGeom>
            <a:noFill/>
            <a:ln w="9525">
              <a:noFill/>
            </a:ln>
          </p:spPr>
          <p:txBody>
            <a:bodyPr lIns="0" tIns="0" rIns="0" bIns="0" anchor="ctr">
              <a:spAutoFit/>
            </a:bodyPr>
            <a:p>
              <a:pPr algn="ctr"/>
              <a:r>
                <a:rPr lang="zh-CN" altLang="en-US" dirty="0">
                  <a:latin typeface="微软雅黑" panose="020B0503020204020204" pitchFamily="34" charset="-122"/>
                  <a:ea typeface="微软雅黑" panose="020B0503020204020204" pitchFamily="34" charset="-122"/>
                  <a:sym typeface="微软雅黑" panose="020B0503020204020204" pitchFamily="34" charset="-122"/>
                </a:rPr>
                <a:t>监督标准</a:t>
              </a:r>
              <a:endParaRPr lang="zh-CN" altLang="en-US" dirty="0">
                <a:latin typeface="Arial" panose="020B0604020202020204" pitchFamily="34" charset="0"/>
              </a:endParaRPr>
            </a:p>
          </p:txBody>
        </p:sp>
      </p:grpSp>
      <p:grpSp>
        <p:nvGrpSpPr>
          <p:cNvPr id="21518" name="Group 18"/>
          <p:cNvGrpSpPr/>
          <p:nvPr/>
        </p:nvGrpSpPr>
        <p:grpSpPr>
          <a:xfrm>
            <a:off x="3730625" y="2781300"/>
            <a:ext cx="2447925" cy="2519363"/>
            <a:chOff x="0" y="0"/>
            <a:chExt cx="3263150" cy="3360373"/>
          </a:xfrm>
        </p:grpSpPr>
        <p:sp>
          <p:nvSpPr>
            <p:cNvPr id="21531" name="Rectangle 13"/>
            <p:cNvSpPr/>
            <p:nvPr/>
          </p:nvSpPr>
          <p:spPr>
            <a:xfrm>
              <a:off x="0" y="0"/>
              <a:ext cx="3263150" cy="3360373"/>
            </a:xfrm>
            <a:prstGeom prst="rect">
              <a:avLst/>
            </a:prstGeom>
            <a:solidFill>
              <a:srgbClr val="7FBA00"/>
            </a:solidFill>
            <a:ln w="9525">
              <a:noFill/>
            </a:ln>
          </p:spPr>
          <p:txBody>
            <a:bodyPr lIns="91436" tIns="45718" rIns="91436" bIns="45718" anchor="ctr"/>
            <a:p>
              <a:pPr algn="ctr"/>
              <a:endParaRPr lang="zh-CN" altLang="zh-CN" sz="1700" dirty="0">
                <a:solidFill>
                  <a:srgbClr val="FFFFFF"/>
                </a:solidFill>
                <a:latin typeface="Arial" panose="020B0604020202020204" pitchFamily="34" charset="0"/>
                <a:ea typeface="Segoe UI" panose="020B0502040204020203" pitchFamily="34" charset="0"/>
                <a:sym typeface="Segoe UI" panose="020B0502040204020203" pitchFamily="34" charset="0"/>
              </a:endParaRPr>
            </a:p>
          </p:txBody>
        </p:sp>
        <p:sp>
          <p:nvSpPr>
            <p:cNvPr id="21532" name="Content Placeholder 4"/>
            <p:cNvSpPr/>
            <p:nvPr/>
          </p:nvSpPr>
          <p:spPr>
            <a:xfrm>
              <a:off x="266700" y="2341044"/>
              <a:ext cx="2895603" cy="369466"/>
            </a:xfrm>
            <a:prstGeom prst="rect">
              <a:avLst/>
            </a:prstGeom>
            <a:noFill/>
            <a:ln w="9525">
              <a:noFill/>
            </a:ln>
          </p:spPr>
          <p:txBody>
            <a:bodyPr lIns="0" tIns="0" rIns="0" bIns="0" anchor="ctr">
              <a:spAutoFit/>
            </a:bodyPr>
            <a:p>
              <a:pPr algn="ctr"/>
              <a:r>
                <a:rPr lang="zh-CN" altLang="en-US" dirty="0">
                  <a:latin typeface="微软雅黑" panose="020B0503020204020204" pitchFamily="34" charset="-122"/>
                  <a:ea typeface="微软雅黑" panose="020B0503020204020204" pitchFamily="34" charset="-122"/>
                  <a:sym typeface="微软雅黑" panose="020B0503020204020204" pitchFamily="34" charset="-122"/>
                </a:rPr>
                <a:t>执行标准</a:t>
              </a:r>
              <a:endParaRPr lang="zh-CN" altLang="en-US" dirty="0">
                <a:latin typeface="Arial" panose="020B0604020202020204" pitchFamily="34" charset="0"/>
              </a:endParaRPr>
            </a:p>
          </p:txBody>
        </p:sp>
      </p:grpSp>
      <p:sp>
        <p:nvSpPr>
          <p:cNvPr id="21519" name="Text Placeholder 6"/>
          <p:cNvSpPr/>
          <p:nvPr/>
        </p:nvSpPr>
        <p:spPr>
          <a:xfrm>
            <a:off x="1417638" y="1628775"/>
            <a:ext cx="4327525" cy="1033463"/>
          </a:xfrm>
          <a:prstGeom prst="rect">
            <a:avLst/>
          </a:prstGeom>
          <a:noFill/>
          <a:ln w="9525">
            <a:noFill/>
          </a:ln>
        </p:spPr>
        <p:txBody>
          <a:bodyPr lIns="0" tIns="0" rIns="0" bIns="0" anchor="ctr"/>
          <a:p>
            <a:r>
              <a:rPr lang="zh-CN" altLang="en-US" sz="36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标准化的实施过程为：</a:t>
            </a:r>
            <a:endParaRPr lang="zh-CN" altLang="en-US" dirty="0">
              <a:latin typeface="Arial" panose="020B0604020202020204" pitchFamily="34" charset="0"/>
            </a:endParaRPr>
          </a:p>
        </p:txBody>
      </p:sp>
      <p:grpSp>
        <p:nvGrpSpPr>
          <p:cNvPr id="21520" name="Group 22"/>
          <p:cNvGrpSpPr/>
          <p:nvPr/>
        </p:nvGrpSpPr>
        <p:grpSpPr>
          <a:xfrm>
            <a:off x="8978900" y="2781300"/>
            <a:ext cx="2447925" cy="2519363"/>
            <a:chOff x="0" y="0"/>
            <a:chExt cx="3263150" cy="3360373"/>
          </a:xfrm>
        </p:grpSpPr>
        <p:sp>
          <p:nvSpPr>
            <p:cNvPr id="21529" name="Rectangle 18"/>
            <p:cNvSpPr/>
            <p:nvPr/>
          </p:nvSpPr>
          <p:spPr>
            <a:xfrm>
              <a:off x="0" y="0"/>
              <a:ext cx="3263150" cy="3360373"/>
            </a:xfrm>
            <a:prstGeom prst="rect">
              <a:avLst/>
            </a:prstGeom>
            <a:solidFill>
              <a:srgbClr val="7FBA00"/>
            </a:solidFill>
            <a:ln w="9525">
              <a:noFill/>
            </a:ln>
          </p:spPr>
          <p:txBody>
            <a:bodyPr lIns="91436" tIns="45718" rIns="91436" bIns="45718" anchor="ctr"/>
            <a:p>
              <a:pPr algn="ctr"/>
              <a:endParaRPr lang="zh-CN" altLang="zh-CN" sz="1700" dirty="0">
                <a:solidFill>
                  <a:srgbClr val="FFFFFF"/>
                </a:solidFill>
                <a:latin typeface="Arial" panose="020B0604020202020204" pitchFamily="34" charset="0"/>
                <a:ea typeface="Segoe UI" panose="020B0502040204020203" pitchFamily="34" charset="0"/>
                <a:sym typeface="Segoe UI" panose="020B0502040204020203" pitchFamily="34" charset="0"/>
              </a:endParaRPr>
            </a:p>
          </p:txBody>
        </p:sp>
        <p:sp>
          <p:nvSpPr>
            <p:cNvPr id="21530" name="Content Placeholder 4"/>
            <p:cNvSpPr/>
            <p:nvPr/>
          </p:nvSpPr>
          <p:spPr>
            <a:xfrm>
              <a:off x="266700" y="2378054"/>
              <a:ext cx="2895603" cy="369466"/>
            </a:xfrm>
            <a:prstGeom prst="rect">
              <a:avLst/>
            </a:prstGeom>
            <a:noFill/>
            <a:ln w="9525">
              <a:noFill/>
            </a:ln>
          </p:spPr>
          <p:txBody>
            <a:bodyPr lIns="0" tIns="0" rIns="0" bIns="0" anchor="ctr">
              <a:spAutoFit/>
            </a:bodyPr>
            <a:p>
              <a:pPr algn="ctr"/>
              <a:r>
                <a:rPr lang="zh-CN" altLang="en-US" dirty="0">
                  <a:latin typeface="微软雅黑" panose="020B0503020204020204" pitchFamily="34" charset="-122"/>
                  <a:ea typeface="微软雅黑" panose="020B0503020204020204" pitchFamily="34" charset="-122"/>
                  <a:sym typeface="微软雅黑" panose="020B0503020204020204" pitchFamily="34" charset="-122"/>
                </a:rPr>
                <a:t>完善标准</a:t>
              </a:r>
              <a:endParaRPr lang="zh-CN" altLang="en-US" dirty="0">
                <a:latin typeface="Arial" panose="020B0604020202020204" pitchFamily="34" charset="0"/>
              </a:endParaRPr>
            </a:p>
          </p:txBody>
        </p:sp>
      </p:grpSp>
      <p:sp>
        <p:nvSpPr>
          <p:cNvPr id="21521" name="Circle Arrow"/>
          <p:cNvSpPr>
            <a:spLocks noEditPoints="1"/>
          </p:cNvSpPr>
          <p:nvPr/>
        </p:nvSpPr>
        <p:spPr>
          <a:xfrm rot="5400000">
            <a:off x="10579100" y="1819275"/>
            <a:ext cx="630238" cy="631825"/>
          </a:xfrm>
          <a:custGeom>
            <a:avLst/>
            <a:gdLst/>
            <a:ahLst/>
            <a:cxnLst/>
            <a:pathLst/>
          </a:custGeom>
          <a:solidFill>
            <a:srgbClr val="FFFFFF">
              <a:alpha val="100000"/>
            </a:srgbClr>
          </a:solidFill>
          <a:ln w="9525">
            <a:noFill/>
          </a:ln>
        </p:spPr>
        <p:txBody>
          <a:bodyPr/>
          <a:p>
            <a:endParaRPr lang="zh-CN" altLang="en-US"/>
          </a:p>
        </p:txBody>
      </p:sp>
      <p:pic>
        <p:nvPicPr>
          <p:cNvPr id="21522" name="图片 4"/>
          <p:cNvPicPr>
            <a:picLocks noChangeAspect="1"/>
          </p:cNvPicPr>
          <p:nvPr/>
        </p:nvPicPr>
        <p:blipFill>
          <a:blip r:embed="rId4"/>
          <a:srcRect l="11832" t="12883" r="12569" b="17331"/>
          <a:stretch>
            <a:fillRect/>
          </a:stretch>
        </p:blipFill>
        <p:spPr>
          <a:xfrm>
            <a:off x="1806575" y="3284538"/>
            <a:ext cx="1152525" cy="1063625"/>
          </a:xfrm>
          <a:prstGeom prst="rect">
            <a:avLst/>
          </a:prstGeom>
          <a:noFill/>
          <a:ln w="9525">
            <a:noFill/>
          </a:ln>
        </p:spPr>
      </p:pic>
      <p:pic>
        <p:nvPicPr>
          <p:cNvPr id="21523" name="Picture 6"/>
          <p:cNvPicPr>
            <a:picLocks noChangeAspect="1"/>
          </p:cNvPicPr>
          <p:nvPr/>
        </p:nvPicPr>
        <p:blipFill>
          <a:blip r:embed="rId5">
            <a:biLevel thresh="50000"/>
            <a:grayscl/>
          </a:blip>
          <a:stretch>
            <a:fillRect/>
          </a:stretch>
        </p:blipFill>
        <p:spPr>
          <a:xfrm>
            <a:off x="9786938" y="3365500"/>
            <a:ext cx="830262" cy="946150"/>
          </a:xfrm>
          <a:prstGeom prst="rect">
            <a:avLst/>
          </a:prstGeom>
          <a:noFill/>
          <a:ln w="9525">
            <a:noFill/>
          </a:ln>
        </p:spPr>
      </p:pic>
      <p:sp>
        <p:nvSpPr>
          <p:cNvPr id="21524" name="Freeform 20"/>
          <p:cNvSpPr>
            <a:spLocks noEditPoints="1"/>
          </p:cNvSpPr>
          <p:nvPr/>
        </p:nvSpPr>
        <p:spPr>
          <a:xfrm>
            <a:off x="2951163" y="2843213"/>
            <a:ext cx="1258887" cy="349250"/>
          </a:xfrm>
          <a:custGeom>
            <a:avLst/>
            <a:gdLst/>
            <a:ahLst/>
            <a:cxnLst/>
            <a:pathLst/>
          </a:custGeom>
          <a:solidFill>
            <a:srgbClr val="FFFFFF">
              <a:alpha val="100000"/>
            </a:srgbClr>
          </a:solidFill>
          <a:ln w="9525">
            <a:noFill/>
          </a:ln>
        </p:spPr>
        <p:txBody>
          <a:bodyPr/>
          <a:p>
            <a:endParaRPr lang="zh-CN" altLang="en-US"/>
          </a:p>
        </p:txBody>
      </p:sp>
      <p:sp>
        <p:nvSpPr>
          <p:cNvPr id="21525" name="Freeform 20"/>
          <p:cNvSpPr>
            <a:spLocks noEditPoints="1"/>
          </p:cNvSpPr>
          <p:nvPr/>
        </p:nvSpPr>
        <p:spPr>
          <a:xfrm>
            <a:off x="5622925" y="2841625"/>
            <a:ext cx="1258888" cy="349250"/>
          </a:xfrm>
          <a:custGeom>
            <a:avLst/>
            <a:gdLst/>
            <a:ahLst/>
            <a:cxnLst/>
            <a:pathLst/>
          </a:custGeom>
          <a:solidFill>
            <a:srgbClr val="FFFFFF">
              <a:alpha val="100000"/>
            </a:srgbClr>
          </a:solidFill>
          <a:ln w="9525">
            <a:noFill/>
          </a:ln>
        </p:spPr>
        <p:txBody>
          <a:bodyPr/>
          <a:p>
            <a:endParaRPr lang="zh-CN" altLang="en-US"/>
          </a:p>
        </p:txBody>
      </p:sp>
      <p:sp>
        <p:nvSpPr>
          <p:cNvPr id="21526" name="Freeform 20"/>
          <p:cNvSpPr>
            <a:spLocks noEditPoints="1"/>
          </p:cNvSpPr>
          <p:nvPr/>
        </p:nvSpPr>
        <p:spPr>
          <a:xfrm>
            <a:off x="8294688" y="2852738"/>
            <a:ext cx="1258887" cy="349250"/>
          </a:xfrm>
          <a:custGeom>
            <a:avLst/>
            <a:gdLst/>
            <a:ahLst/>
            <a:cxnLst/>
            <a:pathLst/>
          </a:custGeom>
          <a:solidFill>
            <a:srgbClr val="FFFFFF">
              <a:alpha val="100000"/>
            </a:srgbClr>
          </a:solidFill>
          <a:ln w="9525">
            <a:noFill/>
          </a:ln>
        </p:spPr>
        <p:txBody>
          <a:bodyPr/>
          <a:p>
            <a:endParaRPr lang="zh-CN" altLang="en-US"/>
          </a:p>
        </p:txBody>
      </p:sp>
      <p:pic>
        <p:nvPicPr>
          <p:cNvPr id="21527" name="图片 5"/>
          <p:cNvPicPr>
            <a:picLocks noChangeAspect="1"/>
          </p:cNvPicPr>
          <p:nvPr/>
        </p:nvPicPr>
        <p:blipFill>
          <a:blip r:embed="rId6">
            <a:biLevel thresh="50000"/>
            <a:grayscl/>
          </a:blip>
          <a:stretch>
            <a:fillRect/>
          </a:stretch>
        </p:blipFill>
        <p:spPr>
          <a:xfrm>
            <a:off x="4530725" y="3355975"/>
            <a:ext cx="962025" cy="963613"/>
          </a:xfrm>
          <a:prstGeom prst="rect">
            <a:avLst/>
          </a:prstGeom>
          <a:noFill/>
          <a:ln w="9525">
            <a:noFill/>
          </a:ln>
        </p:spPr>
      </p:pic>
      <p:pic>
        <p:nvPicPr>
          <p:cNvPr id="21528" name="图片 6"/>
          <p:cNvPicPr>
            <a:picLocks noChangeAspect="1"/>
          </p:cNvPicPr>
          <p:nvPr/>
        </p:nvPicPr>
        <p:blipFill>
          <a:blip r:embed="rId7">
            <a:biLevel thresh="50000"/>
            <a:grayscl/>
          </a:blip>
          <a:stretch>
            <a:fillRect/>
          </a:stretch>
        </p:blipFill>
        <p:spPr>
          <a:xfrm>
            <a:off x="7064375" y="3262313"/>
            <a:ext cx="1152525" cy="1152525"/>
          </a:xfrm>
          <a:prstGeom prst="rect">
            <a:avLst/>
          </a:prstGeom>
          <a:noFill/>
          <a:ln w="9525">
            <a:noFill/>
          </a:ln>
        </p:spPr>
      </p:pic>
    </p:spTree>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22530" name="Rectangle 8"/>
          <p:cNvSpPr/>
          <p:nvPr/>
        </p:nvSpPr>
        <p:spPr>
          <a:xfrm>
            <a:off x="1128713" y="-9525"/>
            <a:ext cx="1871662" cy="974725"/>
          </a:xfrm>
          <a:prstGeom prst="rect">
            <a:avLst/>
          </a:prstGeom>
          <a:solidFill>
            <a:srgbClr val="7FBA00"/>
          </a:solidFill>
          <a:ln w="9525">
            <a:noFill/>
          </a:ln>
        </p:spPr>
        <p:txBody>
          <a:bodyPr lIns="91436" tIns="45718" rIns="91436" bIns="45718" anchor="ctr"/>
          <a:p>
            <a:endParaRPr lang="zh-CN" altLang="zh-CN" sz="2200" dirty="0">
              <a:solidFill>
                <a:srgbClr val="FFFFFF"/>
              </a:solidFill>
              <a:latin typeface="Calibri" panose="020F0502020204030204" pitchFamily="34" charset="0"/>
              <a:sym typeface="Calibri" panose="020F0502020204030204" pitchFamily="34" charset="0"/>
            </a:endParaRPr>
          </a:p>
        </p:txBody>
      </p:sp>
      <p:sp>
        <p:nvSpPr>
          <p:cNvPr id="22531" name="TextBox 15"/>
          <p:cNvSpPr/>
          <p:nvPr/>
        </p:nvSpPr>
        <p:spPr>
          <a:xfrm>
            <a:off x="11091863" y="6330950"/>
            <a:ext cx="844550" cy="338138"/>
          </a:xfrm>
          <a:prstGeom prst="rect">
            <a:avLst/>
          </a:prstGeom>
          <a:noFill/>
          <a:ln w="9525">
            <a:noFill/>
          </a:ln>
        </p:spPr>
        <p:txBody>
          <a:bodyPr wrap="none">
            <a:spAutoFit/>
          </a:bodyPr>
          <a:p>
            <a:r>
              <a:rPr lang="zh-CN" altLang="zh-CN" sz="1600" dirty="0">
                <a:solidFill>
                  <a:srgbClr val="BFBFBF"/>
                </a:solidFill>
                <a:latin typeface="Calibri" panose="020F0502020204030204" pitchFamily="34" charset="0"/>
                <a:sym typeface="Calibri" panose="020F0502020204030204" pitchFamily="34" charset="0"/>
              </a:rPr>
              <a:t>—  </a:t>
            </a:r>
            <a:r>
              <a:rPr lang="zh-CN" altLang="zh-CN" sz="1600" dirty="0">
                <a:solidFill>
                  <a:srgbClr val="BFBFBF"/>
                </a:solidFill>
                <a:latin typeface="Calibri" panose="020F0502020204030204" pitchFamily="34" charset="0"/>
                <a:sym typeface="宋体" panose="02010600030101010101" pitchFamily="2" charset="-122"/>
              </a:rPr>
              <a:t>* </a:t>
            </a:r>
            <a:r>
              <a:rPr lang="zh-CN" altLang="zh-CN" sz="1600" dirty="0">
                <a:solidFill>
                  <a:srgbClr val="BFBFBF"/>
                </a:solidFill>
                <a:latin typeface="Calibri" panose="020F0502020204030204" pitchFamily="34" charset="0"/>
                <a:sym typeface="Calibri" panose="020F0502020204030204" pitchFamily="34" charset="0"/>
              </a:rPr>
              <a:t>—</a:t>
            </a:r>
            <a:r>
              <a:rPr lang="zh-CN" altLang="zh-CN" sz="1600" dirty="0">
                <a:solidFill>
                  <a:srgbClr val="BFBFBF"/>
                </a:solidFill>
                <a:latin typeface="Calibri" panose="020F0502020204030204" pitchFamily="34" charset="0"/>
                <a:sym typeface="宋体" panose="02010600030101010101" pitchFamily="2" charset="-122"/>
              </a:rPr>
              <a:t> </a:t>
            </a:r>
            <a:endParaRPr lang="zh-CN" altLang="zh-CN" dirty="0">
              <a:latin typeface="Arial" panose="020B0604020202020204" pitchFamily="34" charset="0"/>
            </a:endParaRPr>
          </a:p>
        </p:txBody>
      </p:sp>
      <p:sp>
        <p:nvSpPr>
          <p:cNvPr id="22532" name="TextBox 12"/>
          <p:cNvSpPr/>
          <p:nvPr/>
        </p:nvSpPr>
        <p:spPr>
          <a:xfrm>
            <a:off x="11106150" y="476250"/>
            <a:ext cx="895350" cy="369888"/>
          </a:xfrm>
          <a:prstGeom prst="rect">
            <a:avLst/>
          </a:prstGeom>
          <a:noFill/>
          <a:ln w="9525">
            <a:noFill/>
          </a:ln>
        </p:spPr>
        <p:txBody>
          <a:bodyPr>
            <a:spAutoFit/>
          </a:bodyPr>
          <a:p>
            <a:r>
              <a:rPr lang="zh-CN" altLang="zh-CN" dirty="0">
                <a:solidFill>
                  <a:srgbClr val="D8D8D8"/>
                </a:solidFill>
                <a:latin typeface="Broadway" pitchFamily="82" charset="0"/>
                <a:ea typeface="楷体" panose="02010609060101010101" pitchFamily="49" charset="-122"/>
                <a:sym typeface="经典繁仿黑" pitchFamily="1" charset="-122"/>
              </a:rPr>
              <a:t>LOGO</a:t>
            </a:r>
            <a:endParaRPr lang="zh-CN" altLang="zh-CN" dirty="0">
              <a:latin typeface="Arial" panose="020B0604020202020204" pitchFamily="34" charset="0"/>
            </a:endParaRPr>
          </a:p>
        </p:txBody>
      </p:sp>
      <p:sp>
        <p:nvSpPr>
          <p:cNvPr id="22533" name="TextBox 3"/>
          <p:cNvSpPr/>
          <p:nvPr/>
        </p:nvSpPr>
        <p:spPr>
          <a:xfrm>
            <a:off x="1128713" y="396875"/>
            <a:ext cx="1871662" cy="584200"/>
          </a:xfrm>
          <a:prstGeom prst="rect">
            <a:avLst/>
          </a:prstGeom>
          <a:noFill/>
          <a:ln w="9525">
            <a:noFill/>
          </a:ln>
        </p:spPr>
        <p:txBody>
          <a:bodyPr>
            <a:spAutoFit/>
          </a:bodyPr>
          <a:p>
            <a:r>
              <a:rPr lang="zh-CN" altLang="zh-CN" sz="32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标准化</a:t>
            </a:r>
            <a:endParaRPr lang="zh-CN" altLang="zh-CN" dirty="0">
              <a:latin typeface="Arial" panose="020B0604020202020204" pitchFamily="34" charset="0"/>
            </a:endParaRPr>
          </a:p>
        </p:txBody>
      </p:sp>
      <p:pic>
        <p:nvPicPr>
          <p:cNvPr id="22534" name="Picture 8">
            <a:hlinkClick r:id="" action="ppaction://hlinkshowjump?jump=nextslide"/>
          </p:cNvPr>
          <p:cNvPicPr>
            <a:picLocks noChangeAspect="1"/>
          </p:cNvPicPr>
          <p:nvPr/>
        </p:nvPicPr>
        <p:blipFill>
          <a:blip r:embed="rId2"/>
          <a:srcRect l="-1076" t="-1851"/>
          <a:stretch>
            <a:fillRect/>
          </a:stretch>
        </p:blipFill>
        <p:spPr>
          <a:xfrm>
            <a:off x="150813" y="80963"/>
            <a:ext cx="785812" cy="792162"/>
          </a:xfrm>
          <a:prstGeom prst="rect">
            <a:avLst/>
          </a:prstGeom>
          <a:noFill/>
          <a:ln w="9525">
            <a:noFill/>
          </a:ln>
        </p:spPr>
      </p:pic>
      <p:pic>
        <p:nvPicPr>
          <p:cNvPr id="22535" name="Picture 8">
            <a:hlinkClick r:id="" action="ppaction://hlinkshowjump?jump=previousslide"/>
          </p:cNvPr>
          <p:cNvPicPr/>
          <p:nvPr/>
        </p:nvPicPr>
        <p:blipFill>
          <a:blip r:embed="rId3"/>
          <a:srcRect r="-1076"/>
          <a:stretch>
            <a:fillRect/>
          </a:stretch>
        </p:blipFill>
        <p:spPr>
          <a:xfrm>
            <a:off x="274638" y="6200775"/>
            <a:ext cx="468312" cy="468313"/>
          </a:xfrm>
          <a:prstGeom prst="rect">
            <a:avLst/>
          </a:prstGeom>
          <a:noFill/>
          <a:ln w="9525">
            <a:noFill/>
          </a:ln>
        </p:spPr>
      </p:pic>
      <p:sp>
        <p:nvSpPr>
          <p:cNvPr id="22536" name="文本框 26"/>
          <p:cNvSpPr/>
          <p:nvPr/>
        </p:nvSpPr>
        <p:spPr>
          <a:xfrm>
            <a:off x="1128713" y="117475"/>
            <a:ext cx="1871662" cy="338138"/>
          </a:xfrm>
          <a:prstGeom prst="rect">
            <a:avLst/>
          </a:prstGeom>
          <a:noFill/>
          <a:ln w="9525">
            <a:noFill/>
          </a:ln>
        </p:spPr>
        <p:txBody>
          <a:bodyPr>
            <a:spAutoFit/>
          </a:bodyPr>
          <a:p>
            <a:r>
              <a:rPr lang="zh-CN" altLang="zh-CN"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第二章</a:t>
            </a:r>
            <a:endParaRPr lang="zh-CN" altLang="zh-CN" dirty="0">
              <a:latin typeface="Arial" panose="020B0604020202020204" pitchFamily="34" charset="0"/>
            </a:endParaRPr>
          </a:p>
        </p:txBody>
      </p:sp>
      <p:sp>
        <p:nvSpPr>
          <p:cNvPr id="22537" name="矩形 27"/>
          <p:cNvSpPr/>
          <p:nvPr/>
        </p:nvSpPr>
        <p:spPr>
          <a:xfrm>
            <a:off x="1128713" y="1052513"/>
            <a:ext cx="11066462" cy="98425"/>
          </a:xfrm>
          <a:prstGeom prst="rect">
            <a:avLst/>
          </a:prstGeom>
          <a:solidFill>
            <a:srgbClr val="7FBA00"/>
          </a:solidFill>
          <a:ln w="9525">
            <a:noFill/>
          </a:ln>
        </p:spPr>
        <p:txBody>
          <a:bodyPr lIns="91436" tIns="45718" rIns="91436" bIns="45718" anchor="ctr"/>
          <a:p>
            <a:endParaRPr lang="zh-CN" altLang="zh-CN" sz="2200" dirty="0">
              <a:solidFill>
                <a:srgbClr val="FFFFFF"/>
              </a:solidFill>
              <a:latin typeface="宋体" panose="02010600030101010101" pitchFamily="2" charset="-122"/>
              <a:sym typeface="宋体" panose="02010600030101010101" pitchFamily="2" charset="-122"/>
            </a:endParaRPr>
          </a:p>
        </p:txBody>
      </p:sp>
      <p:sp>
        <p:nvSpPr>
          <p:cNvPr id="22538" name="矩形 10"/>
          <p:cNvSpPr/>
          <p:nvPr/>
        </p:nvSpPr>
        <p:spPr>
          <a:xfrm>
            <a:off x="3505200" y="620713"/>
            <a:ext cx="3479800" cy="349250"/>
          </a:xfrm>
          <a:prstGeom prst="rect">
            <a:avLst/>
          </a:prstGeom>
          <a:noFill/>
          <a:ln w="9525">
            <a:noFill/>
          </a:ln>
        </p:spPr>
        <p:txBody>
          <a:bodyPr tIns="36000" bIns="36000">
            <a:spAutoFit/>
          </a:bodyPr>
          <a:p>
            <a:r>
              <a:rPr lang="zh-CN" altLang="zh-CN"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第三节   标准化的实施</a:t>
            </a:r>
            <a:endParaRPr lang="zh-CN" altLang="zh-CN" dirty="0">
              <a:latin typeface="Arial" panose="020B0604020202020204" pitchFamily="34" charset="0"/>
            </a:endParaRPr>
          </a:p>
        </p:txBody>
      </p:sp>
      <p:sp>
        <p:nvSpPr>
          <p:cNvPr id="22539" name="Title Tile"/>
          <p:cNvSpPr/>
          <p:nvPr/>
        </p:nvSpPr>
        <p:spPr>
          <a:xfrm>
            <a:off x="3211513" y="2955925"/>
            <a:ext cx="7997825" cy="2116138"/>
          </a:xfrm>
          <a:prstGeom prst="rect">
            <a:avLst/>
          </a:prstGeom>
          <a:solidFill>
            <a:srgbClr val="FFFFFF"/>
          </a:solidFill>
          <a:ln w="9525">
            <a:noFill/>
          </a:ln>
        </p:spPr>
        <p:txBody>
          <a:bodyPr lIns="68547" tIns="34274" rIns="68547" bIns="34274" anchor="ctr"/>
          <a:p>
            <a:pPr algn="ctr"/>
            <a:endParaRPr lang="zh-CN" altLang="zh-CN" sz="1700" b="1" i="1" dirty="0">
              <a:solidFill>
                <a:srgbClr val="FFFFFF"/>
              </a:solidFill>
              <a:latin typeface="Segoe UI" panose="020B0502040204020203" pitchFamily="34" charset="0"/>
              <a:ea typeface="Segoe UI" panose="020B0502040204020203" pitchFamily="34" charset="0"/>
              <a:sym typeface="Segoe UI" panose="020B0502040204020203" pitchFamily="34" charset="0"/>
            </a:endParaRPr>
          </a:p>
        </p:txBody>
      </p:sp>
      <p:sp>
        <p:nvSpPr>
          <p:cNvPr id="22540" name="Arrow Bar"/>
          <p:cNvSpPr/>
          <p:nvPr/>
        </p:nvSpPr>
        <p:spPr>
          <a:xfrm>
            <a:off x="3211513" y="1700213"/>
            <a:ext cx="7997825" cy="1125537"/>
          </a:xfrm>
          <a:prstGeom prst="rect">
            <a:avLst/>
          </a:prstGeom>
          <a:solidFill>
            <a:srgbClr val="7FBA00"/>
          </a:solidFill>
          <a:ln w="9525">
            <a:noFill/>
          </a:ln>
        </p:spPr>
        <p:txBody>
          <a:bodyPr lIns="68547" tIns="34274" rIns="68547" bIns="34274" anchor="ctr"/>
          <a:p>
            <a:pPr algn="ctr"/>
            <a:endParaRPr lang="zh-CN" altLang="zh-CN" sz="1700" b="1" i="1" dirty="0">
              <a:solidFill>
                <a:srgbClr val="FFFFFF"/>
              </a:solidFill>
              <a:latin typeface="Segoe UI" panose="020B0502040204020203" pitchFamily="34" charset="0"/>
              <a:ea typeface="Segoe UI" panose="020B0502040204020203" pitchFamily="34" charset="0"/>
              <a:sym typeface="Segoe UI" panose="020B0502040204020203" pitchFamily="34" charset="0"/>
            </a:endParaRPr>
          </a:p>
        </p:txBody>
      </p:sp>
      <p:sp>
        <p:nvSpPr>
          <p:cNvPr id="22541" name="Text Placeholder 6"/>
          <p:cNvSpPr/>
          <p:nvPr/>
        </p:nvSpPr>
        <p:spPr>
          <a:xfrm>
            <a:off x="3360738" y="1755775"/>
            <a:ext cx="4329112" cy="1033463"/>
          </a:xfrm>
          <a:prstGeom prst="rect">
            <a:avLst/>
          </a:prstGeom>
          <a:noFill/>
          <a:ln w="9525">
            <a:noFill/>
          </a:ln>
        </p:spPr>
        <p:txBody>
          <a:bodyPr lIns="0" tIns="0" rIns="0" bIns="0" anchor="ctr"/>
          <a:p>
            <a:r>
              <a:rPr lang="zh-CN" altLang="en-US" sz="36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制定标准</a:t>
            </a:r>
            <a:endParaRPr lang="zh-CN" altLang="en-US" dirty="0">
              <a:latin typeface="Arial" panose="020B0604020202020204" pitchFamily="34" charset="0"/>
            </a:endParaRPr>
          </a:p>
        </p:txBody>
      </p:sp>
      <p:sp>
        <p:nvSpPr>
          <p:cNvPr id="22542" name="Circle Arrow"/>
          <p:cNvSpPr>
            <a:spLocks noEditPoints="1"/>
          </p:cNvSpPr>
          <p:nvPr/>
        </p:nvSpPr>
        <p:spPr>
          <a:xfrm rot="5400000">
            <a:off x="10291763" y="1970088"/>
            <a:ext cx="630237" cy="630237"/>
          </a:xfrm>
          <a:custGeom>
            <a:avLst/>
            <a:gdLst/>
            <a:ahLst/>
            <a:cxnLst/>
            <a:pathLst/>
          </a:custGeom>
          <a:solidFill>
            <a:srgbClr val="FFFFFF">
              <a:alpha val="100000"/>
            </a:srgbClr>
          </a:solidFill>
          <a:ln w="9525">
            <a:noFill/>
          </a:ln>
        </p:spPr>
        <p:txBody>
          <a:bodyPr/>
          <a:p>
            <a:endParaRPr lang="zh-CN" altLang="en-US"/>
          </a:p>
        </p:txBody>
      </p:sp>
      <p:sp>
        <p:nvSpPr>
          <p:cNvPr id="22543" name="TechEd Tile"/>
          <p:cNvSpPr/>
          <p:nvPr/>
        </p:nvSpPr>
        <p:spPr>
          <a:xfrm>
            <a:off x="1135063" y="1700213"/>
            <a:ext cx="1865312" cy="1125537"/>
          </a:xfrm>
          <a:prstGeom prst="rect">
            <a:avLst/>
          </a:prstGeom>
          <a:solidFill>
            <a:srgbClr val="FFFFFF"/>
          </a:solidFill>
          <a:ln w="9525">
            <a:noFill/>
          </a:ln>
        </p:spPr>
        <p:txBody>
          <a:bodyPr lIns="68547" tIns="34274" rIns="68547" bIns="34274" anchor="ctr"/>
          <a:p>
            <a:pPr algn="ctr"/>
            <a:endParaRPr lang="zh-CN" altLang="zh-CN" sz="1700" b="1" i="1" dirty="0">
              <a:solidFill>
                <a:srgbClr val="FFFFFF"/>
              </a:solidFill>
              <a:latin typeface="Segoe UI" panose="020B0502040204020203" pitchFamily="34" charset="0"/>
              <a:ea typeface="Segoe UI" panose="020B0502040204020203" pitchFamily="34" charset="0"/>
              <a:sym typeface="Segoe UI" panose="020B0502040204020203" pitchFamily="34" charset="0"/>
            </a:endParaRPr>
          </a:p>
        </p:txBody>
      </p:sp>
      <p:sp>
        <p:nvSpPr>
          <p:cNvPr id="24592" name="Title 1"/>
          <p:cNvSpPr/>
          <p:nvPr/>
        </p:nvSpPr>
        <p:spPr>
          <a:xfrm>
            <a:off x="3433763" y="3094038"/>
            <a:ext cx="4587875" cy="1909762"/>
          </a:xfrm>
          <a:prstGeom prst="rect">
            <a:avLst/>
          </a:prstGeom>
          <a:noFill/>
          <a:ln w="9525">
            <a:noFill/>
          </a:ln>
        </p:spPr>
        <p:txBody>
          <a:bodyPr lIns="0" tIns="0" rIns="0" bIns="0" anchor="ctr"/>
          <a:p>
            <a:pPr indent="457200">
              <a:lnSpc>
                <a:spcPct val="130000"/>
              </a:lnSpc>
            </a:pPr>
            <a:r>
              <a:rPr lang="zh-CN" altLang="en-US" sz="1600" b="1" dirty="0">
                <a:solidFill>
                  <a:srgbClr val="7FBA00"/>
                </a:solidFill>
                <a:latin typeface="微软雅黑" panose="020B0503020204020204" pitchFamily="34" charset="-122"/>
                <a:ea typeface="微软雅黑" panose="020B0503020204020204" pitchFamily="34" charset="-122"/>
                <a:sym typeface="微软雅黑" panose="020B0503020204020204" pitchFamily="34" charset="-122"/>
              </a:rPr>
              <a:t>推进公司标准化管理的第一步，就是要制定标准。制定标准，要根据公司标准化管理的整体要求，选择</a:t>
            </a:r>
            <a:r>
              <a:rPr lang="zh-CN" altLang="en-US" sz="1600" dirty="0">
                <a:solidFill>
                  <a:srgbClr val="FF8C00"/>
                </a:solidFill>
                <a:latin typeface="微软雅黑" panose="020B0503020204020204" pitchFamily="34" charset="-122"/>
                <a:ea typeface="微软雅黑" panose="020B0503020204020204" pitchFamily="34" charset="-122"/>
                <a:sym typeface="微软雅黑" panose="020B0503020204020204" pitchFamily="34" charset="-122"/>
              </a:rPr>
              <a:t>对各具体工作熟悉的员工，组建标准化编写小组</a:t>
            </a:r>
            <a:r>
              <a:rPr lang="zh-CN" altLang="en-US" sz="1600" b="1" dirty="0">
                <a:solidFill>
                  <a:srgbClr val="7FBA00"/>
                </a:solidFill>
                <a:latin typeface="微软雅黑" panose="020B0503020204020204" pitchFamily="34" charset="-122"/>
                <a:ea typeface="微软雅黑" panose="020B0503020204020204" pitchFamily="34" charset="-122"/>
                <a:sym typeface="微软雅黑" panose="020B0503020204020204" pitchFamily="34" charset="-122"/>
              </a:rPr>
              <a:t>，进行编写。</a:t>
            </a:r>
            <a:endParaRPr lang="en-US" altLang="zh-CN" dirty="0">
              <a:latin typeface="Arial" panose="020B0604020202020204" pitchFamily="34" charset="0"/>
            </a:endParaRPr>
          </a:p>
        </p:txBody>
      </p:sp>
      <p:sp>
        <p:nvSpPr>
          <p:cNvPr id="22545" name="Rectangle 19"/>
          <p:cNvSpPr/>
          <p:nvPr/>
        </p:nvSpPr>
        <p:spPr>
          <a:xfrm>
            <a:off x="1135063" y="2952750"/>
            <a:ext cx="1865312" cy="2119313"/>
          </a:xfrm>
          <a:prstGeom prst="rect">
            <a:avLst/>
          </a:prstGeom>
          <a:solidFill>
            <a:srgbClr val="7FBA00"/>
          </a:solidFill>
          <a:ln w="9525">
            <a:noFill/>
          </a:ln>
        </p:spPr>
        <p:txBody>
          <a:bodyPr lIns="91436" tIns="45718" rIns="91436" bIns="45718" anchor="ctr"/>
          <a:p>
            <a:pPr algn="ctr"/>
            <a:endParaRPr lang="zh-CN" altLang="zh-CN" sz="1700" b="1" i="1" dirty="0">
              <a:solidFill>
                <a:srgbClr val="FFFFFF"/>
              </a:solidFill>
              <a:latin typeface="Segoe UI" panose="020B0502040204020203" pitchFamily="34" charset="0"/>
              <a:ea typeface="Segoe UI" panose="020B0502040204020203" pitchFamily="34" charset="0"/>
              <a:sym typeface="Segoe UI" panose="020B0502040204020203" pitchFamily="34" charset="0"/>
            </a:endParaRPr>
          </a:p>
        </p:txBody>
      </p:sp>
      <p:sp>
        <p:nvSpPr>
          <p:cNvPr id="22546" name="Text Placeholder 6"/>
          <p:cNvSpPr/>
          <p:nvPr/>
        </p:nvSpPr>
        <p:spPr>
          <a:xfrm>
            <a:off x="1344613" y="1768475"/>
            <a:ext cx="1539875" cy="1033463"/>
          </a:xfrm>
          <a:prstGeom prst="rect">
            <a:avLst/>
          </a:prstGeom>
          <a:noFill/>
          <a:ln w="9525">
            <a:noFill/>
          </a:ln>
        </p:spPr>
        <p:txBody>
          <a:bodyPr lIns="0" tIns="0" rIns="0" bIns="0" anchor="ctr"/>
          <a:p>
            <a:pPr>
              <a:lnSpc>
                <a:spcPct val="90000"/>
              </a:lnSpc>
              <a:buSzPct val="90000"/>
            </a:pPr>
            <a:r>
              <a:rPr lang="zh-CN" altLang="en-US" sz="3600" b="1" i="1" dirty="0">
                <a:solidFill>
                  <a:srgbClr val="7FBA00"/>
                </a:solidFill>
                <a:latin typeface="微软雅黑" panose="020B0503020204020204" pitchFamily="34" charset="-122"/>
                <a:ea typeface="微软雅黑" panose="020B0503020204020204" pitchFamily="34" charset="-122"/>
                <a:sym typeface="微软雅黑" panose="020B0503020204020204" pitchFamily="34" charset="-122"/>
              </a:rPr>
              <a:t>第一步</a:t>
            </a:r>
            <a:endParaRPr lang="en-US" altLang="zh-CN" dirty="0">
              <a:latin typeface="Arial" panose="020B0604020202020204" pitchFamily="34" charset="0"/>
            </a:endParaRPr>
          </a:p>
        </p:txBody>
      </p:sp>
      <p:pic>
        <p:nvPicPr>
          <p:cNvPr id="22547" name="图片 12"/>
          <p:cNvPicPr>
            <a:picLocks noChangeAspect="1"/>
          </p:cNvPicPr>
          <p:nvPr/>
        </p:nvPicPr>
        <p:blipFill>
          <a:blip r:embed="rId4"/>
          <a:srcRect l="11832" t="12883" r="12569" b="17331"/>
          <a:stretch>
            <a:fillRect/>
          </a:stretch>
        </p:blipFill>
        <p:spPr>
          <a:xfrm>
            <a:off x="1327150" y="3200400"/>
            <a:ext cx="1482725" cy="1368425"/>
          </a:xfrm>
          <a:prstGeom prst="rect">
            <a:avLst/>
          </a:prstGeom>
          <a:noFill/>
          <a:ln w="9525">
            <a:noFill/>
          </a:ln>
        </p:spPr>
      </p:pic>
      <p:pic>
        <p:nvPicPr>
          <p:cNvPr id="22548" name="图片 14"/>
          <p:cNvPicPr>
            <a:picLocks noChangeAspect="1"/>
          </p:cNvPicPr>
          <p:nvPr/>
        </p:nvPicPr>
        <p:blipFill>
          <a:blip r:embed="rId5"/>
          <a:stretch>
            <a:fillRect/>
          </a:stretch>
        </p:blipFill>
        <p:spPr>
          <a:xfrm>
            <a:off x="8415338" y="3175000"/>
            <a:ext cx="2527300" cy="1682750"/>
          </a:xfrm>
          <a:prstGeom prst="rect">
            <a:avLst/>
          </a:prstGeom>
          <a:noFill/>
          <a:ln w="9525">
            <a:no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592"/>
                                        </p:tgtEl>
                                        <p:attrNameLst>
                                          <p:attrName>style.visibility</p:attrName>
                                        </p:attrNameLst>
                                      </p:cBhvr>
                                      <p:to>
                                        <p:strVal val="visible"/>
                                      </p:to>
                                    </p:set>
                                    <p:anim calcmode="lin" valueType="num">
                                      <p:cBhvr>
                                        <p:cTn id="7" dur="500" fill="hold"/>
                                        <p:tgtEl>
                                          <p:spTgt spid="24592"/>
                                        </p:tgtEl>
                                        <p:attrNameLst>
                                          <p:attrName>ppt_w</p:attrName>
                                        </p:attrNameLst>
                                      </p:cBhvr>
                                      <p:tavLst>
                                        <p:tav tm="0">
                                          <p:val>
                                            <p:fltVal val="0.000000"/>
                                          </p:val>
                                        </p:tav>
                                        <p:tav tm="100000">
                                          <p:val>
                                            <p:strVal val="#ppt_w"/>
                                          </p:val>
                                        </p:tav>
                                      </p:tavLst>
                                    </p:anim>
                                    <p:anim calcmode="lin" valueType="num">
                                      <p:cBhvr>
                                        <p:cTn id="8" dur="500" fill="hold"/>
                                        <p:tgtEl>
                                          <p:spTgt spid="24592"/>
                                        </p:tgtEl>
                                        <p:attrNameLst>
                                          <p:attrName>ppt_h</p:attrName>
                                        </p:attrNameLst>
                                      </p:cBhvr>
                                      <p:tavLst>
                                        <p:tav tm="0">
                                          <p:val>
                                            <p:fltVal val="0.00000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92" grpId="0" bldLvl="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23554" name="Rectangle 8"/>
          <p:cNvSpPr/>
          <p:nvPr/>
        </p:nvSpPr>
        <p:spPr>
          <a:xfrm>
            <a:off x="1128713" y="-9525"/>
            <a:ext cx="1871662" cy="974725"/>
          </a:xfrm>
          <a:prstGeom prst="rect">
            <a:avLst/>
          </a:prstGeom>
          <a:solidFill>
            <a:srgbClr val="7FBA00"/>
          </a:solidFill>
          <a:ln w="9525">
            <a:noFill/>
          </a:ln>
        </p:spPr>
        <p:txBody>
          <a:bodyPr lIns="91436" tIns="45718" rIns="91436" bIns="45718" anchor="ctr"/>
          <a:p>
            <a:endParaRPr lang="zh-CN" altLang="zh-CN" sz="2200" dirty="0">
              <a:solidFill>
                <a:srgbClr val="FFFFFF"/>
              </a:solidFill>
              <a:latin typeface="Calibri" panose="020F0502020204030204" pitchFamily="34" charset="0"/>
              <a:sym typeface="Calibri" panose="020F0502020204030204" pitchFamily="34" charset="0"/>
            </a:endParaRPr>
          </a:p>
        </p:txBody>
      </p:sp>
      <p:sp>
        <p:nvSpPr>
          <p:cNvPr id="23555" name="TextBox 15"/>
          <p:cNvSpPr/>
          <p:nvPr/>
        </p:nvSpPr>
        <p:spPr>
          <a:xfrm>
            <a:off x="11091863" y="6330950"/>
            <a:ext cx="844550" cy="338138"/>
          </a:xfrm>
          <a:prstGeom prst="rect">
            <a:avLst/>
          </a:prstGeom>
          <a:noFill/>
          <a:ln w="9525">
            <a:noFill/>
          </a:ln>
        </p:spPr>
        <p:txBody>
          <a:bodyPr wrap="none">
            <a:spAutoFit/>
          </a:bodyPr>
          <a:p>
            <a:r>
              <a:rPr lang="zh-CN" altLang="zh-CN" sz="1600" dirty="0">
                <a:solidFill>
                  <a:srgbClr val="BFBFBF"/>
                </a:solidFill>
                <a:latin typeface="Calibri" panose="020F0502020204030204" pitchFamily="34" charset="0"/>
                <a:sym typeface="Calibri" panose="020F0502020204030204" pitchFamily="34" charset="0"/>
              </a:rPr>
              <a:t>—  </a:t>
            </a:r>
            <a:r>
              <a:rPr lang="zh-CN" altLang="zh-CN" sz="1600" dirty="0">
                <a:solidFill>
                  <a:srgbClr val="BFBFBF"/>
                </a:solidFill>
                <a:latin typeface="Calibri" panose="020F0502020204030204" pitchFamily="34" charset="0"/>
                <a:sym typeface="宋体" panose="02010600030101010101" pitchFamily="2" charset="-122"/>
              </a:rPr>
              <a:t>* </a:t>
            </a:r>
            <a:r>
              <a:rPr lang="zh-CN" altLang="zh-CN" sz="1600" dirty="0">
                <a:solidFill>
                  <a:srgbClr val="BFBFBF"/>
                </a:solidFill>
                <a:latin typeface="Calibri" panose="020F0502020204030204" pitchFamily="34" charset="0"/>
                <a:sym typeface="Calibri" panose="020F0502020204030204" pitchFamily="34" charset="0"/>
              </a:rPr>
              <a:t>—</a:t>
            </a:r>
            <a:r>
              <a:rPr lang="zh-CN" altLang="zh-CN" sz="1600" dirty="0">
                <a:solidFill>
                  <a:srgbClr val="BFBFBF"/>
                </a:solidFill>
                <a:latin typeface="Calibri" panose="020F0502020204030204" pitchFamily="34" charset="0"/>
                <a:sym typeface="宋体" panose="02010600030101010101" pitchFamily="2" charset="-122"/>
              </a:rPr>
              <a:t> </a:t>
            </a:r>
            <a:endParaRPr lang="zh-CN" altLang="zh-CN" dirty="0">
              <a:latin typeface="Arial" panose="020B0604020202020204" pitchFamily="34" charset="0"/>
            </a:endParaRPr>
          </a:p>
        </p:txBody>
      </p:sp>
      <p:sp>
        <p:nvSpPr>
          <p:cNvPr id="23556" name="TextBox 12"/>
          <p:cNvSpPr/>
          <p:nvPr/>
        </p:nvSpPr>
        <p:spPr>
          <a:xfrm>
            <a:off x="11106150" y="476250"/>
            <a:ext cx="895350" cy="369888"/>
          </a:xfrm>
          <a:prstGeom prst="rect">
            <a:avLst/>
          </a:prstGeom>
          <a:noFill/>
          <a:ln w="9525">
            <a:noFill/>
          </a:ln>
        </p:spPr>
        <p:txBody>
          <a:bodyPr>
            <a:spAutoFit/>
          </a:bodyPr>
          <a:p>
            <a:r>
              <a:rPr lang="zh-CN" altLang="zh-CN" dirty="0">
                <a:solidFill>
                  <a:srgbClr val="D8D8D8"/>
                </a:solidFill>
                <a:latin typeface="Broadway" pitchFamily="82" charset="0"/>
                <a:ea typeface="楷体" panose="02010609060101010101" pitchFamily="49" charset="-122"/>
                <a:sym typeface="经典繁仿黑" pitchFamily="1" charset="-122"/>
              </a:rPr>
              <a:t>LOGO</a:t>
            </a:r>
            <a:endParaRPr lang="zh-CN" altLang="zh-CN" dirty="0">
              <a:latin typeface="Arial" panose="020B0604020202020204" pitchFamily="34" charset="0"/>
            </a:endParaRPr>
          </a:p>
        </p:txBody>
      </p:sp>
      <p:sp>
        <p:nvSpPr>
          <p:cNvPr id="23557" name="TextBox 3"/>
          <p:cNvSpPr/>
          <p:nvPr/>
        </p:nvSpPr>
        <p:spPr>
          <a:xfrm>
            <a:off x="1128713" y="396875"/>
            <a:ext cx="1871662" cy="584200"/>
          </a:xfrm>
          <a:prstGeom prst="rect">
            <a:avLst/>
          </a:prstGeom>
          <a:noFill/>
          <a:ln w="9525">
            <a:noFill/>
          </a:ln>
        </p:spPr>
        <p:txBody>
          <a:bodyPr>
            <a:spAutoFit/>
          </a:bodyPr>
          <a:p>
            <a:r>
              <a:rPr lang="zh-CN" altLang="zh-CN" sz="32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标准化</a:t>
            </a:r>
            <a:endParaRPr lang="zh-CN" altLang="zh-CN" dirty="0">
              <a:latin typeface="Arial" panose="020B0604020202020204" pitchFamily="34" charset="0"/>
            </a:endParaRPr>
          </a:p>
        </p:txBody>
      </p:sp>
      <p:pic>
        <p:nvPicPr>
          <p:cNvPr id="23558" name="Picture 8">
            <a:hlinkClick r:id="" action="ppaction://hlinkshowjump?jump=nextslide"/>
          </p:cNvPr>
          <p:cNvPicPr>
            <a:picLocks noChangeAspect="1"/>
          </p:cNvPicPr>
          <p:nvPr/>
        </p:nvPicPr>
        <p:blipFill>
          <a:blip r:embed="rId2"/>
          <a:srcRect l="-1076" t="-1851"/>
          <a:stretch>
            <a:fillRect/>
          </a:stretch>
        </p:blipFill>
        <p:spPr>
          <a:xfrm>
            <a:off x="150813" y="80963"/>
            <a:ext cx="785812" cy="792162"/>
          </a:xfrm>
          <a:prstGeom prst="rect">
            <a:avLst/>
          </a:prstGeom>
          <a:noFill/>
          <a:ln w="9525">
            <a:noFill/>
          </a:ln>
        </p:spPr>
      </p:pic>
      <p:pic>
        <p:nvPicPr>
          <p:cNvPr id="23559" name="Picture 8">
            <a:hlinkClick r:id="" action="ppaction://hlinkshowjump?jump=previousslide"/>
          </p:cNvPr>
          <p:cNvPicPr/>
          <p:nvPr/>
        </p:nvPicPr>
        <p:blipFill>
          <a:blip r:embed="rId3"/>
          <a:srcRect r="-1076"/>
          <a:stretch>
            <a:fillRect/>
          </a:stretch>
        </p:blipFill>
        <p:spPr>
          <a:xfrm>
            <a:off x="274638" y="6200775"/>
            <a:ext cx="468312" cy="468313"/>
          </a:xfrm>
          <a:prstGeom prst="rect">
            <a:avLst/>
          </a:prstGeom>
          <a:noFill/>
          <a:ln w="9525">
            <a:noFill/>
          </a:ln>
        </p:spPr>
      </p:pic>
      <p:sp>
        <p:nvSpPr>
          <p:cNvPr id="23560" name="文本框 26"/>
          <p:cNvSpPr/>
          <p:nvPr/>
        </p:nvSpPr>
        <p:spPr>
          <a:xfrm>
            <a:off x="1128713" y="117475"/>
            <a:ext cx="1871662" cy="338138"/>
          </a:xfrm>
          <a:prstGeom prst="rect">
            <a:avLst/>
          </a:prstGeom>
          <a:noFill/>
          <a:ln w="9525">
            <a:noFill/>
          </a:ln>
        </p:spPr>
        <p:txBody>
          <a:bodyPr>
            <a:spAutoFit/>
          </a:bodyPr>
          <a:p>
            <a:r>
              <a:rPr lang="zh-CN" altLang="zh-CN"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第二章</a:t>
            </a:r>
            <a:endParaRPr lang="zh-CN" altLang="zh-CN" dirty="0">
              <a:latin typeface="Arial" panose="020B0604020202020204" pitchFamily="34" charset="0"/>
            </a:endParaRPr>
          </a:p>
        </p:txBody>
      </p:sp>
      <p:sp>
        <p:nvSpPr>
          <p:cNvPr id="23561" name="矩形 27"/>
          <p:cNvSpPr/>
          <p:nvPr/>
        </p:nvSpPr>
        <p:spPr>
          <a:xfrm>
            <a:off x="1128713" y="1052513"/>
            <a:ext cx="11066462" cy="98425"/>
          </a:xfrm>
          <a:prstGeom prst="rect">
            <a:avLst/>
          </a:prstGeom>
          <a:solidFill>
            <a:srgbClr val="7FBA00"/>
          </a:solidFill>
          <a:ln w="9525">
            <a:noFill/>
          </a:ln>
        </p:spPr>
        <p:txBody>
          <a:bodyPr lIns="91436" tIns="45718" rIns="91436" bIns="45718" anchor="ctr"/>
          <a:p>
            <a:endParaRPr lang="zh-CN" altLang="zh-CN" sz="2200" dirty="0">
              <a:solidFill>
                <a:srgbClr val="FFFFFF"/>
              </a:solidFill>
              <a:latin typeface="宋体" panose="02010600030101010101" pitchFamily="2" charset="-122"/>
              <a:sym typeface="宋体" panose="02010600030101010101" pitchFamily="2" charset="-122"/>
            </a:endParaRPr>
          </a:p>
        </p:txBody>
      </p:sp>
      <p:sp>
        <p:nvSpPr>
          <p:cNvPr id="23562" name="矩形 10"/>
          <p:cNvSpPr/>
          <p:nvPr/>
        </p:nvSpPr>
        <p:spPr>
          <a:xfrm>
            <a:off x="3505200" y="620713"/>
            <a:ext cx="3479800" cy="349250"/>
          </a:xfrm>
          <a:prstGeom prst="rect">
            <a:avLst/>
          </a:prstGeom>
          <a:noFill/>
          <a:ln w="9525">
            <a:noFill/>
          </a:ln>
        </p:spPr>
        <p:txBody>
          <a:bodyPr tIns="36000" bIns="36000">
            <a:spAutoFit/>
          </a:bodyPr>
          <a:p>
            <a:r>
              <a:rPr lang="zh-CN" altLang="zh-CN"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第三节   标准化的实施</a:t>
            </a:r>
            <a:endParaRPr lang="zh-CN" altLang="zh-CN" dirty="0">
              <a:latin typeface="Arial" panose="020B0604020202020204" pitchFamily="34" charset="0"/>
            </a:endParaRPr>
          </a:p>
        </p:txBody>
      </p:sp>
      <p:sp>
        <p:nvSpPr>
          <p:cNvPr id="23563" name="Title Tile"/>
          <p:cNvSpPr/>
          <p:nvPr/>
        </p:nvSpPr>
        <p:spPr>
          <a:xfrm>
            <a:off x="3211513" y="2955925"/>
            <a:ext cx="7997825" cy="2116138"/>
          </a:xfrm>
          <a:prstGeom prst="rect">
            <a:avLst/>
          </a:prstGeom>
          <a:solidFill>
            <a:srgbClr val="FFFFFF"/>
          </a:solidFill>
          <a:ln w="9525">
            <a:noFill/>
          </a:ln>
        </p:spPr>
        <p:txBody>
          <a:bodyPr lIns="68547" tIns="34274" rIns="68547" bIns="34274" anchor="ctr"/>
          <a:p>
            <a:pPr algn="ctr"/>
            <a:endParaRPr lang="zh-CN" altLang="zh-CN" sz="1700" b="1" i="1" dirty="0">
              <a:solidFill>
                <a:srgbClr val="FFFFFF"/>
              </a:solidFill>
              <a:latin typeface="Segoe UI" panose="020B0502040204020203" pitchFamily="34" charset="0"/>
              <a:ea typeface="Segoe UI" panose="020B0502040204020203" pitchFamily="34" charset="0"/>
              <a:sym typeface="Segoe UI" panose="020B0502040204020203" pitchFamily="34" charset="0"/>
            </a:endParaRPr>
          </a:p>
        </p:txBody>
      </p:sp>
      <p:sp>
        <p:nvSpPr>
          <p:cNvPr id="23564" name="Arrow Bar"/>
          <p:cNvSpPr/>
          <p:nvPr/>
        </p:nvSpPr>
        <p:spPr>
          <a:xfrm>
            <a:off x="3211513" y="1700213"/>
            <a:ext cx="7997825" cy="1125537"/>
          </a:xfrm>
          <a:prstGeom prst="rect">
            <a:avLst/>
          </a:prstGeom>
          <a:solidFill>
            <a:srgbClr val="7FBA00"/>
          </a:solidFill>
          <a:ln w="9525">
            <a:noFill/>
          </a:ln>
        </p:spPr>
        <p:txBody>
          <a:bodyPr lIns="68547" tIns="34274" rIns="68547" bIns="34274" anchor="ctr"/>
          <a:p>
            <a:pPr algn="ctr"/>
            <a:endParaRPr lang="zh-CN" altLang="zh-CN" sz="1700" b="1" i="1" dirty="0">
              <a:solidFill>
                <a:srgbClr val="FFFFFF"/>
              </a:solidFill>
              <a:latin typeface="Segoe UI" panose="020B0502040204020203" pitchFamily="34" charset="0"/>
              <a:ea typeface="Segoe UI" panose="020B0502040204020203" pitchFamily="34" charset="0"/>
              <a:sym typeface="Segoe UI" panose="020B0502040204020203" pitchFamily="34" charset="0"/>
            </a:endParaRPr>
          </a:p>
        </p:txBody>
      </p:sp>
      <p:sp>
        <p:nvSpPr>
          <p:cNvPr id="23565" name="Text Placeholder 6"/>
          <p:cNvSpPr/>
          <p:nvPr/>
        </p:nvSpPr>
        <p:spPr>
          <a:xfrm>
            <a:off x="3360738" y="1755775"/>
            <a:ext cx="4329112" cy="1033463"/>
          </a:xfrm>
          <a:prstGeom prst="rect">
            <a:avLst/>
          </a:prstGeom>
          <a:noFill/>
          <a:ln w="9525">
            <a:noFill/>
          </a:ln>
        </p:spPr>
        <p:txBody>
          <a:bodyPr lIns="0" tIns="0" rIns="0" bIns="0" anchor="ctr"/>
          <a:p>
            <a:r>
              <a:rPr lang="zh-CN" altLang="en-US" sz="36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执行标准</a:t>
            </a:r>
            <a:endParaRPr lang="zh-CN" altLang="en-US" dirty="0">
              <a:latin typeface="Arial" panose="020B0604020202020204" pitchFamily="34" charset="0"/>
            </a:endParaRPr>
          </a:p>
        </p:txBody>
      </p:sp>
      <p:sp>
        <p:nvSpPr>
          <p:cNvPr id="23566" name="Circle Arrow"/>
          <p:cNvSpPr>
            <a:spLocks noEditPoints="1"/>
          </p:cNvSpPr>
          <p:nvPr/>
        </p:nvSpPr>
        <p:spPr>
          <a:xfrm rot="5400000">
            <a:off x="10291763" y="1970088"/>
            <a:ext cx="630237" cy="630237"/>
          </a:xfrm>
          <a:custGeom>
            <a:avLst/>
            <a:gdLst/>
            <a:ahLst/>
            <a:cxnLst/>
            <a:pathLst/>
          </a:custGeom>
          <a:solidFill>
            <a:srgbClr val="FFFFFF">
              <a:alpha val="100000"/>
            </a:srgbClr>
          </a:solidFill>
          <a:ln w="9525">
            <a:noFill/>
          </a:ln>
        </p:spPr>
        <p:txBody>
          <a:bodyPr/>
          <a:p>
            <a:endParaRPr lang="zh-CN" altLang="en-US"/>
          </a:p>
        </p:txBody>
      </p:sp>
      <p:sp>
        <p:nvSpPr>
          <p:cNvPr id="23567" name="TechEd Tile"/>
          <p:cNvSpPr/>
          <p:nvPr/>
        </p:nvSpPr>
        <p:spPr>
          <a:xfrm>
            <a:off x="1135063" y="1700213"/>
            <a:ext cx="1865312" cy="1125537"/>
          </a:xfrm>
          <a:prstGeom prst="rect">
            <a:avLst/>
          </a:prstGeom>
          <a:solidFill>
            <a:srgbClr val="FFFFFF"/>
          </a:solidFill>
          <a:ln w="9525">
            <a:noFill/>
          </a:ln>
        </p:spPr>
        <p:txBody>
          <a:bodyPr lIns="68547" tIns="34274" rIns="68547" bIns="34274" anchor="ctr"/>
          <a:p>
            <a:pPr algn="ctr"/>
            <a:endParaRPr lang="zh-CN" altLang="zh-CN" sz="1700" b="1" i="1" dirty="0">
              <a:solidFill>
                <a:srgbClr val="FFFFFF"/>
              </a:solidFill>
              <a:latin typeface="Segoe UI" panose="020B0502040204020203" pitchFamily="34" charset="0"/>
              <a:ea typeface="Segoe UI" panose="020B0502040204020203" pitchFamily="34" charset="0"/>
              <a:sym typeface="Segoe UI" panose="020B0502040204020203" pitchFamily="34" charset="0"/>
            </a:endParaRPr>
          </a:p>
        </p:txBody>
      </p:sp>
      <p:sp>
        <p:nvSpPr>
          <p:cNvPr id="25616" name="Title 1"/>
          <p:cNvSpPr/>
          <p:nvPr/>
        </p:nvSpPr>
        <p:spPr>
          <a:xfrm>
            <a:off x="3433763" y="3094038"/>
            <a:ext cx="4587875" cy="1909762"/>
          </a:xfrm>
          <a:prstGeom prst="rect">
            <a:avLst/>
          </a:prstGeom>
          <a:noFill/>
          <a:ln w="9525">
            <a:noFill/>
          </a:ln>
        </p:spPr>
        <p:txBody>
          <a:bodyPr lIns="0" tIns="0" rIns="0" bIns="0" anchor="ctr"/>
          <a:p>
            <a:pPr indent="457200">
              <a:lnSpc>
                <a:spcPct val="130000"/>
              </a:lnSpc>
            </a:pPr>
            <a:r>
              <a:rPr lang="zh-CN" altLang="en-US" sz="1600" b="1" dirty="0">
                <a:solidFill>
                  <a:srgbClr val="7FBA00"/>
                </a:solidFill>
                <a:latin typeface="微软雅黑" panose="020B0503020204020204" pitchFamily="34" charset="-122"/>
                <a:ea typeface="微软雅黑" panose="020B0503020204020204" pitchFamily="34" charset="-122"/>
                <a:sym typeface="微软雅黑" panose="020B0503020204020204" pitchFamily="34" charset="-122"/>
              </a:rPr>
              <a:t>制定标准的目的就是为了执行的。同时，制定好的标准，要通过</a:t>
            </a:r>
            <a:r>
              <a:rPr lang="zh-CN" altLang="en-US" sz="1600" dirty="0">
                <a:solidFill>
                  <a:srgbClr val="FF8C00"/>
                </a:solidFill>
                <a:latin typeface="微软雅黑" panose="020B0503020204020204" pitchFamily="34" charset="-122"/>
                <a:ea typeface="微软雅黑" panose="020B0503020204020204" pitchFamily="34" charset="-122"/>
                <a:sym typeface="微软雅黑" panose="020B0503020204020204" pitchFamily="34" charset="-122"/>
              </a:rPr>
              <a:t>实践来检验标准的合理性和可操作性</a:t>
            </a:r>
            <a:r>
              <a:rPr lang="zh-CN" altLang="en-US" sz="1600" b="1" dirty="0">
                <a:solidFill>
                  <a:srgbClr val="7FBA00"/>
                </a:solidFill>
                <a:latin typeface="微软雅黑" panose="020B0503020204020204" pitchFamily="34" charset="-122"/>
                <a:ea typeface="微软雅黑" panose="020B0503020204020204" pitchFamily="34" charset="-122"/>
                <a:sym typeface="微软雅黑" panose="020B0503020204020204" pitchFamily="34" charset="-122"/>
              </a:rPr>
              <a:t>，并根据运行中发现的问题随时进行修订。</a:t>
            </a:r>
            <a:endParaRPr lang="en-US" altLang="zh-CN" dirty="0">
              <a:latin typeface="Arial" panose="020B0604020202020204" pitchFamily="34" charset="0"/>
            </a:endParaRPr>
          </a:p>
        </p:txBody>
      </p:sp>
      <p:sp>
        <p:nvSpPr>
          <p:cNvPr id="23569" name="Rectangle 19"/>
          <p:cNvSpPr/>
          <p:nvPr/>
        </p:nvSpPr>
        <p:spPr>
          <a:xfrm>
            <a:off x="1135063" y="2952750"/>
            <a:ext cx="1865312" cy="2119313"/>
          </a:xfrm>
          <a:prstGeom prst="rect">
            <a:avLst/>
          </a:prstGeom>
          <a:solidFill>
            <a:srgbClr val="7FBA00"/>
          </a:solidFill>
          <a:ln w="9525">
            <a:noFill/>
          </a:ln>
        </p:spPr>
        <p:txBody>
          <a:bodyPr lIns="91436" tIns="45718" rIns="91436" bIns="45718" anchor="ctr"/>
          <a:p>
            <a:pPr algn="ctr"/>
            <a:endParaRPr lang="zh-CN" altLang="zh-CN" sz="1700" b="1" i="1" dirty="0">
              <a:solidFill>
                <a:srgbClr val="FFFFFF"/>
              </a:solidFill>
              <a:latin typeface="Segoe UI" panose="020B0502040204020203" pitchFamily="34" charset="0"/>
              <a:ea typeface="Segoe UI" panose="020B0502040204020203" pitchFamily="34" charset="0"/>
              <a:sym typeface="Segoe UI" panose="020B0502040204020203" pitchFamily="34" charset="0"/>
            </a:endParaRPr>
          </a:p>
        </p:txBody>
      </p:sp>
      <p:sp>
        <p:nvSpPr>
          <p:cNvPr id="23570" name="Text Placeholder 6"/>
          <p:cNvSpPr/>
          <p:nvPr/>
        </p:nvSpPr>
        <p:spPr>
          <a:xfrm>
            <a:off x="1344613" y="1768475"/>
            <a:ext cx="1539875" cy="1033463"/>
          </a:xfrm>
          <a:prstGeom prst="rect">
            <a:avLst/>
          </a:prstGeom>
          <a:noFill/>
          <a:ln w="9525">
            <a:noFill/>
          </a:ln>
        </p:spPr>
        <p:txBody>
          <a:bodyPr lIns="0" tIns="0" rIns="0" bIns="0" anchor="ctr"/>
          <a:p>
            <a:pPr>
              <a:lnSpc>
                <a:spcPct val="90000"/>
              </a:lnSpc>
              <a:buSzPct val="90000"/>
            </a:pPr>
            <a:r>
              <a:rPr lang="zh-CN" altLang="en-US" sz="3600" b="1" i="1" dirty="0">
                <a:solidFill>
                  <a:srgbClr val="7FBA00"/>
                </a:solidFill>
                <a:latin typeface="微软雅黑" panose="020B0503020204020204" pitchFamily="34" charset="-122"/>
                <a:ea typeface="微软雅黑" panose="020B0503020204020204" pitchFamily="34" charset="-122"/>
                <a:sym typeface="微软雅黑" panose="020B0503020204020204" pitchFamily="34" charset="-122"/>
              </a:rPr>
              <a:t>第二步</a:t>
            </a:r>
            <a:endParaRPr lang="en-US" altLang="zh-CN" dirty="0">
              <a:latin typeface="Arial" panose="020B0604020202020204" pitchFamily="34" charset="0"/>
            </a:endParaRPr>
          </a:p>
        </p:txBody>
      </p:sp>
      <p:pic>
        <p:nvPicPr>
          <p:cNvPr id="23571" name="图片 13"/>
          <p:cNvPicPr>
            <a:picLocks noChangeAspect="1"/>
          </p:cNvPicPr>
          <p:nvPr/>
        </p:nvPicPr>
        <p:blipFill>
          <a:blip r:embed="rId4">
            <a:biLevel thresh="50000"/>
            <a:grayscl/>
          </a:blip>
          <a:stretch>
            <a:fillRect/>
          </a:stretch>
        </p:blipFill>
        <p:spPr>
          <a:xfrm>
            <a:off x="1370013" y="3357563"/>
            <a:ext cx="1295400" cy="1295400"/>
          </a:xfrm>
          <a:prstGeom prst="rect">
            <a:avLst/>
          </a:prstGeom>
          <a:noFill/>
          <a:ln w="9525">
            <a:noFill/>
          </a:ln>
        </p:spPr>
      </p:pic>
      <p:pic>
        <p:nvPicPr>
          <p:cNvPr id="23572" name="图片 15"/>
          <p:cNvPicPr>
            <a:picLocks noChangeAspect="1"/>
          </p:cNvPicPr>
          <p:nvPr/>
        </p:nvPicPr>
        <p:blipFill>
          <a:blip r:embed="rId5"/>
          <a:stretch>
            <a:fillRect/>
          </a:stretch>
        </p:blipFill>
        <p:spPr>
          <a:xfrm>
            <a:off x="8412163" y="3175000"/>
            <a:ext cx="2532062" cy="1682750"/>
          </a:xfrm>
          <a:prstGeom prst="rect">
            <a:avLst/>
          </a:prstGeom>
          <a:noFill/>
          <a:ln w="9525">
            <a:no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5616"/>
                                        </p:tgtEl>
                                        <p:attrNameLst>
                                          <p:attrName>style.visibility</p:attrName>
                                        </p:attrNameLst>
                                      </p:cBhvr>
                                      <p:to>
                                        <p:strVal val="visible"/>
                                      </p:to>
                                    </p:set>
                                    <p:anim calcmode="lin" valueType="num">
                                      <p:cBhvr>
                                        <p:cTn id="7" dur="500" fill="hold"/>
                                        <p:tgtEl>
                                          <p:spTgt spid="25616"/>
                                        </p:tgtEl>
                                        <p:attrNameLst>
                                          <p:attrName>ppt_w</p:attrName>
                                        </p:attrNameLst>
                                      </p:cBhvr>
                                      <p:tavLst>
                                        <p:tav tm="0">
                                          <p:val>
                                            <p:fltVal val="0.000000"/>
                                          </p:val>
                                        </p:tav>
                                        <p:tav tm="100000">
                                          <p:val>
                                            <p:strVal val="#ppt_w"/>
                                          </p:val>
                                        </p:tav>
                                      </p:tavLst>
                                    </p:anim>
                                    <p:anim calcmode="lin" valueType="num">
                                      <p:cBhvr>
                                        <p:cTn id="8" dur="500" fill="hold"/>
                                        <p:tgtEl>
                                          <p:spTgt spid="25616"/>
                                        </p:tgtEl>
                                        <p:attrNameLst>
                                          <p:attrName>ppt_h</p:attrName>
                                        </p:attrNameLst>
                                      </p:cBhvr>
                                      <p:tavLst>
                                        <p:tav tm="0">
                                          <p:val>
                                            <p:fltVal val="0.00000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16" grpId="0" bldLvl="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24578" name="Rectangle 8"/>
          <p:cNvSpPr/>
          <p:nvPr/>
        </p:nvSpPr>
        <p:spPr>
          <a:xfrm>
            <a:off x="1128713" y="-9525"/>
            <a:ext cx="1871662" cy="974725"/>
          </a:xfrm>
          <a:prstGeom prst="rect">
            <a:avLst/>
          </a:prstGeom>
          <a:solidFill>
            <a:srgbClr val="7FBA00"/>
          </a:solidFill>
          <a:ln w="9525">
            <a:noFill/>
          </a:ln>
        </p:spPr>
        <p:txBody>
          <a:bodyPr lIns="91436" tIns="45718" rIns="91436" bIns="45718" anchor="ctr"/>
          <a:p>
            <a:endParaRPr lang="zh-CN" altLang="zh-CN" sz="2200" dirty="0">
              <a:solidFill>
                <a:srgbClr val="FFFFFF"/>
              </a:solidFill>
              <a:latin typeface="Calibri" panose="020F0502020204030204" pitchFamily="34" charset="0"/>
              <a:sym typeface="Calibri" panose="020F0502020204030204" pitchFamily="34" charset="0"/>
            </a:endParaRPr>
          </a:p>
        </p:txBody>
      </p:sp>
      <p:sp>
        <p:nvSpPr>
          <p:cNvPr id="24579" name="TextBox 15"/>
          <p:cNvSpPr/>
          <p:nvPr/>
        </p:nvSpPr>
        <p:spPr>
          <a:xfrm>
            <a:off x="11091863" y="6330950"/>
            <a:ext cx="844550" cy="338138"/>
          </a:xfrm>
          <a:prstGeom prst="rect">
            <a:avLst/>
          </a:prstGeom>
          <a:noFill/>
          <a:ln w="9525">
            <a:noFill/>
          </a:ln>
        </p:spPr>
        <p:txBody>
          <a:bodyPr wrap="none">
            <a:spAutoFit/>
          </a:bodyPr>
          <a:p>
            <a:r>
              <a:rPr lang="zh-CN" altLang="zh-CN" sz="1600" dirty="0">
                <a:solidFill>
                  <a:srgbClr val="BFBFBF"/>
                </a:solidFill>
                <a:latin typeface="Calibri" panose="020F0502020204030204" pitchFamily="34" charset="0"/>
                <a:sym typeface="Calibri" panose="020F0502020204030204" pitchFamily="34" charset="0"/>
              </a:rPr>
              <a:t>—  </a:t>
            </a:r>
            <a:r>
              <a:rPr lang="zh-CN" altLang="zh-CN" sz="1600" dirty="0">
                <a:solidFill>
                  <a:srgbClr val="BFBFBF"/>
                </a:solidFill>
                <a:latin typeface="Calibri" panose="020F0502020204030204" pitchFamily="34" charset="0"/>
                <a:sym typeface="宋体" panose="02010600030101010101" pitchFamily="2" charset="-122"/>
              </a:rPr>
              <a:t>* </a:t>
            </a:r>
            <a:r>
              <a:rPr lang="zh-CN" altLang="zh-CN" sz="1600" dirty="0">
                <a:solidFill>
                  <a:srgbClr val="BFBFBF"/>
                </a:solidFill>
                <a:latin typeface="Calibri" panose="020F0502020204030204" pitchFamily="34" charset="0"/>
                <a:sym typeface="Calibri" panose="020F0502020204030204" pitchFamily="34" charset="0"/>
              </a:rPr>
              <a:t>—</a:t>
            </a:r>
            <a:r>
              <a:rPr lang="zh-CN" altLang="zh-CN" sz="1600" dirty="0">
                <a:solidFill>
                  <a:srgbClr val="BFBFBF"/>
                </a:solidFill>
                <a:latin typeface="Calibri" panose="020F0502020204030204" pitchFamily="34" charset="0"/>
                <a:sym typeface="宋体" panose="02010600030101010101" pitchFamily="2" charset="-122"/>
              </a:rPr>
              <a:t> </a:t>
            </a:r>
            <a:endParaRPr lang="zh-CN" altLang="zh-CN" dirty="0">
              <a:latin typeface="Arial" panose="020B0604020202020204" pitchFamily="34" charset="0"/>
            </a:endParaRPr>
          </a:p>
        </p:txBody>
      </p:sp>
      <p:sp>
        <p:nvSpPr>
          <p:cNvPr id="24580" name="TextBox 12"/>
          <p:cNvSpPr/>
          <p:nvPr/>
        </p:nvSpPr>
        <p:spPr>
          <a:xfrm>
            <a:off x="11106150" y="476250"/>
            <a:ext cx="895350" cy="369888"/>
          </a:xfrm>
          <a:prstGeom prst="rect">
            <a:avLst/>
          </a:prstGeom>
          <a:noFill/>
          <a:ln w="9525">
            <a:noFill/>
          </a:ln>
        </p:spPr>
        <p:txBody>
          <a:bodyPr>
            <a:spAutoFit/>
          </a:bodyPr>
          <a:p>
            <a:r>
              <a:rPr lang="zh-CN" altLang="zh-CN" dirty="0">
                <a:solidFill>
                  <a:srgbClr val="D8D8D8"/>
                </a:solidFill>
                <a:latin typeface="Broadway" pitchFamily="82" charset="0"/>
                <a:ea typeface="楷体" panose="02010609060101010101" pitchFamily="49" charset="-122"/>
                <a:sym typeface="经典繁仿黑" pitchFamily="1" charset="-122"/>
              </a:rPr>
              <a:t>LOGO</a:t>
            </a:r>
            <a:endParaRPr lang="zh-CN" altLang="zh-CN" dirty="0">
              <a:latin typeface="Arial" panose="020B0604020202020204" pitchFamily="34" charset="0"/>
            </a:endParaRPr>
          </a:p>
        </p:txBody>
      </p:sp>
      <p:sp>
        <p:nvSpPr>
          <p:cNvPr id="24581" name="TextBox 3"/>
          <p:cNvSpPr/>
          <p:nvPr/>
        </p:nvSpPr>
        <p:spPr>
          <a:xfrm>
            <a:off x="1128713" y="396875"/>
            <a:ext cx="1871662" cy="584200"/>
          </a:xfrm>
          <a:prstGeom prst="rect">
            <a:avLst/>
          </a:prstGeom>
          <a:noFill/>
          <a:ln w="9525">
            <a:noFill/>
          </a:ln>
        </p:spPr>
        <p:txBody>
          <a:bodyPr>
            <a:spAutoFit/>
          </a:bodyPr>
          <a:p>
            <a:r>
              <a:rPr lang="zh-CN" altLang="zh-CN" sz="32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标准化</a:t>
            </a:r>
            <a:endParaRPr lang="zh-CN" altLang="zh-CN" dirty="0">
              <a:latin typeface="Arial" panose="020B0604020202020204" pitchFamily="34" charset="0"/>
            </a:endParaRPr>
          </a:p>
        </p:txBody>
      </p:sp>
      <p:pic>
        <p:nvPicPr>
          <p:cNvPr id="24582" name="Picture 8">
            <a:hlinkClick r:id="" action="ppaction://hlinkshowjump?jump=nextslide"/>
          </p:cNvPr>
          <p:cNvPicPr>
            <a:picLocks noChangeAspect="1"/>
          </p:cNvPicPr>
          <p:nvPr/>
        </p:nvPicPr>
        <p:blipFill>
          <a:blip r:embed="rId2"/>
          <a:srcRect l="-1076" t="-1851"/>
          <a:stretch>
            <a:fillRect/>
          </a:stretch>
        </p:blipFill>
        <p:spPr>
          <a:xfrm>
            <a:off x="150813" y="80963"/>
            <a:ext cx="785812" cy="792162"/>
          </a:xfrm>
          <a:prstGeom prst="rect">
            <a:avLst/>
          </a:prstGeom>
          <a:noFill/>
          <a:ln w="9525">
            <a:noFill/>
          </a:ln>
        </p:spPr>
      </p:pic>
      <p:pic>
        <p:nvPicPr>
          <p:cNvPr id="24583" name="Picture 8">
            <a:hlinkClick r:id="" action="ppaction://hlinkshowjump?jump=previousslide"/>
          </p:cNvPr>
          <p:cNvPicPr/>
          <p:nvPr/>
        </p:nvPicPr>
        <p:blipFill>
          <a:blip r:embed="rId3"/>
          <a:srcRect r="-1076"/>
          <a:stretch>
            <a:fillRect/>
          </a:stretch>
        </p:blipFill>
        <p:spPr>
          <a:xfrm>
            <a:off x="274638" y="6200775"/>
            <a:ext cx="468312" cy="468313"/>
          </a:xfrm>
          <a:prstGeom prst="rect">
            <a:avLst/>
          </a:prstGeom>
          <a:noFill/>
          <a:ln w="9525">
            <a:noFill/>
          </a:ln>
        </p:spPr>
      </p:pic>
      <p:sp>
        <p:nvSpPr>
          <p:cNvPr id="24584" name="文本框 26"/>
          <p:cNvSpPr/>
          <p:nvPr/>
        </p:nvSpPr>
        <p:spPr>
          <a:xfrm>
            <a:off x="1128713" y="117475"/>
            <a:ext cx="1871662" cy="338138"/>
          </a:xfrm>
          <a:prstGeom prst="rect">
            <a:avLst/>
          </a:prstGeom>
          <a:noFill/>
          <a:ln w="9525">
            <a:noFill/>
          </a:ln>
        </p:spPr>
        <p:txBody>
          <a:bodyPr>
            <a:spAutoFit/>
          </a:bodyPr>
          <a:p>
            <a:r>
              <a:rPr lang="zh-CN" altLang="zh-CN"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第二章</a:t>
            </a:r>
            <a:endParaRPr lang="zh-CN" altLang="zh-CN" dirty="0">
              <a:latin typeface="Arial" panose="020B0604020202020204" pitchFamily="34" charset="0"/>
            </a:endParaRPr>
          </a:p>
        </p:txBody>
      </p:sp>
      <p:sp>
        <p:nvSpPr>
          <p:cNvPr id="24585" name="矩形 27"/>
          <p:cNvSpPr/>
          <p:nvPr/>
        </p:nvSpPr>
        <p:spPr>
          <a:xfrm>
            <a:off x="1128713" y="1052513"/>
            <a:ext cx="11066462" cy="98425"/>
          </a:xfrm>
          <a:prstGeom prst="rect">
            <a:avLst/>
          </a:prstGeom>
          <a:solidFill>
            <a:srgbClr val="7FBA00"/>
          </a:solidFill>
          <a:ln w="9525">
            <a:noFill/>
          </a:ln>
        </p:spPr>
        <p:txBody>
          <a:bodyPr lIns="91436" tIns="45718" rIns="91436" bIns="45718" anchor="ctr"/>
          <a:p>
            <a:endParaRPr lang="zh-CN" altLang="zh-CN" sz="2200" dirty="0">
              <a:solidFill>
                <a:srgbClr val="FFFFFF"/>
              </a:solidFill>
              <a:latin typeface="宋体" panose="02010600030101010101" pitchFamily="2" charset="-122"/>
              <a:sym typeface="宋体" panose="02010600030101010101" pitchFamily="2" charset="-122"/>
            </a:endParaRPr>
          </a:p>
        </p:txBody>
      </p:sp>
      <p:sp>
        <p:nvSpPr>
          <p:cNvPr id="24586" name="矩形 10"/>
          <p:cNvSpPr/>
          <p:nvPr/>
        </p:nvSpPr>
        <p:spPr>
          <a:xfrm>
            <a:off x="3505200" y="620713"/>
            <a:ext cx="3479800" cy="349250"/>
          </a:xfrm>
          <a:prstGeom prst="rect">
            <a:avLst/>
          </a:prstGeom>
          <a:noFill/>
          <a:ln w="9525">
            <a:noFill/>
          </a:ln>
        </p:spPr>
        <p:txBody>
          <a:bodyPr tIns="36000" bIns="36000">
            <a:spAutoFit/>
          </a:bodyPr>
          <a:p>
            <a:r>
              <a:rPr lang="zh-CN" altLang="zh-CN"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第三节   标准化的实施</a:t>
            </a:r>
            <a:endParaRPr lang="zh-CN" altLang="zh-CN" dirty="0">
              <a:latin typeface="Arial" panose="020B0604020202020204" pitchFamily="34" charset="0"/>
            </a:endParaRPr>
          </a:p>
        </p:txBody>
      </p:sp>
      <p:sp>
        <p:nvSpPr>
          <p:cNvPr id="24587" name="Title Tile"/>
          <p:cNvSpPr/>
          <p:nvPr/>
        </p:nvSpPr>
        <p:spPr>
          <a:xfrm>
            <a:off x="3211513" y="2955925"/>
            <a:ext cx="7997825" cy="2489200"/>
          </a:xfrm>
          <a:prstGeom prst="rect">
            <a:avLst/>
          </a:prstGeom>
          <a:solidFill>
            <a:srgbClr val="FFFFFF"/>
          </a:solidFill>
          <a:ln w="9525">
            <a:noFill/>
          </a:ln>
        </p:spPr>
        <p:txBody>
          <a:bodyPr lIns="68547" tIns="34274" rIns="68547" bIns="34274" anchor="ctr"/>
          <a:p>
            <a:pPr algn="ctr"/>
            <a:endParaRPr lang="zh-CN" altLang="zh-CN" sz="1700" b="1" i="1" dirty="0">
              <a:solidFill>
                <a:srgbClr val="FFFFFF"/>
              </a:solidFill>
              <a:latin typeface="Segoe UI" panose="020B0502040204020203" pitchFamily="34" charset="0"/>
              <a:ea typeface="Segoe UI" panose="020B0502040204020203" pitchFamily="34" charset="0"/>
              <a:sym typeface="Segoe UI" panose="020B0502040204020203" pitchFamily="34" charset="0"/>
            </a:endParaRPr>
          </a:p>
        </p:txBody>
      </p:sp>
      <p:sp>
        <p:nvSpPr>
          <p:cNvPr id="24588" name="Arrow Bar"/>
          <p:cNvSpPr/>
          <p:nvPr/>
        </p:nvSpPr>
        <p:spPr>
          <a:xfrm>
            <a:off x="3211513" y="1700213"/>
            <a:ext cx="7997825" cy="1125537"/>
          </a:xfrm>
          <a:prstGeom prst="rect">
            <a:avLst/>
          </a:prstGeom>
          <a:solidFill>
            <a:srgbClr val="7FBA00"/>
          </a:solidFill>
          <a:ln w="9525">
            <a:noFill/>
          </a:ln>
        </p:spPr>
        <p:txBody>
          <a:bodyPr lIns="68547" tIns="34274" rIns="68547" bIns="34274" anchor="ctr"/>
          <a:p>
            <a:pPr algn="ctr"/>
            <a:endParaRPr lang="zh-CN" altLang="zh-CN" sz="1700" b="1" i="1" dirty="0">
              <a:solidFill>
                <a:srgbClr val="FFFFFF"/>
              </a:solidFill>
              <a:latin typeface="Segoe UI" panose="020B0502040204020203" pitchFamily="34" charset="0"/>
              <a:ea typeface="Segoe UI" panose="020B0502040204020203" pitchFamily="34" charset="0"/>
              <a:sym typeface="Segoe UI" panose="020B0502040204020203" pitchFamily="34" charset="0"/>
            </a:endParaRPr>
          </a:p>
        </p:txBody>
      </p:sp>
      <p:sp>
        <p:nvSpPr>
          <p:cNvPr id="24589" name="Text Placeholder 6"/>
          <p:cNvSpPr/>
          <p:nvPr/>
        </p:nvSpPr>
        <p:spPr>
          <a:xfrm>
            <a:off x="3360738" y="1755775"/>
            <a:ext cx="4329112" cy="1033463"/>
          </a:xfrm>
          <a:prstGeom prst="rect">
            <a:avLst/>
          </a:prstGeom>
          <a:noFill/>
          <a:ln w="9525">
            <a:noFill/>
          </a:ln>
        </p:spPr>
        <p:txBody>
          <a:bodyPr lIns="0" tIns="0" rIns="0" bIns="0" anchor="ctr"/>
          <a:p>
            <a:r>
              <a:rPr lang="zh-CN" altLang="en-US" sz="36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监督标准</a:t>
            </a:r>
            <a:endParaRPr lang="zh-CN" altLang="en-US" dirty="0">
              <a:latin typeface="Arial" panose="020B0604020202020204" pitchFamily="34" charset="0"/>
            </a:endParaRPr>
          </a:p>
        </p:txBody>
      </p:sp>
      <p:sp>
        <p:nvSpPr>
          <p:cNvPr id="24590" name="Circle Arrow"/>
          <p:cNvSpPr>
            <a:spLocks noEditPoints="1"/>
          </p:cNvSpPr>
          <p:nvPr/>
        </p:nvSpPr>
        <p:spPr>
          <a:xfrm rot="5400000">
            <a:off x="10291763" y="1970088"/>
            <a:ext cx="630237" cy="630237"/>
          </a:xfrm>
          <a:custGeom>
            <a:avLst/>
            <a:gdLst/>
            <a:ahLst/>
            <a:cxnLst/>
            <a:pathLst/>
          </a:custGeom>
          <a:solidFill>
            <a:srgbClr val="FFFFFF">
              <a:alpha val="100000"/>
            </a:srgbClr>
          </a:solidFill>
          <a:ln w="9525">
            <a:noFill/>
          </a:ln>
        </p:spPr>
        <p:txBody>
          <a:bodyPr/>
          <a:p>
            <a:endParaRPr lang="zh-CN" altLang="en-US"/>
          </a:p>
        </p:txBody>
      </p:sp>
      <p:sp>
        <p:nvSpPr>
          <p:cNvPr id="24591" name="TechEd Tile"/>
          <p:cNvSpPr/>
          <p:nvPr/>
        </p:nvSpPr>
        <p:spPr>
          <a:xfrm>
            <a:off x="1135063" y="1700213"/>
            <a:ext cx="1865312" cy="1125537"/>
          </a:xfrm>
          <a:prstGeom prst="rect">
            <a:avLst/>
          </a:prstGeom>
          <a:solidFill>
            <a:srgbClr val="FFFFFF"/>
          </a:solidFill>
          <a:ln w="9525">
            <a:noFill/>
          </a:ln>
        </p:spPr>
        <p:txBody>
          <a:bodyPr lIns="68547" tIns="34274" rIns="68547" bIns="34274" anchor="ctr"/>
          <a:p>
            <a:pPr algn="ctr"/>
            <a:endParaRPr lang="zh-CN" altLang="zh-CN" sz="1700" b="1" i="1" dirty="0">
              <a:solidFill>
                <a:srgbClr val="FFFFFF"/>
              </a:solidFill>
              <a:latin typeface="Segoe UI" panose="020B0502040204020203" pitchFamily="34" charset="0"/>
              <a:ea typeface="Segoe UI" panose="020B0502040204020203" pitchFamily="34" charset="0"/>
              <a:sym typeface="Segoe UI" panose="020B0502040204020203" pitchFamily="34" charset="0"/>
            </a:endParaRPr>
          </a:p>
        </p:txBody>
      </p:sp>
      <p:sp>
        <p:nvSpPr>
          <p:cNvPr id="26640" name="Title 1"/>
          <p:cNvSpPr/>
          <p:nvPr/>
        </p:nvSpPr>
        <p:spPr>
          <a:xfrm>
            <a:off x="3433763" y="3094038"/>
            <a:ext cx="7561262" cy="911225"/>
          </a:xfrm>
          <a:prstGeom prst="rect">
            <a:avLst/>
          </a:prstGeom>
          <a:noFill/>
          <a:ln w="9525">
            <a:noFill/>
          </a:ln>
        </p:spPr>
        <p:txBody>
          <a:bodyPr lIns="0" tIns="0" rIns="0" bIns="0" anchor="ctr"/>
          <a:p>
            <a:pPr indent="457200">
              <a:lnSpc>
                <a:spcPct val="130000"/>
              </a:lnSpc>
            </a:pPr>
            <a:r>
              <a:rPr lang="zh-CN" altLang="en-US" sz="1600" b="1" dirty="0">
                <a:solidFill>
                  <a:srgbClr val="7FBA00"/>
                </a:solidFill>
                <a:latin typeface="微软雅黑" panose="020B0503020204020204" pitchFamily="34" charset="-122"/>
                <a:ea typeface="微软雅黑" panose="020B0503020204020204" pitchFamily="34" charset="-122"/>
                <a:sym typeface="微软雅黑" panose="020B0503020204020204" pitchFamily="34" charset="-122"/>
              </a:rPr>
              <a:t>肯德基的分店遍布全球近百个国家，超过</a:t>
            </a:r>
            <a:r>
              <a:rPr lang="en-US" altLang="zh-CN" sz="1600" b="1" dirty="0">
                <a:solidFill>
                  <a:srgbClr val="7FBA00"/>
                </a:solidFill>
                <a:latin typeface="微软雅黑" panose="020B0503020204020204" pitchFamily="34" charset="-122"/>
                <a:ea typeface="微软雅黑" panose="020B0503020204020204" pitchFamily="34" charset="-122"/>
                <a:sym typeface="微软雅黑" panose="020B0503020204020204" pitchFamily="34" charset="-122"/>
              </a:rPr>
              <a:t>1</a:t>
            </a:r>
            <a:r>
              <a:rPr lang="zh-CN" altLang="en-US" sz="1600" b="1" dirty="0">
                <a:solidFill>
                  <a:srgbClr val="7FBA00"/>
                </a:solidFill>
                <a:latin typeface="微软雅黑" panose="020B0503020204020204" pitchFamily="34" charset="-122"/>
                <a:ea typeface="微软雅黑" panose="020B0503020204020204" pitchFamily="34" charset="-122"/>
                <a:sym typeface="微软雅黑" panose="020B0503020204020204" pitchFamily="34" charset="-122"/>
              </a:rPr>
              <a:t>万个。然而，肯德基国际公司在万里之外，又怎么能相信他的下属们能循规蹈矩呢</a:t>
            </a:r>
            <a:r>
              <a:rPr lang="en-US" altLang="zh-CN" sz="1600" b="1" dirty="0">
                <a:solidFill>
                  <a:srgbClr val="7FBA00"/>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600" b="1" dirty="0">
                <a:solidFill>
                  <a:srgbClr val="7FBA00"/>
                </a:solidFill>
                <a:latin typeface="微软雅黑" panose="020B0503020204020204" pitchFamily="34" charset="-122"/>
                <a:ea typeface="微软雅黑" panose="020B0503020204020204" pitchFamily="34" charset="-122"/>
                <a:sym typeface="微软雅黑" panose="020B0503020204020204" pitchFamily="34" charset="-122"/>
              </a:rPr>
              <a:t>一次，上海肯德基有限公司收到了</a:t>
            </a:r>
            <a:r>
              <a:rPr lang="en-US" altLang="zh-CN" sz="1600" b="1" dirty="0">
                <a:solidFill>
                  <a:srgbClr val="7FBA00"/>
                </a:solidFill>
                <a:latin typeface="微软雅黑" panose="020B0503020204020204" pitchFamily="34" charset="-122"/>
                <a:ea typeface="微软雅黑" panose="020B0503020204020204" pitchFamily="34" charset="-122"/>
                <a:sym typeface="微软雅黑" panose="020B0503020204020204" pitchFamily="34" charset="-122"/>
              </a:rPr>
              <a:t>3</a:t>
            </a:r>
            <a:r>
              <a:rPr lang="zh-CN" altLang="en-US" sz="1600" b="1" dirty="0">
                <a:solidFill>
                  <a:srgbClr val="7FBA00"/>
                </a:solidFill>
                <a:latin typeface="微软雅黑" panose="020B0503020204020204" pitchFamily="34" charset="-122"/>
                <a:ea typeface="微软雅黑" panose="020B0503020204020204" pitchFamily="34" charset="-122"/>
                <a:sym typeface="微软雅黑" panose="020B0503020204020204" pitchFamily="34" charset="-122"/>
              </a:rPr>
              <a:t>份总公司寄来的鉴定书，对他们外滩快餐厅的工作质量分</a:t>
            </a:r>
            <a:r>
              <a:rPr lang="en-US" altLang="zh-CN" sz="1600" b="1" dirty="0">
                <a:solidFill>
                  <a:srgbClr val="7FBA00"/>
                </a:solidFill>
                <a:latin typeface="微软雅黑" panose="020B0503020204020204" pitchFamily="34" charset="-122"/>
                <a:ea typeface="微软雅黑" panose="020B0503020204020204" pitchFamily="34" charset="-122"/>
                <a:sym typeface="微软雅黑" panose="020B0503020204020204" pitchFamily="34" charset="-122"/>
              </a:rPr>
              <a:t>3</a:t>
            </a:r>
            <a:r>
              <a:rPr lang="zh-CN" altLang="en-US" sz="1600" b="1" dirty="0">
                <a:solidFill>
                  <a:srgbClr val="7FBA00"/>
                </a:solidFill>
                <a:latin typeface="微软雅黑" panose="020B0503020204020204" pitchFamily="34" charset="-122"/>
                <a:ea typeface="微软雅黑" panose="020B0503020204020204" pitchFamily="34" charset="-122"/>
                <a:sym typeface="微软雅黑" panose="020B0503020204020204" pitchFamily="34" charset="-122"/>
              </a:rPr>
              <a:t>次鉴定评分，分别为</a:t>
            </a:r>
            <a:r>
              <a:rPr lang="en-US" altLang="zh-CN" sz="1600" b="1" dirty="0">
                <a:solidFill>
                  <a:srgbClr val="7FBA00"/>
                </a:solidFill>
                <a:latin typeface="微软雅黑" panose="020B0503020204020204" pitchFamily="34" charset="-122"/>
                <a:ea typeface="微软雅黑" panose="020B0503020204020204" pitchFamily="34" charset="-122"/>
                <a:sym typeface="微软雅黑" panose="020B0503020204020204" pitchFamily="34" charset="-122"/>
              </a:rPr>
              <a:t>83</a:t>
            </a:r>
            <a:r>
              <a:rPr lang="zh-CN" altLang="en-US" sz="1600" b="1" dirty="0">
                <a:solidFill>
                  <a:srgbClr val="7FBA00"/>
                </a:solidFill>
                <a:latin typeface="微软雅黑" panose="020B0503020204020204" pitchFamily="34" charset="-122"/>
                <a:ea typeface="微软雅黑" panose="020B0503020204020204" pitchFamily="34" charset="-122"/>
                <a:sym typeface="微软雅黑" panose="020B0503020204020204" pitchFamily="34" charset="-122"/>
              </a:rPr>
              <a:t>、</a:t>
            </a:r>
            <a:r>
              <a:rPr lang="en-US" altLang="zh-CN" sz="1600" b="1" dirty="0">
                <a:solidFill>
                  <a:srgbClr val="7FBA00"/>
                </a:solidFill>
                <a:latin typeface="微软雅黑" panose="020B0503020204020204" pitchFamily="34" charset="-122"/>
                <a:ea typeface="微软雅黑" panose="020B0503020204020204" pitchFamily="34" charset="-122"/>
                <a:sym typeface="微软雅黑" panose="020B0503020204020204" pitchFamily="34" charset="-122"/>
              </a:rPr>
              <a:t>85</a:t>
            </a:r>
            <a:r>
              <a:rPr lang="zh-CN" altLang="en-US" sz="1600" b="1" dirty="0">
                <a:solidFill>
                  <a:srgbClr val="7FBA00"/>
                </a:solidFill>
                <a:latin typeface="微软雅黑" panose="020B0503020204020204" pitchFamily="34" charset="-122"/>
                <a:ea typeface="微软雅黑" panose="020B0503020204020204" pitchFamily="34" charset="-122"/>
                <a:sym typeface="微软雅黑" panose="020B0503020204020204" pitchFamily="34" charset="-122"/>
              </a:rPr>
              <a:t>、</a:t>
            </a:r>
            <a:r>
              <a:rPr lang="en-US" altLang="zh-CN" sz="1600" b="1" dirty="0">
                <a:solidFill>
                  <a:srgbClr val="7FBA00"/>
                </a:solidFill>
                <a:latin typeface="微软雅黑" panose="020B0503020204020204" pitchFamily="34" charset="-122"/>
                <a:ea typeface="微软雅黑" panose="020B0503020204020204" pitchFamily="34" charset="-122"/>
                <a:sym typeface="微软雅黑" panose="020B0503020204020204" pitchFamily="34" charset="-122"/>
              </a:rPr>
              <a:t>88</a:t>
            </a:r>
            <a:r>
              <a:rPr lang="zh-CN" altLang="en-US" sz="1600" b="1" dirty="0">
                <a:solidFill>
                  <a:srgbClr val="7FBA00"/>
                </a:solidFill>
                <a:latin typeface="微软雅黑" panose="020B0503020204020204" pitchFamily="34" charset="-122"/>
                <a:ea typeface="微软雅黑" panose="020B0503020204020204" pitchFamily="34" charset="-122"/>
                <a:sym typeface="微软雅黑" panose="020B0503020204020204" pitchFamily="34" charset="-122"/>
              </a:rPr>
              <a:t>分。</a:t>
            </a:r>
            <a:endParaRPr lang="en-US" altLang="zh-CN" dirty="0">
              <a:latin typeface="Arial" panose="020B0604020202020204" pitchFamily="34" charset="0"/>
            </a:endParaRPr>
          </a:p>
        </p:txBody>
      </p:sp>
      <p:sp>
        <p:nvSpPr>
          <p:cNvPr id="24593" name="Rectangle 19"/>
          <p:cNvSpPr/>
          <p:nvPr/>
        </p:nvSpPr>
        <p:spPr>
          <a:xfrm>
            <a:off x="1135063" y="2952750"/>
            <a:ext cx="1865312" cy="2492375"/>
          </a:xfrm>
          <a:prstGeom prst="rect">
            <a:avLst/>
          </a:prstGeom>
          <a:solidFill>
            <a:srgbClr val="7FBA00"/>
          </a:solidFill>
          <a:ln w="9525">
            <a:noFill/>
          </a:ln>
        </p:spPr>
        <p:txBody>
          <a:bodyPr lIns="91436" tIns="45718" rIns="91436" bIns="45718" anchor="ctr"/>
          <a:p>
            <a:pPr algn="ctr"/>
            <a:endParaRPr lang="zh-CN" altLang="zh-CN" sz="1700" b="1" i="1" dirty="0">
              <a:solidFill>
                <a:srgbClr val="FFFFFF"/>
              </a:solidFill>
              <a:latin typeface="Segoe UI" panose="020B0502040204020203" pitchFamily="34" charset="0"/>
              <a:ea typeface="Segoe UI" panose="020B0502040204020203" pitchFamily="34" charset="0"/>
              <a:sym typeface="Segoe UI" panose="020B0502040204020203" pitchFamily="34" charset="0"/>
            </a:endParaRPr>
          </a:p>
        </p:txBody>
      </p:sp>
      <p:sp>
        <p:nvSpPr>
          <p:cNvPr id="24594" name="Text Placeholder 6"/>
          <p:cNvSpPr/>
          <p:nvPr/>
        </p:nvSpPr>
        <p:spPr>
          <a:xfrm>
            <a:off x="1344613" y="1768475"/>
            <a:ext cx="1539875" cy="1033463"/>
          </a:xfrm>
          <a:prstGeom prst="rect">
            <a:avLst/>
          </a:prstGeom>
          <a:noFill/>
          <a:ln w="9525">
            <a:noFill/>
          </a:ln>
        </p:spPr>
        <p:txBody>
          <a:bodyPr lIns="0" tIns="0" rIns="0" bIns="0" anchor="ctr"/>
          <a:p>
            <a:pPr>
              <a:lnSpc>
                <a:spcPct val="90000"/>
              </a:lnSpc>
              <a:buSzPct val="90000"/>
            </a:pPr>
            <a:r>
              <a:rPr lang="zh-CN" altLang="en-US" sz="3600" b="1" i="1" dirty="0">
                <a:solidFill>
                  <a:srgbClr val="7FBA00"/>
                </a:solidFill>
                <a:latin typeface="微软雅黑" panose="020B0503020204020204" pitchFamily="34" charset="-122"/>
                <a:ea typeface="微软雅黑" panose="020B0503020204020204" pitchFamily="34" charset="-122"/>
                <a:sym typeface="微软雅黑" panose="020B0503020204020204" pitchFamily="34" charset="-122"/>
              </a:rPr>
              <a:t>第三步</a:t>
            </a:r>
            <a:endParaRPr lang="en-US" altLang="zh-CN" dirty="0">
              <a:latin typeface="Arial" panose="020B0604020202020204" pitchFamily="34" charset="0"/>
            </a:endParaRPr>
          </a:p>
        </p:txBody>
      </p:sp>
      <p:pic>
        <p:nvPicPr>
          <p:cNvPr id="24595" name="图片 14"/>
          <p:cNvPicPr>
            <a:picLocks noChangeAspect="1"/>
          </p:cNvPicPr>
          <p:nvPr/>
        </p:nvPicPr>
        <p:blipFill>
          <a:blip r:embed="rId4">
            <a:biLevel thresh="50000"/>
            <a:grayscl/>
          </a:blip>
          <a:stretch>
            <a:fillRect/>
          </a:stretch>
        </p:blipFill>
        <p:spPr>
          <a:xfrm>
            <a:off x="1390650" y="3438525"/>
            <a:ext cx="1431925" cy="1430338"/>
          </a:xfrm>
          <a:prstGeom prst="rect">
            <a:avLst/>
          </a:prstGeom>
          <a:noFill/>
          <a:ln w="9525">
            <a:noFill/>
          </a:ln>
        </p:spPr>
      </p:pic>
      <p:sp>
        <p:nvSpPr>
          <p:cNvPr id="26644" name="Title 1"/>
          <p:cNvSpPr/>
          <p:nvPr/>
        </p:nvSpPr>
        <p:spPr>
          <a:xfrm>
            <a:off x="3433763" y="4221163"/>
            <a:ext cx="7561262" cy="1060450"/>
          </a:xfrm>
          <a:prstGeom prst="rect">
            <a:avLst/>
          </a:prstGeom>
          <a:noFill/>
          <a:ln w="9525">
            <a:noFill/>
          </a:ln>
        </p:spPr>
        <p:txBody>
          <a:bodyPr lIns="0" tIns="0" rIns="0" bIns="0" anchor="ctr"/>
          <a:p>
            <a:pPr indent="457200">
              <a:lnSpc>
                <a:spcPct val="130000"/>
              </a:lnSpc>
            </a:pPr>
            <a:r>
              <a:rPr lang="zh-CN" altLang="en-US" sz="1600" b="1" dirty="0">
                <a:solidFill>
                  <a:srgbClr val="7FBA00"/>
                </a:solidFill>
                <a:latin typeface="微软雅黑" panose="020B0503020204020204" pitchFamily="34" charset="-122"/>
                <a:ea typeface="微软雅黑" panose="020B0503020204020204" pitchFamily="34" charset="-122"/>
                <a:sym typeface="微软雅黑" panose="020B0503020204020204" pitchFamily="34" charset="-122"/>
              </a:rPr>
              <a:t>公司中外方经理都为之瞠目结舌，这三个分数是怎么评定的？原来，肯德基国际公司雇佣并培训了一批人，</a:t>
            </a:r>
            <a:r>
              <a:rPr lang="zh-CN" altLang="en-US" sz="1600" dirty="0">
                <a:solidFill>
                  <a:srgbClr val="FF8C00"/>
                </a:solidFill>
                <a:latin typeface="微软雅黑" panose="020B0503020204020204" pitchFamily="34" charset="-122"/>
                <a:ea typeface="微软雅黑" panose="020B0503020204020204" pitchFamily="34" charset="-122"/>
                <a:sym typeface="微软雅黑" panose="020B0503020204020204" pitchFamily="34" charset="-122"/>
              </a:rPr>
              <a:t>让他们佯装顾客潜入店内进行检查评分。</a:t>
            </a:r>
            <a:r>
              <a:rPr lang="zh-CN" altLang="en-US" sz="1600" b="1" dirty="0">
                <a:solidFill>
                  <a:srgbClr val="7FBA00"/>
                </a:solidFill>
                <a:latin typeface="微软雅黑" panose="020B0503020204020204" pitchFamily="34" charset="-122"/>
                <a:ea typeface="微软雅黑" panose="020B0503020204020204" pitchFamily="34" charset="-122"/>
                <a:sym typeface="微软雅黑" panose="020B0503020204020204" pitchFamily="34" charset="-122"/>
              </a:rPr>
              <a:t>这些“特殊顾客”来无影，去无踪，这就使快餐厅经理、雇员时时感到某种压力，丝毫不敢疏忽。</a:t>
            </a:r>
            <a:endParaRPr lang="en-US" altLang="zh-CN" dirty="0">
              <a:latin typeface="Arial" panose="020B0604020202020204"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26640"/>
                                        </p:tgtEl>
                                        <p:attrNameLst>
                                          <p:attrName>style.visibility</p:attrName>
                                        </p:attrNameLst>
                                      </p:cBhvr>
                                      <p:to>
                                        <p:strVal val="visible"/>
                                      </p:to>
                                    </p:set>
                                    <p:animScale>
                                      <p:cBhvr>
                                        <p:cTn id="7" dur="1000" decel="50000" fill="hold">
                                          <p:stCondLst>
                                            <p:cond delay="0"/>
                                          </p:stCondLst>
                                        </p:cTn>
                                        <p:tgtEl>
                                          <p:spTgt spid="2664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6640"/>
                                        </p:tgtEl>
                                        <p:attrNameLst>
                                          <p:attrName>ppt_x</p:attrName>
                                          <p:attrName>ppt_y</p:attrName>
                                        </p:attrNameLst>
                                      </p:cBhvr>
                                    </p:animMotion>
                                    <p:animEffect filter="fade">
                                      <p:cBhvr>
                                        <p:cTn id="9" dur="1000"/>
                                        <p:tgtEl>
                                          <p:spTgt spid="26640"/>
                                        </p:tgtEl>
                                      </p:cBhvr>
                                    </p:animEffect>
                                  </p:childTnLst>
                                </p:cTn>
                              </p:par>
                              <p:par>
                                <p:cTn id="10" presetID="52" presetClass="entr" presetSubtype="0" fill="hold" grpId="0" nodeType="withEffect">
                                  <p:stCondLst>
                                    <p:cond delay="200"/>
                                  </p:stCondLst>
                                  <p:childTnLst>
                                    <p:set>
                                      <p:cBhvr>
                                        <p:cTn id="11" dur="1" fill="hold">
                                          <p:stCondLst>
                                            <p:cond delay="0"/>
                                          </p:stCondLst>
                                        </p:cTn>
                                        <p:tgtEl>
                                          <p:spTgt spid="26644"/>
                                        </p:tgtEl>
                                        <p:attrNameLst>
                                          <p:attrName>style.visibility</p:attrName>
                                        </p:attrNameLst>
                                      </p:cBhvr>
                                      <p:to>
                                        <p:strVal val="visible"/>
                                      </p:to>
                                    </p:set>
                                    <p:animScale>
                                      <p:cBhvr>
                                        <p:cTn id="12" dur="1000" decel="50000" fill="hold">
                                          <p:stCondLst>
                                            <p:cond delay="0"/>
                                          </p:stCondLst>
                                        </p:cTn>
                                        <p:tgtEl>
                                          <p:spTgt spid="2664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26644"/>
                                        </p:tgtEl>
                                        <p:attrNameLst>
                                          <p:attrName>ppt_x</p:attrName>
                                          <p:attrName>ppt_y</p:attrName>
                                        </p:attrNameLst>
                                      </p:cBhvr>
                                    </p:animMotion>
                                    <p:animEffect filter="fade">
                                      <p:cBhvr>
                                        <p:cTn id="14" dur="1000"/>
                                        <p:tgtEl>
                                          <p:spTgt spid="266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40" grpId="0" bldLvl="0"/>
      <p:bldP spid="26644" grpId="0" bldLvl="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25602" name="Rectangle 8"/>
          <p:cNvSpPr/>
          <p:nvPr/>
        </p:nvSpPr>
        <p:spPr>
          <a:xfrm>
            <a:off x="1128713" y="-9525"/>
            <a:ext cx="1871662" cy="974725"/>
          </a:xfrm>
          <a:prstGeom prst="rect">
            <a:avLst/>
          </a:prstGeom>
          <a:solidFill>
            <a:srgbClr val="7FBA00"/>
          </a:solidFill>
          <a:ln w="9525">
            <a:noFill/>
          </a:ln>
        </p:spPr>
        <p:txBody>
          <a:bodyPr lIns="91436" tIns="45718" rIns="91436" bIns="45718" anchor="ctr"/>
          <a:p>
            <a:endParaRPr lang="zh-CN" altLang="zh-CN" sz="2200" dirty="0">
              <a:solidFill>
                <a:srgbClr val="FFFFFF"/>
              </a:solidFill>
              <a:latin typeface="Calibri" panose="020F0502020204030204" pitchFamily="34" charset="0"/>
              <a:sym typeface="Calibri" panose="020F0502020204030204" pitchFamily="34" charset="0"/>
            </a:endParaRPr>
          </a:p>
        </p:txBody>
      </p:sp>
      <p:sp>
        <p:nvSpPr>
          <p:cNvPr id="25603" name="TextBox 15"/>
          <p:cNvSpPr/>
          <p:nvPr/>
        </p:nvSpPr>
        <p:spPr>
          <a:xfrm>
            <a:off x="11091863" y="6330950"/>
            <a:ext cx="844550" cy="338138"/>
          </a:xfrm>
          <a:prstGeom prst="rect">
            <a:avLst/>
          </a:prstGeom>
          <a:noFill/>
          <a:ln w="9525">
            <a:noFill/>
          </a:ln>
        </p:spPr>
        <p:txBody>
          <a:bodyPr wrap="none">
            <a:spAutoFit/>
          </a:bodyPr>
          <a:p>
            <a:r>
              <a:rPr lang="zh-CN" altLang="zh-CN" sz="1600" dirty="0">
                <a:solidFill>
                  <a:srgbClr val="BFBFBF"/>
                </a:solidFill>
                <a:latin typeface="Calibri" panose="020F0502020204030204" pitchFamily="34" charset="0"/>
                <a:sym typeface="Calibri" panose="020F0502020204030204" pitchFamily="34" charset="0"/>
              </a:rPr>
              <a:t>—  </a:t>
            </a:r>
            <a:r>
              <a:rPr lang="zh-CN" altLang="zh-CN" sz="1600" dirty="0">
                <a:solidFill>
                  <a:srgbClr val="BFBFBF"/>
                </a:solidFill>
                <a:latin typeface="Calibri" panose="020F0502020204030204" pitchFamily="34" charset="0"/>
                <a:sym typeface="宋体" panose="02010600030101010101" pitchFamily="2" charset="-122"/>
              </a:rPr>
              <a:t>* </a:t>
            </a:r>
            <a:r>
              <a:rPr lang="zh-CN" altLang="zh-CN" sz="1600" dirty="0">
                <a:solidFill>
                  <a:srgbClr val="BFBFBF"/>
                </a:solidFill>
                <a:latin typeface="Calibri" panose="020F0502020204030204" pitchFamily="34" charset="0"/>
                <a:sym typeface="Calibri" panose="020F0502020204030204" pitchFamily="34" charset="0"/>
              </a:rPr>
              <a:t>—</a:t>
            </a:r>
            <a:r>
              <a:rPr lang="zh-CN" altLang="zh-CN" sz="1600" dirty="0">
                <a:solidFill>
                  <a:srgbClr val="BFBFBF"/>
                </a:solidFill>
                <a:latin typeface="Calibri" panose="020F0502020204030204" pitchFamily="34" charset="0"/>
                <a:sym typeface="宋体" panose="02010600030101010101" pitchFamily="2" charset="-122"/>
              </a:rPr>
              <a:t> </a:t>
            </a:r>
            <a:endParaRPr lang="zh-CN" altLang="zh-CN" dirty="0">
              <a:latin typeface="Arial" panose="020B0604020202020204" pitchFamily="34" charset="0"/>
            </a:endParaRPr>
          </a:p>
        </p:txBody>
      </p:sp>
      <p:sp>
        <p:nvSpPr>
          <p:cNvPr id="25604" name="TextBox 12"/>
          <p:cNvSpPr/>
          <p:nvPr/>
        </p:nvSpPr>
        <p:spPr>
          <a:xfrm>
            <a:off x="11106150" y="476250"/>
            <a:ext cx="895350" cy="369888"/>
          </a:xfrm>
          <a:prstGeom prst="rect">
            <a:avLst/>
          </a:prstGeom>
          <a:noFill/>
          <a:ln w="9525">
            <a:noFill/>
          </a:ln>
        </p:spPr>
        <p:txBody>
          <a:bodyPr>
            <a:spAutoFit/>
          </a:bodyPr>
          <a:p>
            <a:r>
              <a:rPr lang="zh-CN" altLang="zh-CN" dirty="0">
                <a:solidFill>
                  <a:srgbClr val="D8D8D8"/>
                </a:solidFill>
                <a:latin typeface="Broadway" pitchFamily="82" charset="0"/>
                <a:ea typeface="楷体" panose="02010609060101010101" pitchFamily="49" charset="-122"/>
                <a:sym typeface="经典繁仿黑" pitchFamily="1" charset="-122"/>
              </a:rPr>
              <a:t>LOGO</a:t>
            </a:r>
            <a:endParaRPr lang="zh-CN" altLang="zh-CN" dirty="0">
              <a:latin typeface="Arial" panose="020B0604020202020204" pitchFamily="34" charset="0"/>
            </a:endParaRPr>
          </a:p>
        </p:txBody>
      </p:sp>
      <p:sp>
        <p:nvSpPr>
          <p:cNvPr id="25605" name="TextBox 3"/>
          <p:cNvSpPr/>
          <p:nvPr/>
        </p:nvSpPr>
        <p:spPr>
          <a:xfrm>
            <a:off x="1128713" y="396875"/>
            <a:ext cx="1871662" cy="584200"/>
          </a:xfrm>
          <a:prstGeom prst="rect">
            <a:avLst/>
          </a:prstGeom>
          <a:noFill/>
          <a:ln w="9525">
            <a:noFill/>
          </a:ln>
        </p:spPr>
        <p:txBody>
          <a:bodyPr>
            <a:spAutoFit/>
          </a:bodyPr>
          <a:p>
            <a:r>
              <a:rPr lang="zh-CN" altLang="zh-CN" sz="32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标准化</a:t>
            </a:r>
            <a:endParaRPr lang="zh-CN" altLang="zh-CN" dirty="0">
              <a:latin typeface="Arial" panose="020B0604020202020204" pitchFamily="34" charset="0"/>
            </a:endParaRPr>
          </a:p>
        </p:txBody>
      </p:sp>
      <p:pic>
        <p:nvPicPr>
          <p:cNvPr id="25606" name="Picture 8">
            <a:hlinkClick r:id="" action="ppaction://hlinkshowjump?jump=nextslide"/>
          </p:cNvPr>
          <p:cNvPicPr>
            <a:picLocks noChangeAspect="1"/>
          </p:cNvPicPr>
          <p:nvPr/>
        </p:nvPicPr>
        <p:blipFill>
          <a:blip r:embed="rId2"/>
          <a:srcRect l="-1076" t="-1851"/>
          <a:stretch>
            <a:fillRect/>
          </a:stretch>
        </p:blipFill>
        <p:spPr>
          <a:xfrm>
            <a:off x="150813" y="80963"/>
            <a:ext cx="785812" cy="792162"/>
          </a:xfrm>
          <a:prstGeom prst="rect">
            <a:avLst/>
          </a:prstGeom>
          <a:noFill/>
          <a:ln w="9525">
            <a:noFill/>
          </a:ln>
        </p:spPr>
      </p:pic>
      <p:pic>
        <p:nvPicPr>
          <p:cNvPr id="25607" name="Picture 8">
            <a:hlinkClick r:id="" action="ppaction://hlinkshowjump?jump=previousslide"/>
          </p:cNvPr>
          <p:cNvPicPr/>
          <p:nvPr/>
        </p:nvPicPr>
        <p:blipFill>
          <a:blip r:embed="rId3"/>
          <a:srcRect r="-1076"/>
          <a:stretch>
            <a:fillRect/>
          </a:stretch>
        </p:blipFill>
        <p:spPr>
          <a:xfrm>
            <a:off x="274638" y="6200775"/>
            <a:ext cx="468312" cy="468313"/>
          </a:xfrm>
          <a:prstGeom prst="rect">
            <a:avLst/>
          </a:prstGeom>
          <a:noFill/>
          <a:ln w="9525">
            <a:noFill/>
          </a:ln>
        </p:spPr>
      </p:pic>
      <p:sp>
        <p:nvSpPr>
          <p:cNvPr id="25608" name="文本框 26"/>
          <p:cNvSpPr/>
          <p:nvPr/>
        </p:nvSpPr>
        <p:spPr>
          <a:xfrm>
            <a:off x="1128713" y="117475"/>
            <a:ext cx="1871662" cy="338138"/>
          </a:xfrm>
          <a:prstGeom prst="rect">
            <a:avLst/>
          </a:prstGeom>
          <a:noFill/>
          <a:ln w="9525">
            <a:noFill/>
          </a:ln>
        </p:spPr>
        <p:txBody>
          <a:bodyPr>
            <a:spAutoFit/>
          </a:bodyPr>
          <a:p>
            <a:r>
              <a:rPr lang="zh-CN" altLang="zh-CN"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第二章</a:t>
            </a:r>
            <a:endParaRPr lang="zh-CN" altLang="zh-CN" dirty="0">
              <a:latin typeface="Arial" panose="020B0604020202020204" pitchFamily="34" charset="0"/>
            </a:endParaRPr>
          </a:p>
        </p:txBody>
      </p:sp>
      <p:sp>
        <p:nvSpPr>
          <p:cNvPr id="25609" name="矩形 27"/>
          <p:cNvSpPr/>
          <p:nvPr/>
        </p:nvSpPr>
        <p:spPr>
          <a:xfrm>
            <a:off x="1128713" y="1052513"/>
            <a:ext cx="11066462" cy="98425"/>
          </a:xfrm>
          <a:prstGeom prst="rect">
            <a:avLst/>
          </a:prstGeom>
          <a:solidFill>
            <a:srgbClr val="7FBA00"/>
          </a:solidFill>
          <a:ln w="9525">
            <a:noFill/>
          </a:ln>
        </p:spPr>
        <p:txBody>
          <a:bodyPr lIns="91436" tIns="45718" rIns="91436" bIns="45718" anchor="ctr"/>
          <a:p>
            <a:endParaRPr lang="zh-CN" altLang="zh-CN" sz="2200" dirty="0">
              <a:solidFill>
                <a:srgbClr val="FFFFFF"/>
              </a:solidFill>
              <a:latin typeface="宋体" panose="02010600030101010101" pitchFamily="2" charset="-122"/>
              <a:sym typeface="宋体" panose="02010600030101010101" pitchFamily="2" charset="-122"/>
            </a:endParaRPr>
          </a:p>
        </p:txBody>
      </p:sp>
      <p:sp>
        <p:nvSpPr>
          <p:cNvPr id="25610" name="矩形 10"/>
          <p:cNvSpPr/>
          <p:nvPr/>
        </p:nvSpPr>
        <p:spPr>
          <a:xfrm>
            <a:off x="3505200" y="620713"/>
            <a:ext cx="3479800" cy="349250"/>
          </a:xfrm>
          <a:prstGeom prst="rect">
            <a:avLst/>
          </a:prstGeom>
          <a:noFill/>
          <a:ln w="9525">
            <a:noFill/>
          </a:ln>
        </p:spPr>
        <p:txBody>
          <a:bodyPr tIns="36000" bIns="36000">
            <a:spAutoFit/>
          </a:bodyPr>
          <a:p>
            <a:r>
              <a:rPr lang="zh-CN" altLang="zh-CN"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第三节   标准化的实施</a:t>
            </a:r>
            <a:endParaRPr lang="zh-CN" altLang="zh-CN" dirty="0">
              <a:latin typeface="Arial" panose="020B0604020202020204" pitchFamily="34" charset="0"/>
            </a:endParaRPr>
          </a:p>
        </p:txBody>
      </p:sp>
      <p:sp>
        <p:nvSpPr>
          <p:cNvPr id="25611" name="Title Tile"/>
          <p:cNvSpPr/>
          <p:nvPr/>
        </p:nvSpPr>
        <p:spPr>
          <a:xfrm>
            <a:off x="3211513" y="2955925"/>
            <a:ext cx="7997825" cy="2116138"/>
          </a:xfrm>
          <a:prstGeom prst="rect">
            <a:avLst/>
          </a:prstGeom>
          <a:solidFill>
            <a:srgbClr val="FFFFFF"/>
          </a:solidFill>
          <a:ln w="9525">
            <a:noFill/>
          </a:ln>
        </p:spPr>
        <p:txBody>
          <a:bodyPr lIns="68547" tIns="34274" rIns="68547" bIns="34274" anchor="ctr"/>
          <a:p>
            <a:pPr algn="ctr"/>
            <a:endParaRPr lang="zh-CN" altLang="zh-CN" sz="1700" b="1" i="1" dirty="0">
              <a:solidFill>
                <a:srgbClr val="FFFFFF"/>
              </a:solidFill>
              <a:latin typeface="Segoe UI" panose="020B0502040204020203" pitchFamily="34" charset="0"/>
              <a:ea typeface="Segoe UI" panose="020B0502040204020203" pitchFamily="34" charset="0"/>
              <a:sym typeface="Segoe UI" panose="020B0502040204020203" pitchFamily="34" charset="0"/>
            </a:endParaRPr>
          </a:p>
        </p:txBody>
      </p:sp>
      <p:sp>
        <p:nvSpPr>
          <p:cNvPr id="25612" name="Arrow Bar"/>
          <p:cNvSpPr/>
          <p:nvPr/>
        </p:nvSpPr>
        <p:spPr>
          <a:xfrm>
            <a:off x="3211513" y="1700213"/>
            <a:ext cx="7997825" cy="1125537"/>
          </a:xfrm>
          <a:prstGeom prst="rect">
            <a:avLst/>
          </a:prstGeom>
          <a:solidFill>
            <a:srgbClr val="7FBA00"/>
          </a:solidFill>
          <a:ln w="9525">
            <a:noFill/>
          </a:ln>
        </p:spPr>
        <p:txBody>
          <a:bodyPr lIns="68547" tIns="34274" rIns="68547" bIns="34274" anchor="ctr"/>
          <a:p>
            <a:pPr algn="ctr"/>
            <a:endParaRPr lang="zh-CN" altLang="zh-CN" sz="1700" b="1" i="1" dirty="0">
              <a:solidFill>
                <a:srgbClr val="FFFFFF"/>
              </a:solidFill>
              <a:latin typeface="Segoe UI" panose="020B0502040204020203" pitchFamily="34" charset="0"/>
              <a:ea typeface="Segoe UI" panose="020B0502040204020203" pitchFamily="34" charset="0"/>
              <a:sym typeface="Segoe UI" panose="020B0502040204020203" pitchFamily="34" charset="0"/>
            </a:endParaRPr>
          </a:p>
        </p:txBody>
      </p:sp>
      <p:sp>
        <p:nvSpPr>
          <p:cNvPr id="25613" name="Text Placeholder 6"/>
          <p:cNvSpPr/>
          <p:nvPr/>
        </p:nvSpPr>
        <p:spPr>
          <a:xfrm>
            <a:off x="3360738" y="1755775"/>
            <a:ext cx="4329112" cy="1033463"/>
          </a:xfrm>
          <a:prstGeom prst="rect">
            <a:avLst/>
          </a:prstGeom>
          <a:noFill/>
          <a:ln w="9525">
            <a:noFill/>
          </a:ln>
        </p:spPr>
        <p:txBody>
          <a:bodyPr lIns="0" tIns="0" rIns="0" bIns="0" anchor="ctr"/>
          <a:p>
            <a:r>
              <a:rPr lang="zh-CN" altLang="en-US" sz="36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完善标准</a:t>
            </a:r>
            <a:endParaRPr lang="zh-CN" altLang="en-US" dirty="0">
              <a:latin typeface="Arial" panose="020B0604020202020204" pitchFamily="34" charset="0"/>
            </a:endParaRPr>
          </a:p>
        </p:txBody>
      </p:sp>
      <p:sp>
        <p:nvSpPr>
          <p:cNvPr id="25614" name="Circle Arrow"/>
          <p:cNvSpPr>
            <a:spLocks noEditPoints="1"/>
          </p:cNvSpPr>
          <p:nvPr/>
        </p:nvSpPr>
        <p:spPr>
          <a:xfrm rot="5400000">
            <a:off x="10291763" y="1970088"/>
            <a:ext cx="630237" cy="630237"/>
          </a:xfrm>
          <a:custGeom>
            <a:avLst/>
            <a:gdLst/>
            <a:ahLst/>
            <a:cxnLst/>
            <a:pathLst/>
          </a:custGeom>
          <a:solidFill>
            <a:srgbClr val="FFFFFF">
              <a:alpha val="100000"/>
            </a:srgbClr>
          </a:solidFill>
          <a:ln w="9525">
            <a:noFill/>
          </a:ln>
        </p:spPr>
        <p:txBody>
          <a:bodyPr/>
          <a:p>
            <a:endParaRPr lang="zh-CN" altLang="en-US"/>
          </a:p>
        </p:txBody>
      </p:sp>
      <p:sp>
        <p:nvSpPr>
          <p:cNvPr id="25615" name="TechEd Tile"/>
          <p:cNvSpPr/>
          <p:nvPr/>
        </p:nvSpPr>
        <p:spPr>
          <a:xfrm>
            <a:off x="1135063" y="1700213"/>
            <a:ext cx="1865312" cy="1125537"/>
          </a:xfrm>
          <a:prstGeom prst="rect">
            <a:avLst/>
          </a:prstGeom>
          <a:solidFill>
            <a:srgbClr val="FFFFFF"/>
          </a:solidFill>
          <a:ln w="9525">
            <a:noFill/>
          </a:ln>
        </p:spPr>
        <p:txBody>
          <a:bodyPr lIns="68547" tIns="34274" rIns="68547" bIns="34274" anchor="ctr"/>
          <a:p>
            <a:pPr algn="ctr"/>
            <a:endParaRPr lang="zh-CN" altLang="zh-CN" sz="1700" b="1" i="1" dirty="0">
              <a:solidFill>
                <a:srgbClr val="FFFFFF"/>
              </a:solidFill>
              <a:latin typeface="Segoe UI" panose="020B0502040204020203" pitchFamily="34" charset="0"/>
              <a:ea typeface="Segoe UI" panose="020B0502040204020203" pitchFamily="34" charset="0"/>
              <a:sym typeface="Segoe UI" panose="020B0502040204020203" pitchFamily="34" charset="0"/>
            </a:endParaRPr>
          </a:p>
        </p:txBody>
      </p:sp>
      <p:sp>
        <p:nvSpPr>
          <p:cNvPr id="27664" name="Title 1"/>
          <p:cNvSpPr/>
          <p:nvPr/>
        </p:nvSpPr>
        <p:spPr>
          <a:xfrm>
            <a:off x="3433763" y="3094038"/>
            <a:ext cx="4587875" cy="1909762"/>
          </a:xfrm>
          <a:prstGeom prst="rect">
            <a:avLst/>
          </a:prstGeom>
          <a:noFill/>
          <a:ln w="9525">
            <a:noFill/>
          </a:ln>
        </p:spPr>
        <p:txBody>
          <a:bodyPr lIns="0" tIns="0" rIns="0" bIns="0" anchor="ctr"/>
          <a:p>
            <a:pPr indent="457200">
              <a:lnSpc>
                <a:spcPct val="130000"/>
              </a:lnSpc>
            </a:pPr>
            <a:r>
              <a:rPr lang="zh-CN" altLang="en-US" sz="1600" b="1" dirty="0">
                <a:solidFill>
                  <a:srgbClr val="7FBA00"/>
                </a:solidFill>
                <a:latin typeface="微软雅黑" panose="020B0503020204020204" pitchFamily="34" charset="-122"/>
                <a:ea typeface="微软雅黑" panose="020B0503020204020204" pitchFamily="34" charset="-122"/>
                <a:sym typeface="微软雅黑" panose="020B0503020204020204" pitchFamily="34" charset="-122"/>
              </a:rPr>
              <a:t>标准要能够经常保持同变化中的企业环境相适应，要不断的充实、更新、优化、细化，使标准更加</a:t>
            </a:r>
            <a:r>
              <a:rPr lang="zh-CN" altLang="en-US" sz="1600" dirty="0">
                <a:solidFill>
                  <a:srgbClr val="FF8C00"/>
                </a:solidFill>
                <a:latin typeface="微软雅黑" panose="020B0503020204020204" pitchFamily="34" charset="-122"/>
                <a:ea typeface="微软雅黑" panose="020B0503020204020204" pitchFamily="34" charset="-122"/>
                <a:sym typeface="微软雅黑" panose="020B0503020204020204" pitchFamily="34" charset="-122"/>
              </a:rPr>
              <a:t>务实、有效。</a:t>
            </a:r>
            <a:endParaRPr lang="en-US" altLang="zh-CN" dirty="0">
              <a:latin typeface="Arial" panose="020B0604020202020204" pitchFamily="34" charset="0"/>
            </a:endParaRPr>
          </a:p>
        </p:txBody>
      </p:sp>
      <p:sp>
        <p:nvSpPr>
          <p:cNvPr id="25617" name="Rectangle 19"/>
          <p:cNvSpPr/>
          <p:nvPr/>
        </p:nvSpPr>
        <p:spPr>
          <a:xfrm>
            <a:off x="1135063" y="2952750"/>
            <a:ext cx="1865312" cy="2119313"/>
          </a:xfrm>
          <a:prstGeom prst="rect">
            <a:avLst/>
          </a:prstGeom>
          <a:solidFill>
            <a:srgbClr val="7FBA00"/>
          </a:solidFill>
          <a:ln w="9525">
            <a:noFill/>
          </a:ln>
        </p:spPr>
        <p:txBody>
          <a:bodyPr lIns="91436" tIns="45718" rIns="91436" bIns="45718" anchor="ctr"/>
          <a:p>
            <a:pPr algn="ctr"/>
            <a:endParaRPr lang="zh-CN" altLang="zh-CN" sz="1700" b="1" i="1" dirty="0">
              <a:solidFill>
                <a:srgbClr val="FFFFFF"/>
              </a:solidFill>
              <a:latin typeface="Segoe UI" panose="020B0502040204020203" pitchFamily="34" charset="0"/>
              <a:ea typeface="Segoe UI" panose="020B0502040204020203" pitchFamily="34" charset="0"/>
              <a:sym typeface="Segoe UI" panose="020B0502040204020203" pitchFamily="34" charset="0"/>
            </a:endParaRPr>
          </a:p>
        </p:txBody>
      </p:sp>
      <p:sp>
        <p:nvSpPr>
          <p:cNvPr id="25618" name="Text Placeholder 6"/>
          <p:cNvSpPr/>
          <p:nvPr/>
        </p:nvSpPr>
        <p:spPr>
          <a:xfrm>
            <a:off x="1344613" y="1768475"/>
            <a:ext cx="1539875" cy="1033463"/>
          </a:xfrm>
          <a:prstGeom prst="rect">
            <a:avLst/>
          </a:prstGeom>
          <a:noFill/>
          <a:ln w="9525">
            <a:noFill/>
          </a:ln>
        </p:spPr>
        <p:txBody>
          <a:bodyPr lIns="0" tIns="0" rIns="0" bIns="0" anchor="ctr"/>
          <a:p>
            <a:pPr>
              <a:lnSpc>
                <a:spcPct val="90000"/>
              </a:lnSpc>
              <a:buSzPct val="90000"/>
            </a:pPr>
            <a:r>
              <a:rPr lang="zh-CN" altLang="en-US" sz="3600" b="1" i="1" dirty="0">
                <a:solidFill>
                  <a:srgbClr val="7FBA00"/>
                </a:solidFill>
                <a:latin typeface="微软雅黑" panose="020B0503020204020204" pitchFamily="34" charset="-122"/>
                <a:ea typeface="微软雅黑" panose="020B0503020204020204" pitchFamily="34" charset="-122"/>
                <a:sym typeface="微软雅黑" panose="020B0503020204020204" pitchFamily="34" charset="-122"/>
              </a:rPr>
              <a:t>第四步</a:t>
            </a:r>
            <a:endParaRPr lang="en-US" altLang="zh-CN" dirty="0">
              <a:latin typeface="Arial" panose="020B0604020202020204" pitchFamily="34" charset="0"/>
            </a:endParaRPr>
          </a:p>
        </p:txBody>
      </p:sp>
      <p:pic>
        <p:nvPicPr>
          <p:cNvPr id="25619" name="图片 12"/>
          <p:cNvPicPr>
            <a:picLocks noChangeAspect="1"/>
          </p:cNvPicPr>
          <p:nvPr/>
        </p:nvPicPr>
        <p:blipFill>
          <a:blip r:embed="rId4"/>
          <a:stretch>
            <a:fillRect/>
          </a:stretch>
        </p:blipFill>
        <p:spPr>
          <a:xfrm>
            <a:off x="8328025" y="3190875"/>
            <a:ext cx="2616200" cy="1652588"/>
          </a:xfrm>
          <a:prstGeom prst="rect">
            <a:avLst/>
          </a:prstGeom>
          <a:noFill/>
          <a:ln w="9525">
            <a:noFill/>
          </a:ln>
        </p:spPr>
      </p:pic>
      <p:pic>
        <p:nvPicPr>
          <p:cNvPr id="25620" name="Picture 6"/>
          <p:cNvPicPr>
            <a:picLocks noChangeAspect="1"/>
          </p:cNvPicPr>
          <p:nvPr/>
        </p:nvPicPr>
        <p:blipFill>
          <a:blip r:embed="rId5">
            <a:biLevel thresh="50000"/>
            <a:grayscl/>
          </a:blip>
          <a:stretch>
            <a:fillRect/>
          </a:stretch>
        </p:blipFill>
        <p:spPr>
          <a:xfrm>
            <a:off x="1489075" y="3357563"/>
            <a:ext cx="1127125" cy="1287462"/>
          </a:xfrm>
          <a:prstGeom prst="rect">
            <a:avLst/>
          </a:prstGeom>
          <a:noFill/>
          <a:ln w="9525">
            <a:no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7664"/>
                                        </p:tgtEl>
                                        <p:attrNameLst>
                                          <p:attrName>style.visibility</p:attrName>
                                        </p:attrNameLst>
                                      </p:cBhvr>
                                      <p:to>
                                        <p:strVal val="visible"/>
                                      </p:to>
                                    </p:set>
                                    <p:anim calcmode="lin" valueType="num">
                                      <p:cBhvr>
                                        <p:cTn id="7" dur="500" fill="hold"/>
                                        <p:tgtEl>
                                          <p:spTgt spid="27664"/>
                                        </p:tgtEl>
                                        <p:attrNameLst>
                                          <p:attrName>ppt_w</p:attrName>
                                        </p:attrNameLst>
                                      </p:cBhvr>
                                      <p:tavLst>
                                        <p:tav tm="0">
                                          <p:val>
                                            <p:fltVal val="0.000000"/>
                                          </p:val>
                                        </p:tav>
                                        <p:tav tm="100000">
                                          <p:val>
                                            <p:strVal val="#ppt_w"/>
                                          </p:val>
                                        </p:tav>
                                      </p:tavLst>
                                    </p:anim>
                                    <p:anim calcmode="lin" valueType="num">
                                      <p:cBhvr>
                                        <p:cTn id="8" dur="500" fill="hold"/>
                                        <p:tgtEl>
                                          <p:spTgt spid="27664"/>
                                        </p:tgtEl>
                                        <p:attrNameLst>
                                          <p:attrName>ppt_h</p:attrName>
                                        </p:attrNameLst>
                                      </p:cBhvr>
                                      <p:tavLst>
                                        <p:tav tm="0">
                                          <p:val>
                                            <p:fltVal val="0.00000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64" grpId="0" bldLvl="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26626" name="Rectangle 8"/>
          <p:cNvSpPr/>
          <p:nvPr/>
        </p:nvSpPr>
        <p:spPr>
          <a:xfrm>
            <a:off x="1128713" y="-9525"/>
            <a:ext cx="1871662" cy="974725"/>
          </a:xfrm>
          <a:prstGeom prst="rect">
            <a:avLst/>
          </a:prstGeom>
          <a:solidFill>
            <a:srgbClr val="7FBA00"/>
          </a:solidFill>
          <a:ln w="9525">
            <a:noFill/>
          </a:ln>
        </p:spPr>
        <p:txBody>
          <a:bodyPr lIns="91436" tIns="45718" rIns="91436" bIns="45718" anchor="ctr"/>
          <a:p>
            <a:endParaRPr lang="zh-CN" altLang="zh-CN" sz="2200" dirty="0">
              <a:solidFill>
                <a:srgbClr val="FFFFFF"/>
              </a:solidFill>
              <a:latin typeface="Calibri" panose="020F0502020204030204" pitchFamily="34" charset="0"/>
              <a:sym typeface="Calibri" panose="020F0502020204030204" pitchFamily="34" charset="0"/>
            </a:endParaRPr>
          </a:p>
        </p:txBody>
      </p:sp>
      <p:sp>
        <p:nvSpPr>
          <p:cNvPr id="26627" name="TextBox 15"/>
          <p:cNvSpPr/>
          <p:nvPr/>
        </p:nvSpPr>
        <p:spPr>
          <a:xfrm>
            <a:off x="11091863" y="6330950"/>
            <a:ext cx="844550" cy="338138"/>
          </a:xfrm>
          <a:prstGeom prst="rect">
            <a:avLst/>
          </a:prstGeom>
          <a:noFill/>
          <a:ln w="9525">
            <a:noFill/>
          </a:ln>
        </p:spPr>
        <p:txBody>
          <a:bodyPr wrap="none">
            <a:spAutoFit/>
          </a:bodyPr>
          <a:p>
            <a:r>
              <a:rPr lang="zh-CN" altLang="zh-CN" sz="1600" dirty="0">
                <a:solidFill>
                  <a:srgbClr val="BFBFBF"/>
                </a:solidFill>
                <a:latin typeface="Calibri" panose="020F0502020204030204" pitchFamily="34" charset="0"/>
                <a:sym typeface="Calibri" panose="020F0502020204030204" pitchFamily="34" charset="0"/>
              </a:rPr>
              <a:t>—  </a:t>
            </a:r>
            <a:r>
              <a:rPr lang="zh-CN" altLang="zh-CN" sz="1600" dirty="0">
                <a:solidFill>
                  <a:srgbClr val="BFBFBF"/>
                </a:solidFill>
                <a:latin typeface="Calibri" panose="020F0502020204030204" pitchFamily="34" charset="0"/>
                <a:sym typeface="宋体" panose="02010600030101010101" pitchFamily="2" charset="-122"/>
              </a:rPr>
              <a:t>* </a:t>
            </a:r>
            <a:r>
              <a:rPr lang="zh-CN" altLang="zh-CN" sz="1600" dirty="0">
                <a:solidFill>
                  <a:srgbClr val="BFBFBF"/>
                </a:solidFill>
                <a:latin typeface="Calibri" panose="020F0502020204030204" pitchFamily="34" charset="0"/>
                <a:sym typeface="Calibri" panose="020F0502020204030204" pitchFamily="34" charset="0"/>
              </a:rPr>
              <a:t>—</a:t>
            </a:r>
            <a:r>
              <a:rPr lang="zh-CN" altLang="zh-CN" sz="1600" dirty="0">
                <a:solidFill>
                  <a:srgbClr val="BFBFBF"/>
                </a:solidFill>
                <a:latin typeface="Calibri" panose="020F0502020204030204" pitchFamily="34" charset="0"/>
                <a:sym typeface="宋体" panose="02010600030101010101" pitchFamily="2" charset="-122"/>
              </a:rPr>
              <a:t> </a:t>
            </a:r>
            <a:endParaRPr lang="zh-CN" altLang="zh-CN" dirty="0">
              <a:latin typeface="Arial" panose="020B0604020202020204" pitchFamily="34" charset="0"/>
            </a:endParaRPr>
          </a:p>
        </p:txBody>
      </p:sp>
      <p:sp>
        <p:nvSpPr>
          <p:cNvPr id="26628" name="TextBox 12"/>
          <p:cNvSpPr/>
          <p:nvPr/>
        </p:nvSpPr>
        <p:spPr>
          <a:xfrm>
            <a:off x="11106150" y="476250"/>
            <a:ext cx="895350" cy="369888"/>
          </a:xfrm>
          <a:prstGeom prst="rect">
            <a:avLst/>
          </a:prstGeom>
          <a:noFill/>
          <a:ln w="9525">
            <a:noFill/>
          </a:ln>
        </p:spPr>
        <p:txBody>
          <a:bodyPr>
            <a:spAutoFit/>
          </a:bodyPr>
          <a:p>
            <a:r>
              <a:rPr lang="zh-CN" altLang="zh-CN" dirty="0">
                <a:solidFill>
                  <a:srgbClr val="D8D8D8"/>
                </a:solidFill>
                <a:latin typeface="Broadway" pitchFamily="82" charset="0"/>
                <a:ea typeface="楷体" panose="02010609060101010101" pitchFamily="49" charset="-122"/>
                <a:sym typeface="经典繁仿黑" pitchFamily="1" charset="-122"/>
              </a:rPr>
              <a:t>LOGO</a:t>
            </a:r>
            <a:endParaRPr lang="zh-CN" altLang="zh-CN" dirty="0">
              <a:latin typeface="Arial" panose="020B0604020202020204" pitchFamily="34" charset="0"/>
            </a:endParaRPr>
          </a:p>
        </p:txBody>
      </p:sp>
      <p:sp>
        <p:nvSpPr>
          <p:cNvPr id="26629" name="TextBox 3"/>
          <p:cNvSpPr/>
          <p:nvPr/>
        </p:nvSpPr>
        <p:spPr>
          <a:xfrm>
            <a:off x="1128713" y="396875"/>
            <a:ext cx="1871662" cy="584200"/>
          </a:xfrm>
          <a:prstGeom prst="rect">
            <a:avLst/>
          </a:prstGeom>
          <a:noFill/>
          <a:ln w="9525">
            <a:noFill/>
          </a:ln>
        </p:spPr>
        <p:txBody>
          <a:bodyPr>
            <a:spAutoFit/>
          </a:bodyPr>
          <a:p>
            <a:r>
              <a:rPr lang="zh-CN" altLang="zh-CN" sz="32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标准化</a:t>
            </a:r>
            <a:endParaRPr lang="zh-CN" altLang="zh-CN" dirty="0">
              <a:latin typeface="Arial" panose="020B0604020202020204" pitchFamily="34" charset="0"/>
            </a:endParaRPr>
          </a:p>
        </p:txBody>
      </p:sp>
      <p:pic>
        <p:nvPicPr>
          <p:cNvPr id="26630" name="Picture 8">
            <a:hlinkClick r:id="" action="ppaction://hlinkshowjump?jump=nextslide"/>
          </p:cNvPr>
          <p:cNvPicPr>
            <a:picLocks noChangeAspect="1"/>
          </p:cNvPicPr>
          <p:nvPr/>
        </p:nvPicPr>
        <p:blipFill>
          <a:blip r:embed="rId2"/>
          <a:srcRect l="-1076" t="-1851"/>
          <a:stretch>
            <a:fillRect/>
          </a:stretch>
        </p:blipFill>
        <p:spPr>
          <a:xfrm>
            <a:off x="150813" y="80963"/>
            <a:ext cx="785812" cy="792162"/>
          </a:xfrm>
          <a:prstGeom prst="rect">
            <a:avLst/>
          </a:prstGeom>
          <a:noFill/>
          <a:ln w="9525">
            <a:noFill/>
          </a:ln>
        </p:spPr>
      </p:pic>
      <p:pic>
        <p:nvPicPr>
          <p:cNvPr id="26631" name="Picture 8">
            <a:hlinkClick r:id="" action="ppaction://hlinkshowjump?jump=previousslide"/>
          </p:cNvPr>
          <p:cNvPicPr/>
          <p:nvPr/>
        </p:nvPicPr>
        <p:blipFill>
          <a:blip r:embed="rId3"/>
          <a:srcRect r="-1076"/>
          <a:stretch>
            <a:fillRect/>
          </a:stretch>
        </p:blipFill>
        <p:spPr>
          <a:xfrm>
            <a:off x="274638" y="6200775"/>
            <a:ext cx="468312" cy="468313"/>
          </a:xfrm>
          <a:prstGeom prst="rect">
            <a:avLst/>
          </a:prstGeom>
          <a:noFill/>
          <a:ln w="9525">
            <a:noFill/>
          </a:ln>
        </p:spPr>
      </p:pic>
      <p:sp>
        <p:nvSpPr>
          <p:cNvPr id="26632" name="文本框 26"/>
          <p:cNvSpPr/>
          <p:nvPr/>
        </p:nvSpPr>
        <p:spPr>
          <a:xfrm>
            <a:off x="1128713" y="117475"/>
            <a:ext cx="1871662" cy="338138"/>
          </a:xfrm>
          <a:prstGeom prst="rect">
            <a:avLst/>
          </a:prstGeom>
          <a:noFill/>
          <a:ln w="9525">
            <a:noFill/>
          </a:ln>
        </p:spPr>
        <p:txBody>
          <a:bodyPr>
            <a:spAutoFit/>
          </a:bodyPr>
          <a:p>
            <a:r>
              <a:rPr lang="zh-CN" altLang="zh-CN"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第二章</a:t>
            </a:r>
            <a:endParaRPr lang="zh-CN" altLang="zh-CN" dirty="0">
              <a:latin typeface="Arial" panose="020B0604020202020204" pitchFamily="34" charset="0"/>
            </a:endParaRPr>
          </a:p>
        </p:txBody>
      </p:sp>
      <p:sp>
        <p:nvSpPr>
          <p:cNvPr id="26633" name="矩形 27"/>
          <p:cNvSpPr/>
          <p:nvPr/>
        </p:nvSpPr>
        <p:spPr>
          <a:xfrm>
            <a:off x="1128713" y="1052513"/>
            <a:ext cx="11066462" cy="98425"/>
          </a:xfrm>
          <a:prstGeom prst="rect">
            <a:avLst/>
          </a:prstGeom>
          <a:solidFill>
            <a:srgbClr val="7FBA00"/>
          </a:solidFill>
          <a:ln w="9525">
            <a:noFill/>
          </a:ln>
        </p:spPr>
        <p:txBody>
          <a:bodyPr lIns="91436" tIns="45718" rIns="91436" bIns="45718" anchor="ctr"/>
          <a:p>
            <a:endParaRPr lang="zh-CN" altLang="zh-CN" sz="2200" dirty="0">
              <a:solidFill>
                <a:srgbClr val="FFFFFF"/>
              </a:solidFill>
              <a:latin typeface="宋体" panose="02010600030101010101" pitchFamily="2" charset="-122"/>
              <a:sym typeface="宋体" panose="02010600030101010101" pitchFamily="2" charset="-122"/>
            </a:endParaRPr>
          </a:p>
        </p:txBody>
      </p:sp>
      <p:sp>
        <p:nvSpPr>
          <p:cNvPr id="26634" name="矩形 10"/>
          <p:cNvSpPr/>
          <p:nvPr/>
        </p:nvSpPr>
        <p:spPr>
          <a:xfrm>
            <a:off x="3505200" y="620713"/>
            <a:ext cx="3479800" cy="349250"/>
          </a:xfrm>
          <a:prstGeom prst="rect">
            <a:avLst/>
          </a:prstGeom>
          <a:noFill/>
          <a:ln w="9525">
            <a:noFill/>
          </a:ln>
        </p:spPr>
        <p:txBody>
          <a:bodyPr tIns="36000" bIns="36000">
            <a:spAutoFit/>
          </a:bodyPr>
          <a:p>
            <a:r>
              <a:rPr lang="zh-CN" altLang="zh-CN"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第四节   岗位工作手册</a:t>
            </a:r>
            <a:endParaRPr lang="zh-CN" altLang="zh-CN" dirty="0">
              <a:latin typeface="Arial" panose="020B0604020202020204" pitchFamily="34" charset="0"/>
            </a:endParaRPr>
          </a:p>
        </p:txBody>
      </p:sp>
      <p:sp>
        <p:nvSpPr>
          <p:cNvPr id="26635" name="Rectangle 60"/>
          <p:cNvSpPr/>
          <p:nvPr/>
        </p:nvSpPr>
        <p:spPr>
          <a:xfrm>
            <a:off x="1128713" y="1651000"/>
            <a:ext cx="10440987" cy="971550"/>
          </a:xfrm>
          <a:prstGeom prst="rect">
            <a:avLst/>
          </a:prstGeom>
          <a:solidFill>
            <a:srgbClr val="7FBA00"/>
          </a:solidFill>
          <a:ln w="9525">
            <a:noFill/>
          </a:ln>
        </p:spPr>
        <p:txBody>
          <a:bodyPr lIns="121883" tIns="487532" rIns="121883" bIns="137160" anchor="b"/>
          <a:p>
            <a:pPr algn="ctr">
              <a:lnSpc>
                <a:spcPct val="90000"/>
              </a:lnSpc>
              <a:spcBef>
                <a:spcPts val="840"/>
              </a:spcBef>
              <a:buClr>
                <a:srgbClr val="FFFF99"/>
              </a:buClr>
              <a:buSzPct val="120000"/>
            </a:pPr>
            <a:endParaRPr lang="zh-CN" altLang="zh-CN" dirty="0">
              <a:solidFill>
                <a:srgbClr val="FFFFFF"/>
              </a:solidFill>
              <a:latin typeface="Arial" panose="020B0604020202020204" pitchFamily="34" charset="0"/>
              <a:sym typeface="Segoe UI" panose="020B0502040204020203" pitchFamily="34" charset="0"/>
            </a:endParaRPr>
          </a:p>
        </p:txBody>
      </p:sp>
      <p:sp>
        <p:nvSpPr>
          <p:cNvPr id="26636" name="Text Placeholder 6"/>
          <p:cNvSpPr/>
          <p:nvPr/>
        </p:nvSpPr>
        <p:spPr>
          <a:xfrm>
            <a:off x="2784475" y="1628775"/>
            <a:ext cx="7561263" cy="1033463"/>
          </a:xfrm>
          <a:prstGeom prst="rect">
            <a:avLst/>
          </a:prstGeom>
          <a:noFill/>
          <a:ln w="9525">
            <a:noFill/>
          </a:ln>
        </p:spPr>
        <p:txBody>
          <a:bodyPr lIns="0" tIns="0" rIns="0" bIns="0" anchor="ctr"/>
          <a:p>
            <a:pPr>
              <a:lnSpc>
                <a:spcPct val="130000"/>
              </a:lnSpc>
            </a:pPr>
            <a:r>
              <a:rPr lang="zh-CN" altLang="en-US" sz="20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岗位工作手册是指导岗位员工进行正确工作的规范性文件集合，一般包含以下几部分内容：</a:t>
            </a:r>
            <a:endParaRPr lang="zh-CN" altLang="en-US" dirty="0">
              <a:latin typeface="Arial" panose="020B0604020202020204" pitchFamily="34" charset="0"/>
            </a:endParaRPr>
          </a:p>
        </p:txBody>
      </p:sp>
      <p:sp>
        <p:nvSpPr>
          <p:cNvPr id="26637" name="Circle Arrow"/>
          <p:cNvSpPr>
            <a:spLocks noEditPoints="1"/>
          </p:cNvSpPr>
          <p:nvPr/>
        </p:nvSpPr>
        <p:spPr>
          <a:xfrm rot="5400000">
            <a:off x="10723563" y="1820863"/>
            <a:ext cx="630237" cy="630237"/>
          </a:xfrm>
          <a:custGeom>
            <a:avLst/>
            <a:gdLst/>
            <a:ahLst/>
            <a:cxnLst/>
            <a:pathLst/>
          </a:custGeom>
          <a:solidFill>
            <a:srgbClr val="FFFFFF">
              <a:alpha val="100000"/>
            </a:srgbClr>
          </a:solidFill>
          <a:ln w="9525">
            <a:noFill/>
          </a:ln>
        </p:spPr>
        <p:txBody>
          <a:bodyPr/>
          <a:p>
            <a:endParaRPr lang="zh-CN" altLang="en-US"/>
          </a:p>
        </p:txBody>
      </p:sp>
      <p:pic>
        <p:nvPicPr>
          <p:cNvPr id="26638" name="图片 1"/>
          <p:cNvPicPr>
            <a:picLocks noChangeAspect="1"/>
          </p:cNvPicPr>
          <p:nvPr/>
        </p:nvPicPr>
        <p:blipFill>
          <a:blip r:embed="rId4">
            <a:biLevel thresh="50000"/>
            <a:grayscl/>
          </a:blip>
          <a:stretch>
            <a:fillRect/>
          </a:stretch>
        </p:blipFill>
        <p:spPr>
          <a:xfrm>
            <a:off x="1447800" y="1719263"/>
            <a:ext cx="833438" cy="833437"/>
          </a:xfrm>
          <a:prstGeom prst="rect">
            <a:avLst/>
          </a:prstGeom>
          <a:noFill/>
          <a:ln w="9525">
            <a:noFill/>
          </a:ln>
        </p:spPr>
      </p:pic>
      <p:grpSp>
        <p:nvGrpSpPr>
          <p:cNvPr id="26639" name="Group 15"/>
          <p:cNvGrpSpPr/>
          <p:nvPr/>
        </p:nvGrpSpPr>
        <p:grpSpPr>
          <a:xfrm>
            <a:off x="2868613" y="2781300"/>
            <a:ext cx="1655762" cy="2447925"/>
            <a:chOff x="0" y="0"/>
            <a:chExt cx="1656001" cy="2448272"/>
          </a:xfrm>
        </p:grpSpPr>
        <p:sp>
          <p:nvSpPr>
            <p:cNvPr id="26670" name="Rectangle 17"/>
            <p:cNvSpPr/>
            <p:nvPr/>
          </p:nvSpPr>
          <p:spPr>
            <a:xfrm>
              <a:off x="1" y="0"/>
              <a:ext cx="1656000" cy="1584176"/>
            </a:xfrm>
            <a:prstGeom prst="rect">
              <a:avLst/>
            </a:prstGeom>
            <a:solidFill>
              <a:srgbClr val="7FBA00"/>
            </a:solidFill>
            <a:ln w="9525">
              <a:noFill/>
            </a:ln>
          </p:spPr>
          <p:txBody>
            <a:bodyPr lIns="91436" tIns="45718" rIns="91436" bIns="45718" anchor="ctr"/>
            <a:p>
              <a:pPr algn="ctr"/>
              <a:endParaRPr lang="zh-CN" altLang="zh-CN" sz="1700" dirty="0">
                <a:solidFill>
                  <a:srgbClr val="FFFFFF"/>
                </a:solidFill>
                <a:latin typeface="Arial" panose="020B0604020202020204" pitchFamily="34" charset="0"/>
                <a:ea typeface="Segoe UI" panose="020B0502040204020203" pitchFamily="34" charset="0"/>
                <a:sym typeface="Segoe UI" panose="020B0502040204020203" pitchFamily="34" charset="0"/>
              </a:endParaRPr>
            </a:p>
          </p:txBody>
        </p:sp>
        <p:pic>
          <p:nvPicPr>
            <p:cNvPr id="26671" name="图片 95"/>
            <p:cNvPicPr>
              <a:picLocks noChangeAspect="1"/>
            </p:cNvPicPr>
            <p:nvPr/>
          </p:nvPicPr>
          <p:blipFill>
            <a:blip r:embed="rId5">
              <a:biLevel thresh="50000"/>
              <a:grayscl/>
            </a:blip>
            <a:stretch>
              <a:fillRect/>
            </a:stretch>
          </p:blipFill>
          <p:spPr>
            <a:xfrm>
              <a:off x="244233" y="216024"/>
              <a:ext cx="1167536" cy="1167536"/>
            </a:xfrm>
            <a:prstGeom prst="rect">
              <a:avLst/>
            </a:prstGeom>
            <a:noFill/>
            <a:ln w="9525">
              <a:noFill/>
            </a:ln>
          </p:spPr>
        </p:pic>
        <p:sp>
          <p:nvSpPr>
            <p:cNvPr id="26672" name="TechEd Tile"/>
            <p:cNvSpPr/>
            <p:nvPr/>
          </p:nvSpPr>
          <p:spPr>
            <a:xfrm>
              <a:off x="1" y="1728192"/>
              <a:ext cx="1656000" cy="720080"/>
            </a:xfrm>
            <a:prstGeom prst="rect">
              <a:avLst/>
            </a:prstGeom>
            <a:solidFill>
              <a:srgbClr val="FFFFFF"/>
            </a:solidFill>
            <a:ln w="9525">
              <a:noFill/>
            </a:ln>
          </p:spPr>
          <p:txBody>
            <a:bodyPr lIns="68547" tIns="34274" rIns="68547" bIns="34274" anchor="ctr"/>
            <a:p>
              <a:pPr algn="ctr"/>
              <a:endParaRPr lang="zh-CN" altLang="zh-CN" sz="1700" b="1" i="1" dirty="0">
                <a:solidFill>
                  <a:srgbClr val="FFFFFF"/>
                </a:solidFill>
                <a:latin typeface="Segoe UI" panose="020B0502040204020203" pitchFamily="34" charset="0"/>
                <a:ea typeface="Segoe UI" panose="020B0502040204020203" pitchFamily="34" charset="0"/>
                <a:sym typeface="Segoe UI" panose="020B0502040204020203" pitchFamily="34" charset="0"/>
              </a:endParaRPr>
            </a:p>
          </p:txBody>
        </p:sp>
        <p:sp>
          <p:nvSpPr>
            <p:cNvPr id="26673" name="Text Placeholder 6"/>
            <p:cNvSpPr/>
            <p:nvPr/>
          </p:nvSpPr>
          <p:spPr>
            <a:xfrm>
              <a:off x="0" y="1728192"/>
              <a:ext cx="1656001" cy="720080"/>
            </a:xfrm>
            <a:prstGeom prst="rect">
              <a:avLst/>
            </a:prstGeom>
            <a:noFill/>
            <a:ln w="9525">
              <a:noFill/>
            </a:ln>
          </p:spPr>
          <p:txBody>
            <a:bodyPr lIns="0" tIns="0" rIns="0" bIns="0" anchor="ctr"/>
            <a:p>
              <a:pPr algn="ctr">
                <a:lnSpc>
                  <a:spcPct val="90000"/>
                </a:lnSpc>
                <a:buSzPct val="90000"/>
              </a:pPr>
              <a:r>
                <a:rPr lang="zh-CN" altLang="en-US" sz="2400" b="1" dirty="0">
                  <a:solidFill>
                    <a:srgbClr val="7FBA00"/>
                  </a:solidFill>
                  <a:latin typeface="微软雅黑" panose="020B0503020204020204" pitchFamily="34" charset="-122"/>
                  <a:ea typeface="微软雅黑" panose="020B0503020204020204" pitchFamily="34" charset="-122"/>
                  <a:sym typeface="微软雅黑" panose="020B0503020204020204" pitchFamily="34" charset="-122"/>
                </a:rPr>
                <a:t>岗位任务</a:t>
              </a:r>
              <a:endParaRPr lang="en-US" altLang="zh-CN" dirty="0">
                <a:latin typeface="Arial" panose="020B0604020202020204" pitchFamily="34" charset="0"/>
              </a:endParaRPr>
            </a:p>
          </p:txBody>
        </p:sp>
      </p:grpSp>
      <p:grpSp>
        <p:nvGrpSpPr>
          <p:cNvPr id="26640" name="Group 20"/>
          <p:cNvGrpSpPr/>
          <p:nvPr/>
        </p:nvGrpSpPr>
        <p:grpSpPr>
          <a:xfrm>
            <a:off x="1108075" y="2781300"/>
            <a:ext cx="1655763" cy="2447925"/>
            <a:chOff x="0" y="0"/>
            <a:chExt cx="1656001" cy="2448272"/>
          </a:xfrm>
        </p:grpSpPr>
        <p:grpSp>
          <p:nvGrpSpPr>
            <p:cNvPr id="26665" name="Group 21"/>
            <p:cNvGrpSpPr/>
            <p:nvPr/>
          </p:nvGrpSpPr>
          <p:grpSpPr>
            <a:xfrm>
              <a:off x="0" y="0"/>
              <a:ext cx="1656001" cy="2448272"/>
              <a:chOff x="0" y="0"/>
              <a:chExt cx="1656001" cy="2448272"/>
            </a:xfrm>
          </p:grpSpPr>
          <p:sp>
            <p:nvSpPr>
              <p:cNvPr id="26667" name="Rectangle 17"/>
              <p:cNvSpPr/>
              <p:nvPr/>
            </p:nvSpPr>
            <p:spPr>
              <a:xfrm>
                <a:off x="1" y="0"/>
                <a:ext cx="1656000" cy="1584176"/>
              </a:xfrm>
              <a:prstGeom prst="rect">
                <a:avLst/>
              </a:prstGeom>
              <a:solidFill>
                <a:srgbClr val="7FBA00"/>
              </a:solidFill>
              <a:ln w="9525">
                <a:noFill/>
              </a:ln>
            </p:spPr>
            <p:txBody>
              <a:bodyPr lIns="91436" tIns="45718" rIns="91436" bIns="45718" anchor="ctr"/>
              <a:p>
                <a:pPr algn="ctr"/>
                <a:endParaRPr lang="zh-CN" altLang="zh-CN" sz="1700" dirty="0">
                  <a:solidFill>
                    <a:srgbClr val="FFFFFF"/>
                  </a:solidFill>
                  <a:latin typeface="Arial" panose="020B0604020202020204" pitchFamily="34" charset="0"/>
                  <a:ea typeface="Segoe UI" panose="020B0502040204020203" pitchFamily="34" charset="0"/>
                  <a:sym typeface="Segoe UI" panose="020B0502040204020203" pitchFamily="34" charset="0"/>
                </a:endParaRPr>
              </a:p>
            </p:txBody>
          </p:sp>
          <p:sp>
            <p:nvSpPr>
              <p:cNvPr id="26668" name="TechEd Tile"/>
              <p:cNvSpPr/>
              <p:nvPr/>
            </p:nvSpPr>
            <p:spPr>
              <a:xfrm>
                <a:off x="1" y="1728192"/>
                <a:ext cx="1656000" cy="720080"/>
              </a:xfrm>
              <a:prstGeom prst="rect">
                <a:avLst/>
              </a:prstGeom>
              <a:solidFill>
                <a:srgbClr val="FFFFFF"/>
              </a:solidFill>
              <a:ln w="9525">
                <a:noFill/>
              </a:ln>
            </p:spPr>
            <p:txBody>
              <a:bodyPr lIns="68547" tIns="34274" rIns="68547" bIns="34274" anchor="ctr"/>
              <a:p>
                <a:pPr algn="ctr"/>
                <a:endParaRPr lang="zh-CN" altLang="zh-CN" sz="1700" b="1" i="1" dirty="0">
                  <a:solidFill>
                    <a:srgbClr val="FFFFFF"/>
                  </a:solidFill>
                  <a:latin typeface="Segoe UI" panose="020B0502040204020203" pitchFamily="34" charset="0"/>
                  <a:ea typeface="Segoe UI" panose="020B0502040204020203" pitchFamily="34" charset="0"/>
                  <a:sym typeface="Segoe UI" panose="020B0502040204020203" pitchFamily="34" charset="0"/>
                </a:endParaRPr>
              </a:p>
            </p:txBody>
          </p:sp>
          <p:sp>
            <p:nvSpPr>
              <p:cNvPr id="26669" name="Text Placeholder 6"/>
              <p:cNvSpPr/>
              <p:nvPr/>
            </p:nvSpPr>
            <p:spPr>
              <a:xfrm>
                <a:off x="0" y="1728192"/>
                <a:ext cx="1656001" cy="720080"/>
              </a:xfrm>
              <a:prstGeom prst="rect">
                <a:avLst/>
              </a:prstGeom>
              <a:noFill/>
              <a:ln w="9525">
                <a:noFill/>
              </a:ln>
            </p:spPr>
            <p:txBody>
              <a:bodyPr lIns="0" tIns="0" rIns="0" bIns="0" anchor="ctr"/>
              <a:p>
                <a:pPr algn="ctr">
                  <a:lnSpc>
                    <a:spcPct val="90000"/>
                  </a:lnSpc>
                  <a:buSzPct val="90000"/>
                </a:pPr>
                <a:r>
                  <a:rPr lang="zh-CN" altLang="en-US" sz="2400" b="1" dirty="0">
                    <a:solidFill>
                      <a:srgbClr val="7FBA00"/>
                    </a:solidFill>
                    <a:latin typeface="微软雅黑" panose="020B0503020204020204" pitchFamily="34" charset="-122"/>
                    <a:ea typeface="微软雅黑" panose="020B0503020204020204" pitchFamily="34" charset="-122"/>
                    <a:sym typeface="微软雅黑" panose="020B0503020204020204" pitchFamily="34" charset="-122"/>
                  </a:rPr>
                  <a:t>岗位概况</a:t>
                </a:r>
                <a:endParaRPr lang="en-US" altLang="zh-CN" dirty="0">
                  <a:latin typeface="Arial" panose="020B0604020202020204" pitchFamily="34" charset="0"/>
                </a:endParaRPr>
              </a:p>
            </p:txBody>
          </p:sp>
        </p:grpSp>
        <p:pic>
          <p:nvPicPr>
            <p:cNvPr id="26666" name="图片 9"/>
            <p:cNvPicPr>
              <a:picLocks noChangeAspect="1"/>
            </p:cNvPicPr>
            <p:nvPr/>
          </p:nvPicPr>
          <p:blipFill>
            <a:blip r:embed="rId6">
              <a:biLevel thresh="50000"/>
              <a:grayscl/>
            </a:blip>
            <a:stretch>
              <a:fillRect/>
            </a:stretch>
          </p:blipFill>
          <p:spPr>
            <a:xfrm>
              <a:off x="222272" y="192859"/>
              <a:ext cx="1209361" cy="1209361"/>
            </a:xfrm>
            <a:prstGeom prst="rect">
              <a:avLst/>
            </a:prstGeom>
            <a:noFill/>
            <a:ln w="9525">
              <a:noFill/>
            </a:ln>
          </p:spPr>
        </p:pic>
      </p:grpSp>
      <p:grpSp>
        <p:nvGrpSpPr>
          <p:cNvPr id="26641" name="Group 26"/>
          <p:cNvGrpSpPr/>
          <p:nvPr/>
        </p:nvGrpSpPr>
        <p:grpSpPr>
          <a:xfrm>
            <a:off x="4630738" y="2781300"/>
            <a:ext cx="1655762" cy="2447925"/>
            <a:chOff x="0" y="0"/>
            <a:chExt cx="1656001" cy="2448272"/>
          </a:xfrm>
        </p:grpSpPr>
        <p:grpSp>
          <p:nvGrpSpPr>
            <p:cNvPr id="26660" name="Group 27"/>
            <p:cNvGrpSpPr/>
            <p:nvPr/>
          </p:nvGrpSpPr>
          <p:grpSpPr>
            <a:xfrm>
              <a:off x="0" y="0"/>
              <a:ext cx="1656001" cy="2448272"/>
              <a:chOff x="0" y="0"/>
              <a:chExt cx="1656001" cy="2448272"/>
            </a:xfrm>
          </p:grpSpPr>
          <p:sp>
            <p:nvSpPr>
              <p:cNvPr id="26662" name="Rectangle 17"/>
              <p:cNvSpPr/>
              <p:nvPr/>
            </p:nvSpPr>
            <p:spPr>
              <a:xfrm>
                <a:off x="1" y="0"/>
                <a:ext cx="1656000" cy="1584176"/>
              </a:xfrm>
              <a:prstGeom prst="rect">
                <a:avLst/>
              </a:prstGeom>
              <a:solidFill>
                <a:srgbClr val="7FBA00"/>
              </a:solidFill>
              <a:ln w="9525">
                <a:noFill/>
              </a:ln>
            </p:spPr>
            <p:txBody>
              <a:bodyPr lIns="91436" tIns="45718" rIns="91436" bIns="45718" anchor="ctr"/>
              <a:p>
                <a:pPr algn="ctr"/>
                <a:endParaRPr lang="zh-CN" altLang="zh-CN" sz="1700" dirty="0">
                  <a:solidFill>
                    <a:srgbClr val="FFFFFF"/>
                  </a:solidFill>
                  <a:latin typeface="Arial" panose="020B0604020202020204" pitchFamily="34" charset="0"/>
                  <a:ea typeface="Segoe UI" panose="020B0502040204020203" pitchFamily="34" charset="0"/>
                  <a:sym typeface="Segoe UI" panose="020B0502040204020203" pitchFamily="34" charset="0"/>
                </a:endParaRPr>
              </a:p>
            </p:txBody>
          </p:sp>
          <p:sp>
            <p:nvSpPr>
              <p:cNvPr id="26663" name="TechEd Tile"/>
              <p:cNvSpPr/>
              <p:nvPr/>
            </p:nvSpPr>
            <p:spPr>
              <a:xfrm>
                <a:off x="1" y="1728192"/>
                <a:ext cx="1656000" cy="720080"/>
              </a:xfrm>
              <a:prstGeom prst="rect">
                <a:avLst/>
              </a:prstGeom>
              <a:solidFill>
                <a:srgbClr val="FFFFFF"/>
              </a:solidFill>
              <a:ln w="9525">
                <a:noFill/>
              </a:ln>
            </p:spPr>
            <p:txBody>
              <a:bodyPr lIns="68547" tIns="34274" rIns="68547" bIns="34274" anchor="ctr"/>
              <a:p>
                <a:pPr algn="ctr"/>
                <a:endParaRPr lang="zh-CN" altLang="zh-CN" sz="1700" b="1" i="1" dirty="0">
                  <a:solidFill>
                    <a:srgbClr val="FFFFFF"/>
                  </a:solidFill>
                  <a:latin typeface="Segoe UI" panose="020B0502040204020203" pitchFamily="34" charset="0"/>
                  <a:ea typeface="Segoe UI" panose="020B0502040204020203" pitchFamily="34" charset="0"/>
                  <a:sym typeface="Segoe UI" panose="020B0502040204020203" pitchFamily="34" charset="0"/>
                </a:endParaRPr>
              </a:p>
            </p:txBody>
          </p:sp>
          <p:sp>
            <p:nvSpPr>
              <p:cNvPr id="26664" name="Text Placeholder 6"/>
              <p:cNvSpPr/>
              <p:nvPr/>
            </p:nvSpPr>
            <p:spPr>
              <a:xfrm>
                <a:off x="0" y="1728192"/>
                <a:ext cx="1656001" cy="720080"/>
              </a:xfrm>
              <a:prstGeom prst="rect">
                <a:avLst/>
              </a:prstGeom>
              <a:noFill/>
              <a:ln w="9525">
                <a:noFill/>
              </a:ln>
            </p:spPr>
            <p:txBody>
              <a:bodyPr lIns="0" tIns="0" rIns="0" bIns="0" anchor="ctr"/>
              <a:p>
                <a:pPr algn="ctr"/>
                <a:r>
                  <a:rPr lang="zh-CN" altLang="en-US" sz="2400" b="1" dirty="0">
                    <a:solidFill>
                      <a:srgbClr val="7FBA00"/>
                    </a:solidFill>
                    <a:latin typeface="微软雅黑" panose="020B0503020204020204" pitchFamily="34" charset="-122"/>
                    <a:ea typeface="微软雅黑" panose="020B0503020204020204" pitchFamily="34" charset="-122"/>
                    <a:sym typeface="微软雅黑" panose="020B0503020204020204" pitchFamily="34" charset="-122"/>
                  </a:rPr>
                  <a:t>工作说明</a:t>
                </a:r>
                <a:endParaRPr lang="en-US" altLang="zh-CN" dirty="0">
                  <a:latin typeface="Arial" panose="020B0604020202020204" pitchFamily="34" charset="0"/>
                </a:endParaRPr>
              </a:p>
            </p:txBody>
          </p:sp>
        </p:grpSp>
        <p:pic>
          <p:nvPicPr>
            <p:cNvPr id="26661" name="图片 11"/>
            <p:cNvPicPr>
              <a:picLocks noChangeAspect="1"/>
            </p:cNvPicPr>
            <p:nvPr/>
          </p:nvPicPr>
          <p:blipFill>
            <a:blip r:embed="rId7">
              <a:biLevel thresh="50000"/>
              <a:grayscl/>
            </a:blip>
            <a:stretch>
              <a:fillRect/>
            </a:stretch>
          </p:blipFill>
          <p:spPr>
            <a:xfrm>
              <a:off x="384963" y="323198"/>
              <a:ext cx="982547" cy="982547"/>
            </a:xfrm>
            <a:prstGeom prst="rect">
              <a:avLst/>
            </a:prstGeom>
            <a:noFill/>
            <a:ln w="9525">
              <a:noFill/>
            </a:ln>
          </p:spPr>
        </p:pic>
      </p:grpSp>
      <p:grpSp>
        <p:nvGrpSpPr>
          <p:cNvPr id="26642" name="Group 32"/>
          <p:cNvGrpSpPr/>
          <p:nvPr/>
        </p:nvGrpSpPr>
        <p:grpSpPr>
          <a:xfrm>
            <a:off x="8153400" y="2781300"/>
            <a:ext cx="1655763" cy="2447925"/>
            <a:chOff x="0" y="0"/>
            <a:chExt cx="1656001" cy="2448272"/>
          </a:xfrm>
        </p:grpSpPr>
        <p:grpSp>
          <p:nvGrpSpPr>
            <p:cNvPr id="26655" name="Group 33"/>
            <p:cNvGrpSpPr/>
            <p:nvPr/>
          </p:nvGrpSpPr>
          <p:grpSpPr>
            <a:xfrm>
              <a:off x="0" y="0"/>
              <a:ext cx="1656001" cy="2448272"/>
              <a:chOff x="0" y="0"/>
              <a:chExt cx="1656001" cy="2448272"/>
            </a:xfrm>
          </p:grpSpPr>
          <p:sp>
            <p:nvSpPr>
              <p:cNvPr id="26657" name="Rectangle 17"/>
              <p:cNvSpPr/>
              <p:nvPr/>
            </p:nvSpPr>
            <p:spPr>
              <a:xfrm>
                <a:off x="1" y="0"/>
                <a:ext cx="1656000" cy="1584176"/>
              </a:xfrm>
              <a:prstGeom prst="rect">
                <a:avLst/>
              </a:prstGeom>
              <a:solidFill>
                <a:srgbClr val="7FBA00"/>
              </a:solidFill>
              <a:ln w="9525">
                <a:noFill/>
              </a:ln>
            </p:spPr>
            <p:txBody>
              <a:bodyPr lIns="91436" tIns="45718" rIns="91436" bIns="45718" anchor="ctr"/>
              <a:p>
                <a:pPr algn="ctr"/>
                <a:endParaRPr lang="zh-CN" altLang="zh-CN" sz="1700" dirty="0">
                  <a:solidFill>
                    <a:srgbClr val="FFFFFF"/>
                  </a:solidFill>
                  <a:latin typeface="Arial" panose="020B0604020202020204" pitchFamily="34" charset="0"/>
                  <a:ea typeface="Segoe UI" panose="020B0502040204020203" pitchFamily="34" charset="0"/>
                  <a:sym typeface="Segoe UI" panose="020B0502040204020203" pitchFamily="34" charset="0"/>
                </a:endParaRPr>
              </a:p>
            </p:txBody>
          </p:sp>
          <p:sp>
            <p:nvSpPr>
              <p:cNvPr id="26658" name="TechEd Tile"/>
              <p:cNvSpPr/>
              <p:nvPr/>
            </p:nvSpPr>
            <p:spPr>
              <a:xfrm>
                <a:off x="1" y="1728192"/>
                <a:ext cx="1656000" cy="720080"/>
              </a:xfrm>
              <a:prstGeom prst="rect">
                <a:avLst/>
              </a:prstGeom>
              <a:solidFill>
                <a:srgbClr val="FFFFFF"/>
              </a:solidFill>
              <a:ln w="9525">
                <a:noFill/>
              </a:ln>
            </p:spPr>
            <p:txBody>
              <a:bodyPr lIns="68547" tIns="34274" rIns="68547" bIns="34274" anchor="ctr"/>
              <a:p>
                <a:pPr algn="ctr"/>
                <a:endParaRPr lang="zh-CN" altLang="zh-CN" sz="1700" b="1" i="1" dirty="0">
                  <a:solidFill>
                    <a:srgbClr val="FFFFFF"/>
                  </a:solidFill>
                  <a:latin typeface="Segoe UI" panose="020B0502040204020203" pitchFamily="34" charset="0"/>
                  <a:ea typeface="Segoe UI" panose="020B0502040204020203" pitchFamily="34" charset="0"/>
                  <a:sym typeface="Segoe UI" panose="020B0502040204020203" pitchFamily="34" charset="0"/>
                </a:endParaRPr>
              </a:p>
            </p:txBody>
          </p:sp>
          <p:sp>
            <p:nvSpPr>
              <p:cNvPr id="26659" name="Text Placeholder 6"/>
              <p:cNvSpPr/>
              <p:nvPr/>
            </p:nvSpPr>
            <p:spPr>
              <a:xfrm>
                <a:off x="0" y="1728192"/>
                <a:ext cx="1656001" cy="720080"/>
              </a:xfrm>
              <a:prstGeom prst="rect">
                <a:avLst/>
              </a:prstGeom>
              <a:noFill/>
              <a:ln w="9525">
                <a:noFill/>
              </a:ln>
            </p:spPr>
            <p:txBody>
              <a:bodyPr lIns="0" tIns="0" rIns="0" bIns="0" anchor="ctr"/>
              <a:p>
                <a:pPr algn="ctr"/>
                <a:r>
                  <a:rPr lang="zh-CN" altLang="en-US" sz="2400" b="1" dirty="0">
                    <a:solidFill>
                      <a:srgbClr val="7FBA00"/>
                    </a:solidFill>
                    <a:latin typeface="微软雅黑" panose="020B0503020204020204" pitchFamily="34" charset="-122"/>
                    <a:ea typeface="微软雅黑" panose="020B0503020204020204" pitchFamily="34" charset="-122"/>
                    <a:sym typeface="微软雅黑" panose="020B0503020204020204" pitchFamily="34" charset="-122"/>
                  </a:rPr>
                  <a:t>督查要点</a:t>
                </a:r>
                <a:endParaRPr lang="en-US" altLang="zh-CN" dirty="0">
                  <a:latin typeface="Arial" panose="020B0604020202020204" pitchFamily="34" charset="0"/>
                </a:endParaRPr>
              </a:p>
            </p:txBody>
          </p:sp>
        </p:grpSp>
        <p:pic>
          <p:nvPicPr>
            <p:cNvPr id="26656" name="图片 13"/>
            <p:cNvPicPr>
              <a:picLocks noChangeAspect="1"/>
            </p:cNvPicPr>
            <p:nvPr/>
          </p:nvPicPr>
          <p:blipFill>
            <a:blip r:embed="rId8">
              <a:biLevel thresh="50000"/>
              <a:grayscl/>
            </a:blip>
            <a:stretch>
              <a:fillRect/>
            </a:stretch>
          </p:blipFill>
          <p:spPr>
            <a:xfrm>
              <a:off x="257748" y="256434"/>
              <a:ext cx="1071354" cy="1071354"/>
            </a:xfrm>
            <a:prstGeom prst="rect">
              <a:avLst/>
            </a:prstGeom>
            <a:noFill/>
            <a:ln w="9525">
              <a:noFill/>
            </a:ln>
          </p:spPr>
        </p:pic>
      </p:grpSp>
      <p:grpSp>
        <p:nvGrpSpPr>
          <p:cNvPr id="26643" name="Group 38"/>
          <p:cNvGrpSpPr/>
          <p:nvPr/>
        </p:nvGrpSpPr>
        <p:grpSpPr>
          <a:xfrm>
            <a:off x="9913938" y="2781300"/>
            <a:ext cx="1655762" cy="2447925"/>
            <a:chOff x="0" y="0"/>
            <a:chExt cx="1656001" cy="2448272"/>
          </a:xfrm>
        </p:grpSpPr>
        <p:grpSp>
          <p:nvGrpSpPr>
            <p:cNvPr id="26650" name="Group 39"/>
            <p:cNvGrpSpPr/>
            <p:nvPr/>
          </p:nvGrpSpPr>
          <p:grpSpPr>
            <a:xfrm>
              <a:off x="0" y="0"/>
              <a:ext cx="1656001" cy="2448272"/>
              <a:chOff x="0" y="0"/>
              <a:chExt cx="1656001" cy="2448272"/>
            </a:xfrm>
          </p:grpSpPr>
          <p:sp>
            <p:nvSpPr>
              <p:cNvPr id="26652" name="Rectangle 17"/>
              <p:cNvSpPr/>
              <p:nvPr/>
            </p:nvSpPr>
            <p:spPr>
              <a:xfrm>
                <a:off x="1" y="0"/>
                <a:ext cx="1656000" cy="1584176"/>
              </a:xfrm>
              <a:prstGeom prst="rect">
                <a:avLst/>
              </a:prstGeom>
              <a:solidFill>
                <a:srgbClr val="7FBA00"/>
              </a:solidFill>
              <a:ln w="9525">
                <a:noFill/>
              </a:ln>
            </p:spPr>
            <p:txBody>
              <a:bodyPr lIns="91436" tIns="45718" rIns="91436" bIns="45718" anchor="ctr"/>
              <a:p>
                <a:pPr algn="ctr"/>
                <a:endParaRPr lang="zh-CN" altLang="zh-CN" sz="1700" dirty="0">
                  <a:solidFill>
                    <a:srgbClr val="FFFFFF"/>
                  </a:solidFill>
                  <a:latin typeface="Arial" panose="020B0604020202020204" pitchFamily="34" charset="0"/>
                  <a:ea typeface="Segoe UI" panose="020B0502040204020203" pitchFamily="34" charset="0"/>
                  <a:sym typeface="Segoe UI" panose="020B0502040204020203" pitchFamily="34" charset="0"/>
                </a:endParaRPr>
              </a:p>
            </p:txBody>
          </p:sp>
          <p:sp>
            <p:nvSpPr>
              <p:cNvPr id="26653" name="TechEd Tile"/>
              <p:cNvSpPr/>
              <p:nvPr/>
            </p:nvSpPr>
            <p:spPr>
              <a:xfrm>
                <a:off x="1" y="1728192"/>
                <a:ext cx="1656000" cy="720080"/>
              </a:xfrm>
              <a:prstGeom prst="rect">
                <a:avLst/>
              </a:prstGeom>
              <a:solidFill>
                <a:srgbClr val="FFFFFF"/>
              </a:solidFill>
              <a:ln w="9525">
                <a:noFill/>
              </a:ln>
            </p:spPr>
            <p:txBody>
              <a:bodyPr lIns="68547" tIns="34274" rIns="68547" bIns="34274" anchor="ctr"/>
              <a:p>
                <a:pPr algn="ctr"/>
                <a:endParaRPr lang="zh-CN" altLang="zh-CN" sz="1700" b="1" i="1" dirty="0">
                  <a:solidFill>
                    <a:srgbClr val="FFFFFF"/>
                  </a:solidFill>
                  <a:latin typeface="Segoe UI" panose="020B0502040204020203" pitchFamily="34" charset="0"/>
                  <a:ea typeface="Segoe UI" panose="020B0502040204020203" pitchFamily="34" charset="0"/>
                  <a:sym typeface="Segoe UI" panose="020B0502040204020203" pitchFamily="34" charset="0"/>
                </a:endParaRPr>
              </a:p>
            </p:txBody>
          </p:sp>
          <p:sp>
            <p:nvSpPr>
              <p:cNvPr id="26654" name="Text Placeholder 6"/>
              <p:cNvSpPr/>
              <p:nvPr/>
            </p:nvSpPr>
            <p:spPr>
              <a:xfrm>
                <a:off x="0" y="1728192"/>
                <a:ext cx="1656001" cy="720080"/>
              </a:xfrm>
              <a:prstGeom prst="rect">
                <a:avLst/>
              </a:prstGeom>
              <a:noFill/>
              <a:ln w="9525">
                <a:noFill/>
              </a:ln>
            </p:spPr>
            <p:txBody>
              <a:bodyPr lIns="0" tIns="0" rIns="0" bIns="0" anchor="ctr"/>
              <a:p>
                <a:pPr algn="ctr"/>
                <a:r>
                  <a:rPr lang="zh-CN" altLang="en-US" sz="2400" b="1" dirty="0">
                    <a:solidFill>
                      <a:srgbClr val="7FBA00"/>
                    </a:solidFill>
                    <a:latin typeface="微软雅黑" panose="020B0503020204020204" pitchFamily="34" charset="-122"/>
                    <a:ea typeface="微软雅黑" panose="020B0503020204020204" pitchFamily="34" charset="-122"/>
                    <a:sym typeface="微软雅黑" panose="020B0503020204020204" pitchFamily="34" charset="-122"/>
                  </a:rPr>
                  <a:t>附表附件</a:t>
                </a:r>
                <a:endParaRPr lang="en-US" altLang="zh-CN" dirty="0">
                  <a:latin typeface="Arial" panose="020B0604020202020204" pitchFamily="34" charset="0"/>
                </a:endParaRPr>
              </a:p>
            </p:txBody>
          </p:sp>
        </p:grpSp>
        <p:pic>
          <p:nvPicPr>
            <p:cNvPr id="26651" name="图片 14"/>
            <p:cNvPicPr>
              <a:picLocks noChangeAspect="1"/>
            </p:cNvPicPr>
            <p:nvPr/>
          </p:nvPicPr>
          <p:blipFill>
            <a:blip r:embed="rId9">
              <a:biLevel thresh="50000"/>
              <a:grayscl/>
            </a:blip>
            <a:stretch>
              <a:fillRect/>
            </a:stretch>
          </p:blipFill>
          <p:spPr>
            <a:xfrm>
              <a:off x="292799" y="273783"/>
              <a:ext cx="1031962" cy="1031962"/>
            </a:xfrm>
            <a:prstGeom prst="rect">
              <a:avLst/>
            </a:prstGeom>
            <a:noFill/>
            <a:ln w="9525">
              <a:noFill/>
            </a:ln>
          </p:spPr>
        </p:pic>
      </p:grpSp>
      <p:grpSp>
        <p:nvGrpSpPr>
          <p:cNvPr id="26644" name="Group 44"/>
          <p:cNvGrpSpPr/>
          <p:nvPr/>
        </p:nvGrpSpPr>
        <p:grpSpPr>
          <a:xfrm>
            <a:off x="6391275" y="2781300"/>
            <a:ext cx="1655763" cy="2447925"/>
            <a:chOff x="0" y="0"/>
            <a:chExt cx="1656001" cy="2448272"/>
          </a:xfrm>
        </p:grpSpPr>
        <p:grpSp>
          <p:nvGrpSpPr>
            <p:cNvPr id="26645" name="Group 45"/>
            <p:cNvGrpSpPr/>
            <p:nvPr/>
          </p:nvGrpSpPr>
          <p:grpSpPr>
            <a:xfrm>
              <a:off x="0" y="0"/>
              <a:ext cx="1656001" cy="2448272"/>
              <a:chOff x="0" y="0"/>
              <a:chExt cx="1656001" cy="2448272"/>
            </a:xfrm>
          </p:grpSpPr>
          <p:sp>
            <p:nvSpPr>
              <p:cNvPr id="26647" name="Rectangle 17"/>
              <p:cNvSpPr/>
              <p:nvPr/>
            </p:nvSpPr>
            <p:spPr>
              <a:xfrm>
                <a:off x="1" y="0"/>
                <a:ext cx="1656000" cy="1584176"/>
              </a:xfrm>
              <a:prstGeom prst="rect">
                <a:avLst/>
              </a:prstGeom>
              <a:solidFill>
                <a:srgbClr val="7FBA00"/>
              </a:solidFill>
              <a:ln w="9525">
                <a:noFill/>
              </a:ln>
            </p:spPr>
            <p:txBody>
              <a:bodyPr lIns="91436" tIns="45718" rIns="91436" bIns="45718" anchor="ctr"/>
              <a:p>
                <a:pPr algn="ctr"/>
                <a:endParaRPr lang="zh-CN" altLang="zh-CN" sz="1700" dirty="0">
                  <a:solidFill>
                    <a:srgbClr val="FFFFFF"/>
                  </a:solidFill>
                  <a:latin typeface="Arial" panose="020B0604020202020204" pitchFamily="34" charset="0"/>
                  <a:ea typeface="Segoe UI" panose="020B0502040204020203" pitchFamily="34" charset="0"/>
                  <a:sym typeface="Segoe UI" panose="020B0502040204020203" pitchFamily="34" charset="0"/>
                </a:endParaRPr>
              </a:p>
            </p:txBody>
          </p:sp>
          <p:sp>
            <p:nvSpPr>
              <p:cNvPr id="26648" name="TechEd Tile"/>
              <p:cNvSpPr/>
              <p:nvPr/>
            </p:nvSpPr>
            <p:spPr>
              <a:xfrm>
                <a:off x="1" y="1728192"/>
                <a:ext cx="1656000" cy="720080"/>
              </a:xfrm>
              <a:prstGeom prst="rect">
                <a:avLst/>
              </a:prstGeom>
              <a:solidFill>
                <a:srgbClr val="FFFFFF"/>
              </a:solidFill>
              <a:ln w="9525">
                <a:noFill/>
              </a:ln>
            </p:spPr>
            <p:txBody>
              <a:bodyPr lIns="68547" tIns="34274" rIns="68547" bIns="34274" anchor="ctr"/>
              <a:p>
                <a:pPr algn="ctr"/>
                <a:endParaRPr lang="zh-CN" altLang="zh-CN" sz="1700" b="1" i="1" dirty="0">
                  <a:solidFill>
                    <a:srgbClr val="FFFFFF"/>
                  </a:solidFill>
                  <a:latin typeface="Segoe UI" panose="020B0502040204020203" pitchFamily="34" charset="0"/>
                  <a:ea typeface="Segoe UI" panose="020B0502040204020203" pitchFamily="34" charset="0"/>
                  <a:sym typeface="Segoe UI" panose="020B0502040204020203" pitchFamily="34" charset="0"/>
                </a:endParaRPr>
              </a:p>
            </p:txBody>
          </p:sp>
          <p:sp>
            <p:nvSpPr>
              <p:cNvPr id="26649" name="Text Placeholder 6"/>
              <p:cNvSpPr/>
              <p:nvPr/>
            </p:nvSpPr>
            <p:spPr>
              <a:xfrm>
                <a:off x="0" y="1728192"/>
                <a:ext cx="1656001" cy="720080"/>
              </a:xfrm>
              <a:prstGeom prst="rect">
                <a:avLst/>
              </a:prstGeom>
              <a:noFill/>
              <a:ln w="9525">
                <a:noFill/>
              </a:ln>
            </p:spPr>
            <p:txBody>
              <a:bodyPr lIns="0" tIns="0" rIns="0" bIns="0" anchor="ctr"/>
              <a:p>
                <a:pPr algn="ctr"/>
                <a:r>
                  <a:rPr lang="zh-CN" altLang="en-US" sz="2400" b="1" dirty="0">
                    <a:solidFill>
                      <a:srgbClr val="7FBA00"/>
                    </a:solidFill>
                    <a:latin typeface="微软雅黑" panose="020B0503020204020204" pitchFamily="34" charset="-122"/>
                    <a:ea typeface="微软雅黑" panose="020B0503020204020204" pitchFamily="34" charset="-122"/>
                    <a:sym typeface="微软雅黑" panose="020B0503020204020204" pitchFamily="34" charset="-122"/>
                  </a:rPr>
                  <a:t>工作警示</a:t>
                </a:r>
                <a:endParaRPr lang="en-US" altLang="zh-CN" dirty="0">
                  <a:latin typeface="Arial" panose="020B0604020202020204" pitchFamily="34" charset="0"/>
                </a:endParaRPr>
              </a:p>
            </p:txBody>
          </p:sp>
        </p:grpSp>
        <p:pic>
          <p:nvPicPr>
            <p:cNvPr id="26646" name="图片 3"/>
            <p:cNvPicPr>
              <a:picLocks noChangeAspect="1"/>
            </p:cNvPicPr>
            <p:nvPr/>
          </p:nvPicPr>
          <p:blipFill>
            <a:blip r:embed="rId10">
              <a:biLevel thresh="50000"/>
              <a:grayscl/>
            </a:blip>
            <a:stretch>
              <a:fillRect/>
            </a:stretch>
          </p:blipFill>
          <p:spPr>
            <a:xfrm>
              <a:off x="311910" y="311042"/>
              <a:ext cx="1016746" cy="1016746"/>
            </a:xfrm>
            <a:prstGeom prst="rect">
              <a:avLst/>
            </a:prstGeom>
            <a:noFill/>
            <a:ln w="9525">
              <a:noFill/>
            </a:ln>
          </p:spPr>
        </p:pic>
      </p:grpSp>
    </p:spTree>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27650" name="Rectangle 8"/>
          <p:cNvSpPr/>
          <p:nvPr/>
        </p:nvSpPr>
        <p:spPr>
          <a:xfrm>
            <a:off x="1128713" y="-9525"/>
            <a:ext cx="1871662" cy="974725"/>
          </a:xfrm>
          <a:prstGeom prst="rect">
            <a:avLst/>
          </a:prstGeom>
          <a:solidFill>
            <a:srgbClr val="7FBA00"/>
          </a:solidFill>
          <a:ln w="9525">
            <a:noFill/>
          </a:ln>
        </p:spPr>
        <p:txBody>
          <a:bodyPr lIns="91436" tIns="45718" rIns="91436" bIns="45718" anchor="ctr"/>
          <a:p>
            <a:endParaRPr lang="zh-CN" altLang="zh-CN" sz="2200" dirty="0">
              <a:solidFill>
                <a:srgbClr val="FFFFFF"/>
              </a:solidFill>
              <a:latin typeface="Calibri" panose="020F0502020204030204" pitchFamily="34" charset="0"/>
              <a:sym typeface="Calibri" panose="020F0502020204030204" pitchFamily="34" charset="0"/>
            </a:endParaRPr>
          </a:p>
        </p:txBody>
      </p:sp>
      <p:sp>
        <p:nvSpPr>
          <p:cNvPr id="27651" name="TextBox 15"/>
          <p:cNvSpPr/>
          <p:nvPr/>
        </p:nvSpPr>
        <p:spPr>
          <a:xfrm>
            <a:off x="11091863" y="6330950"/>
            <a:ext cx="844550" cy="338138"/>
          </a:xfrm>
          <a:prstGeom prst="rect">
            <a:avLst/>
          </a:prstGeom>
          <a:noFill/>
          <a:ln w="9525">
            <a:noFill/>
          </a:ln>
        </p:spPr>
        <p:txBody>
          <a:bodyPr wrap="none">
            <a:spAutoFit/>
          </a:bodyPr>
          <a:p>
            <a:r>
              <a:rPr lang="zh-CN" altLang="zh-CN" sz="1600" dirty="0">
                <a:solidFill>
                  <a:srgbClr val="BFBFBF"/>
                </a:solidFill>
                <a:latin typeface="Calibri" panose="020F0502020204030204" pitchFamily="34" charset="0"/>
                <a:sym typeface="Calibri" panose="020F0502020204030204" pitchFamily="34" charset="0"/>
              </a:rPr>
              <a:t>—  </a:t>
            </a:r>
            <a:r>
              <a:rPr lang="zh-CN" altLang="zh-CN" sz="1600" dirty="0">
                <a:solidFill>
                  <a:srgbClr val="BFBFBF"/>
                </a:solidFill>
                <a:latin typeface="Calibri" panose="020F0502020204030204" pitchFamily="34" charset="0"/>
                <a:sym typeface="宋体" panose="02010600030101010101" pitchFamily="2" charset="-122"/>
              </a:rPr>
              <a:t>* </a:t>
            </a:r>
            <a:r>
              <a:rPr lang="zh-CN" altLang="zh-CN" sz="1600" dirty="0">
                <a:solidFill>
                  <a:srgbClr val="BFBFBF"/>
                </a:solidFill>
                <a:latin typeface="Calibri" panose="020F0502020204030204" pitchFamily="34" charset="0"/>
                <a:sym typeface="Calibri" panose="020F0502020204030204" pitchFamily="34" charset="0"/>
              </a:rPr>
              <a:t>—</a:t>
            </a:r>
            <a:r>
              <a:rPr lang="zh-CN" altLang="zh-CN" sz="1600" dirty="0">
                <a:solidFill>
                  <a:srgbClr val="BFBFBF"/>
                </a:solidFill>
                <a:latin typeface="Calibri" panose="020F0502020204030204" pitchFamily="34" charset="0"/>
                <a:sym typeface="宋体" panose="02010600030101010101" pitchFamily="2" charset="-122"/>
              </a:rPr>
              <a:t> </a:t>
            </a:r>
            <a:endParaRPr lang="zh-CN" altLang="zh-CN" dirty="0">
              <a:latin typeface="Arial" panose="020B0604020202020204" pitchFamily="34" charset="0"/>
            </a:endParaRPr>
          </a:p>
        </p:txBody>
      </p:sp>
      <p:sp>
        <p:nvSpPr>
          <p:cNvPr id="27652" name="TextBox 12"/>
          <p:cNvSpPr/>
          <p:nvPr/>
        </p:nvSpPr>
        <p:spPr>
          <a:xfrm>
            <a:off x="11106150" y="476250"/>
            <a:ext cx="895350" cy="369888"/>
          </a:xfrm>
          <a:prstGeom prst="rect">
            <a:avLst/>
          </a:prstGeom>
          <a:noFill/>
          <a:ln w="9525">
            <a:noFill/>
          </a:ln>
        </p:spPr>
        <p:txBody>
          <a:bodyPr>
            <a:spAutoFit/>
          </a:bodyPr>
          <a:p>
            <a:r>
              <a:rPr lang="zh-CN" altLang="zh-CN" dirty="0">
                <a:solidFill>
                  <a:srgbClr val="D8D8D8"/>
                </a:solidFill>
                <a:latin typeface="Broadway" pitchFamily="82" charset="0"/>
                <a:ea typeface="楷体" panose="02010609060101010101" pitchFamily="49" charset="-122"/>
                <a:sym typeface="经典繁仿黑" pitchFamily="1" charset="-122"/>
              </a:rPr>
              <a:t>LOGO</a:t>
            </a:r>
            <a:endParaRPr lang="zh-CN" altLang="zh-CN" dirty="0">
              <a:latin typeface="Arial" panose="020B0604020202020204" pitchFamily="34" charset="0"/>
            </a:endParaRPr>
          </a:p>
        </p:txBody>
      </p:sp>
      <p:sp>
        <p:nvSpPr>
          <p:cNvPr id="27653" name="TextBox 3"/>
          <p:cNvSpPr/>
          <p:nvPr/>
        </p:nvSpPr>
        <p:spPr>
          <a:xfrm>
            <a:off x="1128713" y="396875"/>
            <a:ext cx="1871662" cy="584200"/>
          </a:xfrm>
          <a:prstGeom prst="rect">
            <a:avLst/>
          </a:prstGeom>
          <a:noFill/>
          <a:ln w="9525">
            <a:noFill/>
          </a:ln>
        </p:spPr>
        <p:txBody>
          <a:bodyPr>
            <a:spAutoFit/>
          </a:bodyPr>
          <a:p>
            <a:r>
              <a:rPr lang="zh-CN" altLang="zh-CN" sz="32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标准化</a:t>
            </a:r>
            <a:endParaRPr lang="zh-CN" altLang="zh-CN" dirty="0">
              <a:latin typeface="Arial" panose="020B0604020202020204" pitchFamily="34" charset="0"/>
            </a:endParaRPr>
          </a:p>
        </p:txBody>
      </p:sp>
      <p:pic>
        <p:nvPicPr>
          <p:cNvPr id="27654" name="Picture 8">
            <a:hlinkClick r:id="" action="ppaction://hlinkshowjump?jump=nextslide"/>
          </p:cNvPr>
          <p:cNvPicPr>
            <a:picLocks noChangeAspect="1"/>
          </p:cNvPicPr>
          <p:nvPr/>
        </p:nvPicPr>
        <p:blipFill>
          <a:blip r:embed="rId2"/>
          <a:srcRect l="-1076" t="-1851"/>
          <a:stretch>
            <a:fillRect/>
          </a:stretch>
        </p:blipFill>
        <p:spPr>
          <a:xfrm>
            <a:off x="150813" y="80963"/>
            <a:ext cx="785812" cy="792162"/>
          </a:xfrm>
          <a:prstGeom prst="rect">
            <a:avLst/>
          </a:prstGeom>
          <a:noFill/>
          <a:ln w="9525">
            <a:noFill/>
          </a:ln>
        </p:spPr>
      </p:pic>
      <p:pic>
        <p:nvPicPr>
          <p:cNvPr id="27655" name="Picture 8">
            <a:hlinkClick r:id="" action="ppaction://hlinkshowjump?jump=previousslide"/>
          </p:cNvPr>
          <p:cNvPicPr/>
          <p:nvPr/>
        </p:nvPicPr>
        <p:blipFill>
          <a:blip r:embed="rId3"/>
          <a:srcRect r="-1076"/>
          <a:stretch>
            <a:fillRect/>
          </a:stretch>
        </p:blipFill>
        <p:spPr>
          <a:xfrm>
            <a:off x="274638" y="6200775"/>
            <a:ext cx="468312" cy="468313"/>
          </a:xfrm>
          <a:prstGeom prst="rect">
            <a:avLst/>
          </a:prstGeom>
          <a:noFill/>
          <a:ln w="9525">
            <a:noFill/>
          </a:ln>
        </p:spPr>
      </p:pic>
      <p:sp>
        <p:nvSpPr>
          <p:cNvPr id="27656" name="文本框 26"/>
          <p:cNvSpPr/>
          <p:nvPr/>
        </p:nvSpPr>
        <p:spPr>
          <a:xfrm>
            <a:off x="1128713" y="117475"/>
            <a:ext cx="1871662" cy="338138"/>
          </a:xfrm>
          <a:prstGeom prst="rect">
            <a:avLst/>
          </a:prstGeom>
          <a:noFill/>
          <a:ln w="9525">
            <a:noFill/>
          </a:ln>
        </p:spPr>
        <p:txBody>
          <a:bodyPr>
            <a:spAutoFit/>
          </a:bodyPr>
          <a:p>
            <a:r>
              <a:rPr lang="zh-CN" altLang="zh-CN"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第二章</a:t>
            </a:r>
            <a:endParaRPr lang="zh-CN" altLang="zh-CN" dirty="0">
              <a:latin typeface="Arial" panose="020B0604020202020204" pitchFamily="34" charset="0"/>
            </a:endParaRPr>
          </a:p>
        </p:txBody>
      </p:sp>
      <p:sp>
        <p:nvSpPr>
          <p:cNvPr id="27657" name="矩形 27"/>
          <p:cNvSpPr/>
          <p:nvPr/>
        </p:nvSpPr>
        <p:spPr>
          <a:xfrm>
            <a:off x="1128713" y="1052513"/>
            <a:ext cx="11066462" cy="98425"/>
          </a:xfrm>
          <a:prstGeom prst="rect">
            <a:avLst/>
          </a:prstGeom>
          <a:solidFill>
            <a:srgbClr val="7FBA00"/>
          </a:solidFill>
          <a:ln w="9525">
            <a:noFill/>
          </a:ln>
        </p:spPr>
        <p:txBody>
          <a:bodyPr lIns="91436" tIns="45718" rIns="91436" bIns="45718" anchor="ctr"/>
          <a:p>
            <a:endParaRPr lang="zh-CN" altLang="zh-CN" sz="2200" dirty="0">
              <a:solidFill>
                <a:srgbClr val="FFFFFF"/>
              </a:solidFill>
              <a:latin typeface="宋体" panose="02010600030101010101" pitchFamily="2" charset="-122"/>
              <a:sym typeface="宋体" panose="02010600030101010101" pitchFamily="2" charset="-122"/>
            </a:endParaRPr>
          </a:p>
        </p:txBody>
      </p:sp>
      <p:sp>
        <p:nvSpPr>
          <p:cNvPr id="27658" name="矩形 10"/>
          <p:cNvSpPr/>
          <p:nvPr/>
        </p:nvSpPr>
        <p:spPr>
          <a:xfrm>
            <a:off x="3505200" y="620713"/>
            <a:ext cx="3479800" cy="349250"/>
          </a:xfrm>
          <a:prstGeom prst="rect">
            <a:avLst/>
          </a:prstGeom>
          <a:noFill/>
          <a:ln w="9525">
            <a:noFill/>
          </a:ln>
        </p:spPr>
        <p:txBody>
          <a:bodyPr tIns="36000" bIns="36000">
            <a:spAutoFit/>
          </a:bodyPr>
          <a:p>
            <a:r>
              <a:rPr lang="zh-CN" altLang="zh-CN"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第四节   岗位工作手册</a:t>
            </a:r>
            <a:endParaRPr lang="zh-CN" altLang="zh-CN" dirty="0">
              <a:latin typeface="Arial" panose="020B0604020202020204" pitchFamily="34" charset="0"/>
            </a:endParaRPr>
          </a:p>
        </p:txBody>
      </p:sp>
      <p:sp>
        <p:nvSpPr>
          <p:cNvPr id="27659" name="Title Tile"/>
          <p:cNvSpPr/>
          <p:nvPr/>
        </p:nvSpPr>
        <p:spPr>
          <a:xfrm>
            <a:off x="3211513" y="2955925"/>
            <a:ext cx="7997825" cy="2116138"/>
          </a:xfrm>
          <a:prstGeom prst="rect">
            <a:avLst/>
          </a:prstGeom>
          <a:solidFill>
            <a:srgbClr val="FFFFFF"/>
          </a:solidFill>
          <a:ln w="9525">
            <a:noFill/>
          </a:ln>
        </p:spPr>
        <p:txBody>
          <a:bodyPr lIns="68547" tIns="34274" rIns="68547" bIns="34274" anchor="ctr"/>
          <a:p>
            <a:pPr algn="ctr"/>
            <a:endParaRPr lang="zh-CN" altLang="zh-CN" sz="1700" b="1" i="1" dirty="0">
              <a:solidFill>
                <a:srgbClr val="FFFFFF"/>
              </a:solidFill>
              <a:latin typeface="Segoe UI" panose="020B0502040204020203" pitchFamily="34" charset="0"/>
              <a:ea typeface="Segoe UI" panose="020B0502040204020203" pitchFamily="34" charset="0"/>
              <a:sym typeface="Segoe UI" panose="020B0502040204020203" pitchFamily="34" charset="0"/>
            </a:endParaRPr>
          </a:p>
        </p:txBody>
      </p:sp>
      <p:sp>
        <p:nvSpPr>
          <p:cNvPr id="27660" name="Arrow Bar"/>
          <p:cNvSpPr/>
          <p:nvPr/>
        </p:nvSpPr>
        <p:spPr>
          <a:xfrm>
            <a:off x="3211513" y="1700213"/>
            <a:ext cx="7997825" cy="1125537"/>
          </a:xfrm>
          <a:prstGeom prst="rect">
            <a:avLst/>
          </a:prstGeom>
          <a:solidFill>
            <a:srgbClr val="7FBA00"/>
          </a:solidFill>
          <a:ln w="9525">
            <a:noFill/>
          </a:ln>
        </p:spPr>
        <p:txBody>
          <a:bodyPr lIns="68547" tIns="34274" rIns="68547" bIns="34274" anchor="ctr"/>
          <a:p>
            <a:pPr algn="ctr"/>
            <a:endParaRPr lang="zh-CN" altLang="zh-CN" sz="1700" b="1" i="1" dirty="0">
              <a:solidFill>
                <a:srgbClr val="FFFFFF"/>
              </a:solidFill>
              <a:latin typeface="Segoe UI" panose="020B0502040204020203" pitchFamily="34" charset="0"/>
              <a:ea typeface="Segoe UI" panose="020B0502040204020203" pitchFamily="34" charset="0"/>
              <a:sym typeface="Segoe UI" panose="020B0502040204020203" pitchFamily="34" charset="0"/>
            </a:endParaRPr>
          </a:p>
        </p:txBody>
      </p:sp>
      <p:sp>
        <p:nvSpPr>
          <p:cNvPr id="27661" name="Text Placeholder 6"/>
          <p:cNvSpPr/>
          <p:nvPr/>
        </p:nvSpPr>
        <p:spPr>
          <a:xfrm>
            <a:off x="3360738" y="1755775"/>
            <a:ext cx="4329112" cy="1033463"/>
          </a:xfrm>
          <a:prstGeom prst="rect">
            <a:avLst/>
          </a:prstGeom>
          <a:noFill/>
          <a:ln w="9525">
            <a:noFill/>
          </a:ln>
        </p:spPr>
        <p:txBody>
          <a:bodyPr lIns="0" tIns="0" rIns="0" bIns="0" anchor="ctr"/>
          <a:p>
            <a:r>
              <a:rPr lang="zh-CN" altLang="en-US" sz="36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岗位概况</a:t>
            </a:r>
            <a:endParaRPr lang="zh-CN" altLang="en-US" dirty="0">
              <a:latin typeface="Arial" panose="020B0604020202020204" pitchFamily="34" charset="0"/>
            </a:endParaRPr>
          </a:p>
        </p:txBody>
      </p:sp>
      <p:sp>
        <p:nvSpPr>
          <p:cNvPr id="27662" name="Circle Arrow"/>
          <p:cNvSpPr>
            <a:spLocks noEditPoints="1"/>
          </p:cNvSpPr>
          <p:nvPr/>
        </p:nvSpPr>
        <p:spPr>
          <a:xfrm rot="5400000">
            <a:off x="10291763" y="1970088"/>
            <a:ext cx="630237" cy="630237"/>
          </a:xfrm>
          <a:custGeom>
            <a:avLst/>
            <a:gdLst/>
            <a:ahLst/>
            <a:cxnLst/>
            <a:pathLst/>
          </a:custGeom>
          <a:solidFill>
            <a:srgbClr val="FFFFFF">
              <a:alpha val="100000"/>
            </a:srgbClr>
          </a:solidFill>
          <a:ln w="9525">
            <a:noFill/>
          </a:ln>
        </p:spPr>
        <p:txBody>
          <a:bodyPr/>
          <a:p>
            <a:endParaRPr lang="zh-CN" altLang="en-US"/>
          </a:p>
        </p:txBody>
      </p:sp>
      <p:sp>
        <p:nvSpPr>
          <p:cNvPr id="27663" name="TechEd Tile"/>
          <p:cNvSpPr/>
          <p:nvPr/>
        </p:nvSpPr>
        <p:spPr>
          <a:xfrm>
            <a:off x="1135063" y="1700213"/>
            <a:ext cx="1865312" cy="1125537"/>
          </a:xfrm>
          <a:prstGeom prst="rect">
            <a:avLst/>
          </a:prstGeom>
          <a:solidFill>
            <a:srgbClr val="FFFFFF"/>
          </a:solidFill>
          <a:ln w="9525">
            <a:noFill/>
          </a:ln>
        </p:spPr>
        <p:txBody>
          <a:bodyPr lIns="68547" tIns="34274" rIns="68547" bIns="34274" anchor="ctr"/>
          <a:p>
            <a:pPr algn="ctr"/>
            <a:endParaRPr lang="zh-CN" altLang="zh-CN" sz="1700" b="1" i="1" dirty="0">
              <a:solidFill>
                <a:srgbClr val="FFFFFF"/>
              </a:solidFill>
              <a:latin typeface="Segoe UI" panose="020B0502040204020203" pitchFamily="34" charset="0"/>
              <a:ea typeface="Segoe UI" panose="020B0502040204020203" pitchFamily="34" charset="0"/>
              <a:sym typeface="Segoe UI" panose="020B0502040204020203" pitchFamily="34" charset="0"/>
            </a:endParaRPr>
          </a:p>
        </p:txBody>
      </p:sp>
      <p:sp>
        <p:nvSpPr>
          <p:cNvPr id="29712" name="Title 1"/>
          <p:cNvSpPr/>
          <p:nvPr/>
        </p:nvSpPr>
        <p:spPr>
          <a:xfrm>
            <a:off x="3433763" y="3094038"/>
            <a:ext cx="4587875" cy="1909762"/>
          </a:xfrm>
          <a:prstGeom prst="rect">
            <a:avLst/>
          </a:prstGeom>
          <a:noFill/>
          <a:ln w="9525">
            <a:noFill/>
          </a:ln>
        </p:spPr>
        <p:txBody>
          <a:bodyPr lIns="0" tIns="0" rIns="0" bIns="0" anchor="ctr"/>
          <a:p>
            <a:pPr indent="457200">
              <a:lnSpc>
                <a:spcPct val="130000"/>
              </a:lnSpc>
            </a:pPr>
            <a:r>
              <a:rPr lang="zh-CN" altLang="en-US" sz="1600" b="1" dirty="0">
                <a:solidFill>
                  <a:srgbClr val="7FBA00"/>
                </a:solidFill>
                <a:latin typeface="微软雅黑" panose="020B0503020204020204" pitchFamily="34" charset="-122"/>
                <a:ea typeface="微软雅黑" panose="020B0503020204020204" pitchFamily="34" charset="-122"/>
                <a:sym typeface="微软雅黑" panose="020B0503020204020204" pitchFamily="34" charset="-122"/>
              </a:rPr>
              <a:t>岗位概况主要包括</a:t>
            </a:r>
            <a:r>
              <a:rPr lang="zh-CN" altLang="en-US" sz="1600" dirty="0">
                <a:solidFill>
                  <a:srgbClr val="FF8C00"/>
                </a:solidFill>
                <a:latin typeface="微软雅黑" panose="020B0503020204020204" pitchFamily="34" charset="-122"/>
                <a:ea typeface="微软雅黑" panose="020B0503020204020204" pitchFamily="34" charset="-122"/>
                <a:sym typeface="微软雅黑" panose="020B0503020204020204" pitchFamily="34" charset="-122"/>
              </a:rPr>
              <a:t>岗位任职资格、岗位工作职责</a:t>
            </a:r>
            <a:r>
              <a:rPr lang="zh-CN" altLang="en-US" sz="1600" b="1" dirty="0">
                <a:solidFill>
                  <a:srgbClr val="7FBA00"/>
                </a:solidFill>
                <a:latin typeface="微软雅黑" panose="020B0503020204020204" pitchFamily="34" charset="-122"/>
                <a:ea typeface="微软雅黑" panose="020B0503020204020204" pitchFamily="34" charset="-122"/>
                <a:sym typeface="微软雅黑" panose="020B0503020204020204" pitchFamily="34" charset="-122"/>
              </a:rPr>
              <a:t>两部分内容。这两部分内容来自于</a:t>
            </a:r>
            <a:r>
              <a:rPr lang="en-US" altLang="zh-CN" sz="1600" b="1" dirty="0">
                <a:solidFill>
                  <a:srgbClr val="7FBA00"/>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600" b="1" dirty="0">
                <a:solidFill>
                  <a:srgbClr val="7FBA00"/>
                </a:solidFill>
                <a:latin typeface="微软雅黑" panose="020B0503020204020204" pitchFamily="34" charset="-122"/>
                <a:ea typeface="微软雅黑" panose="020B0503020204020204" pitchFamily="34" charset="-122"/>
                <a:sym typeface="微软雅黑" panose="020B0503020204020204" pitchFamily="34" charset="-122"/>
              </a:rPr>
              <a:t>岗位说明书</a:t>
            </a:r>
            <a:r>
              <a:rPr lang="en-US" altLang="zh-CN" sz="1600" b="1" dirty="0">
                <a:solidFill>
                  <a:srgbClr val="7FBA00"/>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600" b="1" dirty="0">
                <a:solidFill>
                  <a:srgbClr val="7FBA00"/>
                </a:solidFill>
                <a:latin typeface="微软雅黑" panose="020B0503020204020204" pitchFamily="34" charset="-122"/>
                <a:ea typeface="微软雅黑" panose="020B0503020204020204" pitchFamily="34" charset="-122"/>
                <a:sym typeface="微软雅黑" panose="020B0503020204020204" pitchFamily="34" charset="-122"/>
              </a:rPr>
              <a:t>，因为它是岗位工作手册的纲领性文件，所以放在岗位工作手册的前面。</a:t>
            </a:r>
            <a:endParaRPr lang="en-US" altLang="zh-CN" dirty="0">
              <a:latin typeface="Arial" panose="020B0604020202020204" pitchFamily="34" charset="0"/>
            </a:endParaRPr>
          </a:p>
        </p:txBody>
      </p:sp>
      <p:sp>
        <p:nvSpPr>
          <p:cNvPr id="27665" name="Rectangle 19"/>
          <p:cNvSpPr/>
          <p:nvPr/>
        </p:nvSpPr>
        <p:spPr>
          <a:xfrm>
            <a:off x="1135063" y="2952750"/>
            <a:ext cx="1865312" cy="2119313"/>
          </a:xfrm>
          <a:prstGeom prst="rect">
            <a:avLst/>
          </a:prstGeom>
          <a:solidFill>
            <a:srgbClr val="7FBA00"/>
          </a:solidFill>
          <a:ln w="9525">
            <a:noFill/>
          </a:ln>
        </p:spPr>
        <p:txBody>
          <a:bodyPr lIns="91436" tIns="45718" rIns="91436" bIns="45718" anchor="ctr"/>
          <a:p>
            <a:pPr algn="ctr"/>
            <a:endParaRPr lang="zh-CN" altLang="zh-CN" sz="1700" b="1" i="1" dirty="0">
              <a:solidFill>
                <a:srgbClr val="FFFFFF"/>
              </a:solidFill>
              <a:latin typeface="Segoe UI" panose="020B0502040204020203" pitchFamily="34" charset="0"/>
              <a:ea typeface="Segoe UI" panose="020B0502040204020203" pitchFamily="34" charset="0"/>
              <a:sym typeface="Segoe UI" panose="020B0502040204020203" pitchFamily="34" charset="0"/>
            </a:endParaRPr>
          </a:p>
        </p:txBody>
      </p:sp>
      <p:sp>
        <p:nvSpPr>
          <p:cNvPr id="27666" name="Text Placeholder 6"/>
          <p:cNvSpPr/>
          <p:nvPr/>
        </p:nvSpPr>
        <p:spPr>
          <a:xfrm>
            <a:off x="1344613" y="1768475"/>
            <a:ext cx="1539875" cy="1033463"/>
          </a:xfrm>
          <a:prstGeom prst="rect">
            <a:avLst/>
          </a:prstGeom>
          <a:noFill/>
          <a:ln w="9525">
            <a:noFill/>
          </a:ln>
        </p:spPr>
        <p:txBody>
          <a:bodyPr lIns="0" tIns="0" rIns="0" bIns="0" anchor="ctr"/>
          <a:p>
            <a:pPr>
              <a:lnSpc>
                <a:spcPct val="90000"/>
              </a:lnSpc>
              <a:buSzPct val="90000"/>
            </a:pPr>
            <a:r>
              <a:rPr lang="zh-CN" altLang="en-US" sz="3600" b="1" i="1" dirty="0">
                <a:solidFill>
                  <a:srgbClr val="7FBA00"/>
                </a:solidFill>
                <a:latin typeface="微软雅黑" panose="020B0503020204020204" pitchFamily="34" charset="-122"/>
                <a:ea typeface="微软雅黑" panose="020B0503020204020204" pitchFamily="34" charset="-122"/>
                <a:sym typeface="微软雅黑" panose="020B0503020204020204" pitchFamily="34" charset="-122"/>
              </a:rPr>
              <a:t>内容一</a:t>
            </a:r>
            <a:endParaRPr lang="en-US" altLang="zh-CN" dirty="0">
              <a:latin typeface="Arial" panose="020B0604020202020204" pitchFamily="34" charset="0"/>
            </a:endParaRPr>
          </a:p>
        </p:txBody>
      </p:sp>
      <p:pic>
        <p:nvPicPr>
          <p:cNvPr id="27667" name="图片 11"/>
          <p:cNvPicPr>
            <a:picLocks noChangeAspect="1"/>
          </p:cNvPicPr>
          <p:nvPr/>
        </p:nvPicPr>
        <p:blipFill>
          <a:blip r:embed="rId4">
            <a:biLevel thresh="50000"/>
            <a:grayscl/>
          </a:blip>
          <a:stretch>
            <a:fillRect/>
          </a:stretch>
        </p:blipFill>
        <p:spPr>
          <a:xfrm>
            <a:off x="1344613" y="3190875"/>
            <a:ext cx="1381125" cy="1381125"/>
          </a:xfrm>
          <a:prstGeom prst="rect">
            <a:avLst/>
          </a:prstGeom>
          <a:noFill/>
          <a:ln w="9525">
            <a:noFill/>
          </a:ln>
        </p:spPr>
      </p:pic>
      <p:pic>
        <p:nvPicPr>
          <p:cNvPr id="27668" name="图片 1"/>
          <p:cNvPicPr>
            <a:picLocks noChangeAspect="1"/>
          </p:cNvPicPr>
          <p:nvPr/>
        </p:nvPicPr>
        <p:blipFill>
          <a:blip r:embed="rId5"/>
          <a:srcRect t="3268" b="200"/>
          <a:stretch>
            <a:fillRect/>
          </a:stretch>
        </p:blipFill>
        <p:spPr>
          <a:xfrm>
            <a:off x="8207375" y="3094038"/>
            <a:ext cx="2816225" cy="1800225"/>
          </a:xfrm>
          <a:prstGeom prst="rect">
            <a:avLst/>
          </a:prstGeom>
          <a:noFill/>
          <a:ln w="9525">
            <a:no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9712"/>
                                        </p:tgtEl>
                                        <p:attrNameLst>
                                          <p:attrName>style.visibility</p:attrName>
                                        </p:attrNameLst>
                                      </p:cBhvr>
                                      <p:to>
                                        <p:strVal val="visible"/>
                                      </p:to>
                                    </p:set>
                                    <p:anim calcmode="lin" valueType="num">
                                      <p:cBhvr>
                                        <p:cTn id="7" dur="500" fill="hold"/>
                                        <p:tgtEl>
                                          <p:spTgt spid="29712"/>
                                        </p:tgtEl>
                                        <p:attrNameLst>
                                          <p:attrName>ppt_w</p:attrName>
                                        </p:attrNameLst>
                                      </p:cBhvr>
                                      <p:tavLst>
                                        <p:tav tm="0">
                                          <p:val>
                                            <p:fltVal val="0.000000"/>
                                          </p:val>
                                        </p:tav>
                                        <p:tav tm="100000">
                                          <p:val>
                                            <p:strVal val="#ppt_w"/>
                                          </p:val>
                                        </p:tav>
                                      </p:tavLst>
                                    </p:anim>
                                    <p:anim calcmode="lin" valueType="num">
                                      <p:cBhvr>
                                        <p:cTn id="8" dur="500" fill="hold"/>
                                        <p:tgtEl>
                                          <p:spTgt spid="29712"/>
                                        </p:tgtEl>
                                        <p:attrNameLst>
                                          <p:attrName>ppt_h</p:attrName>
                                        </p:attrNameLst>
                                      </p:cBhvr>
                                      <p:tavLst>
                                        <p:tav tm="0">
                                          <p:val>
                                            <p:fltVal val="0.00000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12" grpId="0" bldLvl="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28674" name="Rectangle 8"/>
          <p:cNvSpPr/>
          <p:nvPr/>
        </p:nvSpPr>
        <p:spPr>
          <a:xfrm>
            <a:off x="1128713" y="-9525"/>
            <a:ext cx="1871662" cy="974725"/>
          </a:xfrm>
          <a:prstGeom prst="rect">
            <a:avLst/>
          </a:prstGeom>
          <a:solidFill>
            <a:srgbClr val="7FBA00"/>
          </a:solidFill>
          <a:ln w="9525">
            <a:noFill/>
          </a:ln>
        </p:spPr>
        <p:txBody>
          <a:bodyPr lIns="91436" tIns="45718" rIns="91436" bIns="45718" anchor="ctr"/>
          <a:p>
            <a:endParaRPr lang="zh-CN" altLang="zh-CN" sz="2200" dirty="0">
              <a:solidFill>
                <a:srgbClr val="FFFFFF"/>
              </a:solidFill>
              <a:latin typeface="Calibri" panose="020F0502020204030204" pitchFamily="34" charset="0"/>
              <a:sym typeface="Calibri" panose="020F0502020204030204" pitchFamily="34" charset="0"/>
            </a:endParaRPr>
          </a:p>
        </p:txBody>
      </p:sp>
      <p:sp>
        <p:nvSpPr>
          <p:cNvPr id="28675" name="TextBox 15"/>
          <p:cNvSpPr/>
          <p:nvPr/>
        </p:nvSpPr>
        <p:spPr>
          <a:xfrm>
            <a:off x="11091863" y="6330950"/>
            <a:ext cx="844550" cy="338138"/>
          </a:xfrm>
          <a:prstGeom prst="rect">
            <a:avLst/>
          </a:prstGeom>
          <a:noFill/>
          <a:ln w="9525">
            <a:noFill/>
          </a:ln>
        </p:spPr>
        <p:txBody>
          <a:bodyPr wrap="none">
            <a:spAutoFit/>
          </a:bodyPr>
          <a:p>
            <a:r>
              <a:rPr lang="zh-CN" altLang="zh-CN" sz="1600" dirty="0">
                <a:solidFill>
                  <a:srgbClr val="BFBFBF"/>
                </a:solidFill>
                <a:latin typeface="Calibri" panose="020F0502020204030204" pitchFamily="34" charset="0"/>
                <a:sym typeface="Calibri" panose="020F0502020204030204" pitchFamily="34" charset="0"/>
              </a:rPr>
              <a:t>—  </a:t>
            </a:r>
            <a:r>
              <a:rPr lang="zh-CN" altLang="zh-CN" sz="1600" dirty="0">
                <a:solidFill>
                  <a:srgbClr val="BFBFBF"/>
                </a:solidFill>
                <a:latin typeface="Calibri" panose="020F0502020204030204" pitchFamily="34" charset="0"/>
                <a:sym typeface="宋体" panose="02010600030101010101" pitchFamily="2" charset="-122"/>
              </a:rPr>
              <a:t>* </a:t>
            </a:r>
            <a:r>
              <a:rPr lang="zh-CN" altLang="zh-CN" sz="1600" dirty="0">
                <a:solidFill>
                  <a:srgbClr val="BFBFBF"/>
                </a:solidFill>
                <a:latin typeface="Calibri" panose="020F0502020204030204" pitchFamily="34" charset="0"/>
                <a:sym typeface="Calibri" panose="020F0502020204030204" pitchFamily="34" charset="0"/>
              </a:rPr>
              <a:t>—</a:t>
            </a:r>
            <a:r>
              <a:rPr lang="zh-CN" altLang="zh-CN" sz="1600" dirty="0">
                <a:solidFill>
                  <a:srgbClr val="BFBFBF"/>
                </a:solidFill>
                <a:latin typeface="Calibri" panose="020F0502020204030204" pitchFamily="34" charset="0"/>
                <a:sym typeface="宋体" panose="02010600030101010101" pitchFamily="2" charset="-122"/>
              </a:rPr>
              <a:t> </a:t>
            </a:r>
            <a:endParaRPr lang="zh-CN" altLang="zh-CN" dirty="0">
              <a:latin typeface="Arial" panose="020B0604020202020204" pitchFamily="34" charset="0"/>
            </a:endParaRPr>
          </a:p>
        </p:txBody>
      </p:sp>
      <p:sp>
        <p:nvSpPr>
          <p:cNvPr id="28676" name="TextBox 12"/>
          <p:cNvSpPr/>
          <p:nvPr/>
        </p:nvSpPr>
        <p:spPr>
          <a:xfrm>
            <a:off x="11106150" y="476250"/>
            <a:ext cx="895350" cy="369888"/>
          </a:xfrm>
          <a:prstGeom prst="rect">
            <a:avLst/>
          </a:prstGeom>
          <a:noFill/>
          <a:ln w="9525">
            <a:noFill/>
          </a:ln>
        </p:spPr>
        <p:txBody>
          <a:bodyPr>
            <a:spAutoFit/>
          </a:bodyPr>
          <a:p>
            <a:r>
              <a:rPr lang="zh-CN" altLang="zh-CN" dirty="0">
                <a:solidFill>
                  <a:srgbClr val="D8D8D8"/>
                </a:solidFill>
                <a:latin typeface="Broadway" pitchFamily="82" charset="0"/>
                <a:ea typeface="楷体" panose="02010609060101010101" pitchFamily="49" charset="-122"/>
                <a:sym typeface="经典繁仿黑" pitchFamily="1" charset="-122"/>
              </a:rPr>
              <a:t>LOGO</a:t>
            </a:r>
            <a:endParaRPr lang="zh-CN" altLang="zh-CN" dirty="0">
              <a:latin typeface="Arial" panose="020B0604020202020204" pitchFamily="34" charset="0"/>
            </a:endParaRPr>
          </a:p>
        </p:txBody>
      </p:sp>
      <p:sp>
        <p:nvSpPr>
          <p:cNvPr id="28677" name="TextBox 3"/>
          <p:cNvSpPr/>
          <p:nvPr/>
        </p:nvSpPr>
        <p:spPr>
          <a:xfrm>
            <a:off x="1128713" y="396875"/>
            <a:ext cx="1871662" cy="584200"/>
          </a:xfrm>
          <a:prstGeom prst="rect">
            <a:avLst/>
          </a:prstGeom>
          <a:noFill/>
          <a:ln w="9525">
            <a:noFill/>
          </a:ln>
        </p:spPr>
        <p:txBody>
          <a:bodyPr>
            <a:spAutoFit/>
          </a:bodyPr>
          <a:p>
            <a:r>
              <a:rPr lang="zh-CN" altLang="zh-CN" sz="32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标准化</a:t>
            </a:r>
            <a:endParaRPr lang="zh-CN" altLang="zh-CN" dirty="0">
              <a:latin typeface="Arial" panose="020B0604020202020204" pitchFamily="34" charset="0"/>
            </a:endParaRPr>
          </a:p>
        </p:txBody>
      </p:sp>
      <p:pic>
        <p:nvPicPr>
          <p:cNvPr id="28678" name="Picture 8">
            <a:hlinkClick r:id="" action="ppaction://hlinkshowjump?jump=nextslide"/>
          </p:cNvPr>
          <p:cNvPicPr>
            <a:picLocks noChangeAspect="1"/>
          </p:cNvPicPr>
          <p:nvPr/>
        </p:nvPicPr>
        <p:blipFill>
          <a:blip r:embed="rId2"/>
          <a:srcRect l="-1076" t="-1851"/>
          <a:stretch>
            <a:fillRect/>
          </a:stretch>
        </p:blipFill>
        <p:spPr>
          <a:xfrm>
            <a:off x="150813" y="80963"/>
            <a:ext cx="785812" cy="792162"/>
          </a:xfrm>
          <a:prstGeom prst="rect">
            <a:avLst/>
          </a:prstGeom>
          <a:noFill/>
          <a:ln w="9525">
            <a:noFill/>
          </a:ln>
        </p:spPr>
      </p:pic>
      <p:pic>
        <p:nvPicPr>
          <p:cNvPr id="28679" name="Picture 8">
            <a:hlinkClick r:id="" action="ppaction://hlinkshowjump?jump=previousslide"/>
          </p:cNvPr>
          <p:cNvPicPr/>
          <p:nvPr/>
        </p:nvPicPr>
        <p:blipFill>
          <a:blip r:embed="rId3"/>
          <a:srcRect r="-1076"/>
          <a:stretch>
            <a:fillRect/>
          </a:stretch>
        </p:blipFill>
        <p:spPr>
          <a:xfrm>
            <a:off x="274638" y="6200775"/>
            <a:ext cx="468312" cy="468313"/>
          </a:xfrm>
          <a:prstGeom prst="rect">
            <a:avLst/>
          </a:prstGeom>
          <a:noFill/>
          <a:ln w="9525">
            <a:noFill/>
          </a:ln>
        </p:spPr>
      </p:pic>
      <p:sp>
        <p:nvSpPr>
          <p:cNvPr id="28680" name="文本框 26"/>
          <p:cNvSpPr/>
          <p:nvPr/>
        </p:nvSpPr>
        <p:spPr>
          <a:xfrm>
            <a:off x="1128713" y="117475"/>
            <a:ext cx="1871662" cy="338138"/>
          </a:xfrm>
          <a:prstGeom prst="rect">
            <a:avLst/>
          </a:prstGeom>
          <a:noFill/>
          <a:ln w="9525">
            <a:noFill/>
          </a:ln>
        </p:spPr>
        <p:txBody>
          <a:bodyPr>
            <a:spAutoFit/>
          </a:bodyPr>
          <a:p>
            <a:r>
              <a:rPr lang="zh-CN" altLang="zh-CN"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第二章</a:t>
            </a:r>
            <a:endParaRPr lang="zh-CN" altLang="zh-CN" dirty="0">
              <a:latin typeface="Arial" panose="020B0604020202020204" pitchFamily="34" charset="0"/>
            </a:endParaRPr>
          </a:p>
        </p:txBody>
      </p:sp>
      <p:sp>
        <p:nvSpPr>
          <p:cNvPr id="28681" name="矩形 27"/>
          <p:cNvSpPr/>
          <p:nvPr/>
        </p:nvSpPr>
        <p:spPr>
          <a:xfrm>
            <a:off x="1128713" y="1052513"/>
            <a:ext cx="11066462" cy="98425"/>
          </a:xfrm>
          <a:prstGeom prst="rect">
            <a:avLst/>
          </a:prstGeom>
          <a:solidFill>
            <a:srgbClr val="7FBA00"/>
          </a:solidFill>
          <a:ln w="9525">
            <a:noFill/>
          </a:ln>
        </p:spPr>
        <p:txBody>
          <a:bodyPr lIns="91436" tIns="45718" rIns="91436" bIns="45718" anchor="ctr"/>
          <a:p>
            <a:endParaRPr lang="zh-CN" altLang="zh-CN" sz="2200" dirty="0">
              <a:solidFill>
                <a:srgbClr val="FFFFFF"/>
              </a:solidFill>
              <a:latin typeface="宋体" panose="02010600030101010101" pitchFamily="2" charset="-122"/>
              <a:sym typeface="宋体" panose="02010600030101010101" pitchFamily="2" charset="-122"/>
            </a:endParaRPr>
          </a:p>
        </p:txBody>
      </p:sp>
      <p:sp>
        <p:nvSpPr>
          <p:cNvPr id="28682" name="矩形 10"/>
          <p:cNvSpPr/>
          <p:nvPr/>
        </p:nvSpPr>
        <p:spPr>
          <a:xfrm>
            <a:off x="3505200" y="620713"/>
            <a:ext cx="3479800" cy="349250"/>
          </a:xfrm>
          <a:prstGeom prst="rect">
            <a:avLst/>
          </a:prstGeom>
          <a:noFill/>
          <a:ln w="9525">
            <a:noFill/>
          </a:ln>
        </p:spPr>
        <p:txBody>
          <a:bodyPr tIns="36000" bIns="36000">
            <a:spAutoFit/>
          </a:bodyPr>
          <a:p>
            <a:r>
              <a:rPr lang="zh-CN" altLang="zh-CN"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第四节   岗位工作手册</a:t>
            </a:r>
            <a:endParaRPr lang="zh-CN" altLang="zh-CN" dirty="0">
              <a:latin typeface="Arial" panose="020B0604020202020204" pitchFamily="34" charset="0"/>
            </a:endParaRPr>
          </a:p>
        </p:txBody>
      </p:sp>
      <p:sp>
        <p:nvSpPr>
          <p:cNvPr id="28683" name="Title Tile"/>
          <p:cNvSpPr/>
          <p:nvPr/>
        </p:nvSpPr>
        <p:spPr>
          <a:xfrm>
            <a:off x="3211513" y="2955925"/>
            <a:ext cx="7997825" cy="2116138"/>
          </a:xfrm>
          <a:prstGeom prst="rect">
            <a:avLst/>
          </a:prstGeom>
          <a:solidFill>
            <a:srgbClr val="FFFFFF"/>
          </a:solidFill>
          <a:ln w="9525">
            <a:noFill/>
          </a:ln>
        </p:spPr>
        <p:txBody>
          <a:bodyPr lIns="68547" tIns="34274" rIns="68547" bIns="34274" anchor="ctr"/>
          <a:p>
            <a:pPr algn="ctr"/>
            <a:endParaRPr lang="zh-CN" altLang="zh-CN" sz="1700" b="1" i="1" dirty="0">
              <a:solidFill>
                <a:srgbClr val="FFFFFF"/>
              </a:solidFill>
              <a:latin typeface="Segoe UI" panose="020B0502040204020203" pitchFamily="34" charset="0"/>
              <a:ea typeface="Segoe UI" panose="020B0502040204020203" pitchFamily="34" charset="0"/>
              <a:sym typeface="Segoe UI" panose="020B0502040204020203" pitchFamily="34" charset="0"/>
            </a:endParaRPr>
          </a:p>
        </p:txBody>
      </p:sp>
      <p:sp>
        <p:nvSpPr>
          <p:cNvPr id="28684" name="Arrow Bar"/>
          <p:cNvSpPr/>
          <p:nvPr/>
        </p:nvSpPr>
        <p:spPr>
          <a:xfrm>
            <a:off x="3211513" y="1700213"/>
            <a:ext cx="7997825" cy="1125537"/>
          </a:xfrm>
          <a:prstGeom prst="rect">
            <a:avLst/>
          </a:prstGeom>
          <a:solidFill>
            <a:srgbClr val="7FBA00"/>
          </a:solidFill>
          <a:ln w="9525">
            <a:noFill/>
          </a:ln>
        </p:spPr>
        <p:txBody>
          <a:bodyPr lIns="68547" tIns="34274" rIns="68547" bIns="34274" anchor="ctr"/>
          <a:p>
            <a:pPr algn="ctr"/>
            <a:endParaRPr lang="zh-CN" altLang="zh-CN" sz="1700" b="1" i="1" dirty="0">
              <a:solidFill>
                <a:srgbClr val="FFFFFF"/>
              </a:solidFill>
              <a:latin typeface="Segoe UI" panose="020B0502040204020203" pitchFamily="34" charset="0"/>
              <a:ea typeface="Segoe UI" panose="020B0502040204020203" pitchFamily="34" charset="0"/>
              <a:sym typeface="Segoe UI" panose="020B0502040204020203" pitchFamily="34" charset="0"/>
            </a:endParaRPr>
          </a:p>
        </p:txBody>
      </p:sp>
      <p:sp>
        <p:nvSpPr>
          <p:cNvPr id="28685" name="Text Placeholder 6"/>
          <p:cNvSpPr/>
          <p:nvPr/>
        </p:nvSpPr>
        <p:spPr>
          <a:xfrm>
            <a:off x="3360738" y="1755775"/>
            <a:ext cx="4329112" cy="1033463"/>
          </a:xfrm>
          <a:prstGeom prst="rect">
            <a:avLst/>
          </a:prstGeom>
          <a:noFill/>
          <a:ln w="9525">
            <a:noFill/>
          </a:ln>
        </p:spPr>
        <p:txBody>
          <a:bodyPr lIns="0" tIns="0" rIns="0" bIns="0" anchor="ctr"/>
          <a:p>
            <a:r>
              <a:rPr lang="zh-CN" altLang="en-US" sz="36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岗位任务</a:t>
            </a:r>
            <a:endParaRPr lang="zh-CN" altLang="en-US" dirty="0">
              <a:latin typeface="Arial" panose="020B0604020202020204" pitchFamily="34" charset="0"/>
            </a:endParaRPr>
          </a:p>
        </p:txBody>
      </p:sp>
      <p:sp>
        <p:nvSpPr>
          <p:cNvPr id="28686" name="Circle Arrow"/>
          <p:cNvSpPr>
            <a:spLocks noEditPoints="1"/>
          </p:cNvSpPr>
          <p:nvPr/>
        </p:nvSpPr>
        <p:spPr>
          <a:xfrm rot="5400000">
            <a:off x="10291763" y="1970088"/>
            <a:ext cx="630237" cy="630237"/>
          </a:xfrm>
          <a:custGeom>
            <a:avLst/>
            <a:gdLst/>
            <a:ahLst/>
            <a:cxnLst/>
            <a:pathLst/>
          </a:custGeom>
          <a:solidFill>
            <a:srgbClr val="FFFFFF">
              <a:alpha val="100000"/>
            </a:srgbClr>
          </a:solidFill>
          <a:ln w="9525">
            <a:noFill/>
          </a:ln>
        </p:spPr>
        <p:txBody>
          <a:bodyPr/>
          <a:p>
            <a:endParaRPr lang="zh-CN" altLang="en-US"/>
          </a:p>
        </p:txBody>
      </p:sp>
      <p:sp>
        <p:nvSpPr>
          <p:cNvPr id="28687" name="TechEd Tile"/>
          <p:cNvSpPr/>
          <p:nvPr/>
        </p:nvSpPr>
        <p:spPr>
          <a:xfrm>
            <a:off x="1135063" y="1700213"/>
            <a:ext cx="1865312" cy="1125537"/>
          </a:xfrm>
          <a:prstGeom prst="rect">
            <a:avLst/>
          </a:prstGeom>
          <a:solidFill>
            <a:srgbClr val="FFFFFF"/>
          </a:solidFill>
          <a:ln w="9525">
            <a:noFill/>
          </a:ln>
        </p:spPr>
        <p:txBody>
          <a:bodyPr lIns="68547" tIns="34274" rIns="68547" bIns="34274" anchor="ctr"/>
          <a:p>
            <a:pPr algn="ctr"/>
            <a:endParaRPr lang="zh-CN" altLang="zh-CN" sz="1700" b="1" i="1" dirty="0">
              <a:solidFill>
                <a:srgbClr val="FFFFFF"/>
              </a:solidFill>
              <a:latin typeface="Segoe UI" panose="020B0502040204020203" pitchFamily="34" charset="0"/>
              <a:ea typeface="Segoe UI" panose="020B0502040204020203" pitchFamily="34" charset="0"/>
              <a:sym typeface="Segoe UI" panose="020B0502040204020203" pitchFamily="34" charset="0"/>
            </a:endParaRPr>
          </a:p>
        </p:txBody>
      </p:sp>
      <p:sp>
        <p:nvSpPr>
          <p:cNvPr id="30736" name="Title 1"/>
          <p:cNvSpPr/>
          <p:nvPr/>
        </p:nvSpPr>
        <p:spPr>
          <a:xfrm>
            <a:off x="3433763" y="3094038"/>
            <a:ext cx="4587875" cy="1909762"/>
          </a:xfrm>
          <a:prstGeom prst="rect">
            <a:avLst/>
          </a:prstGeom>
          <a:noFill/>
          <a:ln w="9525">
            <a:noFill/>
          </a:ln>
        </p:spPr>
        <p:txBody>
          <a:bodyPr lIns="0" tIns="0" rIns="0" bIns="0" anchor="ctr"/>
          <a:p>
            <a:pPr indent="457200">
              <a:lnSpc>
                <a:spcPct val="130000"/>
              </a:lnSpc>
            </a:pPr>
            <a:r>
              <a:rPr lang="zh-CN" altLang="en-US" sz="1600" b="1" dirty="0">
                <a:solidFill>
                  <a:srgbClr val="7FBA00"/>
                </a:solidFill>
                <a:latin typeface="微软雅黑" panose="020B0503020204020204" pitchFamily="34" charset="-122"/>
                <a:ea typeface="微软雅黑" panose="020B0503020204020204" pitchFamily="34" charset="-122"/>
                <a:sym typeface="微软雅黑" panose="020B0503020204020204" pitchFamily="34" charset="-122"/>
              </a:rPr>
              <a:t>岗位任务即岗位事项清单，是指通过罗列的清单方式，按照</a:t>
            </a:r>
            <a:r>
              <a:rPr lang="zh-CN" altLang="en-US" sz="1600" dirty="0">
                <a:solidFill>
                  <a:srgbClr val="FF8C00"/>
                </a:solidFill>
                <a:latin typeface="微软雅黑" panose="020B0503020204020204" pitchFamily="34" charset="-122"/>
                <a:ea typeface="微软雅黑" panose="020B0503020204020204" pitchFamily="34" charset="-122"/>
                <a:sym typeface="微软雅黑" panose="020B0503020204020204" pitchFamily="34" charset="-122"/>
              </a:rPr>
              <a:t>每天、每周、每月、每季度、每年</a:t>
            </a:r>
            <a:r>
              <a:rPr lang="zh-CN" altLang="en-US" sz="1600" b="1" dirty="0">
                <a:solidFill>
                  <a:srgbClr val="7FBA00"/>
                </a:solidFill>
                <a:latin typeface="微软雅黑" panose="020B0503020204020204" pitchFamily="34" charset="-122"/>
                <a:ea typeface="微软雅黑" panose="020B0503020204020204" pitchFamily="34" charset="-122"/>
                <a:sym typeface="微软雅黑" panose="020B0503020204020204" pitchFamily="34" charset="-122"/>
              </a:rPr>
              <a:t>等规律，将该岗位的事项以表格的形式罗列出来，以确保事项无遗漏。参考表格如下：</a:t>
            </a:r>
            <a:endParaRPr lang="en-US" altLang="zh-CN" dirty="0">
              <a:latin typeface="Arial" panose="020B0604020202020204" pitchFamily="34" charset="0"/>
            </a:endParaRPr>
          </a:p>
        </p:txBody>
      </p:sp>
      <p:sp>
        <p:nvSpPr>
          <p:cNvPr id="28689" name="Rectangle 19"/>
          <p:cNvSpPr/>
          <p:nvPr/>
        </p:nvSpPr>
        <p:spPr>
          <a:xfrm>
            <a:off x="1135063" y="2952750"/>
            <a:ext cx="1865312" cy="2119313"/>
          </a:xfrm>
          <a:prstGeom prst="rect">
            <a:avLst/>
          </a:prstGeom>
          <a:solidFill>
            <a:srgbClr val="7FBA00"/>
          </a:solidFill>
          <a:ln w="9525">
            <a:noFill/>
          </a:ln>
        </p:spPr>
        <p:txBody>
          <a:bodyPr lIns="91436" tIns="45718" rIns="91436" bIns="45718" anchor="ctr"/>
          <a:p>
            <a:pPr algn="ctr"/>
            <a:endParaRPr lang="zh-CN" altLang="zh-CN" sz="1700" b="1" i="1" dirty="0">
              <a:solidFill>
                <a:srgbClr val="FFFFFF"/>
              </a:solidFill>
              <a:latin typeface="Segoe UI" panose="020B0502040204020203" pitchFamily="34" charset="0"/>
              <a:ea typeface="Segoe UI" panose="020B0502040204020203" pitchFamily="34" charset="0"/>
              <a:sym typeface="Segoe UI" panose="020B0502040204020203" pitchFamily="34" charset="0"/>
            </a:endParaRPr>
          </a:p>
        </p:txBody>
      </p:sp>
      <p:sp>
        <p:nvSpPr>
          <p:cNvPr id="28690" name="Text Placeholder 6"/>
          <p:cNvSpPr/>
          <p:nvPr/>
        </p:nvSpPr>
        <p:spPr>
          <a:xfrm>
            <a:off x="1344613" y="1768475"/>
            <a:ext cx="1539875" cy="1033463"/>
          </a:xfrm>
          <a:prstGeom prst="rect">
            <a:avLst/>
          </a:prstGeom>
          <a:noFill/>
          <a:ln w="9525">
            <a:noFill/>
          </a:ln>
        </p:spPr>
        <p:txBody>
          <a:bodyPr lIns="0" tIns="0" rIns="0" bIns="0" anchor="ctr"/>
          <a:p>
            <a:pPr>
              <a:lnSpc>
                <a:spcPct val="90000"/>
              </a:lnSpc>
              <a:buSzPct val="90000"/>
            </a:pPr>
            <a:r>
              <a:rPr lang="zh-CN" altLang="en-US" sz="3600" b="1" i="1" dirty="0">
                <a:solidFill>
                  <a:srgbClr val="7FBA00"/>
                </a:solidFill>
                <a:latin typeface="微软雅黑" panose="020B0503020204020204" pitchFamily="34" charset="-122"/>
                <a:ea typeface="微软雅黑" panose="020B0503020204020204" pitchFamily="34" charset="-122"/>
                <a:sym typeface="微软雅黑" panose="020B0503020204020204" pitchFamily="34" charset="-122"/>
              </a:rPr>
              <a:t>内容二</a:t>
            </a:r>
            <a:endParaRPr lang="en-US" altLang="zh-CN" dirty="0">
              <a:latin typeface="Arial" panose="020B0604020202020204" pitchFamily="34" charset="0"/>
            </a:endParaRPr>
          </a:p>
        </p:txBody>
      </p:sp>
      <p:pic>
        <p:nvPicPr>
          <p:cNvPr id="28691" name="图片 12"/>
          <p:cNvPicPr>
            <a:picLocks noChangeAspect="1"/>
          </p:cNvPicPr>
          <p:nvPr/>
        </p:nvPicPr>
        <p:blipFill>
          <a:blip r:embed="rId4">
            <a:biLevel thresh="50000"/>
            <a:grayscl/>
          </a:blip>
          <a:stretch>
            <a:fillRect/>
          </a:stretch>
        </p:blipFill>
        <p:spPr>
          <a:xfrm>
            <a:off x="1344613" y="3284538"/>
            <a:ext cx="1439862" cy="1439862"/>
          </a:xfrm>
          <a:prstGeom prst="rect">
            <a:avLst/>
          </a:prstGeom>
          <a:noFill/>
          <a:ln w="9525">
            <a:noFill/>
          </a:ln>
        </p:spPr>
      </p:pic>
      <p:pic>
        <p:nvPicPr>
          <p:cNvPr id="28692" name="图片 13"/>
          <p:cNvPicPr>
            <a:picLocks noChangeAspect="1"/>
          </p:cNvPicPr>
          <p:nvPr/>
        </p:nvPicPr>
        <p:blipFill>
          <a:blip r:embed="rId5"/>
          <a:stretch>
            <a:fillRect/>
          </a:stretch>
        </p:blipFill>
        <p:spPr>
          <a:xfrm>
            <a:off x="8207375" y="3094038"/>
            <a:ext cx="2816225" cy="1800225"/>
          </a:xfrm>
          <a:prstGeom prst="rect">
            <a:avLst/>
          </a:prstGeom>
          <a:noFill/>
          <a:ln w="9525">
            <a:no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0736"/>
                                        </p:tgtEl>
                                        <p:attrNameLst>
                                          <p:attrName>style.visibility</p:attrName>
                                        </p:attrNameLst>
                                      </p:cBhvr>
                                      <p:to>
                                        <p:strVal val="visible"/>
                                      </p:to>
                                    </p:set>
                                    <p:anim calcmode="lin" valueType="num">
                                      <p:cBhvr>
                                        <p:cTn id="7" dur="500" fill="hold"/>
                                        <p:tgtEl>
                                          <p:spTgt spid="30736"/>
                                        </p:tgtEl>
                                        <p:attrNameLst>
                                          <p:attrName>ppt_w</p:attrName>
                                        </p:attrNameLst>
                                      </p:cBhvr>
                                      <p:tavLst>
                                        <p:tav tm="0">
                                          <p:val>
                                            <p:fltVal val="0.000000"/>
                                          </p:val>
                                        </p:tav>
                                        <p:tav tm="100000">
                                          <p:val>
                                            <p:strVal val="#ppt_w"/>
                                          </p:val>
                                        </p:tav>
                                      </p:tavLst>
                                    </p:anim>
                                    <p:anim calcmode="lin" valueType="num">
                                      <p:cBhvr>
                                        <p:cTn id="8" dur="500" fill="hold"/>
                                        <p:tgtEl>
                                          <p:spTgt spid="30736"/>
                                        </p:tgtEl>
                                        <p:attrNameLst>
                                          <p:attrName>ppt_h</p:attrName>
                                        </p:attrNameLst>
                                      </p:cBhvr>
                                      <p:tavLst>
                                        <p:tav tm="0">
                                          <p:val>
                                            <p:fltVal val="0.00000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36" grpId="0" bldLvl="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29698" name="Rectangle 8"/>
          <p:cNvSpPr/>
          <p:nvPr/>
        </p:nvSpPr>
        <p:spPr>
          <a:xfrm>
            <a:off x="1128713" y="-9525"/>
            <a:ext cx="1871662" cy="974725"/>
          </a:xfrm>
          <a:prstGeom prst="rect">
            <a:avLst/>
          </a:prstGeom>
          <a:solidFill>
            <a:srgbClr val="7FBA00"/>
          </a:solidFill>
          <a:ln w="9525">
            <a:noFill/>
          </a:ln>
        </p:spPr>
        <p:txBody>
          <a:bodyPr lIns="91436" tIns="45718" rIns="91436" bIns="45718" anchor="ctr"/>
          <a:p>
            <a:endParaRPr lang="zh-CN" altLang="zh-CN" sz="2200" dirty="0">
              <a:solidFill>
                <a:srgbClr val="FFFFFF"/>
              </a:solidFill>
              <a:latin typeface="Calibri" panose="020F0502020204030204" pitchFamily="34" charset="0"/>
              <a:sym typeface="Calibri" panose="020F0502020204030204" pitchFamily="34" charset="0"/>
            </a:endParaRPr>
          </a:p>
        </p:txBody>
      </p:sp>
      <p:sp>
        <p:nvSpPr>
          <p:cNvPr id="29699" name="TextBox 15"/>
          <p:cNvSpPr/>
          <p:nvPr/>
        </p:nvSpPr>
        <p:spPr>
          <a:xfrm>
            <a:off x="11091863" y="6330950"/>
            <a:ext cx="844550" cy="338138"/>
          </a:xfrm>
          <a:prstGeom prst="rect">
            <a:avLst/>
          </a:prstGeom>
          <a:noFill/>
          <a:ln w="9525">
            <a:noFill/>
          </a:ln>
        </p:spPr>
        <p:txBody>
          <a:bodyPr wrap="none">
            <a:spAutoFit/>
          </a:bodyPr>
          <a:p>
            <a:r>
              <a:rPr lang="zh-CN" altLang="zh-CN" sz="1600" dirty="0">
                <a:solidFill>
                  <a:srgbClr val="BFBFBF"/>
                </a:solidFill>
                <a:latin typeface="Calibri" panose="020F0502020204030204" pitchFamily="34" charset="0"/>
                <a:sym typeface="Calibri" panose="020F0502020204030204" pitchFamily="34" charset="0"/>
              </a:rPr>
              <a:t>—  </a:t>
            </a:r>
            <a:r>
              <a:rPr lang="zh-CN" altLang="zh-CN" sz="1600" dirty="0">
                <a:solidFill>
                  <a:srgbClr val="BFBFBF"/>
                </a:solidFill>
                <a:latin typeface="Calibri" panose="020F0502020204030204" pitchFamily="34" charset="0"/>
                <a:sym typeface="宋体" panose="02010600030101010101" pitchFamily="2" charset="-122"/>
              </a:rPr>
              <a:t>* </a:t>
            </a:r>
            <a:r>
              <a:rPr lang="zh-CN" altLang="zh-CN" sz="1600" dirty="0">
                <a:solidFill>
                  <a:srgbClr val="BFBFBF"/>
                </a:solidFill>
                <a:latin typeface="Calibri" panose="020F0502020204030204" pitchFamily="34" charset="0"/>
                <a:sym typeface="Calibri" panose="020F0502020204030204" pitchFamily="34" charset="0"/>
              </a:rPr>
              <a:t>—</a:t>
            </a:r>
            <a:r>
              <a:rPr lang="zh-CN" altLang="zh-CN" sz="1600" dirty="0">
                <a:solidFill>
                  <a:srgbClr val="BFBFBF"/>
                </a:solidFill>
                <a:latin typeface="Calibri" panose="020F0502020204030204" pitchFamily="34" charset="0"/>
                <a:sym typeface="宋体" panose="02010600030101010101" pitchFamily="2" charset="-122"/>
              </a:rPr>
              <a:t> </a:t>
            </a:r>
            <a:endParaRPr lang="zh-CN" altLang="zh-CN" dirty="0">
              <a:latin typeface="Arial" panose="020B0604020202020204" pitchFamily="34" charset="0"/>
            </a:endParaRPr>
          </a:p>
        </p:txBody>
      </p:sp>
      <p:sp>
        <p:nvSpPr>
          <p:cNvPr id="29700" name="TextBox 12"/>
          <p:cNvSpPr/>
          <p:nvPr/>
        </p:nvSpPr>
        <p:spPr>
          <a:xfrm>
            <a:off x="11106150" y="476250"/>
            <a:ext cx="895350" cy="369888"/>
          </a:xfrm>
          <a:prstGeom prst="rect">
            <a:avLst/>
          </a:prstGeom>
          <a:noFill/>
          <a:ln w="9525">
            <a:noFill/>
          </a:ln>
        </p:spPr>
        <p:txBody>
          <a:bodyPr>
            <a:spAutoFit/>
          </a:bodyPr>
          <a:p>
            <a:r>
              <a:rPr lang="zh-CN" altLang="zh-CN" dirty="0">
                <a:solidFill>
                  <a:srgbClr val="D8D8D8"/>
                </a:solidFill>
                <a:latin typeface="Broadway" pitchFamily="82" charset="0"/>
                <a:ea typeface="楷体" panose="02010609060101010101" pitchFamily="49" charset="-122"/>
                <a:sym typeface="经典繁仿黑" pitchFamily="1" charset="-122"/>
              </a:rPr>
              <a:t>LOGO</a:t>
            </a:r>
            <a:endParaRPr lang="zh-CN" altLang="zh-CN" dirty="0">
              <a:latin typeface="Arial" panose="020B0604020202020204" pitchFamily="34" charset="0"/>
            </a:endParaRPr>
          </a:p>
        </p:txBody>
      </p:sp>
      <p:sp>
        <p:nvSpPr>
          <p:cNvPr id="29701" name="TextBox 3"/>
          <p:cNvSpPr/>
          <p:nvPr/>
        </p:nvSpPr>
        <p:spPr>
          <a:xfrm>
            <a:off x="1128713" y="396875"/>
            <a:ext cx="1871662" cy="584200"/>
          </a:xfrm>
          <a:prstGeom prst="rect">
            <a:avLst/>
          </a:prstGeom>
          <a:noFill/>
          <a:ln w="9525">
            <a:noFill/>
          </a:ln>
        </p:spPr>
        <p:txBody>
          <a:bodyPr>
            <a:spAutoFit/>
          </a:bodyPr>
          <a:p>
            <a:r>
              <a:rPr lang="zh-CN" altLang="zh-CN" sz="32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标准化</a:t>
            </a:r>
            <a:endParaRPr lang="zh-CN" altLang="zh-CN" dirty="0">
              <a:latin typeface="Arial" panose="020B0604020202020204" pitchFamily="34" charset="0"/>
            </a:endParaRPr>
          </a:p>
        </p:txBody>
      </p:sp>
      <p:pic>
        <p:nvPicPr>
          <p:cNvPr id="29702" name="Picture 8">
            <a:hlinkClick r:id="" action="ppaction://hlinkshowjump?jump=nextslide"/>
          </p:cNvPr>
          <p:cNvPicPr>
            <a:picLocks noChangeAspect="1"/>
          </p:cNvPicPr>
          <p:nvPr/>
        </p:nvPicPr>
        <p:blipFill>
          <a:blip r:embed="rId2"/>
          <a:srcRect l="-1076" t="-1851"/>
          <a:stretch>
            <a:fillRect/>
          </a:stretch>
        </p:blipFill>
        <p:spPr>
          <a:xfrm>
            <a:off x="150813" y="80963"/>
            <a:ext cx="785812" cy="792162"/>
          </a:xfrm>
          <a:prstGeom prst="rect">
            <a:avLst/>
          </a:prstGeom>
          <a:noFill/>
          <a:ln w="9525">
            <a:noFill/>
          </a:ln>
        </p:spPr>
      </p:pic>
      <p:pic>
        <p:nvPicPr>
          <p:cNvPr id="29703" name="Picture 8">
            <a:hlinkClick r:id="" action="ppaction://hlinkshowjump?jump=previousslide"/>
          </p:cNvPr>
          <p:cNvPicPr/>
          <p:nvPr/>
        </p:nvPicPr>
        <p:blipFill>
          <a:blip r:embed="rId3"/>
          <a:srcRect r="-1076"/>
          <a:stretch>
            <a:fillRect/>
          </a:stretch>
        </p:blipFill>
        <p:spPr>
          <a:xfrm>
            <a:off x="274638" y="6200775"/>
            <a:ext cx="468312" cy="468313"/>
          </a:xfrm>
          <a:prstGeom prst="rect">
            <a:avLst/>
          </a:prstGeom>
          <a:noFill/>
          <a:ln w="9525">
            <a:noFill/>
          </a:ln>
        </p:spPr>
      </p:pic>
      <p:sp>
        <p:nvSpPr>
          <p:cNvPr id="29704" name="文本框 26"/>
          <p:cNvSpPr/>
          <p:nvPr/>
        </p:nvSpPr>
        <p:spPr>
          <a:xfrm>
            <a:off x="1128713" y="117475"/>
            <a:ext cx="1871662" cy="338138"/>
          </a:xfrm>
          <a:prstGeom prst="rect">
            <a:avLst/>
          </a:prstGeom>
          <a:noFill/>
          <a:ln w="9525">
            <a:noFill/>
          </a:ln>
        </p:spPr>
        <p:txBody>
          <a:bodyPr>
            <a:spAutoFit/>
          </a:bodyPr>
          <a:p>
            <a:r>
              <a:rPr lang="zh-CN" altLang="zh-CN"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第二章</a:t>
            </a:r>
            <a:endParaRPr lang="zh-CN" altLang="zh-CN" dirty="0">
              <a:latin typeface="Arial" panose="020B0604020202020204" pitchFamily="34" charset="0"/>
            </a:endParaRPr>
          </a:p>
        </p:txBody>
      </p:sp>
      <p:sp>
        <p:nvSpPr>
          <p:cNvPr id="29705" name="矩形 27"/>
          <p:cNvSpPr/>
          <p:nvPr/>
        </p:nvSpPr>
        <p:spPr>
          <a:xfrm>
            <a:off x="1128713" y="1052513"/>
            <a:ext cx="11066462" cy="98425"/>
          </a:xfrm>
          <a:prstGeom prst="rect">
            <a:avLst/>
          </a:prstGeom>
          <a:solidFill>
            <a:srgbClr val="7FBA00"/>
          </a:solidFill>
          <a:ln w="9525">
            <a:noFill/>
          </a:ln>
        </p:spPr>
        <p:txBody>
          <a:bodyPr lIns="91436" tIns="45718" rIns="91436" bIns="45718" anchor="ctr"/>
          <a:p>
            <a:endParaRPr lang="zh-CN" altLang="zh-CN" sz="2200" dirty="0">
              <a:solidFill>
                <a:srgbClr val="FFFFFF"/>
              </a:solidFill>
              <a:latin typeface="宋体" panose="02010600030101010101" pitchFamily="2" charset="-122"/>
              <a:sym typeface="宋体" panose="02010600030101010101" pitchFamily="2" charset="-122"/>
            </a:endParaRPr>
          </a:p>
        </p:txBody>
      </p:sp>
      <p:sp>
        <p:nvSpPr>
          <p:cNvPr id="29706" name="矩形 10"/>
          <p:cNvSpPr/>
          <p:nvPr/>
        </p:nvSpPr>
        <p:spPr>
          <a:xfrm>
            <a:off x="3505200" y="620713"/>
            <a:ext cx="3479800" cy="349250"/>
          </a:xfrm>
          <a:prstGeom prst="rect">
            <a:avLst/>
          </a:prstGeom>
          <a:noFill/>
          <a:ln w="9525">
            <a:noFill/>
          </a:ln>
        </p:spPr>
        <p:txBody>
          <a:bodyPr tIns="36000" bIns="36000">
            <a:spAutoFit/>
          </a:bodyPr>
          <a:p>
            <a:r>
              <a:rPr lang="zh-CN" altLang="zh-CN"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第四节   岗位工作手册</a:t>
            </a:r>
            <a:endParaRPr lang="zh-CN" altLang="zh-CN" dirty="0">
              <a:latin typeface="Arial" panose="020B0604020202020204" pitchFamily="34" charset="0"/>
            </a:endParaRPr>
          </a:p>
        </p:txBody>
      </p:sp>
      <p:sp>
        <p:nvSpPr>
          <p:cNvPr id="29707" name="Rectangle 19"/>
          <p:cNvSpPr/>
          <p:nvPr/>
        </p:nvSpPr>
        <p:spPr>
          <a:xfrm>
            <a:off x="1131888" y="1700213"/>
            <a:ext cx="1866900" cy="936625"/>
          </a:xfrm>
          <a:prstGeom prst="rect">
            <a:avLst/>
          </a:prstGeom>
          <a:solidFill>
            <a:srgbClr val="7FBA00"/>
          </a:solidFill>
          <a:ln w="9525">
            <a:noFill/>
          </a:ln>
        </p:spPr>
        <p:txBody>
          <a:bodyPr lIns="91436" tIns="45718" rIns="91436" bIns="45718" anchor="ctr"/>
          <a:p>
            <a:pPr algn="ctr"/>
            <a:endParaRPr lang="zh-CN" altLang="zh-CN" sz="1700" b="1" i="1" dirty="0">
              <a:solidFill>
                <a:srgbClr val="FFFFFF"/>
              </a:solidFill>
              <a:latin typeface="Segoe UI" panose="020B0502040204020203" pitchFamily="34" charset="0"/>
              <a:ea typeface="Segoe UI" panose="020B0502040204020203" pitchFamily="34" charset="0"/>
              <a:sym typeface="Segoe UI" panose="020B0502040204020203" pitchFamily="34" charset="0"/>
            </a:endParaRPr>
          </a:p>
        </p:txBody>
      </p:sp>
      <p:sp>
        <p:nvSpPr>
          <p:cNvPr id="29708" name="Title Tile"/>
          <p:cNvSpPr/>
          <p:nvPr/>
        </p:nvSpPr>
        <p:spPr>
          <a:xfrm>
            <a:off x="3211513" y="1700213"/>
            <a:ext cx="7997825" cy="3371850"/>
          </a:xfrm>
          <a:prstGeom prst="rect">
            <a:avLst/>
          </a:prstGeom>
          <a:solidFill>
            <a:srgbClr val="FFFFFF"/>
          </a:solidFill>
          <a:ln w="9525">
            <a:noFill/>
          </a:ln>
        </p:spPr>
        <p:txBody>
          <a:bodyPr lIns="68547" tIns="34274" rIns="68547" bIns="34274" anchor="ctr"/>
          <a:p>
            <a:pPr algn="ctr"/>
            <a:endParaRPr lang="zh-CN" altLang="zh-CN" sz="1700" b="1" i="1" dirty="0">
              <a:solidFill>
                <a:srgbClr val="FFFFFF"/>
              </a:solidFill>
              <a:latin typeface="Segoe UI" panose="020B0502040204020203" pitchFamily="34" charset="0"/>
              <a:ea typeface="Segoe UI" panose="020B0502040204020203" pitchFamily="34" charset="0"/>
              <a:sym typeface="Segoe UI" panose="020B0502040204020203" pitchFamily="34" charset="0"/>
            </a:endParaRPr>
          </a:p>
        </p:txBody>
      </p:sp>
      <p:sp>
        <p:nvSpPr>
          <p:cNvPr id="29709" name="Rectangle 19"/>
          <p:cNvSpPr/>
          <p:nvPr/>
        </p:nvSpPr>
        <p:spPr>
          <a:xfrm>
            <a:off x="1135063" y="2825750"/>
            <a:ext cx="1865312" cy="2247900"/>
          </a:xfrm>
          <a:prstGeom prst="rect">
            <a:avLst/>
          </a:prstGeom>
          <a:solidFill>
            <a:srgbClr val="7FBA00"/>
          </a:solidFill>
          <a:ln w="9525">
            <a:noFill/>
          </a:ln>
        </p:spPr>
        <p:txBody>
          <a:bodyPr lIns="91436" tIns="45718" rIns="91436" bIns="45718" anchor="ctr"/>
          <a:p>
            <a:pPr algn="ctr"/>
            <a:endParaRPr lang="zh-CN" altLang="zh-CN" sz="1700" b="1" i="1" dirty="0">
              <a:solidFill>
                <a:srgbClr val="FFFFFF"/>
              </a:solidFill>
              <a:latin typeface="Segoe UI" panose="020B0502040204020203" pitchFamily="34" charset="0"/>
              <a:ea typeface="Segoe UI" panose="020B0502040204020203" pitchFamily="34" charset="0"/>
              <a:sym typeface="Segoe UI" panose="020B0502040204020203" pitchFamily="34" charset="0"/>
            </a:endParaRPr>
          </a:p>
        </p:txBody>
      </p:sp>
      <p:pic>
        <p:nvPicPr>
          <p:cNvPr id="29710" name="图片 12"/>
          <p:cNvPicPr>
            <a:picLocks noChangeAspect="1"/>
          </p:cNvPicPr>
          <p:nvPr/>
        </p:nvPicPr>
        <p:blipFill>
          <a:blip r:embed="rId4">
            <a:biLevel thresh="50000"/>
            <a:grayscl/>
          </a:blip>
          <a:stretch>
            <a:fillRect/>
          </a:stretch>
        </p:blipFill>
        <p:spPr>
          <a:xfrm>
            <a:off x="1344613" y="3284538"/>
            <a:ext cx="1439862" cy="1439862"/>
          </a:xfrm>
          <a:prstGeom prst="rect">
            <a:avLst/>
          </a:prstGeom>
          <a:noFill/>
          <a:ln w="9525">
            <a:noFill/>
          </a:ln>
        </p:spPr>
      </p:pic>
      <p:sp>
        <p:nvSpPr>
          <p:cNvPr id="29711" name="Text Placeholder 6"/>
          <p:cNvSpPr/>
          <p:nvPr/>
        </p:nvSpPr>
        <p:spPr>
          <a:xfrm>
            <a:off x="1135063" y="1700213"/>
            <a:ext cx="1865312" cy="936625"/>
          </a:xfrm>
          <a:prstGeom prst="rect">
            <a:avLst/>
          </a:prstGeom>
          <a:noFill/>
          <a:ln w="9525">
            <a:noFill/>
          </a:ln>
        </p:spPr>
        <p:txBody>
          <a:bodyPr lIns="0" tIns="0" rIns="0" bIns="0" anchor="ctr"/>
          <a:p>
            <a:pPr algn="ctr"/>
            <a:r>
              <a:rPr lang="zh-CN" altLang="en-US" sz="28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岗位任务</a:t>
            </a:r>
            <a:endParaRPr lang="zh-CN" altLang="en-US" dirty="0">
              <a:latin typeface="Arial" panose="020B0604020202020204" pitchFamily="34" charset="0"/>
            </a:endParaRPr>
          </a:p>
        </p:txBody>
      </p:sp>
      <p:graphicFrame>
        <p:nvGraphicFramePr>
          <p:cNvPr id="31760" name="表格 1"/>
          <p:cNvGraphicFramePr>
            <a:graphicFrameLocks noGrp="1"/>
          </p:cNvGraphicFramePr>
          <p:nvPr/>
        </p:nvGraphicFramePr>
        <p:xfrm>
          <a:off x="3433763" y="1917700"/>
          <a:ext cx="7561263" cy="2952750"/>
        </p:xfrm>
        <a:graphic>
          <a:graphicData uri="http://schemas.openxmlformats.org/drawingml/2006/table">
            <a:tbl>
              <a:tblPr/>
              <a:tblGrid>
                <a:gridCol w="1295400"/>
                <a:gridCol w="850900"/>
                <a:gridCol w="4137025"/>
                <a:gridCol w="1277937"/>
              </a:tblGrid>
              <a:tr h="635000">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800" b="1" i="0" u="none" strike="noStrike" cap="none" normalizeH="0" baseline="0" smtClean="0">
                          <a:ln>
                            <a:noFill/>
                          </a:ln>
                          <a:effectLst/>
                          <a:latin typeface="微软雅黑" panose="020B0503020204020204" pitchFamily="34" charset="-122"/>
                          <a:ea typeface="微软雅黑" panose="020B0503020204020204" pitchFamily="34" charset="-122"/>
                          <a:sym typeface="微软雅黑" panose="020B0503020204020204" pitchFamily="34" charset="-122"/>
                        </a:rPr>
                        <a:t>时间类别</a:t>
                      </a:r>
                      <a:endParaRPr kumimoji="0" lang="zh-CN" altLang="en-US" sz="2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sym typeface="Calibri" panose="020F0502020204030204" pitchFamily="34" charset="0"/>
                      </a:endParaRPr>
                    </a:p>
                  </a:txBody>
                  <a:tcPr marL="68581" marR="68581" marT="0" marB="0" anchor="ctr" horzOverflow="overflow">
                    <a:lnL w="12700" cap="flat" cmpd="sng" algn="ctr">
                      <a:solidFill>
                        <a:srgbClr val="7FBA00"/>
                      </a:solidFill>
                      <a:prstDash val="solid"/>
                      <a:round/>
                      <a:headEnd type="none" w="med" len="med"/>
                      <a:tailEnd type="none" w="med" len="med"/>
                    </a:lnL>
                    <a:lnR>
                      <a:noFill/>
                    </a:lnR>
                    <a:lnT w="12700" cap="flat" cmpd="sng" algn="ctr">
                      <a:solidFill>
                        <a:srgbClr val="7FBA00"/>
                      </a:solidFill>
                      <a:prstDash val="solid"/>
                      <a:round/>
                      <a:headEnd type="none" w="med" len="med"/>
                      <a:tailEnd type="none" w="med" len="med"/>
                    </a:lnT>
                    <a:lnB>
                      <a:noFill/>
                    </a:lnB>
                    <a:lnTlToBr>
                      <a:noFill/>
                    </a:lnTlToBr>
                    <a:lnBlToTr>
                      <a:noFill/>
                    </a:lnBlToTr>
                    <a:solidFill>
                      <a:srgbClr val="7FBA00"/>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800" b="1" i="0" u="none" strike="noStrike" cap="none" normalizeH="0" baseline="0" smtClean="0">
                          <a:ln>
                            <a:noFill/>
                          </a:ln>
                          <a:effectLst/>
                          <a:latin typeface="微软雅黑" panose="020B0503020204020204" pitchFamily="34" charset="-122"/>
                          <a:ea typeface="微软雅黑" panose="020B0503020204020204" pitchFamily="34" charset="-122"/>
                          <a:sym typeface="微软雅黑" panose="020B0503020204020204" pitchFamily="34" charset="-122"/>
                        </a:rPr>
                        <a:t>序号</a:t>
                      </a:r>
                      <a:endParaRPr kumimoji="0" lang="zh-CN" altLang="en-US" sz="2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sym typeface="Calibri" panose="020F0502020204030204" pitchFamily="34" charset="0"/>
                      </a:endParaRPr>
                    </a:p>
                  </a:txBody>
                  <a:tcPr marL="68581" marR="68581" marT="0" marB="0" anchor="ctr" horzOverflow="overflow">
                    <a:lnL>
                      <a:noFill/>
                    </a:lnL>
                    <a:lnR>
                      <a:noFill/>
                    </a:lnR>
                    <a:lnT w="12700" cap="flat" cmpd="sng" algn="ctr">
                      <a:solidFill>
                        <a:srgbClr val="7FBA00"/>
                      </a:solidFill>
                      <a:prstDash val="solid"/>
                      <a:round/>
                      <a:headEnd type="none" w="med" len="med"/>
                      <a:tailEnd type="none" w="med" len="med"/>
                    </a:lnT>
                    <a:lnB>
                      <a:noFill/>
                    </a:lnB>
                    <a:lnTlToBr>
                      <a:noFill/>
                    </a:lnTlToBr>
                    <a:lnBlToTr>
                      <a:noFill/>
                    </a:lnBlToTr>
                    <a:solidFill>
                      <a:srgbClr val="7FBA00"/>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800" b="1" i="0" u="none" strike="noStrike" cap="none" normalizeH="0" baseline="0" smtClean="0">
                          <a:ln>
                            <a:noFill/>
                          </a:ln>
                          <a:effectLst/>
                          <a:latin typeface="微软雅黑" panose="020B0503020204020204" pitchFamily="34" charset="-122"/>
                          <a:ea typeface="微软雅黑" panose="020B0503020204020204" pitchFamily="34" charset="-122"/>
                          <a:sym typeface="微软雅黑" panose="020B0503020204020204" pitchFamily="34" charset="-122"/>
                        </a:rPr>
                        <a:t>工作名称</a:t>
                      </a:r>
                      <a:endParaRPr kumimoji="0" lang="zh-CN" altLang="en-US" sz="2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sym typeface="Calibri" panose="020F0502020204030204" pitchFamily="34" charset="0"/>
                      </a:endParaRPr>
                    </a:p>
                  </a:txBody>
                  <a:tcPr marL="68581" marR="68581" marT="0" marB="0" anchor="ctr" horzOverflow="overflow">
                    <a:lnL>
                      <a:noFill/>
                    </a:lnL>
                    <a:lnR>
                      <a:noFill/>
                    </a:lnR>
                    <a:lnT w="12700" cap="flat" cmpd="sng" algn="ctr">
                      <a:solidFill>
                        <a:srgbClr val="7FBA00"/>
                      </a:solidFill>
                      <a:prstDash val="solid"/>
                      <a:round/>
                      <a:headEnd type="none" w="med" len="med"/>
                      <a:tailEnd type="none" w="med" len="med"/>
                    </a:lnT>
                    <a:lnB>
                      <a:noFill/>
                    </a:lnB>
                    <a:lnTlToBr>
                      <a:noFill/>
                    </a:lnTlToBr>
                    <a:lnBlToTr>
                      <a:noFill/>
                    </a:lnBlToTr>
                    <a:solidFill>
                      <a:srgbClr val="7FBA00"/>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800" b="1" i="0" u="none" strike="noStrike" cap="none" normalizeH="0" baseline="0" smtClean="0">
                          <a:ln>
                            <a:noFill/>
                          </a:ln>
                          <a:effectLst/>
                          <a:latin typeface="微软雅黑" panose="020B0503020204020204" pitchFamily="34" charset="-122"/>
                          <a:ea typeface="微软雅黑" panose="020B0503020204020204" pitchFamily="34" charset="-122"/>
                          <a:sym typeface="微软雅黑" panose="020B0503020204020204" pitchFamily="34" charset="-122"/>
                        </a:rPr>
                        <a:t>备注</a:t>
                      </a:r>
                      <a:endParaRPr kumimoji="0" lang="zh-CN" altLang="en-US" sz="2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sym typeface="Calibri" panose="020F0502020204030204" pitchFamily="34" charset="0"/>
                      </a:endParaRPr>
                    </a:p>
                  </a:txBody>
                  <a:tcPr marL="68581" marR="68581" marT="0" marB="0" anchor="ctr" horzOverflow="overflow">
                    <a:lnL>
                      <a:noFill/>
                    </a:lnL>
                    <a:lnR w="12700" cap="flat" cmpd="sng" algn="ctr">
                      <a:solidFill>
                        <a:srgbClr val="7FBA00"/>
                      </a:solidFill>
                      <a:prstDash val="solid"/>
                      <a:round/>
                      <a:headEnd type="none" w="med" len="med"/>
                      <a:tailEnd type="none" w="med" len="med"/>
                    </a:lnR>
                    <a:lnT w="12700" cap="flat" cmpd="sng" algn="ctr">
                      <a:solidFill>
                        <a:srgbClr val="7FBA00"/>
                      </a:solidFill>
                      <a:prstDash val="solid"/>
                      <a:round/>
                      <a:headEnd type="none" w="med" len="med"/>
                      <a:tailEnd type="none" w="med" len="med"/>
                    </a:lnT>
                    <a:lnB>
                      <a:noFill/>
                    </a:lnB>
                    <a:lnTlToBr>
                      <a:noFill/>
                    </a:lnTlToBr>
                    <a:lnBlToTr>
                      <a:noFill/>
                    </a:lnBlToTr>
                    <a:solidFill>
                      <a:srgbClr val="7FBA00"/>
                    </a:solidFill>
                  </a:tcPr>
                </a:tc>
              </a:tr>
              <a:tr h="288925">
                <a:tc rowSpan="2">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800" b="1" i="0" u="none" strike="noStrike" cap="none" normalizeH="0" baseline="0" smtClean="0">
                          <a:ln>
                            <a:noFill/>
                          </a:ln>
                          <a:effectLst/>
                          <a:latin typeface="微软雅黑" panose="020B0503020204020204" pitchFamily="34" charset="-122"/>
                          <a:ea typeface="微软雅黑" panose="020B0503020204020204" pitchFamily="34" charset="-122"/>
                          <a:sym typeface="微软雅黑" panose="020B0503020204020204" pitchFamily="34" charset="-122"/>
                        </a:rPr>
                        <a:t>每天</a:t>
                      </a:r>
                      <a:endParaRPr kumimoji="0" lang="zh-CN" altLang="en-US" sz="2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sym typeface="Calibri" panose="020F0502020204030204" pitchFamily="34" charset="0"/>
                      </a:endParaRPr>
                    </a:p>
                  </a:txBody>
                  <a:tcPr marL="68581" marR="68581" marT="0" marB="0" anchor="ctr" horzOverflow="overflow">
                    <a:lnL w="12700" cap="flat" cmpd="sng" algn="ctr">
                      <a:solidFill>
                        <a:srgbClr val="7FBA00"/>
                      </a:solidFill>
                      <a:prstDash val="solid"/>
                      <a:round/>
                      <a:headEnd type="none" w="med" len="med"/>
                      <a:tailEnd type="none" w="med" len="med"/>
                    </a:lnL>
                    <a:lnR>
                      <a:noFill/>
                    </a:lnR>
                    <a:lnT>
                      <a:noFill/>
                    </a:lnT>
                    <a:lnB>
                      <a:noFill/>
                    </a:lnB>
                    <a:lnTlToBr>
                      <a:noFill/>
                    </a:lnTlToBr>
                    <a:lnBlToTr>
                      <a:noFill/>
                    </a:lnBlToTr>
                    <a:solidFill>
                      <a:srgbClr val="7FBA00"/>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CN" sz="1800" b="1" i="0" u="none" strike="noStrike" cap="none" normalizeH="0" baseline="0" smtClean="0">
                          <a:ln>
                            <a:noFill/>
                          </a:ln>
                          <a:effectLst/>
                          <a:latin typeface="微软雅黑" panose="020B0503020204020204" pitchFamily="34" charset="-122"/>
                          <a:ea typeface="微软雅黑" panose="020B0503020204020204" pitchFamily="34" charset="-122"/>
                          <a:sym typeface="微软雅黑" panose="020B0503020204020204" pitchFamily="34" charset="-122"/>
                        </a:rPr>
                        <a:t> </a:t>
                      </a:r>
                      <a:endParaRPr kumimoji="0" lang="zh-CN" altLang="en-US" sz="2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sym typeface="Calibri" panose="020F0502020204030204" pitchFamily="34" charset="0"/>
                      </a:endParaRPr>
                    </a:p>
                  </a:txBody>
                  <a:tcPr marL="68581" marR="68581" marT="0" marB="0" horzOverflow="overflow">
                    <a:lnL>
                      <a:noFill/>
                    </a:lnL>
                    <a:lnR>
                      <a:noFill/>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CN" sz="1800" b="1" i="0" u="none" strike="noStrike" cap="none" normalizeH="0" baseline="0" smtClean="0">
                          <a:ln>
                            <a:noFill/>
                          </a:ln>
                          <a:effectLst/>
                          <a:latin typeface="微软雅黑" panose="020B0503020204020204" pitchFamily="34" charset="-122"/>
                          <a:ea typeface="微软雅黑" panose="020B0503020204020204" pitchFamily="34" charset="-122"/>
                          <a:sym typeface="微软雅黑" panose="020B0503020204020204" pitchFamily="34" charset="-122"/>
                        </a:rPr>
                        <a:t> </a:t>
                      </a:r>
                      <a:endParaRPr kumimoji="0" lang="zh-CN" altLang="en-US" sz="2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sym typeface="Calibri" panose="020F0502020204030204" pitchFamily="34" charset="0"/>
                      </a:endParaRPr>
                    </a:p>
                  </a:txBody>
                  <a:tcPr marL="68581" marR="68581" marT="0" marB="0" horzOverflow="overflow">
                    <a:lnL>
                      <a:noFill/>
                    </a:lnL>
                    <a:lnR>
                      <a:noFill/>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CN" sz="1800" b="1" i="0" u="none" strike="noStrike" cap="none" normalizeH="0" baseline="0" smtClean="0">
                          <a:ln>
                            <a:noFill/>
                          </a:ln>
                          <a:effectLst/>
                          <a:latin typeface="微软雅黑" panose="020B0503020204020204" pitchFamily="34" charset="-122"/>
                          <a:ea typeface="微软雅黑" panose="020B0503020204020204" pitchFamily="34" charset="-122"/>
                          <a:sym typeface="微软雅黑" panose="020B0503020204020204" pitchFamily="34" charset="-122"/>
                        </a:rPr>
                        <a:t> </a:t>
                      </a:r>
                      <a:endParaRPr kumimoji="0" lang="zh-CN" altLang="en-US" sz="2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sym typeface="Calibri" panose="020F0502020204030204" pitchFamily="34" charset="0"/>
                      </a:endParaRPr>
                    </a:p>
                  </a:txBody>
                  <a:tcPr marL="68581" marR="68581" marT="0" marB="0" horzOverflow="overflow">
                    <a:lnL>
                      <a:noFill/>
                    </a:lnL>
                    <a:lnR w="12700" cap="flat" cmpd="sng" algn="ctr">
                      <a:solidFill>
                        <a:srgbClr val="7FBA00"/>
                      </a:solidFill>
                      <a:prstDash val="solid"/>
                      <a:round/>
                      <a:headEnd type="none" w="med" len="med"/>
                      <a:tailEnd type="none" w="med" len="med"/>
                    </a:lnR>
                    <a:lnT>
                      <a:noFill/>
                    </a:lnT>
                    <a:lnB>
                      <a:noFill/>
                    </a:lnB>
                    <a:lnTlToBr>
                      <a:noFill/>
                    </a:lnTlToBr>
                    <a:lnBlToTr>
                      <a:noFill/>
                    </a:lnBlToTr>
                    <a:noFill/>
                  </a:tcPr>
                </a:tc>
              </a:tr>
              <a:tr h="290513">
                <a:tc vMerge="1">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CN" sz="1800" b="1" i="0" u="none" strike="noStrike" cap="none" normalizeH="0" baseline="0" smtClean="0">
                          <a:ln>
                            <a:noFill/>
                          </a:ln>
                          <a:effectLst/>
                          <a:latin typeface="微软雅黑" panose="020B0503020204020204" pitchFamily="34" charset="-122"/>
                          <a:ea typeface="微软雅黑" panose="020B0503020204020204" pitchFamily="34" charset="-122"/>
                          <a:sym typeface="微软雅黑" panose="020B0503020204020204" pitchFamily="34" charset="-122"/>
                        </a:rPr>
                        <a:t> </a:t>
                      </a:r>
                      <a:endParaRPr kumimoji="0" lang="zh-CN" altLang="en-US" sz="2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sym typeface="Calibri" panose="020F0502020204030204" pitchFamily="34" charset="0"/>
                      </a:endParaRPr>
                    </a:p>
                  </a:txBody>
                  <a:tcPr marL="68581" marR="68581" marT="0" marB="0" horzOverflow="overflow">
                    <a:lnL>
                      <a:noFill/>
                    </a:lnL>
                    <a:lnR>
                      <a:noFill/>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CN" sz="1800" b="1" i="0" u="none" strike="noStrike" cap="none" normalizeH="0" baseline="0" smtClean="0">
                          <a:ln>
                            <a:noFill/>
                          </a:ln>
                          <a:effectLst/>
                          <a:latin typeface="微软雅黑" panose="020B0503020204020204" pitchFamily="34" charset="-122"/>
                          <a:ea typeface="微软雅黑" panose="020B0503020204020204" pitchFamily="34" charset="-122"/>
                          <a:sym typeface="微软雅黑" panose="020B0503020204020204" pitchFamily="34" charset="-122"/>
                        </a:rPr>
                        <a:t> </a:t>
                      </a:r>
                      <a:endParaRPr kumimoji="0" lang="zh-CN" altLang="en-US" sz="2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sym typeface="Calibri" panose="020F0502020204030204" pitchFamily="34" charset="0"/>
                      </a:endParaRPr>
                    </a:p>
                  </a:txBody>
                  <a:tcPr marL="68581" marR="68581" marT="0" marB="0" horzOverflow="overflow">
                    <a:lnL>
                      <a:noFill/>
                    </a:lnL>
                    <a:lnR>
                      <a:noFill/>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CN" sz="1800" b="1" i="0" u="none" strike="noStrike" cap="none" normalizeH="0" baseline="0" smtClean="0">
                          <a:ln>
                            <a:noFill/>
                          </a:ln>
                          <a:effectLst/>
                          <a:latin typeface="微软雅黑" panose="020B0503020204020204" pitchFamily="34" charset="-122"/>
                          <a:ea typeface="微软雅黑" panose="020B0503020204020204" pitchFamily="34" charset="-122"/>
                          <a:sym typeface="微软雅黑" panose="020B0503020204020204" pitchFamily="34" charset="-122"/>
                        </a:rPr>
                        <a:t> </a:t>
                      </a:r>
                      <a:endParaRPr kumimoji="0" lang="zh-CN" altLang="en-US" sz="2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sym typeface="Calibri" panose="020F0502020204030204" pitchFamily="34" charset="0"/>
                      </a:endParaRPr>
                    </a:p>
                  </a:txBody>
                  <a:tcPr marL="68581" marR="68581" marT="0" marB="0" horzOverflow="overflow">
                    <a:lnL>
                      <a:noFill/>
                    </a:lnL>
                    <a:lnR w="12700" cap="flat" cmpd="sng" algn="ctr">
                      <a:solidFill>
                        <a:srgbClr val="7FBA00"/>
                      </a:solidFill>
                      <a:prstDash val="solid"/>
                      <a:round/>
                      <a:headEnd type="none" w="med" len="med"/>
                      <a:tailEnd type="none" w="med" len="med"/>
                    </a:lnR>
                    <a:lnT>
                      <a:noFill/>
                    </a:lnT>
                    <a:lnB>
                      <a:noFill/>
                    </a:lnB>
                    <a:lnTlToBr>
                      <a:noFill/>
                    </a:lnTlToBr>
                    <a:lnBlToTr>
                      <a:noFill/>
                    </a:lnBlToTr>
                    <a:noFill/>
                  </a:tcPr>
                </a:tc>
              </a:tr>
              <a:tr h="288925">
                <a:tc rowSpan="2">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800" b="1" i="0" u="none" strike="noStrike" cap="none" normalizeH="0" baseline="0" smtClean="0">
                          <a:ln>
                            <a:noFill/>
                          </a:ln>
                          <a:effectLst/>
                          <a:latin typeface="微软雅黑" panose="020B0503020204020204" pitchFamily="34" charset="-122"/>
                          <a:ea typeface="微软雅黑" panose="020B0503020204020204" pitchFamily="34" charset="-122"/>
                          <a:sym typeface="微软雅黑" panose="020B0503020204020204" pitchFamily="34" charset="-122"/>
                        </a:rPr>
                        <a:t>每周</a:t>
                      </a:r>
                      <a:endParaRPr kumimoji="0" lang="zh-CN" altLang="en-US" sz="2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sym typeface="Calibri" panose="020F0502020204030204" pitchFamily="34" charset="0"/>
                      </a:endParaRPr>
                    </a:p>
                  </a:txBody>
                  <a:tcPr marL="68581" marR="68581" marT="0" marB="0" anchor="ctr" horzOverflow="overflow">
                    <a:lnL w="12700" cap="flat" cmpd="sng" algn="ctr">
                      <a:solidFill>
                        <a:srgbClr val="7FBA00"/>
                      </a:solidFill>
                      <a:prstDash val="solid"/>
                      <a:round/>
                      <a:headEnd type="none" w="med" len="med"/>
                      <a:tailEnd type="none" w="med" len="med"/>
                    </a:lnL>
                    <a:lnR>
                      <a:noFill/>
                    </a:lnR>
                    <a:lnT>
                      <a:noFill/>
                    </a:lnT>
                    <a:lnB>
                      <a:noFill/>
                    </a:lnB>
                    <a:lnTlToBr>
                      <a:noFill/>
                    </a:lnTlToBr>
                    <a:lnBlToTr>
                      <a:noFill/>
                    </a:lnBlToTr>
                    <a:solidFill>
                      <a:srgbClr val="7FBA00"/>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CN" sz="1800" b="1" i="0" u="none" strike="noStrike" cap="none" normalizeH="0" baseline="0" smtClean="0">
                          <a:ln>
                            <a:noFill/>
                          </a:ln>
                          <a:effectLst/>
                          <a:latin typeface="微软雅黑" panose="020B0503020204020204" pitchFamily="34" charset="-122"/>
                          <a:ea typeface="微软雅黑" panose="020B0503020204020204" pitchFamily="34" charset="-122"/>
                          <a:sym typeface="微软雅黑" panose="020B0503020204020204" pitchFamily="34" charset="-122"/>
                        </a:rPr>
                        <a:t> </a:t>
                      </a:r>
                      <a:endParaRPr kumimoji="0" lang="zh-CN" altLang="en-US" sz="2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sym typeface="Calibri" panose="020F0502020204030204" pitchFamily="34" charset="0"/>
                      </a:endParaRPr>
                    </a:p>
                  </a:txBody>
                  <a:tcPr marL="68581" marR="68581" marT="0" marB="0" horzOverflow="overflow">
                    <a:lnL>
                      <a:noFill/>
                    </a:lnL>
                    <a:lnR>
                      <a:noFill/>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CN" sz="1800" b="1" i="0" u="none" strike="noStrike" cap="none" normalizeH="0" baseline="0" smtClean="0">
                          <a:ln>
                            <a:noFill/>
                          </a:ln>
                          <a:effectLst/>
                          <a:latin typeface="微软雅黑" panose="020B0503020204020204" pitchFamily="34" charset="-122"/>
                          <a:ea typeface="微软雅黑" panose="020B0503020204020204" pitchFamily="34" charset="-122"/>
                          <a:sym typeface="微软雅黑" panose="020B0503020204020204" pitchFamily="34" charset="-122"/>
                        </a:rPr>
                        <a:t> </a:t>
                      </a:r>
                      <a:endParaRPr kumimoji="0" lang="zh-CN" altLang="en-US" sz="2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sym typeface="Calibri" panose="020F0502020204030204" pitchFamily="34" charset="0"/>
                      </a:endParaRPr>
                    </a:p>
                  </a:txBody>
                  <a:tcPr marL="68581" marR="68581" marT="0" marB="0" horzOverflow="overflow">
                    <a:lnL>
                      <a:noFill/>
                    </a:lnL>
                    <a:lnR>
                      <a:noFill/>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CN" sz="1800" b="1" i="0" u="none" strike="noStrike" cap="none" normalizeH="0" baseline="0" smtClean="0">
                          <a:ln>
                            <a:noFill/>
                          </a:ln>
                          <a:effectLst/>
                          <a:latin typeface="微软雅黑" panose="020B0503020204020204" pitchFamily="34" charset="-122"/>
                          <a:ea typeface="微软雅黑" panose="020B0503020204020204" pitchFamily="34" charset="-122"/>
                          <a:sym typeface="微软雅黑" panose="020B0503020204020204" pitchFamily="34" charset="-122"/>
                        </a:rPr>
                        <a:t> </a:t>
                      </a:r>
                      <a:endParaRPr kumimoji="0" lang="zh-CN" altLang="en-US" sz="2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sym typeface="Calibri" panose="020F0502020204030204" pitchFamily="34" charset="0"/>
                      </a:endParaRPr>
                    </a:p>
                  </a:txBody>
                  <a:tcPr marL="68581" marR="68581" marT="0" marB="0" horzOverflow="overflow">
                    <a:lnL>
                      <a:noFill/>
                    </a:lnL>
                    <a:lnR w="12700" cap="flat" cmpd="sng" algn="ctr">
                      <a:solidFill>
                        <a:srgbClr val="7FBA00"/>
                      </a:solidFill>
                      <a:prstDash val="solid"/>
                      <a:round/>
                      <a:headEnd type="none" w="med" len="med"/>
                      <a:tailEnd type="none" w="med" len="med"/>
                    </a:lnR>
                    <a:lnT>
                      <a:noFill/>
                    </a:lnT>
                    <a:lnB>
                      <a:noFill/>
                    </a:lnB>
                    <a:lnTlToBr>
                      <a:noFill/>
                    </a:lnTlToBr>
                    <a:lnBlToTr>
                      <a:noFill/>
                    </a:lnBlToTr>
                    <a:noFill/>
                  </a:tcPr>
                </a:tc>
              </a:tr>
              <a:tr h="290513">
                <a:tc vMerge="1">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CN" sz="1800" b="1" i="0" u="none" strike="noStrike" cap="none" normalizeH="0" baseline="0" smtClean="0">
                          <a:ln>
                            <a:noFill/>
                          </a:ln>
                          <a:effectLst/>
                          <a:latin typeface="微软雅黑" panose="020B0503020204020204" pitchFamily="34" charset="-122"/>
                          <a:ea typeface="微软雅黑" panose="020B0503020204020204" pitchFamily="34" charset="-122"/>
                          <a:sym typeface="微软雅黑" panose="020B0503020204020204" pitchFamily="34" charset="-122"/>
                        </a:rPr>
                        <a:t> </a:t>
                      </a:r>
                      <a:endParaRPr kumimoji="0" lang="zh-CN" altLang="en-US" sz="2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sym typeface="Calibri" panose="020F0502020204030204" pitchFamily="34" charset="0"/>
                      </a:endParaRPr>
                    </a:p>
                  </a:txBody>
                  <a:tcPr marL="68581" marR="68581" marT="0" marB="0" horzOverflow="overflow">
                    <a:lnL>
                      <a:noFill/>
                    </a:lnL>
                    <a:lnR>
                      <a:noFill/>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CN" sz="1800" b="1" i="0" u="none" strike="noStrike" cap="none" normalizeH="0" baseline="0" smtClean="0">
                          <a:ln>
                            <a:noFill/>
                          </a:ln>
                          <a:effectLst/>
                          <a:latin typeface="微软雅黑" panose="020B0503020204020204" pitchFamily="34" charset="-122"/>
                          <a:ea typeface="微软雅黑" panose="020B0503020204020204" pitchFamily="34" charset="-122"/>
                          <a:sym typeface="微软雅黑" panose="020B0503020204020204" pitchFamily="34" charset="-122"/>
                        </a:rPr>
                        <a:t> </a:t>
                      </a:r>
                      <a:endParaRPr kumimoji="0" lang="zh-CN" altLang="en-US" sz="2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sym typeface="Calibri" panose="020F0502020204030204" pitchFamily="34" charset="0"/>
                      </a:endParaRPr>
                    </a:p>
                  </a:txBody>
                  <a:tcPr marL="68581" marR="68581" marT="0" marB="0" horzOverflow="overflow">
                    <a:lnL>
                      <a:noFill/>
                    </a:lnL>
                    <a:lnR>
                      <a:noFill/>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CN" sz="1800" b="1" i="0" u="none" strike="noStrike" cap="none" normalizeH="0" baseline="0" smtClean="0">
                          <a:ln>
                            <a:noFill/>
                          </a:ln>
                          <a:effectLst/>
                          <a:latin typeface="微软雅黑" panose="020B0503020204020204" pitchFamily="34" charset="-122"/>
                          <a:ea typeface="微软雅黑" panose="020B0503020204020204" pitchFamily="34" charset="-122"/>
                          <a:sym typeface="微软雅黑" panose="020B0503020204020204" pitchFamily="34" charset="-122"/>
                        </a:rPr>
                        <a:t> </a:t>
                      </a:r>
                      <a:endParaRPr kumimoji="0" lang="zh-CN" altLang="en-US" sz="2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sym typeface="Calibri" panose="020F0502020204030204" pitchFamily="34" charset="0"/>
                      </a:endParaRPr>
                    </a:p>
                  </a:txBody>
                  <a:tcPr marL="68581" marR="68581" marT="0" marB="0" horzOverflow="overflow">
                    <a:lnL>
                      <a:noFill/>
                    </a:lnL>
                    <a:lnR w="12700" cap="flat" cmpd="sng" algn="ctr">
                      <a:solidFill>
                        <a:srgbClr val="7FBA00"/>
                      </a:solidFill>
                      <a:prstDash val="solid"/>
                      <a:round/>
                      <a:headEnd type="none" w="med" len="med"/>
                      <a:tailEnd type="none" w="med" len="med"/>
                    </a:lnR>
                    <a:lnT>
                      <a:noFill/>
                    </a:lnT>
                    <a:lnB>
                      <a:noFill/>
                    </a:lnB>
                    <a:lnTlToBr>
                      <a:noFill/>
                    </a:lnTlToBr>
                    <a:lnBlToTr>
                      <a:noFill/>
                    </a:lnBlToTr>
                    <a:noFill/>
                  </a:tcPr>
                </a:tc>
              </a:tr>
              <a:tr h="288925">
                <a:tc rowSpan="2">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800" b="1" i="0" u="none" strike="noStrike" cap="none" normalizeH="0" baseline="0" smtClean="0">
                          <a:ln>
                            <a:noFill/>
                          </a:ln>
                          <a:effectLst/>
                          <a:latin typeface="微软雅黑" panose="020B0503020204020204" pitchFamily="34" charset="-122"/>
                          <a:ea typeface="微软雅黑" panose="020B0503020204020204" pitchFamily="34" charset="-122"/>
                          <a:sym typeface="微软雅黑" panose="020B0503020204020204" pitchFamily="34" charset="-122"/>
                        </a:rPr>
                        <a:t>每月</a:t>
                      </a:r>
                      <a:endParaRPr kumimoji="0" lang="zh-CN" altLang="en-US" sz="2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sym typeface="Calibri" panose="020F0502020204030204" pitchFamily="34" charset="0"/>
                      </a:endParaRPr>
                    </a:p>
                  </a:txBody>
                  <a:tcPr marL="68581" marR="68581" marT="0" marB="0" anchor="ctr" horzOverflow="overflow">
                    <a:lnL w="12700" cap="flat" cmpd="sng" algn="ctr">
                      <a:solidFill>
                        <a:srgbClr val="7FBA00"/>
                      </a:solidFill>
                      <a:prstDash val="solid"/>
                      <a:round/>
                      <a:headEnd type="none" w="med" len="med"/>
                      <a:tailEnd type="none" w="med" len="med"/>
                    </a:lnL>
                    <a:lnR>
                      <a:noFill/>
                    </a:lnR>
                    <a:lnT>
                      <a:noFill/>
                    </a:lnT>
                    <a:lnB>
                      <a:noFill/>
                    </a:lnB>
                    <a:lnTlToBr>
                      <a:noFill/>
                    </a:lnTlToBr>
                    <a:lnBlToTr>
                      <a:noFill/>
                    </a:lnBlToTr>
                    <a:solidFill>
                      <a:srgbClr val="7FBA00"/>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CN" sz="1800" b="1" i="0" u="none" strike="noStrike" cap="none" normalizeH="0" baseline="0" smtClean="0">
                          <a:ln>
                            <a:noFill/>
                          </a:ln>
                          <a:effectLst/>
                          <a:latin typeface="微软雅黑" panose="020B0503020204020204" pitchFamily="34" charset="-122"/>
                          <a:ea typeface="微软雅黑" panose="020B0503020204020204" pitchFamily="34" charset="-122"/>
                          <a:sym typeface="微软雅黑" panose="020B0503020204020204" pitchFamily="34" charset="-122"/>
                        </a:rPr>
                        <a:t> </a:t>
                      </a:r>
                      <a:endParaRPr kumimoji="0" lang="zh-CN" altLang="en-US" sz="2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sym typeface="Calibri" panose="020F0502020204030204" pitchFamily="34" charset="0"/>
                      </a:endParaRPr>
                    </a:p>
                  </a:txBody>
                  <a:tcPr marL="68581" marR="68581" marT="0" marB="0" horzOverflow="overflow">
                    <a:lnL>
                      <a:noFill/>
                    </a:lnL>
                    <a:lnR>
                      <a:noFill/>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CN" sz="1800" b="1" i="0" u="none" strike="noStrike" cap="none" normalizeH="0" baseline="0" smtClean="0">
                          <a:ln>
                            <a:noFill/>
                          </a:ln>
                          <a:effectLst/>
                          <a:latin typeface="微软雅黑" panose="020B0503020204020204" pitchFamily="34" charset="-122"/>
                          <a:ea typeface="微软雅黑" panose="020B0503020204020204" pitchFamily="34" charset="-122"/>
                          <a:sym typeface="微软雅黑" panose="020B0503020204020204" pitchFamily="34" charset="-122"/>
                        </a:rPr>
                        <a:t> </a:t>
                      </a:r>
                      <a:endParaRPr kumimoji="0" lang="zh-CN" altLang="en-US" sz="2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sym typeface="Calibri" panose="020F0502020204030204" pitchFamily="34" charset="0"/>
                      </a:endParaRPr>
                    </a:p>
                  </a:txBody>
                  <a:tcPr marL="68581" marR="68581" marT="0" marB="0" horzOverflow="overflow">
                    <a:lnL>
                      <a:noFill/>
                    </a:lnL>
                    <a:lnR>
                      <a:noFill/>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CN" sz="1800" b="1" i="0" u="none" strike="noStrike" cap="none" normalizeH="0" baseline="0" smtClean="0">
                          <a:ln>
                            <a:noFill/>
                          </a:ln>
                          <a:effectLst/>
                          <a:latin typeface="微软雅黑" panose="020B0503020204020204" pitchFamily="34" charset="-122"/>
                          <a:ea typeface="微软雅黑" panose="020B0503020204020204" pitchFamily="34" charset="-122"/>
                          <a:sym typeface="微软雅黑" panose="020B0503020204020204" pitchFamily="34" charset="-122"/>
                        </a:rPr>
                        <a:t> </a:t>
                      </a:r>
                      <a:endParaRPr kumimoji="0" lang="zh-CN" altLang="en-US" sz="2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sym typeface="Calibri" panose="020F0502020204030204" pitchFamily="34" charset="0"/>
                      </a:endParaRPr>
                    </a:p>
                  </a:txBody>
                  <a:tcPr marL="68581" marR="68581" marT="0" marB="0" horzOverflow="overflow">
                    <a:lnL>
                      <a:noFill/>
                    </a:lnL>
                    <a:lnR w="12700" cap="flat" cmpd="sng" algn="ctr">
                      <a:solidFill>
                        <a:srgbClr val="7FBA00"/>
                      </a:solidFill>
                      <a:prstDash val="solid"/>
                      <a:round/>
                      <a:headEnd type="none" w="med" len="med"/>
                      <a:tailEnd type="none" w="med" len="med"/>
                    </a:lnR>
                    <a:lnT>
                      <a:noFill/>
                    </a:lnT>
                    <a:lnB>
                      <a:noFill/>
                    </a:lnB>
                    <a:lnTlToBr>
                      <a:noFill/>
                    </a:lnTlToBr>
                    <a:lnBlToTr>
                      <a:noFill/>
                    </a:lnBlToTr>
                    <a:noFill/>
                  </a:tcPr>
                </a:tc>
              </a:tr>
              <a:tr h="290513">
                <a:tc vMerge="1">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CN" sz="1800" b="1" i="0" u="none" strike="noStrike" cap="none" normalizeH="0" baseline="0" smtClean="0">
                          <a:ln>
                            <a:noFill/>
                          </a:ln>
                          <a:effectLst/>
                          <a:latin typeface="微软雅黑" panose="020B0503020204020204" pitchFamily="34" charset="-122"/>
                          <a:ea typeface="微软雅黑" panose="020B0503020204020204" pitchFamily="34" charset="-122"/>
                          <a:sym typeface="微软雅黑" panose="020B0503020204020204" pitchFamily="34" charset="-122"/>
                        </a:rPr>
                        <a:t> </a:t>
                      </a:r>
                      <a:endParaRPr kumimoji="0" lang="zh-CN" altLang="en-US" sz="2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sym typeface="Calibri" panose="020F0502020204030204" pitchFamily="34" charset="0"/>
                      </a:endParaRPr>
                    </a:p>
                  </a:txBody>
                  <a:tcPr marL="68581" marR="68581" marT="0" marB="0" horzOverflow="overflow">
                    <a:lnL>
                      <a:noFill/>
                    </a:lnL>
                    <a:lnR>
                      <a:noFill/>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CN" sz="1800" b="1" i="0" u="none" strike="noStrike" cap="none" normalizeH="0" baseline="0" smtClean="0">
                          <a:ln>
                            <a:noFill/>
                          </a:ln>
                          <a:effectLst/>
                          <a:latin typeface="微软雅黑" panose="020B0503020204020204" pitchFamily="34" charset="-122"/>
                          <a:ea typeface="微软雅黑" panose="020B0503020204020204" pitchFamily="34" charset="-122"/>
                          <a:sym typeface="微软雅黑" panose="020B0503020204020204" pitchFamily="34" charset="-122"/>
                        </a:rPr>
                        <a:t> </a:t>
                      </a:r>
                      <a:endParaRPr kumimoji="0" lang="zh-CN" altLang="en-US" sz="2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sym typeface="Calibri" panose="020F0502020204030204" pitchFamily="34" charset="0"/>
                      </a:endParaRPr>
                    </a:p>
                  </a:txBody>
                  <a:tcPr marL="68581" marR="68581" marT="0" marB="0" horzOverflow="overflow">
                    <a:lnL>
                      <a:noFill/>
                    </a:lnL>
                    <a:lnR>
                      <a:noFill/>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CN" sz="1800" b="1" i="0" u="none" strike="noStrike" cap="none" normalizeH="0" baseline="0" smtClean="0">
                          <a:ln>
                            <a:noFill/>
                          </a:ln>
                          <a:effectLst/>
                          <a:latin typeface="微软雅黑" panose="020B0503020204020204" pitchFamily="34" charset="-122"/>
                          <a:ea typeface="微软雅黑" panose="020B0503020204020204" pitchFamily="34" charset="-122"/>
                          <a:sym typeface="微软雅黑" panose="020B0503020204020204" pitchFamily="34" charset="-122"/>
                        </a:rPr>
                        <a:t> </a:t>
                      </a:r>
                      <a:endParaRPr kumimoji="0" lang="zh-CN" altLang="en-US" sz="2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sym typeface="Calibri" panose="020F0502020204030204" pitchFamily="34" charset="0"/>
                      </a:endParaRPr>
                    </a:p>
                  </a:txBody>
                  <a:tcPr marL="68581" marR="68581" marT="0" marB="0" horzOverflow="overflow">
                    <a:lnL>
                      <a:noFill/>
                    </a:lnL>
                    <a:lnR w="12700" cap="flat" cmpd="sng" algn="ctr">
                      <a:solidFill>
                        <a:srgbClr val="7FBA00"/>
                      </a:solidFill>
                      <a:prstDash val="solid"/>
                      <a:round/>
                      <a:headEnd type="none" w="med" len="med"/>
                      <a:tailEnd type="none" w="med" len="med"/>
                    </a:lnR>
                    <a:lnT>
                      <a:noFill/>
                    </a:lnT>
                    <a:lnB>
                      <a:noFill/>
                    </a:lnB>
                    <a:lnTlToBr>
                      <a:noFill/>
                    </a:lnTlToBr>
                    <a:lnBlToTr>
                      <a:noFill/>
                    </a:lnBlToTr>
                    <a:noFill/>
                  </a:tcPr>
                </a:tc>
              </a:tr>
              <a:tr h="288925">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800" b="1" i="0" u="none" strike="noStrike" cap="none" normalizeH="0" baseline="0" smtClean="0">
                          <a:ln>
                            <a:noFill/>
                          </a:ln>
                          <a:effectLst/>
                          <a:latin typeface="微软雅黑" panose="020B0503020204020204" pitchFamily="34" charset="-122"/>
                          <a:ea typeface="微软雅黑" panose="020B0503020204020204" pitchFamily="34" charset="-122"/>
                          <a:sym typeface="微软雅黑" panose="020B0503020204020204" pitchFamily="34" charset="-122"/>
                        </a:rPr>
                        <a:t>每季度</a:t>
                      </a:r>
                      <a:endParaRPr kumimoji="0" lang="zh-CN" altLang="en-US" sz="2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sym typeface="Calibri" panose="020F0502020204030204" pitchFamily="34" charset="0"/>
                      </a:endParaRPr>
                    </a:p>
                  </a:txBody>
                  <a:tcPr marL="68581" marR="68581" marT="0" marB="0" anchor="ctr" horzOverflow="overflow">
                    <a:lnL w="12700" cap="flat" cmpd="sng" algn="ctr">
                      <a:solidFill>
                        <a:srgbClr val="7FBA00"/>
                      </a:solidFill>
                      <a:prstDash val="solid"/>
                      <a:round/>
                      <a:headEnd type="none" w="med" len="med"/>
                      <a:tailEnd type="none" w="med" len="med"/>
                    </a:lnL>
                    <a:lnR>
                      <a:noFill/>
                    </a:lnR>
                    <a:lnT>
                      <a:noFill/>
                    </a:lnT>
                    <a:lnB>
                      <a:noFill/>
                    </a:lnB>
                    <a:lnTlToBr>
                      <a:noFill/>
                    </a:lnTlToBr>
                    <a:lnBlToTr>
                      <a:noFill/>
                    </a:lnBlToTr>
                    <a:solidFill>
                      <a:srgbClr val="7FBA00"/>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CN" sz="1800" b="1" i="0" u="none" strike="noStrike" cap="none" normalizeH="0" baseline="0" smtClean="0">
                          <a:ln>
                            <a:noFill/>
                          </a:ln>
                          <a:effectLst/>
                          <a:latin typeface="微软雅黑" panose="020B0503020204020204" pitchFamily="34" charset="-122"/>
                          <a:ea typeface="微软雅黑" panose="020B0503020204020204" pitchFamily="34" charset="-122"/>
                          <a:sym typeface="微软雅黑" panose="020B0503020204020204" pitchFamily="34" charset="-122"/>
                        </a:rPr>
                        <a:t> </a:t>
                      </a:r>
                      <a:endParaRPr kumimoji="0" lang="zh-CN" altLang="en-US" sz="2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sym typeface="Calibri" panose="020F0502020204030204" pitchFamily="34" charset="0"/>
                      </a:endParaRPr>
                    </a:p>
                  </a:txBody>
                  <a:tcPr marL="68581" marR="68581" marT="0" marB="0" horzOverflow="overflow">
                    <a:lnL>
                      <a:noFill/>
                    </a:lnL>
                    <a:lnR>
                      <a:noFill/>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CN" sz="1800" b="1" i="0" u="none" strike="noStrike" cap="none" normalizeH="0" baseline="0" smtClean="0">
                          <a:ln>
                            <a:noFill/>
                          </a:ln>
                          <a:effectLst/>
                          <a:latin typeface="微软雅黑" panose="020B0503020204020204" pitchFamily="34" charset="-122"/>
                          <a:ea typeface="微软雅黑" panose="020B0503020204020204" pitchFamily="34" charset="-122"/>
                          <a:sym typeface="微软雅黑" panose="020B0503020204020204" pitchFamily="34" charset="-122"/>
                        </a:rPr>
                        <a:t> </a:t>
                      </a:r>
                      <a:endParaRPr kumimoji="0" lang="zh-CN" altLang="en-US" sz="2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sym typeface="Calibri" panose="020F0502020204030204" pitchFamily="34" charset="0"/>
                      </a:endParaRPr>
                    </a:p>
                  </a:txBody>
                  <a:tcPr marL="68581" marR="68581" marT="0" marB="0" horzOverflow="overflow">
                    <a:lnL>
                      <a:noFill/>
                    </a:lnL>
                    <a:lnR>
                      <a:noFill/>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CN" sz="1800" b="1" i="0" u="none" strike="noStrike" cap="none" normalizeH="0" baseline="0" smtClean="0">
                          <a:ln>
                            <a:noFill/>
                          </a:ln>
                          <a:effectLst/>
                          <a:latin typeface="微软雅黑" panose="020B0503020204020204" pitchFamily="34" charset="-122"/>
                          <a:ea typeface="微软雅黑" panose="020B0503020204020204" pitchFamily="34" charset="-122"/>
                          <a:sym typeface="微软雅黑" panose="020B0503020204020204" pitchFamily="34" charset="-122"/>
                        </a:rPr>
                        <a:t> </a:t>
                      </a:r>
                      <a:endParaRPr kumimoji="0" lang="zh-CN" altLang="en-US" sz="2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sym typeface="Calibri" panose="020F0502020204030204" pitchFamily="34" charset="0"/>
                      </a:endParaRPr>
                    </a:p>
                  </a:txBody>
                  <a:tcPr marL="68581" marR="68581" marT="0" marB="0" horzOverflow="overflow">
                    <a:lnL>
                      <a:noFill/>
                    </a:lnL>
                    <a:lnR w="12700" cap="flat" cmpd="sng" algn="ctr">
                      <a:solidFill>
                        <a:srgbClr val="7FBA00"/>
                      </a:solidFill>
                      <a:prstDash val="solid"/>
                      <a:round/>
                      <a:headEnd type="none" w="med" len="med"/>
                      <a:tailEnd type="none" w="med" len="med"/>
                    </a:lnR>
                    <a:lnT>
                      <a:noFill/>
                    </a:lnT>
                    <a:lnB>
                      <a:noFill/>
                    </a:lnB>
                    <a:lnTlToBr>
                      <a:noFill/>
                    </a:lnTlToBr>
                    <a:lnBlToTr>
                      <a:noFill/>
                    </a:lnBlToTr>
                    <a:noFill/>
                  </a:tcPr>
                </a:tc>
              </a:tr>
              <a:tr h="290513">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800" b="1" i="0" u="none" strike="noStrike" cap="none" normalizeH="0" baseline="0" smtClean="0">
                          <a:ln>
                            <a:noFill/>
                          </a:ln>
                          <a:effectLst/>
                          <a:latin typeface="微软雅黑" panose="020B0503020204020204" pitchFamily="34" charset="-122"/>
                          <a:ea typeface="微软雅黑" panose="020B0503020204020204" pitchFamily="34" charset="-122"/>
                          <a:sym typeface="微软雅黑" panose="020B0503020204020204" pitchFamily="34" charset="-122"/>
                        </a:rPr>
                        <a:t>每年</a:t>
                      </a:r>
                      <a:endParaRPr kumimoji="0" lang="zh-CN" altLang="en-US" sz="2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sym typeface="Calibri" panose="020F0502020204030204" pitchFamily="34" charset="0"/>
                      </a:endParaRPr>
                    </a:p>
                  </a:txBody>
                  <a:tcPr marL="68581" marR="68581" marT="0" marB="0" anchor="ctr" horzOverflow="overflow">
                    <a:lnL w="12700" cap="flat" cmpd="sng" algn="ctr">
                      <a:solidFill>
                        <a:srgbClr val="7FBA00"/>
                      </a:solidFill>
                      <a:prstDash val="solid"/>
                      <a:round/>
                      <a:headEnd type="none" w="med" len="med"/>
                      <a:tailEnd type="none" w="med" len="med"/>
                    </a:lnL>
                    <a:lnR>
                      <a:noFill/>
                    </a:lnR>
                    <a:lnT>
                      <a:noFill/>
                    </a:lnT>
                    <a:lnB w="12700" cap="flat" cmpd="sng" algn="ctr">
                      <a:solidFill>
                        <a:srgbClr val="7FBA00"/>
                      </a:solidFill>
                      <a:prstDash val="solid"/>
                      <a:round/>
                      <a:headEnd type="none" w="med" len="med"/>
                      <a:tailEnd type="none" w="med" len="med"/>
                    </a:lnB>
                    <a:lnTlToBr>
                      <a:noFill/>
                    </a:lnTlToBr>
                    <a:lnBlToTr>
                      <a:noFill/>
                    </a:lnBlToTr>
                    <a:solidFill>
                      <a:srgbClr val="7FBA00"/>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CN" sz="1800" b="1" i="0" u="none" strike="noStrike" cap="none" normalizeH="0" baseline="0" smtClean="0">
                          <a:ln>
                            <a:noFill/>
                          </a:ln>
                          <a:effectLst/>
                          <a:latin typeface="微软雅黑" panose="020B0503020204020204" pitchFamily="34" charset="-122"/>
                          <a:ea typeface="微软雅黑" panose="020B0503020204020204" pitchFamily="34" charset="-122"/>
                          <a:sym typeface="微软雅黑" panose="020B0503020204020204" pitchFamily="34" charset="-122"/>
                        </a:rPr>
                        <a:t> </a:t>
                      </a:r>
                      <a:endParaRPr kumimoji="0" lang="zh-CN" altLang="en-US" sz="2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sym typeface="Calibri" panose="020F0502020204030204" pitchFamily="34" charset="0"/>
                      </a:endParaRPr>
                    </a:p>
                  </a:txBody>
                  <a:tcPr marL="68581" marR="68581" marT="0" marB="0" horzOverflow="overflow">
                    <a:lnL>
                      <a:noFill/>
                    </a:lnL>
                    <a:lnR>
                      <a:noFill/>
                    </a:lnR>
                    <a:lnT>
                      <a:noFill/>
                    </a:lnT>
                    <a:lnB w="12700" cap="flat" cmpd="sng" algn="ctr">
                      <a:solidFill>
                        <a:srgbClr val="7FBA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CN" sz="1800" b="1" i="0" u="none" strike="noStrike" cap="none" normalizeH="0" baseline="0" smtClean="0">
                          <a:ln>
                            <a:noFill/>
                          </a:ln>
                          <a:effectLst/>
                          <a:latin typeface="微软雅黑" panose="020B0503020204020204" pitchFamily="34" charset="-122"/>
                          <a:ea typeface="微软雅黑" panose="020B0503020204020204" pitchFamily="34" charset="-122"/>
                          <a:sym typeface="微软雅黑" panose="020B0503020204020204" pitchFamily="34" charset="-122"/>
                        </a:rPr>
                        <a:t> </a:t>
                      </a:r>
                      <a:endParaRPr kumimoji="0" lang="zh-CN" altLang="en-US" sz="2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sym typeface="Calibri" panose="020F0502020204030204" pitchFamily="34" charset="0"/>
                      </a:endParaRPr>
                    </a:p>
                  </a:txBody>
                  <a:tcPr marL="68581" marR="68581" marT="0" marB="0" horzOverflow="overflow">
                    <a:lnL>
                      <a:noFill/>
                    </a:lnL>
                    <a:lnR>
                      <a:noFill/>
                    </a:lnR>
                    <a:lnT>
                      <a:noFill/>
                    </a:lnT>
                    <a:lnB w="12700" cap="flat" cmpd="sng" algn="ctr">
                      <a:solidFill>
                        <a:srgbClr val="7FBA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CN" sz="1800" b="1" i="0" u="none" strike="noStrike" cap="none" normalizeH="0" baseline="0" smtClean="0">
                          <a:ln>
                            <a:noFill/>
                          </a:ln>
                          <a:effectLst/>
                          <a:latin typeface="微软雅黑" panose="020B0503020204020204" pitchFamily="34" charset="-122"/>
                          <a:ea typeface="微软雅黑" panose="020B0503020204020204" pitchFamily="34" charset="-122"/>
                          <a:sym typeface="微软雅黑" panose="020B0503020204020204" pitchFamily="34" charset="-122"/>
                        </a:rPr>
                        <a:t> </a:t>
                      </a:r>
                      <a:endParaRPr kumimoji="0" lang="zh-CN" altLang="en-US" sz="2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sym typeface="Calibri" panose="020F0502020204030204" pitchFamily="34" charset="0"/>
                      </a:endParaRPr>
                    </a:p>
                  </a:txBody>
                  <a:tcPr marL="68581" marR="68581" marT="0" marB="0" horzOverflow="overflow">
                    <a:lnL>
                      <a:noFill/>
                    </a:lnL>
                    <a:lnR w="12700" cap="flat" cmpd="sng" algn="ctr">
                      <a:solidFill>
                        <a:srgbClr val="7FBA00"/>
                      </a:solidFill>
                      <a:prstDash val="solid"/>
                      <a:round/>
                      <a:headEnd type="none" w="med" len="med"/>
                      <a:tailEnd type="none" w="med" len="med"/>
                    </a:lnR>
                    <a:lnT>
                      <a:noFill/>
                    </a:lnT>
                    <a:lnB w="12700" cap="flat" cmpd="sng" algn="ctr">
                      <a:solidFill>
                        <a:srgbClr val="7FBA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3074" name="TextBox 15"/>
          <p:cNvSpPr/>
          <p:nvPr/>
        </p:nvSpPr>
        <p:spPr>
          <a:xfrm>
            <a:off x="11091863" y="6330950"/>
            <a:ext cx="844550" cy="338138"/>
          </a:xfrm>
          <a:prstGeom prst="rect">
            <a:avLst/>
          </a:prstGeom>
          <a:noFill/>
          <a:ln w="9525">
            <a:noFill/>
          </a:ln>
        </p:spPr>
        <p:txBody>
          <a:bodyPr wrap="none">
            <a:spAutoFit/>
          </a:bodyPr>
          <a:p>
            <a:r>
              <a:rPr lang="zh-CN" altLang="zh-CN" sz="1600" dirty="0">
                <a:solidFill>
                  <a:schemeClr val="bg1"/>
                </a:solidFill>
                <a:latin typeface="Calibri" panose="020F0502020204030204" pitchFamily="34" charset="0"/>
                <a:sym typeface="Calibri" panose="020F0502020204030204" pitchFamily="34" charset="0"/>
              </a:rPr>
              <a:t>—  </a:t>
            </a:r>
            <a:r>
              <a:rPr lang="zh-CN" altLang="zh-CN" sz="1600" dirty="0">
                <a:solidFill>
                  <a:schemeClr val="bg1"/>
                </a:solidFill>
                <a:latin typeface="Calibri" panose="020F0502020204030204" pitchFamily="34" charset="0"/>
                <a:sym typeface="宋体" panose="02010600030101010101" pitchFamily="2" charset="-122"/>
              </a:rPr>
              <a:t>* </a:t>
            </a:r>
            <a:r>
              <a:rPr lang="zh-CN" altLang="zh-CN" sz="1600" dirty="0">
                <a:solidFill>
                  <a:schemeClr val="bg1"/>
                </a:solidFill>
                <a:latin typeface="Calibri" panose="020F0502020204030204" pitchFamily="34" charset="0"/>
                <a:sym typeface="Calibri" panose="020F0502020204030204" pitchFamily="34" charset="0"/>
              </a:rPr>
              <a:t>—</a:t>
            </a:r>
            <a:r>
              <a:rPr lang="zh-CN" altLang="zh-CN" sz="1600" dirty="0">
                <a:solidFill>
                  <a:schemeClr val="bg1"/>
                </a:solidFill>
                <a:latin typeface="Calibri" panose="020F0502020204030204" pitchFamily="34" charset="0"/>
                <a:sym typeface="宋体" panose="02010600030101010101" pitchFamily="2" charset="-122"/>
              </a:rPr>
              <a:t> </a:t>
            </a:r>
            <a:endParaRPr lang="zh-CN" altLang="zh-CN" dirty="0">
              <a:latin typeface="Arial" panose="020B0604020202020204" pitchFamily="34" charset="0"/>
            </a:endParaRPr>
          </a:p>
        </p:txBody>
      </p:sp>
      <p:sp>
        <p:nvSpPr>
          <p:cNvPr id="3075" name="TextBox 3"/>
          <p:cNvSpPr/>
          <p:nvPr/>
        </p:nvSpPr>
        <p:spPr>
          <a:xfrm>
            <a:off x="361950" y="746125"/>
            <a:ext cx="1452563" cy="523875"/>
          </a:xfrm>
          <a:prstGeom prst="rect">
            <a:avLst/>
          </a:prstGeom>
          <a:noFill/>
          <a:ln w="9525">
            <a:noFill/>
          </a:ln>
        </p:spPr>
        <p:txBody>
          <a:bodyPr>
            <a:spAutoFit/>
          </a:bodyPr>
          <a:p>
            <a:r>
              <a:rPr lang="zh-CN" altLang="zh-CN" sz="2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过渡页</a:t>
            </a:r>
            <a:endParaRPr lang="zh-CN" altLang="zh-CN" dirty="0">
              <a:latin typeface="Arial" panose="020B0604020202020204" pitchFamily="34" charset="0"/>
            </a:endParaRPr>
          </a:p>
        </p:txBody>
      </p:sp>
      <p:sp>
        <p:nvSpPr>
          <p:cNvPr id="3076" name="矩形 24"/>
          <p:cNvSpPr/>
          <p:nvPr/>
        </p:nvSpPr>
        <p:spPr>
          <a:xfrm>
            <a:off x="2065338" y="868363"/>
            <a:ext cx="2447925" cy="400050"/>
          </a:xfrm>
          <a:prstGeom prst="rect">
            <a:avLst/>
          </a:prstGeom>
          <a:noFill/>
          <a:ln w="9525">
            <a:noFill/>
          </a:ln>
        </p:spPr>
        <p:txBody>
          <a:bodyPr>
            <a:spAutoFit/>
          </a:bodyPr>
          <a:p>
            <a:r>
              <a:rPr lang="zh-CN" altLang="zh-CN" sz="2000" b="1" i="1" dirty="0">
                <a:solidFill>
                  <a:srgbClr val="FFFFFF"/>
                </a:solidFill>
                <a:latin typeface="Segoe UI Light" panose="020B0502040204020203" pitchFamily="34" charset="0"/>
                <a:sym typeface="Arial" panose="020B0604020202020204" pitchFamily="34" charset="0"/>
              </a:rPr>
              <a:t>TRANSITION PAGE</a:t>
            </a:r>
            <a:endParaRPr lang="zh-CN" altLang="zh-CN" dirty="0">
              <a:latin typeface="Arial" panose="020B0604020202020204" pitchFamily="34" charset="0"/>
            </a:endParaRPr>
          </a:p>
        </p:txBody>
      </p:sp>
      <p:sp>
        <p:nvSpPr>
          <p:cNvPr id="3077" name="矩形 12"/>
          <p:cNvSpPr/>
          <p:nvPr/>
        </p:nvSpPr>
        <p:spPr>
          <a:xfrm>
            <a:off x="7537450" y="2279650"/>
            <a:ext cx="2497138" cy="788988"/>
          </a:xfrm>
          <a:prstGeom prst="rect">
            <a:avLst/>
          </a:prstGeom>
          <a:solidFill>
            <a:srgbClr val="FF8C00"/>
          </a:solidFill>
          <a:ln w="25400">
            <a:noFill/>
          </a:ln>
        </p:spPr>
        <p:txBody>
          <a:bodyPr anchor="ctr"/>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3078" name="TextBox 9"/>
          <p:cNvSpPr/>
          <p:nvPr/>
        </p:nvSpPr>
        <p:spPr>
          <a:xfrm>
            <a:off x="7586663" y="2381250"/>
            <a:ext cx="1535112" cy="585788"/>
          </a:xfrm>
          <a:prstGeom prst="rect">
            <a:avLst/>
          </a:prstGeom>
          <a:noFill/>
          <a:ln w="9525">
            <a:noFill/>
          </a:ln>
        </p:spPr>
        <p:txBody>
          <a:bodyPr>
            <a:spAutoFit/>
          </a:bodyPr>
          <a:p>
            <a:r>
              <a:rPr lang="zh-CN" altLang="en-US" sz="32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标准</a:t>
            </a:r>
            <a:endParaRPr lang="zh-CN" altLang="en-US" dirty="0">
              <a:latin typeface="Arial" panose="020B0604020202020204" pitchFamily="34" charset="0"/>
            </a:endParaRPr>
          </a:p>
        </p:txBody>
      </p:sp>
      <p:sp>
        <p:nvSpPr>
          <p:cNvPr id="3079" name="矩形 14"/>
          <p:cNvSpPr/>
          <p:nvPr/>
        </p:nvSpPr>
        <p:spPr>
          <a:xfrm>
            <a:off x="7537450" y="3219450"/>
            <a:ext cx="2497138" cy="3638550"/>
          </a:xfrm>
          <a:prstGeom prst="rect">
            <a:avLst/>
          </a:prstGeom>
          <a:solidFill>
            <a:srgbClr val="FF8C00"/>
          </a:solidFill>
          <a:ln w="25400">
            <a:noFill/>
          </a:ln>
        </p:spPr>
        <p:txBody>
          <a:bodyPr anchor="ctr"/>
          <a:p>
            <a:pPr algn="ctr"/>
            <a:endParaRPr lang="zh-CN" altLang="zh-CN" dirty="0">
              <a:solidFill>
                <a:srgbClr val="FFFFFF"/>
              </a:solidFill>
              <a:latin typeface="宋体" panose="02010600030101010101" pitchFamily="2" charset="-122"/>
              <a:sym typeface="宋体" panose="02010600030101010101" pitchFamily="2" charset="-122"/>
            </a:endParaRPr>
          </a:p>
        </p:txBody>
      </p:sp>
      <p:grpSp>
        <p:nvGrpSpPr>
          <p:cNvPr id="3080" name="Group 8"/>
          <p:cNvGrpSpPr/>
          <p:nvPr/>
        </p:nvGrpSpPr>
        <p:grpSpPr>
          <a:xfrm>
            <a:off x="0" y="1619250"/>
            <a:ext cx="10034588" cy="369888"/>
            <a:chOff x="0" y="0"/>
            <a:chExt cx="7751677" cy="369332"/>
          </a:xfrm>
        </p:grpSpPr>
        <p:sp>
          <p:nvSpPr>
            <p:cNvPr id="3089" name="矩形 20"/>
            <p:cNvSpPr/>
            <p:nvPr/>
          </p:nvSpPr>
          <p:spPr>
            <a:xfrm>
              <a:off x="0" y="10632"/>
              <a:ext cx="7751677" cy="358700"/>
            </a:xfrm>
            <a:prstGeom prst="rect">
              <a:avLst/>
            </a:prstGeom>
            <a:solidFill>
              <a:srgbClr val="FF8C00"/>
            </a:solidFill>
            <a:ln w="25400">
              <a:noFill/>
            </a:ln>
          </p:spPr>
          <p:txBody>
            <a:bodyPr anchor="ctr"/>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3090" name="TextBox 2047"/>
            <p:cNvSpPr/>
            <p:nvPr/>
          </p:nvSpPr>
          <p:spPr>
            <a:xfrm>
              <a:off x="6490309" y="0"/>
              <a:ext cx="1261368" cy="369332"/>
            </a:xfrm>
            <a:prstGeom prst="rect">
              <a:avLst/>
            </a:prstGeom>
            <a:noFill/>
            <a:ln w="9525">
              <a:noFill/>
            </a:ln>
          </p:spPr>
          <p:txBody>
            <a:bodyPr>
              <a:spAutoFit/>
            </a:bodyPr>
            <a:p>
              <a:pPr algn="r"/>
              <a:r>
                <a:rPr lang="zh-CN" altLang="en-US"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第一章</a:t>
              </a:r>
              <a:endParaRPr lang="zh-CN" altLang="en-US" dirty="0">
                <a:latin typeface="Arial" panose="020B0604020202020204" pitchFamily="34" charset="0"/>
              </a:endParaRPr>
            </a:p>
          </p:txBody>
        </p:sp>
      </p:grpSp>
      <p:sp>
        <p:nvSpPr>
          <p:cNvPr id="3081" name="TextBox 52"/>
          <p:cNvSpPr/>
          <p:nvPr/>
        </p:nvSpPr>
        <p:spPr>
          <a:xfrm>
            <a:off x="10531475" y="1619250"/>
            <a:ext cx="1663700" cy="369888"/>
          </a:xfrm>
          <a:prstGeom prst="rect">
            <a:avLst/>
          </a:prstGeom>
          <a:solidFill>
            <a:srgbClr val="7FBA00"/>
          </a:solidFill>
          <a:ln w="9525">
            <a:noFill/>
          </a:ln>
        </p:spPr>
        <p:txBody>
          <a:bodyPr>
            <a:spAutoFit/>
          </a:bodyPr>
          <a:p>
            <a:r>
              <a:rPr lang="zh-CN" altLang="en-US"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下一章</a:t>
            </a:r>
            <a:endParaRPr lang="zh-CN" altLang="en-US" dirty="0">
              <a:latin typeface="Arial" panose="020B0604020202020204" pitchFamily="34" charset="0"/>
            </a:endParaRPr>
          </a:p>
        </p:txBody>
      </p:sp>
      <p:grpSp>
        <p:nvGrpSpPr>
          <p:cNvPr id="3082" name="Group 12"/>
          <p:cNvGrpSpPr/>
          <p:nvPr/>
        </p:nvGrpSpPr>
        <p:grpSpPr>
          <a:xfrm>
            <a:off x="10531475" y="2279650"/>
            <a:ext cx="1663700" cy="4578350"/>
            <a:chOff x="0" y="0"/>
            <a:chExt cx="1663281" cy="4578302"/>
          </a:xfrm>
        </p:grpSpPr>
        <p:pic>
          <p:nvPicPr>
            <p:cNvPr id="3086" name="Picture 2"/>
            <p:cNvPicPr>
              <a:picLocks noChangeAspect="1"/>
            </p:cNvPicPr>
            <p:nvPr/>
          </p:nvPicPr>
          <p:blipFill>
            <a:blip r:embed="rId2"/>
            <a:srcRect l="48790" b="6235"/>
            <a:stretch>
              <a:fillRect/>
            </a:stretch>
          </p:blipFill>
          <p:spPr>
            <a:xfrm flipH="1">
              <a:off x="0" y="5570"/>
              <a:ext cx="1663281" cy="4572732"/>
            </a:xfrm>
            <a:prstGeom prst="rect">
              <a:avLst/>
            </a:prstGeom>
            <a:noFill/>
            <a:ln w="9525">
              <a:noFill/>
            </a:ln>
          </p:spPr>
        </p:pic>
        <p:sp>
          <p:nvSpPr>
            <p:cNvPr id="3087" name="矩形 25"/>
            <p:cNvSpPr/>
            <p:nvPr/>
          </p:nvSpPr>
          <p:spPr>
            <a:xfrm>
              <a:off x="1" y="5572"/>
              <a:ext cx="360040" cy="4572730"/>
            </a:xfrm>
            <a:prstGeom prst="rect">
              <a:avLst/>
            </a:prstGeom>
            <a:solidFill>
              <a:srgbClr val="7FBA00"/>
            </a:solidFill>
            <a:ln w="25400">
              <a:noFill/>
            </a:ln>
          </p:spPr>
          <p:txBody>
            <a:bodyPr anchor="ctr"/>
            <a:p>
              <a:pPr algn="ctr"/>
              <a:endParaRPr lang="zh-CN" altLang="zh-CN" dirty="0">
                <a:solidFill>
                  <a:srgbClr val="FFFFFF"/>
                </a:solidFill>
                <a:latin typeface="宋体" panose="02010600030101010101" pitchFamily="2" charset="-122"/>
                <a:sym typeface="宋体" panose="02010600030101010101" pitchFamily="2" charset="-122"/>
              </a:endParaRPr>
            </a:p>
          </p:txBody>
        </p:sp>
        <p:pic>
          <p:nvPicPr>
            <p:cNvPr id="3088" name="Picture 8">
              <a:hlinkClick r:id="" action="ppaction://hlinkshowjump?jump=nextslide"/>
            </p:cNvPr>
            <p:cNvPicPr>
              <a:picLocks noChangeAspect="1"/>
            </p:cNvPicPr>
            <p:nvPr/>
          </p:nvPicPr>
          <p:blipFill>
            <a:blip r:embed="rId3"/>
            <a:srcRect r="29517"/>
            <a:stretch>
              <a:fillRect/>
            </a:stretch>
          </p:blipFill>
          <p:spPr>
            <a:xfrm rot="10800000">
              <a:off x="1" y="0"/>
              <a:ext cx="360040" cy="510814"/>
            </a:xfrm>
            <a:prstGeom prst="rect">
              <a:avLst/>
            </a:prstGeom>
            <a:noFill/>
            <a:ln w="9525">
              <a:noFill/>
            </a:ln>
          </p:spPr>
        </p:pic>
      </p:grpSp>
      <p:sp>
        <p:nvSpPr>
          <p:cNvPr id="3083" name="矩形 48"/>
          <p:cNvSpPr/>
          <p:nvPr/>
        </p:nvSpPr>
        <p:spPr>
          <a:xfrm>
            <a:off x="7508875" y="3792538"/>
            <a:ext cx="2525713" cy="1652587"/>
          </a:xfrm>
          <a:prstGeom prst="rect">
            <a:avLst/>
          </a:prstGeom>
          <a:noFill/>
          <a:ln w="9525">
            <a:noFill/>
          </a:ln>
        </p:spPr>
        <p:txBody>
          <a:bodyPr>
            <a:spAutoFit/>
          </a:bodyPr>
          <a:p>
            <a:pPr marL="342900" indent="-342900">
              <a:lnSpc>
                <a:spcPct val="120000"/>
              </a:lnSpc>
              <a:spcBef>
                <a:spcPts val="600"/>
              </a:spcBef>
              <a:buFont typeface="Arial" panose="020B0604020202020204" pitchFamily="34" charset="0"/>
              <a:buChar char="•"/>
            </a:pPr>
            <a:r>
              <a:rPr lang="zh-CN" alt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标准的定义</a:t>
            </a:r>
            <a:endParaRPr lang="zh-CN" alt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marL="342900" indent="-342900">
              <a:lnSpc>
                <a:spcPct val="120000"/>
              </a:lnSpc>
              <a:spcBef>
                <a:spcPts val="600"/>
              </a:spcBef>
              <a:buFont typeface="Arial" panose="020B0604020202020204" pitchFamily="34" charset="0"/>
              <a:buChar char="•"/>
            </a:pPr>
            <a:r>
              <a:rPr lang="zh-CN" alt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标准的类别</a:t>
            </a:r>
            <a:endParaRPr lang="zh-CN" alt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marL="342900" indent="-342900">
              <a:lnSpc>
                <a:spcPct val="120000"/>
              </a:lnSpc>
              <a:spcBef>
                <a:spcPts val="600"/>
              </a:spcBef>
              <a:buFont typeface="Arial" panose="020B0604020202020204" pitchFamily="34" charset="0"/>
              <a:buChar char="•"/>
            </a:pPr>
            <a:r>
              <a:rPr lang="zh-CN" alt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企业的标准体系</a:t>
            </a:r>
            <a:endParaRPr lang="zh-CN" alt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marL="342900" indent="-342900">
              <a:lnSpc>
                <a:spcPct val="120000"/>
              </a:lnSpc>
              <a:spcBef>
                <a:spcPts val="600"/>
              </a:spcBef>
              <a:buFont typeface="Arial" panose="020B0604020202020204" pitchFamily="34" charset="0"/>
              <a:buChar char="•"/>
            </a:pPr>
            <a:r>
              <a:rPr lang="zh-CN" alt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标准的制定原则</a:t>
            </a:r>
            <a:endParaRPr lang="en-US" altLang="zh-CN" dirty="0">
              <a:latin typeface="Arial" panose="020B0604020202020204" pitchFamily="34" charset="0"/>
            </a:endParaRPr>
          </a:p>
        </p:txBody>
      </p:sp>
      <p:pic>
        <p:nvPicPr>
          <p:cNvPr id="3084" name="图片 1"/>
          <p:cNvPicPr>
            <a:picLocks noChangeAspect="1"/>
          </p:cNvPicPr>
          <p:nvPr/>
        </p:nvPicPr>
        <p:blipFill>
          <a:blip r:embed="rId4"/>
          <a:stretch>
            <a:fillRect/>
          </a:stretch>
        </p:blipFill>
        <p:spPr>
          <a:xfrm>
            <a:off x="9512300" y="2447925"/>
            <a:ext cx="452438" cy="452438"/>
          </a:xfrm>
          <a:prstGeom prst="rect">
            <a:avLst/>
          </a:prstGeom>
          <a:noFill/>
          <a:ln w="9525">
            <a:noFill/>
          </a:ln>
        </p:spPr>
      </p:pic>
      <p:pic>
        <p:nvPicPr>
          <p:cNvPr id="3085" name="图片 2"/>
          <p:cNvPicPr>
            <a:picLocks noChangeAspect="1"/>
          </p:cNvPicPr>
          <p:nvPr/>
        </p:nvPicPr>
        <p:blipFill>
          <a:blip r:embed="rId5"/>
          <a:stretch>
            <a:fillRect/>
          </a:stretch>
        </p:blipFill>
        <p:spPr>
          <a:xfrm>
            <a:off x="0" y="2279650"/>
            <a:ext cx="7439025" cy="4578350"/>
          </a:xfrm>
          <a:prstGeom prst="rect">
            <a:avLst/>
          </a:prstGeom>
          <a:noFill/>
          <a:ln w="9525">
            <a:noFill/>
          </a:ln>
        </p:spPr>
      </p:pic>
    </p:spTree>
  </p:cSld>
  <p:clrMapOvr>
    <a:masterClrMapping/>
  </p:clrMapOvr>
  <p:transition spd="slow">
    <p:fade/>
  </p:transition>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30722" name="Rectangle 8"/>
          <p:cNvSpPr/>
          <p:nvPr/>
        </p:nvSpPr>
        <p:spPr>
          <a:xfrm>
            <a:off x="1128713" y="-9525"/>
            <a:ext cx="1871662" cy="974725"/>
          </a:xfrm>
          <a:prstGeom prst="rect">
            <a:avLst/>
          </a:prstGeom>
          <a:solidFill>
            <a:srgbClr val="7FBA00"/>
          </a:solidFill>
          <a:ln w="9525">
            <a:noFill/>
          </a:ln>
        </p:spPr>
        <p:txBody>
          <a:bodyPr lIns="91436" tIns="45718" rIns="91436" bIns="45718" anchor="ctr"/>
          <a:p>
            <a:endParaRPr lang="zh-CN" altLang="zh-CN" sz="2200" dirty="0">
              <a:solidFill>
                <a:srgbClr val="FFFFFF"/>
              </a:solidFill>
              <a:latin typeface="Calibri" panose="020F0502020204030204" pitchFamily="34" charset="0"/>
              <a:sym typeface="Calibri" panose="020F0502020204030204" pitchFamily="34" charset="0"/>
            </a:endParaRPr>
          </a:p>
        </p:txBody>
      </p:sp>
      <p:sp>
        <p:nvSpPr>
          <p:cNvPr id="30723" name="TextBox 15"/>
          <p:cNvSpPr/>
          <p:nvPr/>
        </p:nvSpPr>
        <p:spPr>
          <a:xfrm>
            <a:off x="11091863" y="6330950"/>
            <a:ext cx="844550" cy="338138"/>
          </a:xfrm>
          <a:prstGeom prst="rect">
            <a:avLst/>
          </a:prstGeom>
          <a:noFill/>
          <a:ln w="9525">
            <a:noFill/>
          </a:ln>
        </p:spPr>
        <p:txBody>
          <a:bodyPr wrap="none">
            <a:spAutoFit/>
          </a:bodyPr>
          <a:p>
            <a:r>
              <a:rPr lang="zh-CN" altLang="zh-CN" sz="1600" dirty="0">
                <a:solidFill>
                  <a:srgbClr val="BFBFBF"/>
                </a:solidFill>
                <a:latin typeface="Calibri" panose="020F0502020204030204" pitchFamily="34" charset="0"/>
                <a:sym typeface="Calibri" panose="020F0502020204030204" pitchFamily="34" charset="0"/>
              </a:rPr>
              <a:t>—  </a:t>
            </a:r>
            <a:r>
              <a:rPr lang="zh-CN" altLang="zh-CN" sz="1600" dirty="0">
                <a:solidFill>
                  <a:srgbClr val="BFBFBF"/>
                </a:solidFill>
                <a:latin typeface="Calibri" panose="020F0502020204030204" pitchFamily="34" charset="0"/>
                <a:sym typeface="宋体" panose="02010600030101010101" pitchFamily="2" charset="-122"/>
              </a:rPr>
              <a:t>* </a:t>
            </a:r>
            <a:r>
              <a:rPr lang="zh-CN" altLang="zh-CN" sz="1600" dirty="0">
                <a:solidFill>
                  <a:srgbClr val="BFBFBF"/>
                </a:solidFill>
                <a:latin typeface="Calibri" panose="020F0502020204030204" pitchFamily="34" charset="0"/>
                <a:sym typeface="Calibri" panose="020F0502020204030204" pitchFamily="34" charset="0"/>
              </a:rPr>
              <a:t>—</a:t>
            </a:r>
            <a:r>
              <a:rPr lang="zh-CN" altLang="zh-CN" sz="1600" dirty="0">
                <a:solidFill>
                  <a:srgbClr val="BFBFBF"/>
                </a:solidFill>
                <a:latin typeface="Calibri" panose="020F0502020204030204" pitchFamily="34" charset="0"/>
                <a:sym typeface="宋体" panose="02010600030101010101" pitchFamily="2" charset="-122"/>
              </a:rPr>
              <a:t> </a:t>
            </a:r>
            <a:endParaRPr lang="zh-CN" altLang="zh-CN" dirty="0">
              <a:latin typeface="Arial" panose="020B0604020202020204" pitchFamily="34" charset="0"/>
            </a:endParaRPr>
          </a:p>
        </p:txBody>
      </p:sp>
      <p:sp>
        <p:nvSpPr>
          <p:cNvPr id="30724" name="TextBox 12"/>
          <p:cNvSpPr/>
          <p:nvPr/>
        </p:nvSpPr>
        <p:spPr>
          <a:xfrm>
            <a:off x="11106150" y="476250"/>
            <a:ext cx="895350" cy="369888"/>
          </a:xfrm>
          <a:prstGeom prst="rect">
            <a:avLst/>
          </a:prstGeom>
          <a:noFill/>
          <a:ln w="9525">
            <a:noFill/>
          </a:ln>
        </p:spPr>
        <p:txBody>
          <a:bodyPr>
            <a:spAutoFit/>
          </a:bodyPr>
          <a:p>
            <a:r>
              <a:rPr lang="zh-CN" altLang="zh-CN" dirty="0">
                <a:solidFill>
                  <a:srgbClr val="D8D8D8"/>
                </a:solidFill>
                <a:latin typeface="Broadway" pitchFamily="82" charset="0"/>
                <a:ea typeface="楷体" panose="02010609060101010101" pitchFamily="49" charset="-122"/>
                <a:sym typeface="经典繁仿黑" pitchFamily="1" charset="-122"/>
              </a:rPr>
              <a:t>LOGO</a:t>
            </a:r>
            <a:endParaRPr lang="zh-CN" altLang="zh-CN" dirty="0">
              <a:latin typeface="Arial" panose="020B0604020202020204" pitchFamily="34" charset="0"/>
            </a:endParaRPr>
          </a:p>
        </p:txBody>
      </p:sp>
      <p:sp>
        <p:nvSpPr>
          <p:cNvPr id="30725" name="TextBox 3"/>
          <p:cNvSpPr/>
          <p:nvPr/>
        </p:nvSpPr>
        <p:spPr>
          <a:xfrm>
            <a:off x="1128713" y="396875"/>
            <a:ext cx="1871662" cy="584200"/>
          </a:xfrm>
          <a:prstGeom prst="rect">
            <a:avLst/>
          </a:prstGeom>
          <a:noFill/>
          <a:ln w="9525">
            <a:noFill/>
          </a:ln>
        </p:spPr>
        <p:txBody>
          <a:bodyPr>
            <a:spAutoFit/>
          </a:bodyPr>
          <a:p>
            <a:r>
              <a:rPr lang="zh-CN" altLang="zh-CN" sz="32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标准化</a:t>
            </a:r>
            <a:endParaRPr lang="zh-CN" altLang="zh-CN" dirty="0">
              <a:latin typeface="Arial" panose="020B0604020202020204" pitchFamily="34" charset="0"/>
            </a:endParaRPr>
          </a:p>
        </p:txBody>
      </p:sp>
      <p:pic>
        <p:nvPicPr>
          <p:cNvPr id="30726" name="Picture 8">
            <a:hlinkClick r:id="" action="ppaction://hlinkshowjump?jump=nextslide"/>
          </p:cNvPr>
          <p:cNvPicPr>
            <a:picLocks noChangeAspect="1"/>
          </p:cNvPicPr>
          <p:nvPr/>
        </p:nvPicPr>
        <p:blipFill>
          <a:blip r:embed="rId2"/>
          <a:srcRect l="-1076" t="-1851"/>
          <a:stretch>
            <a:fillRect/>
          </a:stretch>
        </p:blipFill>
        <p:spPr>
          <a:xfrm>
            <a:off x="150813" y="80963"/>
            <a:ext cx="785812" cy="792162"/>
          </a:xfrm>
          <a:prstGeom prst="rect">
            <a:avLst/>
          </a:prstGeom>
          <a:noFill/>
          <a:ln w="9525">
            <a:noFill/>
          </a:ln>
        </p:spPr>
      </p:pic>
      <p:pic>
        <p:nvPicPr>
          <p:cNvPr id="30727" name="Picture 8">
            <a:hlinkClick r:id="" action="ppaction://hlinkshowjump?jump=previousslide"/>
          </p:cNvPr>
          <p:cNvPicPr/>
          <p:nvPr/>
        </p:nvPicPr>
        <p:blipFill>
          <a:blip r:embed="rId3"/>
          <a:srcRect r="-1076"/>
          <a:stretch>
            <a:fillRect/>
          </a:stretch>
        </p:blipFill>
        <p:spPr>
          <a:xfrm>
            <a:off x="274638" y="6200775"/>
            <a:ext cx="468312" cy="468313"/>
          </a:xfrm>
          <a:prstGeom prst="rect">
            <a:avLst/>
          </a:prstGeom>
          <a:noFill/>
          <a:ln w="9525">
            <a:noFill/>
          </a:ln>
        </p:spPr>
      </p:pic>
      <p:sp>
        <p:nvSpPr>
          <p:cNvPr id="30728" name="文本框 26"/>
          <p:cNvSpPr/>
          <p:nvPr/>
        </p:nvSpPr>
        <p:spPr>
          <a:xfrm>
            <a:off x="1128713" y="117475"/>
            <a:ext cx="1871662" cy="338138"/>
          </a:xfrm>
          <a:prstGeom prst="rect">
            <a:avLst/>
          </a:prstGeom>
          <a:noFill/>
          <a:ln w="9525">
            <a:noFill/>
          </a:ln>
        </p:spPr>
        <p:txBody>
          <a:bodyPr>
            <a:spAutoFit/>
          </a:bodyPr>
          <a:p>
            <a:r>
              <a:rPr lang="zh-CN" altLang="zh-CN"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第二章</a:t>
            </a:r>
            <a:endParaRPr lang="zh-CN" altLang="zh-CN" dirty="0">
              <a:latin typeface="Arial" panose="020B0604020202020204" pitchFamily="34" charset="0"/>
            </a:endParaRPr>
          </a:p>
        </p:txBody>
      </p:sp>
      <p:sp>
        <p:nvSpPr>
          <p:cNvPr id="30729" name="矩形 27"/>
          <p:cNvSpPr/>
          <p:nvPr/>
        </p:nvSpPr>
        <p:spPr>
          <a:xfrm>
            <a:off x="1128713" y="1052513"/>
            <a:ext cx="11066462" cy="98425"/>
          </a:xfrm>
          <a:prstGeom prst="rect">
            <a:avLst/>
          </a:prstGeom>
          <a:solidFill>
            <a:srgbClr val="7FBA00"/>
          </a:solidFill>
          <a:ln w="9525">
            <a:noFill/>
          </a:ln>
        </p:spPr>
        <p:txBody>
          <a:bodyPr lIns="91436" tIns="45718" rIns="91436" bIns="45718" anchor="ctr"/>
          <a:p>
            <a:endParaRPr lang="zh-CN" altLang="zh-CN" sz="2200" dirty="0">
              <a:solidFill>
                <a:srgbClr val="FFFFFF"/>
              </a:solidFill>
              <a:latin typeface="宋体" panose="02010600030101010101" pitchFamily="2" charset="-122"/>
              <a:sym typeface="宋体" panose="02010600030101010101" pitchFamily="2" charset="-122"/>
            </a:endParaRPr>
          </a:p>
        </p:txBody>
      </p:sp>
      <p:sp>
        <p:nvSpPr>
          <p:cNvPr id="30730" name="矩形 10"/>
          <p:cNvSpPr/>
          <p:nvPr/>
        </p:nvSpPr>
        <p:spPr>
          <a:xfrm>
            <a:off x="3505200" y="620713"/>
            <a:ext cx="3479800" cy="349250"/>
          </a:xfrm>
          <a:prstGeom prst="rect">
            <a:avLst/>
          </a:prstGeom>
          <a:noFill/>
          <a:ln w="9525">
            <a:noFill/>
          </a:ln>
        </p:spPr>
        <p:txBody>
          <a:bodyPr tIns="36000" bIns="36000">
            <a:spAutoFit/>
          </a:bodyPr>
          <a:p>
            <a:r>
              <a:rPr lang="zh-CN" altLang="zh-CN"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第四节   岗位工作手册</a:t>
            </a:r>
            <a:endParaRPr lang="zh-CN" altLang="zh-CN" dirty="0">
              <a:latin typeface="Arial" panose="020B0604020202020204" pitchFamily="34" charset="0"/>
            </a:endParaRPr>
          </a:p>
        </p:txBody>
      </p:sp>
      <p:sp>
        <p:nvSpPr>
          <p:cNvPr id="30731" name="Title Tile"/>
          <p:cNvSpPr/>
          <p:nvPr/>
        </p:nvSpPr>
        <p:spPr>
          <a:xfrm>
            <a:off x="3211513" y="2955925"/>
            <a:ext cx="7997825" cy="2116138"/>
          </a:xfrm>
          <a:prstGeom prst="rect">
            <a:avLst/>
          </a:prstGeom>
          <a:solidFill>
            <a:srgbClr val="FFFFFF"/>
          </a:solidFill>
          <a:ln w="9525">
            <a:noFill/>
          </a:ln>
        </p:spPr>
        <p:txBody>
          <a:bodyPr lIns="68547" tIns="34274" rIns="68547" bIns="34274" anchor="ctr"/>
          <a:p>
            <a:pPr algn="ctr"/>
            <a:endParaRPr lang="zh-CN" altLang="zh-CN" sz="1700" b="1" i="1" dirty="0">
              <a:solidFill>
                <a:srgbClr val="FFFFFF"/>
              </a:solidFill>
              <a:latin typeface="Segoe UI" panose="020B0502040204020203" pitchFamily="34" charset="0"/>
              <a:ea typeface="Segoe UI" panose="020B0502040204020203" pitchFamily="34" charset="0"/>
              <a:sym typeface="Segoe UI" panose="020B0502040204020203" pitchFamily="34" charset="0"/>
            </a:endParaRPr>
          </a:p>
        </p:txBody>
      </p:sp>
      <p:sp>
        <p:nvSpPr>
          <p:cNvPr id="30732" name="Arrow Bar"/>
          <p:cNvSpPr/>
          <p:nvPr/>
        </p:nvSpPr>
        <p:spPr>
          <a:xfrm>
            <a:off x="3211513" y="1700213"/>
            <a:ext cx="7997825" cy="1125537"/>
          </a:xfrm>
          <a:prstGeom prst="rect">
            <a:avLst/>
          </a:prstGeom>
          <a:solidFill>
            <a:srgbClr val="7FBA00"/>
          </a:solidFill>
          <a:ln w="9525">
            <a:noFill/>
          </a:ln>
        </p:spPr>
        <p:txBody>
          <a:bodyPr lIns="68547" tIns="34274" rIns="68547" bIns="34274" anchor="ctr"/>
          <a:p>
            <a:pPr algn="ctr"/>
            <a:endParaRPr lang="zh-CN" altLang="zh-CN" sz="1700" b="1" i="1" dirty="0">
              <a:solidFill>
                <a:srgbClr val="FFFFFF"/>
              </a:solidFill>
              <a:latin typeface="Segoe UI" panose="020B0502040204020203" pitchFamily="34" charset="0"/>
              <a:ea typeface="Segoe UI" panose="020B0502040204020203" pitchFamily="34" charset="0"/>
              <a:sym typeface="Segoe UI" panose="020B0502040204020203" pitchFamily="34" charset="0"/>
            </a:endParaRPr>
          </a:p>
        </p:txBody>
      </p:sp>
      <p:sp>
        <p:nvSpPr>
          <p:cNvPr id="30733" name="Text Placeholder 6"/>
          <p:cNvSpPr/>
          <p:nvPr/>
        </p:nvSpPr>
        <p:spPr>
          <a:xfrm>
            <a:off x="3360738" y="1755775"/>
            <a:ext cx="4329112" cy="1033463"/>
          </a:xfrm>
          <a:prstGeom prst="rect">
            <a:avLst/>
          </a:prstGeom>
          <a:noFill/>
          <a:ln w="9525">
            <a:noFill/>
          </a:ln>
        </p:spPr>
        <p:txBody>
          <a:bodyPr lIns="0" tIns="0" rIns="0" bIns="0" anchor="ctr"/>
          <a:p>
            <a:r>
              <a:rPr lang="zh-CN" altLang="en-US" sz="36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工作说明</a:t>
            </a:r>
            <a:endParaRPr lang="zh-CN" altLang="en-US" dirty="0">
              <a:latin typeface="Arial" panose="020B0604020202020204" pitchFamily="34" charset="0"/>
            </a:endParaRPr>
          </a:p>
        </p:txBody>
      </p:sp>
      <p:sp>
        <p:nvSpPr>
          <p:cNvPr id="30734" name="Circle Arrow"/>
          <p:cNvSpPr>
            <a:spLocks noEditPoints="1"/>
          </p:cNvSpPr>
          <p:nvPr/>
        </p:nvSpPr>
        <p:spPr>
          <a:xfrm rot="5400000">
            <a:off x="10291763" y="1970088"/>
            <a:ext cx="630237" cy="630237"/>
          </a:xfrm>
          <a:custGeom>
            <a:avLst/>
            <a:gdLst/>
            <a:ahLst/>
            <a:cxnLst/>
            <a:pathLst/>
          </a:custGeom>
          <a:solidFill>
            <a:srgbClr val="FFFFFF">
              <a:alpha val="100000"/>
            </a:srgbClr>
          </a:solidFill>
          <a:ln w="9525">
            <a:noFill/>
          </a:ln>
        </p:spPr>
        <p:txBody>
          <a:bodyPr/>
          <a:p>
            <a:endParaRPr lang="zh-CN" altLang="en-US"/>
          </a:p>
        </p:txBody>
      </p:sp>
      <p:sp>
        <p:nvSpPr>
          <p:cNvPr id="30735" name="TechEd Tile"/>
          <p:cNvSpPr/>
          <p:nvPr/>
        </p:nvSpPr>
        <p:spPr>
          <a:xfrm>
            <a:off x="1135063" y="1700213"/>
            <a:ext cx="1865312" cy="1125537"/>
          </a:xfrm>
          <a:prstGeom prst="rect">
            <a:avLst/>
          </a:prstGeom>
          <a:solidFill>
            <a:srgbClr val="FFFFFF"/>
          </a:solidFill>
          <a:ln w="9525">
            <a:noFill/>
          </a:ln>
        </p:spPr>
        <p:txBody>
          <a:bodyPr lIns="68547" tIns="34274" rIns="68547" bIns="34274" anchor="ctr"/>
          <a:p>
            <a:pPr algn="ctr"/>
            <a:endParaRPr lang="zh-CN" altLang="zh-CN" sz="1700" b="1" i="1" dirty="0">
              <a:solidFill>
                <a:srgbClr val="FFFFFF"/>
              </a:solidFill>
              <a:latin typeface="Segoe UI" panose="020B0502040204020203" pitchFamily="34" charset="0"/>
              <a:ea typeface="Segoe UI" panose="020B0502040204020203" pitchFamily="34" charset="0"/>
              <a:sym typeface="Segoe UI" panose="020B0502040204020203" pitchFamily="34" charset="0"/>
            </a:endParaRPr>
          </a:p>
        </p:txBody>
      </p:sp>
      <p:sp>
        <p:nvSpPr>
          <p:cNvPr id="32784" name="Title 1"/>
          <p:cNvSpPr/>
          <p:nvPr/>
        </p:nvSpPr>
        <p:spPr>
          <a:xfrm>
            <a:off x="3433763" y="3094038"/>
            <a:ext cx="4587875" cy="1909762"/>
          </a:xfrm>
          <a:prstGeom prst="rect">
            <a:avLst/>
          </a:prstGeom>
          <a:noFill/>
          <a:ln w="9525">
            <a:noFill/>
          </a:ln>
        </p:spPr>
        <p:txBody>
          <a:bodyPr lIns="0" tIns="0" rIns="0" bIns="0" anchor="ctr"/>
          <a:p>
            <a:pPr indent="457200">
              <a:lnSpc>
                <a:spcPct val="130000"/>
              </a:lnSpc>
            </a:pPr>
            <a:r>
              <a:rPr lang="zh-CN" altLang="en-US" sz="1600" b="1" dirty="0">
                <a:solidFill>
                  <a:srgbClr val="7FBA00"/>
                </a:solidFill>
                <a:latin typeface="微软雅黑" panose="020B0503020204020204" pitchFamily="34" charset="-122"/>
                <a:ea typeface="微软雅黑" panose="020B0503020204020204" pitchFamily="34" charset="-122"/>
                <a:sym typeface="微软雅黑" panose="020B0503020204020204" pitchFamily="34" charset="-122"/>
              </a:rPr>
              <a:t>工作说明主要是由工作流程图及流程说明组成，对上述</a:t>
            </a:r>
            <a:r>
              <a:rPr lang="zh-CN" altLang="en-US" sz="1600" dirty="0">
                <a:solidFill>
                  <a:srgbClr val="FF8C00"/>
                </a:solidFill>
                <a:latin typeface="微软雅黑" panose="020B0503020204020204" pitchFamily="34" charset="-122"/>
                <a:ea typeface="微软雅黑" panose="020B0503020204020204" pitchFamily="34" charset="-122"/>
                <a:sym typeface="微软雅黑" panose="020B0503020204020204" pitchFamily="34" charset="-122"/>
              </a:rPr>
              <a:t>每一个工作事项画出具体的流程图，并给予准确、简洁的流程说明</a:t>
            </a:r>
            <a:r>
              <a:rPr lang="zh-CN" altLang="en-US" sz="1600" b="1" dirty="0">
                <a:solidFill>
                  <a:srgbClr val="7FBA00"/>
                </a:solidFill>
                <a:latin typeface="微软雅黑" panose="020B0503020204020204" pitchFamily="34" charset="-122"/>
                <a:ea typeface="微软雅黑" panose="020B0503020204020204" pitchFamily="34" charset="-122"/>
                <a:sym typeface="微软雅黑" panose="020B0503020204020204" pitchFamily="34" charset="-122"/>
              </a:rPr>
              <a:t>，以指导具体的工作开展。同时，该部分也是对工作进行督查的具体标准。</a:t>
            </a:r>
            <a:endParaRPr lang="en-US" altLang="zh-CN" dirty="0">
              <a:latin typeface="Arial" panose="020B0604020202020204" pitchFamily="34" charset="0"/>
            </a:endParaRPr>
          </a:p>
        </p:txBody>
      </p:sp>
      <p:sp>
        <p:nvSpPr>
          <p:cNvPr id="30737" name="Rectangle 19"/>
          <p:cNvSpPr/>
          <p:nvPr/>
        </p:nvSpPr>
        <p:spPr>
          <a:xfrm>
            <a:off x="1135063" y="2952750"/>
            <a:ext cx="1865312" cy="2119313"/>
          </a:xfrm>
          <a:prstGeom prst="rect">
            <a:avLst/>
          </a:prstGeom>
          <a:solidFill>
            <a:srgbClr val="7FBA00"/>
          </a:solidFill>
          <a:ln w="9525">
            <a:noFill/>
          </a:ln>
        </p:spPr>
        <p:txBody>
          <a:bodyPr lIns="91436" tIns="45718" rIns="91436" bIns="45718" anchor="ctr"/>
          <a:p>
            <a:pPr algn="ctr"/>
            <a:endParaRPr lang="zh-CN" altLang="zh-CN" sz="1700" b="1" i="1" dirty="0">
              <a:solidFill>
                <a:srgbClr val="FFFFFF"/>
              </a:solidFill>
              <a:latin typeface="Segoe UI" panose="020B0502040204020203" pitchFamily="34" charset="0"/>
              <a:ea typeface="Segoe UI" panose="020B0502040204020203" pitchFamily="34" charset="0"/>
              <a:sym typeface="Segoe UI" panose="020B0502040204020203" pitchFamily="34" charset="0"/>
            </a:endParaRPr>
          </a:p>
        </p:txBody>
      </p:sp>
      <p:sp>
        <p:nvSpPr>
          <p:cNvPr id="30738" name="Text Placeholder 6"/>
          <p:cNvSpPr/>
          <p:nvPr/>
        </p:nvSpPr>
        <p:spPr>
          <a:xfrm>
            <a:off x="1344613" y="1768475"/>
            <a:ext cx="1539875" cy="1033463"/>
          </a:xfrm>
          <a:prstGeom prst="rect">
            <a:avLst/>
          </a:prstGeom>
          <a:noFill/>
          <a:ln w="9525">
            <a:noFill/>
          </a:ln>
        </p:spPr>
        <p:txBody>
          <a:bodyPr lIns="0" tIns="0" rIns="0" bIns="0" anchor="ctr"/>
          <a:p>
            <a:pPr>
              <a:lnSpc>
                <a:spcPct val="90000"/>
              </a:lnSpc>
              <a:buSzPct val="90000"/>
            </a:pPr>
            <a:r>
              <a:rPr lang="zh-CN" altLang="en-US" sz="3600" b="1" i="1" dirty="0">
                <a:solidFill>
                  <a:srgbClr val="7FBA00"/>
                </a:solidFill>
                <a:latin typeface="微软雅黑" panose="020B0503020204020204" pitchFamily="34" charset="-122"/>
                <a:ea typeface="微软雅黑" panose="020B0503020204020204" pitchFamily="34" charset="-122"/>
                <a:sym typeface="微软雅黑" panose="020B0503020204020204" pitchFamily="34" charset="-122"/>
              </a:rPr>
              <a:t>内容三</a:t>
            </a:r>
            <a:endParaRPr lang="en-US" altLang="zh-CN" dirty="0">
              <a:latin typeface="Arial" panose="020B0604020202020204" pitchFamily="34" charset="0"/>
            </a:endParaRPr>
          </a:p>
        </p:txBody>
      </p:sp>
      <p:pic>
        <p:nvPicPr>
          <p:cNvPr id="30739" name="图片 11"/>
          <p:cNvPicPr>
            <a:picLocks noChangeAspect="1"/>
          </p:cNvPicPr>
          <p:nvPr/>
        </p:nvPicPr>
        <p:blipFill>
          <a:blip r:embed="rId4">
            <a:biLevel thresh="50000"/>
            <a:grayscl/>
          </a:blip>
          <a:stretch>
            <a:fillRect/>
          </a:stretch>
        </p:blipFill>
        <p:spPr>
          <a:xfrm>
            <a:off x="1455738" y="3382963"/>
            <a:ext cx="1223962" cy="1223962"/>
          </a:xfrm>
          <a:prstGeom prst="rect">
            <a:avLst/>
          </a:prstGeom>
          <a:noFill/>
          <a:ln w="9525">
            <a:noFill/>
          </a:ln>
        </p:spPr>
      </p:pic>
      <p:pic>
        <p:nvPicPr>
          <p:cNvPr id="30740" name="图片 14"/>
          <p:cNvPicPr>
            <a:picLocks noChangeAspect="1"/>
          </p:cNvPicPr>
          <p:nvPr/>
        </p:nvPicPr>
        <p:blipFill>
          <a:blip r:embed="rId5"/>
          <a:srcRect b="5533"/>
          <a:stretch>
            <a:fillRect/>
          </a:stretch>
        </p:blipFill>
        <p:spPr>
          <a:xfrm>
            <a:off x="8207375" y="3094038"/>
            <a:ext cx="2816225" cy="1774825"/>
          </a:xfrm>
          <a:prstGeom prst="rect">
            <a:avLst/>
          </a:prstGeom>
          <a:noFill/>
          <a:ln w="9525">
            <a:no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2784"/>
                                        </p:tgtEl>
                                        <p:attrNameLst>
                                          <p:attrName>style.visibility</p:attrName>
                                        </p:attrNameLst>
                                      </p:cBhvr>
                                      <p:to>
                                        <p:strVal val="visible"/>
                                      </p:to>
                                    </p:set>
                                    <p:anim calcmode="lin" valueType="num">
                                      <p:cBhvr>
                                        <p:cTn id="7" dur="500" fill="hold"/>
                                        <p:tgtEl>
                                          <p:spTgt spid="32784"/>
                                        </p:tgtEl>
                                        <p:attrNameLst>
                                          <p:attrName>ppt_w</p:attrName>
                                        </p:attrNameLst>
                                      </p:cBhvr>
                                      <p:tavLst>
                                        <p:tav tm="0">
                                          <p:val>
                                            <p:fltVal val="0.000000"/>
                                          </p:val>
                                        </p:tav>
                                        <p:tav tm="100000">
                                          <p:val>
                                            <p:strVal val="#ppt_w"/>
                                          </p:val>
                                        </p:tav>
                                      </p:tavLst>
                                    </p:anim>
                                    <p:anim calcmode="lin" valueType="num">
                                      <p:cBhvr>
                                        <p:cTn id="8" dur="500" fill="hold"/>
                                        <p:tgtEl>
                                          <p:spTgt spid="32784"/>
                                        </p:tgtEl>
                                        <p:attrNameLst>
                                          <p:attrName>ppt_h</p:attrName>
                                        </p:attrNameLst>
                                      </p:cBhvr>
                                      <p:tavLst>
                                        <p:tav tm="0">
                                          <p:val>
                                            <p:fltVal val="0.00000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84" grpId="0" bldLvl="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31746" name="Rectangle 8"/>
          <p:cNvSpPr/>
          <p:nvPr/>
        </p:nvSpPr>
        <p:spPr>
          <a:xfrm>
            <a:off x="1128713" y="-9525"/>
            <a:ext cx="1871662" cy="974725"/>
          </a:xfrm>
          <a:prstGeom prst="rect">
            <a:avLst/>
          </a:prstGeom>
          <a:solidFill>
            <a:srgbClr val="7FBA00"/>
          </a:solidFill>
          <a:ln w="9525">
            <a:noFill/>
          </a:ln>
        </p:spPr>
        <p:txBody>
          <a:bodyPr lIns="91436" tIns="45718" rIns="91436" bIns="45718" anchor="ctr"/>
          <a:p>
            <a:endParaRPr lang="zh-CN" altLang="zh-CN" sz="2200" dirty="0">
              <a:solidFill>
                <a:srgbClr val="FFFFFF"/>
              </a:solidFill>
              <a:latin typeface="Calibri" panose="020F0502020204030204" pitchFamily="34" charset="0"/>
              <a:sym typeface="Calibri" panose="020F0502020204030204" pitchFamily="34" charset="0"/>
            </a:endParaRPr>
          </a:p>
        </p:txBody>
      </p:sp>
      <p:sp>
        <p:nvSpPr>
          <p:cNvPr id="31747" name="TextBox 15"/>
          <p:cNvSpPr/>
          <p:nvPr/>
        </p:nvSpPr>
        <p:spPr>
          <a:xfrm>
            <a:off x="11091863" y="6330950"/>
            <a:ext cx="844550" cy="338138"/>
          </a:xfrm>
          <a:prstGeom prst="rect">
            <a:avLst/>
          </a:prstGeom>
          <a:noFill/>
          <a:ln w="9525">
            <a:noFill/>
          </a:ln>
        </p:spPr>
        <p:txBody>
          <a:bodyPr wrap="none">
            <a:spAutoFit/>
          </a:bodyPr>
          <a:p>
            <a:r>
              <a:rPr lang="zh-CN" altLang="zh-CN" sz="1600" dirty="0">
                <a:solidFill>
                  <a:srgbClr val="BFBFBF"/>
                </a:solidFill>
                <a:latin typeface="Calibri" panose="020F0502020204030204" pitchFamily="34" charset="0"/>
                <a:sym typeface="Calibri" panose="020F0502020204030204" pitchFamily="34" charset="0"/>
              </a:rPr>
              <a:t>—  </a:t>
            </a:r>
            <a:r>
              <a:rPr lang="zh-CN" altLang="zh-CN" sz="1600" dirty="0">
                <a:solidFill>
                  <a:srgbClr val="BFBFBF"/>
                </a:solidFill>
                <a:latin typeface="Calibri" panose="020F0502020204030204" pitchFamily="34" charset="0"/>
                <a:sym typeface="宋体" panose="02010600030101010101" pitchFamily="2" charset="-122"/>
              </a:rPr>
              <a:t>* </a:t>
            </a:r>
            <a:r>
              <a:rPr lang="zh-CN" altLang="zh-CN" sz="1600" dirty="0">
                <a:solidFill>
                  <a:srgbClr val="BFBFBF"/>
                </a:solidFill>
                <a:latin typeface="Calibri" panose="020F0502020204030204" pitchFamily="34" charset="0"/>
                <a:sym typeface="Calibri" panose="020F0502020204030204" pitchFamily="34" charset="0"/>
              </a:rPr>
              <a:t>—</a:t>
            </a:r>
            <a:r>
              <a:rPr lang="zh-CN" altLang="zh-CN" sz="1600" dirty="0">
                <a:solidFill>
                  <a:srgbClr val="BFBFBF"/>
                </a:solidFill>
                <a:latin typeface="Calibri" panose="020F0502020204030204" pitchFamily="34" charset="0"/>
                <a:sym typeface="宋体" panose="02010600030101010101" pitchFamily="2" charset="-122"/>
              </a:rPr>
              <a:t> </a:t>
            </a:r>
            <a:endParaRPr lang="zh-CN" altLang="zh-CN" dirty="0">
              <a:latin typeface="Arial" panose="020B0604020202020204" pitchFamily="34" charset="0"/>
            </a:endParaRPr>
          </a:p>
        </p:txBody>
      </p:sp>
      <p:sp>
        <p:nvSpPr>
          <p:cNvPr id="31748" name="TextBox 12"/>
          <p:cNvSpPr/>
          <p:nvPr/>
        </p:nvSpPr>
        <p:spPr>
          <a:xfrm>
            <a:off x="11106150" y="476250"/>
            <a:ext cx="895350" cy="369888"/>
          </a:xfrm>
          <a:prstGeom prst="rect">
            <a:avLst/>
          </a:prstGeom>
          <a:noFill/>
          <a:ln w="9525">
            <a:noFill/>
          </a:ln>
        </p:spPr>
        <p:txBody>
          <a:bodyPr>
            <a:spAutoFit/>
          </a:bodyPr>
          <a:p>
            <a:r>
              <a:rPr lang="zh-CN" altLang="zh-CN" dirty="0">
                <a:solidFill>
                  <a:srgbClr val="D8D8D8"/>
                </a:solidFill>
                <a:latin typeface="Broadway" pitchFamily="82" charset="0"/>
                <a:ea typeface="楷体" panose="02010609060101010101" pitchFamily="49" charset="-122"/>
                <a:sym typeface="经典繁仿黑" pitchFamily="1" charset="-122"/>
              </a:rPr>
              <a:t>LOGO</a:t>
            </a:r>
            <a:endParaRPr lang="zh-CN" altLang="zh-CN" dirty="0">
              <a:latin typeface="Arial" panose="020B0604020202020204" pitchFamily="34" charset="0"/>
            </a:endParaRPr>
          </a:p>
        </p:txBody>
      </p:sp>
      <p:sp>
        <p:nvSpPr>
          <p:cNvPr id="31749" name="TextBox 3"/>
          <p:cNvSpPr/>
          <p:nvPr/>
        </p:nvSpPr>
        <p:spPr>
          <a:xfrm>
            <a:off x="1128713" y="396875"/>
            <a:ext cx="1871662" cy="584200"/>
          </a:xfrm>
          <a:prstGeom prst="rect">
            <a:avLst/>
          </a:prstGeom>
          <a:noFill/>
          <a:ln w="9525">
            <a:noFill/>
          </a:ln>
        </p:spPr>
        <p:txBody>
          <a:bodyPr>
            <a:spAutoFit/>
          </a:bodyPr>
          <a:p>
            <a:r>
              <a:rPr lang="zh-CN" altLang="zh-CN" sz="32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标准化</a:t>
            </a:r>
            <a:endParaRPr lang="zh-CN" altLang="zh-CN" dirty="0">
              <a:latin typeface="Arial" panose="020B0604020202020204" pitchFamily="34" charset="0"/>
            </a:endParaRPr>
          </a:p>
        </p:txBody>
      </p:sp>
      <p:pic>
        <p:nvPicPr>
          <p:cNvPr id="31750" name="Picture 8">
            <a:hlinkClick r:id="" action="ppaction://hlinkshowjump?jump=nextslide"/>
          </p:cNvPr>
          <p:cNvPicPr>
            <a:picLocks noChangeAspect="1"/>
          </p:cNvPicPr>
          <p:nvPr/>
        </p:nvPicPr>
        <p:blipFill>
          <a:blip r:embed="rId2"/>
          <a:srcRect l="-1076" t="-1851"/>
          <a:stretch>
            <a:fillRect/>
          </a:stretch>
        </p:blipFill>
        <p:spPr>
          <a:xfrm>
            <a:off x="150813" y="80963"/>
            <a:ext cx="785812" cy="792162"/>
          </a:xfrm>
          <a:prstGeom prst="rect">
            <a:avLst/>
          </a:prstGeom>
          <a:noFill/>
          <a:ln w="9525">
            <a:noFill/>
          </a:ln>
        </p:spPr>
      </p:pic>
      <p:pic>
        <p:nvPicPr>
          <p:cNvPr id="31751" name="Picture 8">
            <a:hlinkClick r:id="" action="ppaction://hlinkshowjump?jump=previousslide"/>
          </p:cNvPr>
          <p:cNvPicPr/>
          <p:nvPr/>
        </p:nvPicPr>
        <p:blipFill>
          <a:blip r:embed="rId3"/>
          <a:srcRect r="-1076"/>
          <a:stretch>
            <a:fillRect/>
          </a:stretch>
        </p:blipFill>
        <p:spPr>
          <a:xfrm>
            <a:off x="274638" y="6200775"/>
            <a:ext cx="468312" cy="468313"/>
          </a:xfrm>
          <a:prstGeom prst="rect">
            <a:avLst/>
          </a:prstGeom>
          <a:noFill/>
          <a:ln w="9525">
            <a:noFill/>
          </a:ln>
        </p:spPr>
      </p:pic>
      <p:sp>
        <p:nvSpPr>
          <p:cNvPr id="31752" name="文本框 26"/>
          <p:cNvSpPr/>
          <p:nvPr/>
        </p:nvSpPr>
        <p:spPr>
          <a:xfrm>
            <a:off x="1128713" y="117475"/>
            <a:ext cx="1871662" cy="338138"/>
          </a:xfrm>
          <a:prstGeom prst="rect">
            <a:avLst/>
          </a:prstGeom>
          <a:noFill/>
          <a:ln w="9525">
            <a:noFill/>
          </a:ln>
        </p:spPr>
        <p:txBody>
          <a:bodyPr>
            <a:spAutoFit/>
          </a:bodyPr>
          <a:p>
            <a:r>
              <a:rPr lang="zh-CN" altLang="zh-CN"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第二章</a:t>
            </a:r>
            <a:endParaRPr lang="zh-CN" altLang="zh-CN" dirty="0">
              <a:latin typeface="Arial" panose="020B0604020202020204" pitchFamily="34" charset="0"/>
            </a:endParaRPr>
          </a:p>
        </p:txBody>
      </p:sp>
      <p:sp>
        <p:nvSpPr>
          <p:cNvPr id="31753" name="矩形 27"/>
          <p:cNvSpPr/>
          <p:nvPr/>
        </p:nvSpPr>
        <p:spPr>
          <a:xfrm>
            <a:off x="1128713" y="1052513"/>
            <a:ext cx="11066462" cy="98425"/>
          </a:xfrm>
          <a:prstGeom prst="rect">
            <a:avLst/>
          </a:prstGeom>
          <a:solidFill>
            <a:srgbClr val="7FBA00"/>
          </a:solidFill>
          <a:ln w="9525">
            <a:noFill/>
          </a:ln>
        </p:spPr>
        <p:txBody>
          <a:bodyPr lIns="91436" tIns="45718" rIns="91436" bIns="45718" anchor="ctr"/>
          <a:p>
            <a:endParaRPr lang="zh-CN" altLang="zh-CN" sz="2200" dirty="0">
              <a:solidFill>
                <a:srgbClr val="FFFFFF"/>
              </a:solidFill>
              <a:latin typeface="宋体" panose="02010600030101010101" pitchFamily="2" charset="-122"/>
              <a:sym typeface="宋体" panose="02010600030101010101" pitchFamily="2" charset="-122"/>
            </a:endParaRPr>
          </a:p>
        </p:txBody>
      </p:sp>
      <p:sp>
        <p:nvSpPr>
          <p:cNvPr id="31754" name="矩形 10"/>
          <p:cNvSpPr/>
          <p:nvPr/>
        </p:nvSpPr>
        <p:spPr>
          <a:xfrm>
            <a:off x="3505200" y="620713"/>
            <a:ext cx="3479800" cy="349250"/>
          </a:xfrm>
          <a:prstGeom prst="rect">
            <a:avLst/>
          </a:prstGeom>
          <a:noFill/>
          <a:ln w="9525">
            <a:noFill/>
          </a:ln>
        </p:spPr>
        <p:txBody>
          <a:bodyPr tIns="36000" bIns="36000">
            <a:spAutoFit/>
          </a:bodyPr>
          <a:p>
            <a:r>
              <a:rPr lang="zh-CN" altLang="zh-CN"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第四节   岗位工作手册</a:t>
            </a:r>
            <a:endParaRPr lang="zh-CN" altLang="zh-CN" dirty="0">
              <a:latin typeface="Arial" panose="020B0604020202020204" pitchFamily="34" charset="0"/>
            </a:endParaRPr>
          </a:p>
        </p:txBody>
      </p:sp>
      <p:sp>
        <p:nvSpPr>
          <p:cNvPr id="31755" name="Arrow Bar"/>
          <p:cNvSpPr/>
          <p:nvPr/>
        </p:nvSpPr>
        <p:spPr>
          <a:xfrm>
            <a:off x="2765425" y="1700213"/>
            <a:ext cx="6002338" cy="3376612"/>
          </a:xfrm>
          <a:prstGeom prst="rect">
            <a:avLst/>
          </a:prstGeom>
          <a:solidFill>
            <a:srgbClr val="7FBA00"/>
          </a:solidFill>
          <a:ln w="9525">
            <a:noFill/>
          </a:ln>
        </p:spPr>
        <p:txBody>
          <a:bodyPr lIns="68583" tIns="34292" rIns="68583" bIns="34292" anchor="ctr"/>
          <a:p>
            <a:pPr algn="ctr"/>
            <a:endParaRPr lang="zh-CN" altLang="zh-CN" sz="1700" dirty="0">
              <a:solidFill>
                <a:srgbClr val="CCCCCC"/>
              </a:solidFill>
              <a:latin typeface="Segoe UI" panose="020B0502040204020203" pitchFamily="34" charset="0"/>
              <a:ea typeface="Segoe UI" panose="020B0502040204020203" pitchFamily="34" charset="0"/>
              <a:sym typeface="Segoe UI" panose="020B0502040204020203" pitchFamily="34" charset="0"/>
            </a:endParaRPr>
          </a:p>
        </p:txBody>
      </p:sp>
      <p:sp>
        <p:nvSpPr>
          <p:cNvPr id="31756" name="TechEd Tile"/>
          <p:cNvSpPr/>
          <p:nvPr/>
        </p:nvSpPr>
        <p:spPr>
          <a:xfrm>
            <a:off x="1131888" y="2840038"/>
            <a:ext cx="1520825" cy="2236787"/>
          </a:xfrm>
          <a:prstGeom prst="rect">
            <a:avLst/>
          </a:prstGeom>
          <a:solidFill>
            <a:srgbClr val="FF8C00"/>
          </a:solidFill>
          <a:ln w="9525">
            <a:noFill/>
          </a:ln>
        </p:spPr>
        <p:txBody>
          <a:bodyPr lIns="68583" tIns="34292" rIns="68583" bIns="34292" anchor="ctr"/>
          <a:p>
            <a:pPr algn="ctr"/>
            <a:endParaRPr lang="zh-CN" altLang="zh-CN" sz="1700" dirty="0">
              <a:solidFill>
                <a:srgbClr val="CCCCCC"/>
              </a:solidFill>
              <a:latin typeface="Segoe UI" panose="020B0502040204020203" pitchFamily="34" charset="0"/>
              <a:ea typeface="Segoe UI" panose="020B0502040204020203" pitchFamily="34" charset="0"/>
              <a:sym typeface="Segoe UI" panose="020B0502040204020203" pitchFamily="34" charset="0"/>
            </a:endParaRPr>
          </a:p>
        </p:txBody>
      </p:sp>
      <p:sp>
        <p:nvSpPr>
          <p:cNvPr id="31757" name="Rectangle 16"/>
          <p:cNvSpPr/>
          <p:nvPr/>
        </p:nvSpPr>
        <p:spPr>
          <a:xfrm>
            <a:off x="1128713" y="1700213"/>
            <a:ext cx="1522412" cy="1025525"/>
          </a:xfrm>
          <a:prstGeom prst="rect">
            <a:avLst/>
          </a:prstGeom>
          <a:solidFill>
            <a:srgbClr val="00B0F0"/>
          </a:solidFill>
          <a:ln w="9525">
            <a:noFill/>
          </a:ln>
        </p:spPr>
        <p:txBody>
          <a:bodyPr lIns="68583" tIns="34292" rIns="68583" bIns="34292" anchor="ctr"/>
          <a:p>
            <a:pPr algn="ctr"/>
            <a:endParaRPr lang="zh-CN" altLang="zh-CN" sz="1700" dirty="0">
              <a:solidFill>
                <a:srgbClr val="CCCCCC"/>
              </a:solidFill>
              <a:latin typeface="Segoe UI" panose="020B0502040204020203" pitchFamily="34" charset="0"/>
              <a:ea typeface="Segoe UI" panose="020B0502040204020203" pitchFamily="34" charset="0"/>
              <a:sym typeface="Segoe UI" panose="020B0502040204020203" pitchFamily="34" charset="0"/>
            </a:endParaRPr>
          </a:p>
        </p:txBody>
      </p:sp>
      <p:sp>
        <p:nvSpPr>
          <p:cNvPr id="31758" name="Freeform 88"/>
          <p:cNvSpPr>
            <a:spLocks noEditPoints="1"/>
          </p:cNvSpPr>
          <p:nvPr/>
        </p:nvSpPr>
        <p:spPr>
          <a:xfrm>
            <a:off x="1535113" y="1855788"/>
            <a:ext cx="715962" cy="715962"/>
          </a:xfrm>
          <a:custGeom>
            <a:avLst/>
            <a:gdLst/>
            <a:ahLst/>
            <a:cxnLst/>
            <a:pathLst/>
          </a:custGeom>
          <a:solidFill>
            <a:srgbClr val="FFFFFF">
              <a:alpha val="100000"/>
            </a:srgbClr>
          </a:solidFill>
          <a:ln w="9525">
            <a:noFill/>
          </a:ln>
        </p:spPr>
        <p:txBody>
          <a:bodyPr/>
          <a:p>
            <a:endParaRPr lang="zh-CN" altLang="en-US"/>
          </a:p>
        </p:txBody>
      </p:sp>
      <p:sp>
        <p:nvSpPr>
          <p:cNvPr id="31759" name="Text Box 44"/>
          <p:cNvSpPr/>
          <p:nvPr/>
        </p:nvSpPr>
        <p:spPr>
          <a:xfrm>
            <a:off x="3057525" y="3635375"/>
            <a:ext cx="5487988" cy="923925"/>
          </a:xfrm>
          <a:prstGeom prst="rect">
            <a:avLst/>
          </a:prstGeom>
          <a:noFill/>
          <a:ln w="9525">
            <a:noFill/>
          </a:ln>
        </p:spPr>
        <p:txBody>
          <a:bodyPr>
            <a:spAutoFit/>
          </a:bodyPr>
          <a:p>
            <a:r>
              <a:rPr lang="zh-CN" altLang="en-US" dirty="0">
                <a:solidFill>
                  <a:schemeClr val="bg1"/>
                </a:solidFill>
                <a:latin typeface="Calibri" panose="020F0502020204030204" pitchFamily="34" charset="0"/>
                <a:sym typeface="宋体" panose="02010600030101010101" pitchFamily="2" charset="-122"/>
              </a:rPr>
              <a:t>流程即工作程序，是指为达到特定目标的一系列按步骤、按顺序执行的活动。流程图是流程的一种图像表示，使之更为清晰、明了。</a:t>
            </a:r>
            <a:endParaRPr lang="en-US" altLang="zh-CN" dirty="0">
              <a:latin typeface="Arial" panose="020B0604020202020204" pitchFamily="34" charset="0"/>
            </a:endParaRPr>
          </a:p>
        </p:txBody>
      </p:sp>
      <p:sp>
        <p:nvSpPr>
          <p:cNvPr id="31760" name="Text Placeholder 6"/>
          <p:cNvSpPr/>
          <p:nvPr/>
        </p:nvSpPr>
        <p:spPr>
          <a:xfrm>
            <a:off x="1135063" y="3884613"/>
            <a:ext cx="1516062" cy="1192212"/>
          </a:xfrm>
          <a:prstGeom prst="rect">
            <a:avLst/>
          </a:prstGeom>
          <a:noFill/>
          <a:ln w="9525">
            <a:noFill/>
          </a:ln>
        </p:spPr>
        <p:txBody>
          <a:bodyPr lIns="0" tIns="0" rIns="0" bIns="0" anchor="ctr"/>
          <a:p>
            <a:pPr algn="ctr">
              <a:lnSpc>
                <a:spcPct val="130000"/>
              </a:lnSpc>
            </a:pPr>
            <a:r>
              <a:rPr lang="zh-CN" altLang="en-US" sz="2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流程知识</a:t>
            </a:r>
            <a:endParaRPr lang="zh-CN" altLang="en-US" sz="2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a:lnSpc>
                <a:spcPct val="130000"/>
              </a:lnSpc>
            </a:pPr>
            <a:r>
              <a:rPr lang="zh-CN" altLang="en-US" sz="2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概述</a:t>
            </a:r>
            <a:endParaRPr lang="en-US" altLang="zh-CN" dirty="0">
              <a:latin typeface="Arial" panose="020B0604020202020204" pitchFamily="34" charset="0"/>
            </a:endParaRPr>
          </a:p>
        </p:txBody>
      </p:sp>
      <p:sp>
        <p:nvSpPr>
          <p:cNvPr id="31761" name="Text Placeholder 6"/>
          <p:cNvSpPr/>
          <p:nvPr/>
        </p:nvSpPr>
        <p:spPr>
          <a:xfrm>
            <a:off x="3144838" y="2767013"/>
            <a:ext cx="2381250" cy="1033462"/>
          </a:xfrm>
          <a:prstGeom prst="rect">
            <a:avLst/>
          </a:prstGeom>
          <a:noFill/>
          <a:ln w="9525">
            <a:noFill/>
          </a:ln>
        </p:spPr>
        <p:txBody>
          <a:bodyPr lIns="0" tIns="0" rIns="0" bIns="0" anchor="ctr"/>
          <a:p>
            <a:r>
              <a:rPr lang="zh-CN" altLang="en-US" sz="28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流程与流程图</a:t>
            </a:r>
            <a:endParaRPr lang="zh-CN" altLang="en-US" dirty="0">
              <a:latin typeface="Arial" panose="020B0604020202020204" pitchFamily="34" charset="0"/>
            </a:endParaRPr>
          </a:p>
        </p:txBody>
      </p:sp>
      <p:pic>
        <p:nvPicPr>
          <p:cNvPr id="31762" name="图片 3"/>
          <p:cNvPicPr>
            <a:picLocks noChangeAspect="1"/>
          </p:cNvPicPr>
          <p:nvPr/>
        </p:nvPicPr>
        <p:blipFill>
          <a:blip r:embed="rId4"/>
          <a:srcRect r="29517"/>
          <a:stretch>
            <a:fillRect/>
          </a:stretch>
        </p:blipFill>
        <p:spPr>
          <a:xfrm>
            <a:off x="8888413" y="1700213"/>
            <a:ext cx="2601912" cy="3376612"/>
          </a:xfrm>
          <a:prstGeom prst="rect">
            <a:avLst/>
          </a:prstGeom>
          <a:noFill/>
          <a:ln w="9525">
            <a:noFill/>
          </a:ln>
        </p:spPr>
      </p:pic>
    </p:spTree>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32770" name="Rectangle 8"/>
          <p:cNvSpPr/>
          <p:nvPr/>
        </p:nvSpPr>
        <p:spPr>
          <a:xfrm>
            <a:off x="1128713" y="-9525"/>
            <a:ext cx="1871662" cy="974725"/>
          </a:xfrm>
          <a:prstGeom prst="rect">
            <a:avLst/>
          </a:prstGeom>
          <a:solidFill>
            <a:srgbClr val="7FBA00"/>
          </a:solidFill>
          <a:ln w="9525">
            <a:noFill/>
          </a:ln>
        </p:spPr>
        <p:txBody>
          <a:bodyPr lIns="91436" tIns="45718" rIns="91436" bIns="45718" anchor="ctr"/>
          <a:p>
            <a:endParaRPr lang="zh-CN" altLang="zh-CN" sz="2200" dirty="0">
              <a:solidFill>
                <a:srgbClr val="FFFFFF"/>
              </a:solidFill>
              <a:latin typeface="Calibri" panose="020F0502020204030204" pitchFamily="34" charset="0"/>
              <a:sym typeface="Calibri" panose="020F0502020204030204" pitchFamily="34" charset="0"/>
            </a:endParaRPr>
          </a:p>
        </p:txBody>
      </p:sp>
      <p:sp>
        <p:nvSpPr>
          <p:cNvPr id="32771" name="TextBox 15"/>
          <p:cNvSpPr/>
          <p:nvPr/>
        </p:nvSpPr>
        <p:spPr>
          <a:xfrm>
            <a:off x="11091863" y="6330950"/>
            <a:ext cx="844550" cy="338138"/>
          </a:xfrm>
          <a:prstGeom prst="rect">
            <a:avLst/>
          </a:prstGeom>
          <a:noFill/>
          <a:ln w="9525">
            <a:noFill/>
          </a:ln>
        </p:spPr>
        <p:txBody>
          <a:bodyPr wrap="none">
            <a:spAutoFit/>
          </a:bodyPr>
          <a:p>
            <a:r>
              <a:rPr lang="zh-CN" altLang="zh-CN" sz="1600" dirty="0">
                <a:solidFill>
                  <a:srgbClr val="BFBFBF"/>
                </a:solidFill>
                <a:latin typeface="Calibri" panose="020F0502020204030204" pitchFamily="34" charset="0"/>
                <a:sym typeface="Calibri" panose="020F0502020204030204" pitchFamily="34" charset="0"/>
              </a:rPr>
              <a:t>—  </a:t>
            </a:r>
            <a:r>
              <a:rPr lang="zh-CN" altLang="zh-CN" sz="1600" dirty="0">
                <a:solidFill>
                  <a:srgbClr val="BFBFBF"/>
                </a:solidFill>
                <a:latin typeface="Calibri" panose="020F0502020204030204" pitchFamily="34" charset="0"/>
                <a:sym typeface="宋体" panose="02010600030101010101" pitchFamily="2" charset="-122"/>
              </a:rPr>
              <a:t>* </a:t>
            </a:r>
            <a:r>
              <a:rPr lang="zh-CN" altLang="zh-CN" sz="1600" dirty="0">
                <a:solidFill>
                  <a:srgbClr val="BFBFBF"/>
                </a:solidFill>
                <a:latin typeface="Calibri" panose="020F0502020204030204" pitchFamily="34" charset="0"/>
                <a:sym typeface="Calibri" panose="020F0502020204030204" pitchFamily="34" charset="0"/>
              </a:rPr>
              <a:t>—</a:t>
            </a:r>
            <a:r>
              <a:rPr lang="zh-CN" altLang="zh-CN" sz="1600" dirty="0">
                <a:solidFill>
                  <a:srgbClr val="BFBFBF"/>
                </a:solidFill>
                <a:latin typeface="Calibri" panose="020F0502020204030204" pitchFamily="34" charset="0"/>
                <a:sym typeface="宋体" panose="02010600030101010101" pitchFamily="2" charset="-122"/>
              </a:rPr>
              <a:t> </a:t>
            </a:r>
            <a:endParaRPr lang="zh-CN" altLang="zh-CN" dirty="0">
              <a:latin typeface="Arial" panose="020B0604020202020204" pitchFamily="34" charset="0"/>
            </a:endParaRPr>
          </a:p>
        </p:txBody>
      </p:sp>
      <p:sp>
        <p:nvSpPr>
          <p:cNvPr id="32772" name="TextBox 12"/>
          <p:cNvSpPr/>
          <p:nvPr/>
        </p:nvSpPr>
        <p:spPr>
          <a:xfrm>
            <a:off x="11106150" y="476250"/>
            <a:ext cx="895350" cy="369888"/>
          </a:xfrm>
          <a:prstGeom prst="rect">
            <a:avLst/>
          </a:prstGeom>
          <a:noFill/>
          <a:ln w="9525">
            <a:noFill/>
          </a:ln>
        </p:spPr>
        <p:txBody>
          <a:bodyPr>
            <a:spAutoFit/>
          </a:bodyPr>
          <a:p>
            <a:r>
              <a:rPr lang="zh-CN" altLang="zh-CN" dirty="0">
                <a:solidFill>
                  <a:srgbClr val="D8D8D8"/>
                </a:solidFill>
                <a:latin typeface="Broadway" pitchFamily="82" charset="0"/>
                <a:ea typeface="楷体" panose="02010609060101010101" pitchFamily="49" charset="-122"/>
                <a:sym typeface="经典繁仿黑" pitchFamily="1" charset="-122"/>
              </a:rPr>
              <a:t>LOGO</a:t>
            </a:r>
            <a:endParaRPr lang="zh-CN" altLang="zh-CN" dirty="0">
              <a:latin typeface="Arial" panose="020B0604020202020204" pitchFamily="34" charset="0"/>
            </a:endParaRPr>
          </a:p>
        </p:txBody>
      </p:sp>
      <p:sp>
        <p:nvSpPr>
          <p:cNvPr id="32773" name="TextBox 3"/>
          <p:cNvSpPr/>
          <p:nvPr/>
        </p:nvSpPr>
        <p:spPr>
          <a:xfrm>
            <a:off x="1128713" y="396875"/>
            <a:ext cx="1871662" cy="584200"/>
          </a:xfrm>
          <a:prstGeom prst="rect">
            <a:avLst/>
          </a:prstGeom>
          <a:noFill/>
          <a:ln w="9525">
            <a:noFill/>
          </a:ln>
        </p:spPr>
        <p:txBody>
          <a:bodyPr>
            <a:spAutoFit/>
          </a:bodyPr>
          <a:p>
            <a:r>
              <a:rPr lang="zh-CN" altLang="zh-CN" sz="32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标准化</a:t>
            </a:r>
            <a:endParaRPr lang="zh-CN" altLang="zh-CN" dirty="0">
              <a:latin typeface="Arial" panose="020B0604020202020204" pitchFamily="34" charset="0"/>
            </a:endParaRPr>
          </a:p>
        </p:txBody>
      </p:sp>
      <p:pic>
        <p:nvPicPr>
          <p:cNvPr id="32774" name="Picture 8">
            <a:hlinkClick r:id="" action="ppaction://hlinkshowjump?jump=nextslide"/>
          </p:cNvPr>
          <p:cNvPicPr>
            <a:picLocks noChangeAspect="1"/>
          </p:cNvPicPr>
          <p:nvPr/>
        </p:nvPicPr>
        <p:blipFill>
          <a:blip r:embed="rId2"/>
          <a:srcRect l="-1076" t="-1851"/>
          <a:stretch>
            <a:fillRect/>
          </a:stretch>
        </p:blipFill>
        <p:spPr>
          <a:xfrm>
            <a:off x="150813" y="80963"/>
            <a:ext cx="785812" cy="792162"/>
          </a:xfrm>
          <a:prstGeom prst="rect">
            <a:avLst/>
          </a:prstGeom>
          <a:noFill/>
          <a:ln w="9525">
            <a:noFill/>
          </a:ln>
        </p:spPr>
      </p:pic>
      <p:pic>
        <p:nvPicPr>
          <p:cNvPr id="32775" name="Picture 8">
            <a:hlinkClick r:id="" action="ppaction://hlinkshowjump?jump=previousslide"/>
          </p:cNvPr>
          <p:cNvPicPr/>
          <p:nvPr/>
        </p:nvPicPr>
        <p:blipFill>
          <a:blip r:embed="rId3"/>
          <a:srcRect r="-1076"/>
          <a:stretch>
            <a:fillRect/>
          </a:stretch>
        </p:blipFill>
        <p:spPr>
          <a:xfrm>
            <a:off x="274638" y="6200775"/>
            <a:ext cx="468312" cy="468313"/>
          </a:xfrm>
          <a:prstGeom prst="rect">
            <a:avLst/>
          </a:prstGeom>
          <a:noFill/>
          <a:ln w="9525">
            <a:noFill/>
          </a:ln>
        </p:spPr>
      </p:pic>
      <p:sp>
        <p:nvSpPr>
          <p:cNvPr id="32776" name="文本框 26"/>
          <p:cNvSpPr/>
          <p:nvPr/>
        </p:nvSpPr>
        <p:spPr>
          <a:xfrm>
            <a:off x="1128713" y="117475"/>
            <a:ext cx="1871662" cy="338138"/>
          </a:xfrm>
          <a:prstGeom prst="rect">
            <a:avLst/>
          </a:prstGeom>
          <a:noFill/>
          <a:ln w="9525">
            <a:noFill/>
          </a:ln>
        </p:spPr>
        <p:txBody>
          <a:bodyPr>
            <a:spAutoFit/>
          </a:bodyPr>
          <a:p>
            <a:r>
              <a:rPr lang="zh-CN" altLang="zh-CN"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第二章</a:t>
            </a:r>
            <a:endParaRPr lang="zh-CN" altLang="zh-CN" dirty="0">
              <a:latin typeface="Arial" panose="020B0604020202020204" pitchFamily="34" charset="0"/>
            </a:endParaRPr>
          </a:p>
        </p:txBody>
      </p:sp>
      <p:sp>
        <p:nvSpPr>
          <p:cNvPr id="32777" name="矩形 27"/>
          <p:cNvSpPr/>
          <p:nvPr/>
        </p:nvSpPr>
        <p:spPr>
          <a:xfrm>
            <a:off x="1128713" y="1052513"/>
            <a:ext cx="11066462" cy="98425"/>
          </a:xfrm>
          <a:prstGeom prst="rect">
            <a:avLst/>
          </a:prstGeom>
          <a:solidFill>
            <a:srgbClr val="7FBA00"/>
          </a:solidFill>
          <a:ln w="9525">
            <a:noFill/>
          </a:ln>
        </p:spPr>
        <p:txBody>
          <a:bodyPr lIns="91436" tIns="45718" rIns="91436" bIns="45718" anchor="ctr"/>
          <a:p>
            <a:endParaRPr lang="zh-CN" altLang="zh-CN" sz="2200" dirty="0">
              <a:solidFill>
                <a:srgbClr val="FFFFFF"/>
              </a:solidFill>
              <a:latin typeface="宋体" panose="02010600030101010101" pitchFamily="2" charset="-122"/>
              <a:sym typeface="宋体" panose="02010600030101010101" pitchFamily="2" charset="-122"/>
            </a:endParaRPr>
          </a:p>
        </p:txBody>
      </p:sp>
      <p:sp>
        <p:nvSpPr>
          <p:cNvPr id="32778" name="矩形 10"/>
          <p:cNvSpPr/>
          <p:nvPr/>
        </p:nvSpPr>
        <p:spPr>
          <a:xfrm>
            <a:off x="3505200" y="620713"/>
            <a:ext cx="3479800" cy="349250"/>
          </a:xfrm>
          <a:prstGeom prst="rect">
            <a:avLst/>
          </a:prstGeom>
          <a:noFill/>
          <a:ln w="9525">
            <a:noFill/>
          </a:ln>
        </p:spPr>
        <p:txBody>
          <a:bodyPr tIns="36000" bIns="36000">
            <a:spAutoFit/>
          </a:bodyPr>
          <a:p>
            <a:r>
              <a:rPr lang="zh-CN" altLang="zh-CN"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第四节   岗位工作手册</a:t>
            </a:r>
            <a:endParaRPr lang="zh-CN" altLang="zh-CN" dirty="0">
              <a:latin typeface="Arial" panose="020B0604020202020204" pitchFamily="34" charset="0"/>
            </a:endParaRPr>
          </a:p>
        </p:txBody>
      </p:sp>
      <p:sp>
        <p:nvSpPr>
          <p:cNvPr id="32779" name="Arrow Bar"/>
          <p:cNvSpPr/>
          <p:nvPr/>
        </p:nvSpPr>
        <p:spPr>
          <a:xfrm>
            <a:off x="2765425" y="1700213"/>
            <a:ext cx="7108825" cy="3376612"/>
          </a:xfrm>
          <a:prstGeom prst="rect">
            <a:avLst/>
          </a:prstGeom>
          <a:solidFill>
            <a:srgbClr val="FFFFFF"/>
          </a:solidFill>
          <a:ln w="9525">
            <a:noFill/>
          </a:ln>
        </p:spPr>
        <p:txBody>
          <a:bodyPr lIns="68547" tIns="34274" rIns="68547" bIns="34274" anchor="ctr"/>
          <a:p>
            <a:pPr algn="ctr"/>
            <a:endParaRPr lang="zh-CN" altLang="zh-CN" sz="1700" dirty="0">
              <a:solidFill>
                <a:srgbClr val="FFFFFF"/>
              </a:solidFill>
              <a:latin typeface="Segoe UI" panose="020B0502040204020203" pitchFamily="34" charset="0"/>
              <a:ea typeface="Segoe UI" panose="020B0502040204020203" pitchFamily="34" charset="0"/>
              <a:sym typeface="Segoe UI" panose="020B0502040204020203" pitchFamily="34" charset="0"/>
            </a:endParaRPr>
          </a:p>
        </p:txBody>
      </p:sp>
      <p:sp>
        <p:nvSpPr>
          <p:cNvPr id="32780" name="TechEd Tile"/>
          <p:cNvSpPr/>
          <p:nvPr/>
        </p:nvSpPr>
        <p:spPr>
          <a:xfrm>
            <a:off x="1131888" y="2840038"/>
            <a:ext cx="1520825" cy="2236787"/>
          </a:xfrm>
          <a:prstGeom prst="rect">
            <a:avLst/>
          </a:prstGeom>
          <a:solidFill>
            <a:srgbClr val="FF8C00"/>
          </a:solidFill>
          <a:ln w="9525">
            <a:noFill/>
          </a:ln>
        </p:spPr>
        <p:txBody>
          <a:bodyPr lIns="68583" tIns="34292" rIns="68583" bIns="34292" anchor="ctr"/>
          <a:p>
            <a:pPr algn="ctr"/>
            <a:endParaRPr lang="zh-CN" altLang="zh-CN" sz="1700" dirty="0">
              <a:solidFill>
                <a:srgbClr val="CCCCCC"/>
              </a:solidFill>
              <a:latin typeface="Segoe UI" panose="020B0502040204020203" pitchFamily="34" charset="0"/>
              <a:ea typeface="Segoe UI" panose="020B0502040204020203" pitchFamily="34" charset="0"/>
              <a:sym typeface="Segoe UI" panose="020B0502040204020203" pitchFamily="34" charset="0"/>
            </a:endParaRPr>
          </a:p>
        </p:txBody>
      </p:sp>
      <p:sp>
        <p:nvSpPr>
          <p:cNvPr id="32781" name="Rectangle 16"/>
          <p:cNvSpPr/>
          <p:nvPr/>
        </p:nvSpPr>
        <p:spPr>
          <a:xfrm>
            <a:off x="1128713" y="1700213"/>
            <a:ext cx="1522412" cy="1025525"/>
          </a:xfrm>
          <a:prstGeom prst="rect">
            <a:avLst/>
          </a:prstGeom>
          <a:solidFill>
            <a:srgbClr val="00B0F0"/>
          </a:solidFill>
          <a:ln w="9525">
            <a:noFill/>
          </a:ln>
        </p:spPr>
        <p:txBody>
          <a:bodyPr lIns="68583" tIns="34292" rIns="68583" bIns="34292" anchor="ctr"/>
          <a:p>
            <a:pPr algn="ctr"/>
            <a:endParaRPr lang="zh-CN" altLang="zh-CN" sz="1700" dirty="0">
              <a:solidFill>
                <a:srgbClr val="CCCCCC"/>
              </a:solidFill>
              <a:latin typeface="Segoe UI" panose="020B0502040204020203" pitchFamily="34" charset="0"/>
              <a:ea typeface="Segoe UI" panose="020B0502040204020203" pitchFamily="34" charset="0"/>
              <a:sym typeface="Segoe UI" panose="020B0502040204020203" pitchFamily="34" charset="0"/>
            </a:endParaRPr>
          </a:p>
        </p:txBody>
      </p:sp>
      <p:sp>
        <p:nvSpPr>
          <p:cNvPr id="32782" name="Freeform 88"/>
          <p:cNvSpPr>
            <a:spLocks noEditPoints="1"/>
          </p:cNvSpPr>
          <p:nvPr/>
        </p:nvSpPr>
        <p:spPr>
          <a:xfrm>
            <a:off x="1535113" y="1855788"/>
            <a:ext cx="715962" cy="715962"/>
          </a:xfrm>
          <a:custGeom>
            <a:avLst/>
            <a:gdLst/>
            <a:ahLst/>
            <a:cxnLst/>
            <a:pathLst/>
          </a:custGeom>
          <a:solidFill>
            <a:srgbClr val="FFFFFF">
              <a:alpha val="100000"/>
            </a:srgbClr>
          </a:solidFill>
          <a:ln w="9525">
            <a:noFill/>
          </a:ln>
        </p:spPr>
        <p:txBody>
          <a:bodyPr/>
          <a:p>
            <a:endParaRPr lang="zh-CN" altLang="en-US"/>
          </a:p>
        </p:txBody>
      </p:sp>
      <p:sp>
        <p:nvSpPr>
          <p:cNvPr id="32783" name="Text Placeholder 6"/>
          <p:cNvSpPr/>
          <p:nvPr/>
        </p:nvSpPr>
        <p:spPr>
          <a:xfrm>
            <a:off x="1135063" y="3884613"/>
            <a:ext cx="1516062" cy="1192212"/>
          </a:xfrm>
          <a:prstGeom prst="rect">
            <a:avLst/>
          </a:prstGeom>
          <a:noFill/>
          <a:ln w="9525">
            <a:noFill/>
          </a:ln>
        </p:spPr>
        <p:txBody>
          <a:bodyPr lIns="0" tIns="0" rIns="0" bIns="0" anchor="ctr"/>
          <a:p>
            <a:pPr algn="ctr">
              <a:lnSpc>
                <a:spcPct val="130000"/>
              </a:lnSpc>
            </a:pPr>
            <a:r>
              <a:rPr lang="zh-CN" altLang="en-US" sz="2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流程知识</a:t>
            </a:r>
            <a:endParaRPr lang="zh-CN" altLang="en-US" sz="2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a:lnSpc>
                <a:spcPct val="130000"/>
              </a:lnSpc>
            </a:pPr>
            <a:r>
              <a:rPr lang="zh-CN" altLang="en-US" sz="2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概述</a:t>
            </a:r>
            <a:endParaRPr lang="en-US" altLang="zh-CN" dirty="0">
              <a:latin typeface="Arial" panose="020B0604020202020204" pitchFamily="34" charset="0"/>
            </a:endParaRPr>
          </a:p>
        </p:txBody>
      </p:sp>
      <p:sp>
        <p:nvSpPr>
          <p:cNvPr id="32784" name="Arrow Bar"/>
          <p:cNvSpPr/>
          <p:nvPr/>
        </p:nvSpPr>
        <p:spPr>
          <a:xfrm>
            <a:off x="9985375" y="1700213"/>
            <a:ext cx="1728788" cy="3376612"/>
          </a:xfrm>
          <a:prstGeom prst="rect">
            <a:avLst/>
          </a:prstGeom>
          <a:solidFill>
            <a:srgbClr val="ED5326"/>
          </a:solidFill>
          <a:ln w="9525">
            <a:noFill/>
          </a:ln>
        </p:spPr>
        <p:txBody>
          <a:bodyPr lIns="68583" tIns="34292" rIns="68583" bIns="34292" anchor="ctr"/>
          <a:p>
            <a:pPr algn="ctr"/>
            <a:endParaRPr lang="zh-CN" altLang="zh-CN" sz="1700" b="1" i="1" dirty="0">
              <a:solidFill>
                <a:srgbClr val="FFFFFF"/>
              </a:solidFill>
              <a:latin typeface="Segoe UI" panose="020B0502040204020203" pitchFamily="34" charset="0"/>
              <a:ea typeface="Segoe UI" panose="020B0502040204020203" pitchFamily="34" charset="0"/>
              <a:sym typeface="Segoe UI" panose="020B0502040204020203" pitchFamily="34" charset="0"/>
            </a:endParaRPr>
          </a:p>
        </p:txBody>
      </p:sp>
      <p:sp>
        <p:nvSpPr>
          <p:cNvPr id="32785" name="Text Placeholder 6"/>
          <p:cNvSpPr/>
          <p:nvPr/>
        </p:nvSpPr>
        <p:spPr>
          <a:xfrm>
            <a:off x="9985375" y="1844675"/>
            <a:ext cx="1728788" cy="1033463"/>
          </a:xfrm>
          <a:prstGeom prst="rect">
            <a:avLst/>
          </a:prstGeom>
          <a:noFill/>
          <a:ln w="9525">
            <a:noFill/>
          </a:ln>
        </p:spPr>
        <p:txBody>
          <a:bodyPr lIns="0" tIns="0" rIns="0" bIns="0" anchor="ctr"/>
          <a:p>
            <a:pPr algn="ctr"/>
            <a:r>
              <a:rPr lang="zh-CN" altLang="en-US" sz="28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流程图的符号</a:t>
            </a:r>
            <a:endParaRPr lang="zh-CN" altLang="en-US" dirty="0">
              <a:latin typeface="Arial" panose="020B0604020202020204" pitchFamily="34" charset="0"/>
            </a:endParaRPr>
          </a:p>
        </p:txBody>
      </p:sp>
      <p:sp>
        <p:nvSpPr>
          <p:cNvPr id="32786" name="Circle Arrow"/>
          <p:cNvSpPr>
            <a:spLocks noEditPoints="1"/>
          </p:cNvSpPr>
          <p:nvPr/>
        </p:nvSpPr>
        <p:spPr>
          <a:xfrm rot="5400000">
            <a:off x="10417175" y="3571875"/>
            <a:ext cx="865188" cy="865188"/>
          </a:xfrm>
          <a:custGeom>
            <a:avLst/>
            <a:gdLst/>
            <a:ahLst/>
            <a:cxnLst/>
            <a:pathLst/>
          </a:custGeom>
          <a:solidFill>
            <a:srgbClr val="FFFFFF">
              <a:alpha val="100000"/>
            </a:srgbClr>
          </a:solidFill>
          <a:ln w="9525">
            <a:noFill/>
          </a:ln>
        </p:spPr>
        <p:txBody>
          <a:bodyPr/>
          <a:p>
            <a:endParaRPr lang="zh-CN" altLang="en-US"/>
          </a:p>
        </p:txBody>
      </p:sp>
      <p:sp>
        <p:nvSpPr>
          <p:cNvPr id="32787" name="Oval 17"/>
          <p:cNvSpPr/>
          <p:nvPr/>
        </p:nvSpPr>
        <p:spPr>
          <a:xfrm>
            <a:off x="2922588" y="2133600"/>
            <a:ext cx="935037" cy="368300"/>
          </a:xfrm>
          <a:prstGeom prst="ellipse">
            <a:avLst/>
          </a:prstGeom>
          <a:noFill/>
          <a:ln w="19050" cap="flat" cmpd="sng">
            <a:solidFill>
              <a:srgbClr val="FF9900"/>
            </a:solidFill>
            <a:prstDash val="solid"/>
            <a:headEnd type="none" w="med" len="med"/>
            <a:tailEnd type="none" w="med" len="med"/>
          </a:ln>
        </p:spPr>
        <p:txBody>
          <a:bodyPr/>
          <a:p>
            <a:pPr algn="r"/>
            <a:endParaRPr lang="zh-CN" altLang="zh-CN" dirty="0">
              <a:solidFill>
                <a:srgbClr val="FF9900"/>
              </a:solidFill>
              <a:latin typeface="Calibri" panose="020F0502020204030204" pitchFamily="34" charset="0"/>
              <a:sym typeface="宋体" panose="02010600030101010101" pitchFamily="2" charset="-122"/>
            </a:endParaRPr>
          </a:p>
        </p:txBody>
      </p:sp>
      <p:sp>
        <p:nvSpPr>
          <p:cNvPr id="32788" name="TextBox 27"/>
          <p:cNvSpPr/>
          <p:nvPr/>
        </p:nvSpPr>
        <p:spPr>
          <a:xfrm>
            <a:off x="4002088" y="2133600"/>
            <a:ext cx="1800225" cy="369888"/>
          </a:xfrm>
          <a:prstGeom prst="rect">
            <a:avLst/>
          </a:prstGeom>
          <a:noFill/>
          <a:ln w="9525">
            <a:noFill/>
          </a:ln>
        </p:spPr>
        <p:txBody>
          <a:bodyPr wrap="none">
            <a:spAutoFit/>
          </a:bodyPr>
          <a:p>
            <a:r>
              <a:rPr lang="zh-CN" altLang="en-US" dirty="0">
                <a:solidFill>
                  <a:srgbClr val="7FBA00"/>
                </a:solidFill>
                <a:latin typeface="微软雅黑" panose="020B0503020204020204" pitchFamily="34" charset="-122"/>
                <a:ea typeface="微软雅黑" panose="020B0503020204020204" pitchFamily="34" charset="-122"/>
                <a:sym typeface="微软雅黑" panose="020B0503020204020204" pitchFamily="34" charset="-122"/>
              </a:rPr>
              <a:t>流程开始和结束</a:t>
            </a:r>
            <a:endParaRPr lang="zh-CN" altLang="en-US" dirty="0">
              <a:latin typeface="Arial" panose="020B0604020202020204" pitchFamily="34" charset="0"/>
            </a:endParaRPr>
          </a:p>
        </p:txBody>
      </p:sp>
      <p:sp>
        <p:nvSpPr>
          <p:cNvPr id="32789" name="TextBox 28"/>
          <p:cNvSpPr/>
          <p:nvPr/>
        </p:nvSpPr>
        <p:spPr>
          <a:xfrm>
            <a:off x="3979863" y="3213100"/>
            <a:ext cx="1800225" cy="369888"/>
          </a:xfrm>
          <a:prstGeom prst="rect">
            <a:avLst/>
          </a:prstGeom>
          <a:noFill/>
          <a:ln w="9525">
            <a:noFill/>
          </a:ln>
        </p:spPr>
        <p:txBody>
          <a:bodyPr wrap="none">
            <a:spAutoFit/>
          </a:bodyPr>
          <a:p>
            <a:r>
              <a:rPr lang="zh-CN" altLang="en-US" dirty="0">
                <a:solidFill>
                  <a:srgbClr val="7FBA00"/>
                </a:solidFill>
                <a:latin typeface="微软雅黑" panose="020B0503020204020204" pitchFamily="34" charset="-122"/>
                <a:ea typeface="微软雅黑" panose="020B0503020204020204" pitchFamily="34" charset="-122"/>
                <a:sym typeface="微软雅黑" panose="020B0503020204020204" pitchFamily="34" charset="-122"/>
              </a:rPr>
              <a:t>流程涉及的文档</a:t>
            </a:r>
            <a:endParaRPr lang="zh-CN" altLang="en-US" dirty="0">
              <a:latin typeface="Arial" panose="020B0604020202020204" pitchFamily="34" charset="0"/>
            </a:endParaRPr>
          </a:p>
        </p:txBody>
      </p:sp>
      <p:sp>
        <p:nvSpPr>
          <p:cNvPr id="32790" name="AutoShape 2"/>
          <p:cNvSpPr/>
          <p:nvPr/>
        </p:nvSpPr>
        <p:spPr>
          <a:xfrm>
            <a:off x="2922588" y="3208338"/>
            <a:ext cx="935037" cy="379412"/>
          </a:xfrm>
          <a:prstGeom prst="flowChartDocument">
            <a:avLst/>
          </a:prstGeom>
          <a:noFill/>
          <a:ln w="19050" cap="flat" cmpd="sng">
            <a:solidFill>
              <a:srgbClr val="FF9900"/>
            </a:solidFill>
            <a:prstDash val="solid"/>
            <a:miter/>
            <a:headEnd type="none" w="med" len="med"/>
            <a:tailEnd type="none" w="med" len="med"/>
          </a:ln>
        </p:spPr>
        <p:txBody>
          <a:bodyPr/>
          <a:p>
            <a:pPr algn="r"/>
            <a:endParaRPr lang="zh-CN" altLang="zh-CN" dirty="0">
              <a:solidFill>
                <a:srgbClr val="FF9900"/>
              </a:solidFill>
              <a:latin typeface="Calibri" panose="020F0502020204030204" pitchFamily="34" charset="0"/>
              <a:sym typeface="宋体" panose="02010600030101010101" pitchFamily="2" charset="-122"/>
            </a:endParaRPr>
          </a:p>
        </p:txBody>
      </p:sp>
      <p:sp>
        <p:nvSpPr>
          <p:cNvPr id="32791" name="Rectangle 35"/>
          <p:cNvSpPr/>
          <p:nvPr/>
        </p:nvSpPr>
        <p:spPr>
          <a:xfrm>
            <a:off x="2922588" y="2697163"/>
            <a:ext cx="935037" cy="317500"/>
          </a:xfrm>
          <a:prstGeom prst="rect">
            <a:avLst/>
          </a:prstGeom>
          <a:noFill/>
          <a:ln w="19050" cap="flat" cmpd="sng">
            <a:solidFill>
              <a:srgbClr val="FF9900"/>
            </a:solidFill>
            <a:prstDash val="solid"/>
            <a:miter/>
            <a:headEnd type="none" w="med" len="med"/>
            <a:tailEnd type="none" w="med" len="med"/>
          </a:ln>
        </p:spPr>
        <p:txBody>
          <a:bodyPr/>
          <a:p>
            <a:pPr algn="r"/>
            <a:endParaRPr lang="zh-CN" altLang="zh-CN" dirty="0">
              <a:solidFill>
                <a:srgbClr val="FF9900"/>
              </a:solidFill>
              <a:latin typeface="Calibri" panose="020F0502020204030204" pitchFamily="34" charset="0"/>
              <a:sym typeface="宋体" panose="02010600030101010101" pitchFamily="2" charset="-122"/>
            </a:endParaRPr>
          </a:p>
        </p:txBody>
      </p:sp>
      <p:sp>
        <p:nvSpPr>
          <p:cNvPr id="32792" name="TextBox 31"/>
          <p:cNvSpPr/>
          <p:nvPr/>
        </p:nvSpPr>
        <p:spPr>
          <a:xfrm>
            <a:off x="3979863" y="2673350"/>
            <a:ext cx="1800225" cy="369888"/>
          </a:xfrm>
          <a:prstGeom prst="rect">
            <a:avLst/>
          </a:prstGeom>
          <a:noFill/>
          <a:ln w="9525">
            <a:noFill/>
          </a:ln>
        </p:spPr>
        <p:txBody>
          <a:bodyPr wrap="none">
            <a:spAutoFit/>
          </a:bodyPr>
          <a:p>
            <a:r>
              <a:rPr lang="zh-CN" altLang="en-US" dirty="0">
                <a:solidFill>
                  <a:srgbClr val="7FBA00"/>
                </a:solidFill>
                <a:latin typeface="微软雅黑" panose="020B0503020204020204" pitchFamily="34" charset="-122"/>
                <a:ea typeface="微软雅黑" panose="020B0503020204020204" pitchFamily="34" charset="-122"/>
                <a:sym typeface="微软雅黑" panose="020B0503020204020204" pitchFamily="34" charset="-122"/>
              </a:rPr>
              <a:t>工作任务、动作</a:t>
            </a:r>
            <a:endParaRPr lang="zh-CN" altLang="en-US" dirty="0">
              <a:latin typeface="Arial" panose="020B0604020202020204" pitchFamily="34" charset="0"/>
            </a:endParaRPr>
          </a:p>
        </p:txBody>
      </p:sp>
      <p:sp>
        <p:nvSpPr>
          <p:cNvPr id="32793" name="AutoShape 4"/>
          <p:cNvSpPr/>
          <p:nvPr/>
        </p:nvSpPr>
        <p:spPr>
          <a:xfrm>
            <a:off x="2922588" y="3781425"/>
            <a:ext cx="935037" cy="374650"/>
          </a:xfrm>
          <a:prstGeom prst="flowChartDecision">
            <a:avLst/>
          </a:prstGeom>
          <a:noFill/>
          <a:ln w="19050" cap="flat" cmpd="sng">
            <a:solidFill>
              <a:srgbClr val="FF9900"/>
            </a:solidFill>
            <a:prstDash val="solid"/>
            <a:miter/>
            <a:headEnd type="none" w="med" len="med"/>
            <a:tailEnd type="none" w="med" len="med"/>
          </a:ln>
        </p:spPr>
        <p:txBody>
          <a:bodyPr/>
          <a:p>
            <a:pPr algn="r"/>
            <a:endParaRPr lang="zh-CN" altLang="zh-CN" dirty="0">
              <a:solidFill>
                <a:srgbClr val="FF9900"/>
              </a:solidFill>
              <a:latin typeface="Calibri" panose="020F0502020204030204" pitchFamily="34" charset="0"/>
              <a:sym typeface="宋体" panose="02010600030101010101" pitchFamily="2" charset="-122"/>
            </a:endParaRPr>
          </a:p>
        </p:txBody>
      </p:sp>
      <p:sp>
        <p:nvSpPr>
          <p:cNvPr id="32794" name="TextBox 33"/>
          <p:cNvSpPr/>
          <p:nvPr/>
        </p:nvSpPr>
        <p:spPr>
          <a:xfrm>
            <a:off x="4002088" y="3752850"/>
            <a:ext cx="646112" cy="369888"/>
          </a:xfrm>
          <a:prstGeom prst="rect">
            <a:avLst/>
          </a:prstGeom>
          <a:noFill/>
          <a:ln w="9525">
            <a:noFill/>
          </a:ln>
        </p:spPr>
        <p:txBody>
          <a:bodyPr wrap="none">
            <a:spAutoFit/>
          </a:bodyPr>
          <a:p>
            <a:r>
              <a:rPr lang="zh-CN" altLang="en-US" dirty="0">
                <a:solidFill>
                  <a:srgbClr val="7FBA00"/>
                </a:solidFill>
                <a:latin typeface="微软雅黑" panose="020B0503020204020204" pitchFamily="34" charset="-122"/>
                <a:ea typeface="微软雅黑" panose="020B0503020204020204" pitchFamily="34" charset="-122"/>
                <a:sym typeface="微软雅黑" panose="020B0503020204020204" pitchFamily="34" charset="-122"/>
              </a:rPr>
              <a:t>判断</a:t>
            </a:r>
            <a:endParaRPr lang="zh-CN" altLang="en-US" dirty="0">
              <a:latin typeface="Arial" panose="020B0604020202020204" pitchFamily="34" charset="0"/>
            </a:endParaRPr>
          </a:p>
        </p:txBody>
      </p:sp>
      <p:sp>
        <p:nvSpPr>
          <p:cNvPr id="32795" name="Line 18"/>
          <p:cNvSpPr/>
          <p:nvPr/>
        </p:nvSpPr>
        <p:spPr>
          <a:xfrm flipV="1">
            <a:off x="6240463" y="2286000"/>
            <a:ext cx="989012" cy="1588"/>
          </a:xfrm>
          <a:prstGeom prst="line">
            <a:avLst/>
          </a:prstGeom>
          <a:ln w="19050" cap="sq" cmpd="sng">
            <a:solidFill>
              <a:srgbClr val="FF9900"/>
            </a:solidFill>
            <a:prstDash val="solid"/>
            <a:headEnd type="none" w="med" len="med"/>
            <a:tailEnd type="triangle" w="med" len="med"/>
          </a:ln>
        </p:spPr>
        <p:txBody>
          <a:bodyPr/>
          <a:p/>
        </p:txBody>
      </p:sp>
      <p:sp>
        <p:nvSpPr>
          <p:cNvPr id="32796" name="Line 19"/>
          <p:cNvSpPr/>
          <p:nvPr/>
        </p:nvSpPr>
        <p:spPr>
          <a:xfrm>
            <a:off x="6240463" y="2790825"/>
            <a:ext cx="990600" cy="1588"/>
          </a:xfrm>
          <a:prstGeom prst="line">
            <a:avLst/>
          </a:prstGeom>
          <a:ln w="19050" cap="sq" cmpd="sng">
            <a:solidFill>
              <a:srgbClr val="FF9900"/>
            </a:solidFill>
            <a:prstDash val="solid"/>
            <a:headEnd type="triangle" w="med" len="med"/>
            <a:tailEnd type="triangle" w="med" len="med"/>
          </a:ln>
        </p:spPr>
        <p:txBody>
          <a:bodyPr/>
          <a:p/>
        </p:txBody>
      </p:sp>
      <p:grpSp>
        <p:nvGrpSpPr>
          <p:cNvPr id="32797" name="Group 29"/>
          <p:cNvGrpSpPr/>
          <p:nvPr/>
        </p:nvGrpSpPr>
        <p:grpSpPr>
          <a:xfrm>
            <a:off x="6240463" y="3644900"/>
            <a:ext cx="990600" cy="685800"/>
            <a:chOff x="0" y="0"/>
            <a:chExt cx="721" cy="432"/>
          </a:xfrm>
        </p:grpSpPr>
        <p:sp>
          <p:nvSpPr>
            <p:cNvPr id="32813" name="Line 21"/>
            <p:cNvSpPr/>
            <p:nvPr/>
          </p:nvSpPr>
          <p:spPr>
            <a:xfrm>
              <a:off x="336" y="288"/>
              <a:ext cx="1" cy="144"/>
            </a:xfrm>
            <a:prstGeom prst="line">
              <a:avLst/>
            </a:prstGeom>
            <a:ln w="19050" cap="sq" cmpd="sng">
              <a:solidFill>
                <a:srgbClr val="FF9900"/>
              </a:solidFill>
              <a:prstDash val="solid"/>
              <a:headEnd type="none" w="med" len="med"/>
              <a:tailEnd type="triangle" w="med" len="med"/>
            </a:ln>
          </p:spPr>
        </p:sp>
        <p:sp>
          <p:nvSpPr>
            <p:cNvPr id="32814" name="Oval 22"/>
            <p:cNvSpPr/>
            <p:nvPr/>
          </p:nvSpPr>
          <p:spPr>
            <a:xfrm>
              <a:off x="272" y="144"/>
              <a:ext cx="144" cy="144"/>
            </a:xfrm>
            <a:prstGeom prst="ellipse">
              <a:avLst/>
            </a:prstGeom>
            <a:noFill/>
            <a:ln w="19050" cap="sq" cmpd="sng">
              <a:solidFill>
                <a:srgbClr val="FF9900"/>
              </a:solidFill>
              <a:prstDash val="solid"/>
              <a:headEnd type="none" w="med" len="med"/>
              <a:tailEnd type="none" w="med" len="med"/>
            </a:ln>
          </p:spPr>
          <p:txBody>
            <a:bodyPr wrap="none" anchor="ctr"/>
            <a:p>
              <a:pPr algn="r"/>
              <a:endParaRPr lang="zh-CN" altLang="zh-CN" dirty="0">
                <a:solidFill>
                  <a:srgbClr val="FF9900"/>
                </a:solidFill>
                <a:latin typeface="Calibri" panose="020F0502020204030204" pitchFamily="34" charset="0"/>
                <a:sym typeface="宋体" panose="02010600030101010101" pitchFamily="2" charset="-122"/>
              </a:endParaRPr>
            </a:p>
          </p:txBody>
        </p:sp>
        <p:sp>
          <p:nvSpPr>
            <p:cNvPr id="32815" name="Line 23"/>
            <p:cNvSpPr/>
            <p:nvPr/>
          </p:nvSpPr>
          <p:spPr>
            <a:xfrm flipV="1">
              <a:off x="336" y="0"/>
              <a:ext cx="1" cy="144"/>
            </a:xfrm>
            <a:prstGeom prst="line">
              <a:avLst/>
            </a:prstGeom>
            <a:ln w="19050" cap="sq" cmpd="sng">
              <a:solidFill>
                <a:srgbClr val="FF9900"/>
              </a:solidFill>
              <a:prstDash val="solid"/>
              <a:headEnd type="none" w="med" len="med"/>
              <a:tailEnd type="none" w="med" len="med"/>
            </a:ln>
          </p:spPr>
        </p:sp>
        <p:sp>
          <p:nvSpPr>
            <p:cNvPr id="32816" name="Rectangle 24"/>
            <p:cNvSpPr/>
            <p:nvPr/>
          </p:nvSpPr>
          <p:spPr>
            <a:xfrm>
              <a:off x="200" y="121"/>
              <a:ext cx="128" cy="191"/>
            </a:xfrm>
            <a:prstGeom prst="rect">
              <a:avLst/>
            </a:prstGeom>
            <a:solidFill>
              <a:schemeClr val="bg1"/>
            </a:solidFill>
            <a:ln w="9525">
              <a:noFill/>
            </a:ln>
          </p:spPr>
          <p:txBody>
            <a:bodyPr wrap="none" anchor="ctr"/>
            <a:p>
              <a:pPr algn="r"/>
              <a:endParaRPr lang="zh-CN" altLang="zh-CN" dirty="0">
                <a:solidFill>
                  <a:srgbClr val="FF9900"/>
                </a:solidFill>
                <a:latin typeface="Calibri" panose="020F0502020204030204" pitchFamily="34" charset="0"/>
                <a:sym typeface="宋体" panose="02010600030101010101" pitchFamily="2" charset="-122"/>
              </a:endParaRPr>
            </a:p>
          </p:txBody>
        </p:sp>
        <p:sp>
          <p:nvSpPr>
            <p:cNvPr id="32817" name="Line 25"/>
            <p:cNvSpPr/>
            <p:nvPr/>
          </p:nvSpPr>
          <p:spPr>
            <a:xfrm>
              <a:off x="0" y="224"/>
              <a:ext cx="721" cy="1"/>
            </a:xfrm>
            <a:prstGeom prst="line">
              <a:avLst/>
            </a:prstGeom>
            <a:ln w="19050" cap="sq" cmpd="sng">
              <a:solidFill>
                <a:srgbClr val="FF9900"/>
              </a:solidFill>
              <a:prstDash val="solid"/>
              <a:headEnd type="none" w="med" len="med"/>
              <a:tailEnd type="triangle" w="med" len="med"/>
            </a:ln>
          </p:spPr>
        </p:sp>
      </p:grpSp>
      <p:grpSp>
        <p:nvGrpSpPr>
          <p:cNvPr id="32798" name="Group 35"/>
          <p:cNvGrpSpPr/>
          <p:nvPr/>
        </p:nvGrpSpPr>
        <p:grpSpPr>
          <a:xfrm>
            <a:off x="6240463" y="2997200"/>
            <a:ext cx="990600" cy="609600"/>
            <a:chOff x="0" y="0"/>
            <a:chExt cx="721" cy="384"/>
          </a:xfrm>
        </p:grpSpPr>
        <p:sp>
          <p:nvSpPr>
            <p:cNvPr id="32809" name="Line 27"/>
            <p:cNvSpPr/>
            <p:nvPr/>
          </p:nvSpPr>
          <p:spPr>
            <a:xfrm>
              <a:off x="0" y="144"/>
              <a:ext cx="721" cy="1"/>
            </a:xfrm>
            <a:prstGeom prst="line">
              <a:avLst/>
            </a:prstGeom>
            <a:ln w="19050" cap="sq" cmpd="sng">
              <a:solidFill>
                <a:srgbClr val="FF9900"/>
              </a:solidFill>
              <a:prstDash val="solid"/>
              <a:headEnd type="none" w="med" len="med"/>
              <a:tailEnd type="triangle" w="med" len="med"/>
            </a:ln>
          </p:spPr>
        </p:sp>
        <p:sp>
          <p:nvSpPr>
            <p:cNvPr id="32810" name="Line 28"/>
            <p:cNvSpPr/>
            <p:nvPr/>
          </p:nvSpPr>
          <p:spPr>
            <a:xfrm flipV="1">
              <a:off x="336" y="0"/>
              <a:ext cx="1" cy="144"/>
            </a:xfrm>
            <a:prstGeom prst="line">
              <a:avLst/>
            </a:prstGeom>
            <a:ln w="19050" cap="sq" cmpd="sng">
              <a:solidFill>
                <a:srgbClr val="FF9900"/>
              </a:solidFill>
              <a:prstDash val="solid"/>
              <a:headEnd type="none" w="med" len="med"/>
              <a:tailEnd type="none" w="med" len="med"/>
            </a:ln>
          </p:spPr>
        </p:sp>
        <p:sp>
          <p:nvSpPr>
            <p:cNvPr id="32811" name="Line 29"/>
            <p:cNvSpPr/>
            <p:nvPr/>
          </p:nvSpPr>
          <p:spPr>
            <a:xfrm>
              <a:off x="0" y="264"/>
              <a:ext cx="721" cy="1"/>
            </a:xfrm>
            <a:prstGeom prst="line">
              <a:avLst/>
            </a:prstGeom>
            <a:ln w="19050" cap="sq" cmpd="sng">
              <a:solidFill>
                <a:srgbClr val="FF9900"/>
              </a:solidFill>
              <a:prstDash val="solid"/>
              <a:headEnd type="none" w="med" len="med"/>
              <a:tailEnd type="triangle" w="med" len="med"/>
            </a:ln>
          </p:spPr>
        </p:sp>
        <p:sp>
          <p:nvSpPr>
            <p:cNvPr id="32812" name="Line 30"/>
            <p:cNvSpPr/>
            <p:nvPr/>
          </p:nvSpPr>
          <p:spPr>
            <a:xfrm>
              <a:off x="336" y="192"/>
              <a:ext cx="1" cy="192"/>
            </a:xfrm>
            <a:prstGeom prst="line">
              <a:avLst/>
            </a:prstGeom>
            <a:ln w="19050" cap="sq" cmpd="sng">
              <a:solidFill>
                <a:srgbClr val="FF9900"/>
              </a:solidFill>
              <a:prstDash val="solid"/>
              <a:headEnd type="none" w="med" len="med"/>
              <a:tailEnd type="triangle" w="med" len="med"/>
            </a:ln>
          </p:spPr>
        </p:sp>
      </p:grpSp>
      <p:sp>
        <p:nvSpPr>
          <p:cNvPr id="32799" name="TextBox 47"/>
          <p:cNvSpPr/>
          <p:nvPr/>
        </p:nvSpPr>
        <p:spPr>
          <a:xfrm>
            <a:off x="7321550" y="2133600"/>
            <a:ext cx="2032000" cy="369888"/>
          </a:xfrm>
          <a:prstGeom prst="rect">
            <a:avLst/>
          </a:prstGeom>
          <a:noFill/>
          <a:ln w="9525">
            <a:noFill/>
          </a:ln>
        </p:spPr>
        <p:txBody>
          <a:bodyPr wrap="none">
            <a:spAutoFit/>
          </a:bodyPr>
          <a:p>
            <a:r>
              <a:rPr lang="zh-CN" altLang="en-US" dirty="0">
                <a:solidFill>
                  <a:srgbClr val="7FBA00"/>
                </a:solidFill>
                <a:latin typeface="微软雅黑" panose="020B0503020204020204" pitchFamily="34" charset="-122"/>
                <a:ea typeface="微软雅黑" panose="020B0503020204020204" pitchFamily="34" charset="-122"/>
                <a:sym typeface="微软雅黑" panose="020B0503020204020204" pitchFamily="34" charset="-122"/>
              </a:rPr>
              <a:t>工作流向（单向）</a:t>
            </a:r>
            <a:endParaRPr lang="zh-CN" altLang="en-US" dirty="0">
              <a:latin typeface="Arial" panose="020B0604020202020204" pitchFamily="34" charset="0"/>
            </a:endParaRPr>
          </a:p>
        </p:txBody>
      </p:sp>
      <p:sp>
        <p:nvSpPr>
          <p:cNvPr id="32800" name="TextBox 48"/>
          <p:cNvSpPr/>
          <p:nvPr/>
        </p:nvSpPr>
        <p:spPr>
          <a:xfrm>
            <a:off x="7321550" y="2627313"/>
            <a:ext cx="2032000" cy="369887"/>
          </a:xfrm>
          <a:prstGeom prst="rect">
            <a:avLst/>
          </a:prstGeom>
          <a:noFill/>
          <a:ln w="9525">
            <a:noFill/>
          </a:ln>
        </p:spPr>
        <p:txBody>
          <a:bodyPr wrap="none">
            <a:spAutoFit/>
          </a:bodyPr>
          <a:p>
            <a:r>
              <a:rPr lang="zh-CN" altLang="en-US" dirty="0">
                <a:solidFill>
                  <a:srgbClr val="7FBA00"/>
                </a:solidFill>
                <a:latin typeface="微软雅黑" panose="020B0503020204020204" pitchFamily="34" charset="-122"/>
                <a:ea typeface="微软雅黑" panose="020B0503020204020204" pitchFamily="34" charset="-122"/>
                <a:sym typeface="微软雅黑" panose="020B0503020204020204" pitchFamily="34" charset="-122"/>
              </a:rPr>
              <a:t>工作流向（双向）</a:t>
            </a:r>
            <a:endParaRPr lang="zh-CN" altLang="en-US" dirty="0">
              <a:latin typeface="Arial" panose="020B0604020202020204" pitchFamily="34" charset="0"/>
            </a:endParaRPr>
          </a:p>
        </p:txBody>
      </p:sp>
      <p:sp>
        <p:nvSpPr>
          <p:cNvPr id="32801" name="TextBox 49"/>
          <p:cNvSpPr/>
          <p:nvPr/>
        </p:nvSpPr>
        <p:spPr>
          <a:xfrm>
            <a:off x="7321550" y="3203575"/>
            <a:ext cx="1800225" cy="369888"/>
          </a:xfrm>
          <a:prstGeom prst="rect">
            <a:avLst/>
          </a:prstGeom>
          <a:noFill/>
          <a:ln w="9525">
            <a:noFill/>
          </a:ln>
        </p:spPr>
        <p:txBody>
          <a:bodyPr wrap="none">
            <a:spAutoFit/>
          </a:bodyPr>
          <a:p>
            <a:r>
              <a:rPr lang="zh-CN" altLang="en-US" dirty="0">
                <a:solidFill>
                  <a:srgbClr val="7FBA00"/>
                </a:solidFill>
                <a:latin typeface="微软雅黑" panose="020B0503020204020204" pitchFamily="34" charset="-122"/>
                <a:ea typeface="微软雅黑" panose="020B0503020204020204" pitchFamily="34" charset="-122"/>
                <a:sym typeface="微软雅黑" panose="020B0503020204020204" pitchFamily="34" charset="-122"/>
              </a:rPr>
              <a:t>两项工作相连接</a:t>
            </a:r>
            <a:endParaRPr lang="zh-CN" altLang="en-US" dirty="0">
              <a:latin typeface="Arial" panose="020B0604020202020204" pitchFamily="34" charset="0"/>
            </a:endParaRPr>
          </a:p>
        </p:txBody>
      </p:sp>
      <p:sp>
        <p:nvSpPr>
          <p:cNvPr id="32802" name="TextBox 50"/>
          <p:cNvSpPr/>
          <p:nvPr/>
        </p:nvSpPr>
        <p:spPr>
          <a:xfrm>
            <a:off x="7321550" y="3827463"/>
            <a:ext cx="2736850" cy="338137"/>
          </a:xfrm>
          <a:prstGeom prst="rect">
            <a:avLst/>
          </a:prstGeom>
          <a:noFill/>
          <a:ln w="9525">
            <a:noFill/>
          </a:ln>
        </p:spPr>
        <p:txBody>
          <a:bodyPr>
            <a:spAutoFit/>
          </a:bodyPr>
          <a:p>
            <a:r>
              <a:rPr lang="zh-CN" altLang="en-US" sz="1600" dirty="0">
                <a:solidFill>
                  <a:srgbClr val="7FBA00"/>
                </a:solidFill>
                <a:latin typeface="微软雅黑" panose="020B0503020204020204" pitchFamily="34" charset="-122"/>
                <a:ea typeface="微软雅黑" panose="020B0503020204020204" pitchFamily="34" charset="-122"/>
                <a:sym typeface="微软雅黑" panose="020B0503020204020204" pitchFamily="34" charset="-122"/>
              </a:rPr>
              <a:t>跨越（两项工作不连接）</a:t>
            </a:r>
            <a:endParaRPr lang="zh-CN" altLang="en-US" dirty="0">
              <a:latin typeface="Arial" panose="020B0604020202020204" pitchFamily="34" charset="0"/>
            </a:endParaRPr>
          </a:p>
        </p:txBody>
      </p:sp>
      <p:grpSp>
        <p:nvGrpSpPr>
          <p:cNvPr id="32803" name="Group 44"/>
          <p:cNvGrpSpPr/>
          <p:nvPr/>
        </p:nvGrpSpPr>
        <p:grpSpPr>
          <a:xfrm>
            <a:off x="6434138" y="4437063"/>
            <a:ext cx="601662" cy="288925"/>
            <a:chOff x="0" y="0"/>
            <a:chExt cx="602233" cy="288032"/>
          </a:xfrm>
        </p:grpSpPr>
        <p:sp>
          <p:nvSpPr>
            <p:cNvPr id="32807" name="Rectangle 44"/>
            <p:cNvSpPr/>
            <p:nvPr/>
          </p:nvSpPr>
          <p:spPr>
            <a:xfrm>
              <a:off x="0" y="0"/>
              <a:ext cx="602233" cy="288032"/>
            </a:xfrm>
            <a:prstGeom prst="rect">
              <a:avLst/>
            </a:prstGeom>
            <a:noFill/>
            <a:ln w="19050" cap="flat" cmpd="sng">
              <a:solidFill>
                <a:srgbClr val="FF9900"/>
              </a:solidFill>
              <a:prstDash val="dash"/>
              <a:miter/>
              <a:headEnd type="none" w="med" len="med"/>
              <a:tailEnd type="none" w="med" len="med"/>
            </a:ln>
          </p:spPr>
          <p:txBody>
            <a:bodyPr/>
            <a:p>
              <a:pPr algn="r"/>
              <a:endParaRPr lang="zh-CN" altLang="zh-CN" dirty="0">
                <a:solidFill>
                  <a:srgbClr val="FF9900"/>
                </a:solidFill>
                <a:latin typeface="Calibri" panose="020F0502020204030204" pitchFamily="34" charset="0"/>
                <a:sym typeface="宋体" panose="02010600030101010101" pitchFamily="2" charset="-122"/>
              </a:endParaRPr>
            </a:p>
          </p:txBody>
        </p:sp>
        <p:sp>
          <p:nvSpPr>
            <p:cNvPr id="32808" name="Line 45"/>
            <p:cNvSpPr/>
            <p:nvPr/>
          </p:nvSpPr>
          <p:spPr>
            <a:xfrm>
              <a:off x="125797" y="147638"/>
              <a:ext cx="350639" cy="1"/>
            </a:xfrm>
            <a:prstGeom prst="line">
              <a:avLst/>
            </a:prstGeom>
            <a:ln w="19050" cap="flat" cmpd="sng">
              <a:solidFill>
                <a:srgbClr val="FF9900"/>
              </a:solidFill>
              <a:prstDash val="dash"/>
              <a:headEnd type="none" w="med" len="med"/>
              <a:tailEnd type="none" w="med" len="med"/>
            </a:ln>
          </p:spPr>
        </p:sp>
      </p:grpSp>
      <p:sp>
        <p:nvSpPr>
          <p:cNvPr id="32804" name="TextBox 53"/>
          <p:cNvSpPr/>
          <p:nvPr/>
        </p:nvSpPr>
        <p:spPr>
          <a:xfrm>
            <a:off x="7321550" y="4360863"/>
            <a:ext cx="1800225" cy="369887"/>
          </a:xfrm>
          <a:prstGeom prst="rect">
            <a:avLst/>
          </a:prstGeom>
          <a:noFill/>
          <a:ln w="9525">
            <a:noFill/>
          </a:ln>
        </p:spPr>
        <p:txBody>
          <a:bodyPr wrap="none">
            <a:spAutoFit/>
          </a:bodyPr>
          <a:p>
            <a:r>
              <a:rPr lang="zh-CN" altLang="en-US" dirty="0">
                <a:solidFill>
                  <a:srgbClr val="7FBA00"/>
                </a:solidFill>
                <a:latin typeface="微软雅黑" panose="020B0503020204020204" pitchFamily="34" charset="-122"/>
                <a:ea typeface="微软雅黑" panose="020B0503020204020204" pitchFamily="34" charset="-122"/>
                <a:sym typeface="微软雅黑" panose="020B0503020204020204" pitchFamily="34" charset="-122"/>
              </a:rPr>
              <a:t>流程说明、标注</a:t>
            </a:r>
            <a:endParaRPr lang="zh-CN" altLang="en-US" dirty="0">
              <a:latin typeface="Arial" panose="020B0604020202020204" pitchFamily="34" charset="0"/>
            </a:endParaRPr>
          </a:p>
        </p:txBody>
      </p:sp>
      <p:sp>
        <p:nvSpPr>
          <p:cNvPr id="32805" name="AutoShape 5"/>
          <p:cNvSpPr/>
          <p:nvPr/>
        </p:nvSpPr>
        <p:spPr>
          <a:xfrm>
            <a:off x="2922588" y="4349750"/>
            <a:ext cx="935037" cy="312738"/>
          </a:xfrm>
          <a:prstGeom prst="flowChartPredefinedProcess">
            <a:avLst/>
          </a:prstGeom>
          <a:noFill/>
          <a:ln w="19050" cap="flat" cmpd="sng">
            <a:solidFill>
              <a:srgbClr val="FF9900"/>
            </a:solidFill>
            <a:prstDash val="solid"/>
            <a:miter/>
            <a:headEnd type="none" w="med" len="med"/>
            <a:tailEnd type="none" w="med" len="med"/>
          </a:ln>
        </p:spPr>
        <p:txBody>
          <a:bodyPr/>
          <a:p>
            <a:pPr algn="r"/>
            <a:endParaRPr lang="zh-CN" altLang="zh-CN" dirty="0">
              <a:solidFill>
                <a:srgbClr val="FF9900"/>
              </a:solidFill>
              <a:latin typeface="Calibri" panose="020F0502020204030204" pitchFamily="34" charset="0"/>
              <a:sym typeface="宋体" panose="02010600030101010101" pitchFamily="2" charset="-122"/>
            </a:endParaRPr>
          </a:p>
        </p:txBody>
      </p:sp>
      <p:sp>
        <p:nvSpPr>
          <p:cNvPr id="32806" name="TextBox 55"/>
          <p:cNvSpPr/>
          <p:nvPr/>
        </p:nvSpPr>
        <p:spPr>
          <a:xfrm>
            <a:off x="4002088" y="4294188"/>
            <a:ext cx="877887" cy="369887"/>
          </a:xfrm>
          <a:prstGeom prst="rect">
            <a:avLst/>
          </a:prstGeom>
          <a:noFill/>
          <a:ln w="9525">
            <a:noFill/>
          </a:ln>
        </p:spPr>
        <p:txBody>
          <a:bodyPr wrap="none">
            <a:spAutoFit/>
          </a:bodyPr>
          <a:p>
            <a:r>
              <a:rPr lang="zh-CN" altLang="en-US" dirty="0">
                <a:solidFill>
                  <a:srgbClr val="7FBA00"/>
                </a:solidFill>
                <a:latin typeface="微软雅黑" panose="020B0503020204020204" pitchFamily="34" charset="-122"/>
                <a:ea typeface="微软雅黑" panose="020B0503020204020204" pitchFamily="34" charset="-122"/>
                <a:sym typeface="微软雅黑" panose="020B0503020204020204" pitchFamily="34" charset="-122"/>
              </a:rPr>
              <a:t>子流程</a:t>
            </a:r>
            <a:endParaRPr lang="zh-CN" altLang="en-US" dirty="0">
              <a:latin typeface="Arial" panose="020B0604020202020204" pitchFamily="34" charset="0"/>
            </a:endParaRPr>
          </a:p>
        </p:txBody>
      </p:sp>
    </p:spTree>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33794" name="Rectangle 8"/>
          <p:cNvSpPr/>
          <p:nvPr/>
        </p:nvSpPr>
        <p:spPr>
          <a:xfrm>
            <a:off x="1128713" y="-9525"/>
            <a:ext cx="1871662" cy="974725"/>
          </a:xfrm>
          <a:prstGeom prst="rect">
            <a:avLst/>
          </a:prstGeom>
          <a:solidFill>
            <a:srgbClr val="7FBA00"/>
          </a:solidFill>
          <a:ln w="9525">
            <a:noFill/>
          </a:ln>
        </p:spPr>
        <p:txBody>
          <a:bodyPr lIns="91436" tIns="45718" rIns="91436" bIns="45718" anchor="ctr"/>
          <a:p>
            <a:endParaRPr lang="zh-CN" altLang="zh-CN" sz="2200" dirty="0">
              <a:solidFill>
                <a:srgbClr val="FFFFFF"/>
              </a:solidFill>
              <a:latin typeface="Calibri" panose="020F0502020204030204" pitchFamily="34" charset="0"/>
              <a:sym typeface="Calibri" panose="020F0502020204030204" pitchFamily="34" charset="0"/>
            </a:endParaRPr>
          </a:p>
        </p:txBody>
      </p:sp>
      <p:sp>
        <p:nvSpPr>
          <p:cNvPr id="33795" name="TextBox 15"/>
          <p:cNvSpPr/>
          <p:nvPr/>
        </p:nvSpPr>
        <p:spPr>
          <a:xfrm>
            <a:off x="11091863" y="6330950"/>
            <a:ext cx="844550" cy="338138"/>
          </a:xfrm>
          <a:prstGeom prst="rect">
            <a:avLst/>
          </a:prstGeom>
          <a:noFill/>
          <a:ln w="9525">
            <a:noFill/>
          </a:ln>
        </p:spPr>
        <p:txBody>
          <a:bodyPr wrap="none">
            <a:spAutoFit/>
          </a:bodyPr>
          <a:p>
            <a:r>
              <a:rPr lang="zh-CN" altLang="zh-CN" sz="1600" dirty="0">
                <a:solidFill>
                  <a:srgbClr val="BFBFBF"/>
                </a:solidFill>
                <a:latin typeface="Calibri" panose="020F0502020204030204" pitchFamily="34" charset="0"/>
                <a:sym typeface="Calibri" panose="020F0502020204030204" pitchFamily="34" charset="0"/>
              </a:rPr>
              <a:t>—  </a:t>
            </a:r>
            <a:r>
              <a:rPr lang="zh-CN" altLang="zh-CN" sz="1600" dirty="0">
                <a:solidFill>
                  <a:srgbClr val="BFBFBF"/>
                </a:solidFill>
                <a:latin typeface="Calibri" panose="020F0502020204030204" pitchFamily="34" charset="0"/>
                <a:sym typeface="宋体" panose="02010600030101010101" pitchFamily="2" charset="-122"/>
              </a:rPr>
              <a:t>* </a:t>
            </a:r>
            <a:r>
              <a:rPr lang="zh-CN" altLang="zh-CN" sz="1600" dirty="0">
                <a:solidFill>
                  <a:srgbClr val="BFBFBF"/>
                </a:solidFill>
                <a:latin typeface="Calibri" panose="020F0502020204030204" pitchFamily="34" charset="0"/>
                <a:sym typeface="Calibri" panose="020F0502020204030204" pitchFamily="34" charset="0"/>
              </a:rPr>
              <a:t>—</a:t>
            </a:r>
            <a:r>
              <a:rPr lang="zh-CN" altLang="zh-CN" sz="1600" dirty="0">
                <a:solidFill>
                  <a:srgbClr val="BFBFBF"/>
                </a:solidFill>
                <a:latin typeface="Calibri" panose="020F0502020204030204" pitchFamily="34" charset="0"/>
                <a:sym typeface="宋体" panose="02010600030101010101" pitchFamily="2" charset="-122"/>
              </a:rPr>
              <a:t> </a:t>
            </a:r>
            <a:endParaRPr lang="zh-CN" altLang="zh-CN" dirty="0">
              <a:latin typeface="Arial" panose="020B0604020202020204" pitchFamily="34" charset="0"/>
            </a:endParaRPr>
          </a:p>
        </p:txBody>
      </p:sp>
      <p:sp>
        <p:nvSpPr>
          <p:cNvPr id="33796" name="TextBox 12"/>
          <p:cNvSpPr/>
          <p:nvPr/>
        </p:nvSpPr>
        <p:spPr>
          <a:xfrm>
            <a:off x="11106150" y="476250"/>
            <a:ext cx="895350" cy="369888"/>
          </a:xfrm>
          <a:prstGeom prst="rect">
            <a:avLst/>
          </a:prstGeom>
          <a:noFill/>
          <a:ln w="9525">
            <a:noFill/>
          </a:ln>
        </p:spPr>
        <p:txBody>
          <a:bodyPr>
            <a:spAutoFit/>
          </a:bodyPr>
          <a:p>
            <a:r>
              <a:rPr lang="zh-CN" altLang="zh-CN" dirty="0">
                <a:solidFill>
                  <a:srgbClr val="D8D8D8"/>
                </a:solidFill>
                <a:latin typeface="Broadway" pitchFamily="82" charset="0"/>
                <a:ea typeface="楷体" panose="02010609060101010101" pitchFamily="49" charset="-122"/>
                <a:sym typeface="经典繁仿黑" pitchFamily="1" charset="-122"/>
              </a:rPr>
              <a:t>LOGO</a:t>
            </a:r>
            <a:endParaRPr lang="zh-CN" altLang="zh-CN" dirty="0">
              <a:latin typeface="Arial" panose="020B0604020202020204" pitchFamily="34" charset="0"/>
            </a:endParaRPr>
          </a:p>
        </p:txBody>
      </p:sp>
      <p:sp>
        <p:nvSpPr>
          <p:cNvPr id="33797" name="TextBox 3"/>
          <p:cNvSpPr/>
          <p:nvPr/>
        </p:nvSpPr>
        <p:spPr>
          <a:xfrm>
            <a:off x="1128713" y="396875"/>
            <a:ext cx="1871662" cy="584200"/>
          </a:xfrm>
          <a:prstGeom prst="rect">
            <a:avLst/>
          </a:prstGeom>
          <a:noFill/>
          <a:ln w="9525">
            <a:noFill/>
          </a:ln>
        </p:spPr>
        <p:txBody>
          <a:bodyPr>
            <a:spAutoFit/>
          </a:bodyPr>
          <a:p>
            <a:r>
              <a:rPr lang="zh-CN" altLang="zh-CN" sz="32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标准化</a:t>
            </a:r>
            <a:endParaRPr lang="zh-CN" altLang="zh-CN" dirty="0">
              <a:latin typeface="Arial" panose="020B0604020202020204" pitchFamily="34" charset="0"/>
            </a:endParaRPr>
          </a:p>
        </p:txBody>
      </p:sp>
      <p:pic>
        <p:nvPicPr>
          <p:cNvPr id="33798" name="Picture 8">
            <a:hlinkClick r:id="" action="ppaction://hlinkshowjump?jump=nextslide"/>
          </p:cNvPr>
          <p:cNvPicPr>
            <a:picLocks noChangeAspect="1"/>
          </p:cNvPicPr>
          <p:nvPr/>
        </p:nvPicPr>
        <p:blipFill>
          <a:blip r:embed="rId2"/>
          <a:srcRect l="-1076" t="-1851"/>
          <a:stretch>
            <a:fillRect/>
          </a:stretch>
        </p:blipFill>
        <p:spPr>
          <a:xfrm>
            <a:off x="150813" y="80963"/>
            <a:ext cx="785812" cy="792162"/>
          </a:xfrm>
          <a:prstGeom prst="rect">
            <a:avLst/>
          </a:prstGeom>
          <a:noFill/>
          <a:ln w="9525">
            <a:noFill/>
          </a:ln>
        </p:spPr>
      </p:pic>
      <p:pic>
        <p:nvPicPr>
          <p:cNvPr id="33799" name="Picture 8">
            <a:hlinkClick r:id="" action="ppaction://hlinkshowjump?jump=previousslide"/>
          </p:cNvPr>
          <p:cNvPicPr/>
          <p:nvPr/>
        </p:nvPicPr>
        <p:blipFill>
          <a:blip r:embed="rId3"/>
          <a:srcRect r="-1076"/>
          <a:stretch>
            <a:fillRect/>
          </a:stretch>
        </p:blipFill>
        <p:spPr>
          <a:xfrm>
            <a:off x="274638" y="6200775"/>
            <a:ext cx="468312" cy="468313"/>
          </a:xfrm>
          <a:prstGeom prst="rect">
            <a:avLst/>
          </a:prstGeom>
          <a:noFill/>
          <a:ln w="9525">
            <a:noFill/>
          </a:ln>
        </p:spPr>
      </p:pic>
      <p:sp>
        <p:nvSpPr>
          <p:cNvPr id="33800" name="文本框 26"/>
          <p:cNvSpPr/>
          <p:nvPr/>
        </p:nvSpPr>
        <p:spPr>
          <a:xfrm>
            <a:off x="1128713" y="117475"/>
            <a:ext cx="1871662" cy="338138"/>
          </a:xfrm>
          <a:prstGeom prst="rect">
            <a:avLst/>
          </a:prstGeom>
          <a:noFill/>
          <a:ln w="9525">
            <a:noFill/>
          </a:ln>
        </p:spPr>
        <p:txBody>
          <a:bodyPr>
            <a:spAutoFit/>
          </a:bodyPr>
          <a:p>
            <a:r>
              <a:rPr lang="zh-CN" altLang="zh-CN"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第二章</a:t>
            </a:r>
            <a:endParaRPr lang="zh-CN" altLang="zh-CN" dirty="0">
              <a:latin typeface="Arial" panose="020B0604020202020204" pitchFamily="34" charset="0"/>
            </a:endParaRPr>
          </a:p>
        </p:txBody>
      </p:sp>
      <p:sp>
        <p:nvSpPr>
          <p:cNvPr id="33801" name="矩形 27"/>
          <p:cNvSpPr/>
          <p:nvPr/>
        </p:nvSpPr>
        <p:spPr>
          <a:xfrm>
            <a:off x="1128713" y="1052513"/>
            <a:ext cx="11066462" cy="98425"/>
          </a:xfrm>
          <a:prstGeom prst="rect">
            <a:avLst/>
          </a:prstGeom>
          <a:solidFill>
            <a:srgbClr val="7FBA00"/>
          </a:solidFill>
          <a:ln w="9525">
            <a:noFill/>
          </a:ln>
        </p:spPr>
        <p:txBody>
          <a:bodyPr lIns="91436" tIns="45718" rIns="91436" bIns="45718" anchor="ctr"/>
          <a:p>
            <a:endParaRPr lang="zh-CN" altLang="zh-CN" sz="2200" dirty="0">
              <a:solidFill>
                <a:srgbClr val="FFFFFF"/>
              </a:solidFill>
              <a:latin typeface="宋体" panose="02010600030101010101" pitchFamily="2" charset="-122"/>
              <a:sym typeface="宋体" panose="02010600030101010101" pitchFamily="2" charset="-122"/>
            </a:endParaRPr>
          </a:p>
        </p:txBody>
      </p:sp>
      <p:sp>
        <p:nvSpPr>
          <p:cNvPr id="33802" name="矩形 10"/>
          <p:cNvSpPr/>
          <p:nvPr/>
        </p:nvSpPr>
        <p:spPr>
          <a:xfrm>
            <a:off x="3505200" y="620713"/>
            <a:ext cx="3479800" cy="349250"/>
          </a:xfrm>
          <a:prstGeom prst="rect">
            <a:avLst/>
          </a:prstGeom>
          <a:noFill/>
          <a:ln w="9525">
            <a:noFill/>
          </a:ln>
        </p:spPr>
        <p:txBody>
          <a:bodyPr tIns="36000" bIns="36000">
            <a:spAutoFit/>
          </a:bodyPr>
          <a:p>
            <a:r>
              <a:rPr lang="zh-CN" altLang="zh-CN"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第四节   岗位工作手册</a:t>
            </a:r>
            <a:endParaRPr lang="zh-CN" altLang="zh-CN" dirty="0">
              <a:latin typeface="Arial" panose="020B0604020202020204" pitchFamily="34" charset="0"/>
            </a:endParaRPr>
          </a:p>
        </p:txBody>
      </p:sp>
      <p:sp>
        <p:nvSpPr>
          <p:cNvPr id="33803" name="Arrow Bar"/>
          <p:cNvSpPr/>
          <p:nvPr/>
        </p:nvSpPr>
        <p:spPr>
          <a:xfrm>
            <a:off x="2765425" y="2770188"/>
            <a:ext cx="7108825" cy="3179762"/>
          </a:xfrm>
          <a:prstGeom prst="rect">
            <a:avLst/>
          </a:prstGeom>
          <a:solidFill>
            <a:srgbClr val="FFFFFF"/>
          </a:solidFill>
          <a:ln w="9525">
            <a:noFill/>
          </a:ln>
        </p:spPr>
        <p:txBody>
          <a:bodyPr lIns="68547" tIns="34274" rIns="68547" bIns="34274" anchor="ctr"/>
          <a:p>
            <a:pPr algn="ctr"/>
            <a:endParaRPr lang="zh-CN" altLang="zh-CN" sz="1700" dirty="0">
              <a:solidFill>
                <a:srgbClr val="FFFFFF"/>
              </a:solidFill>
              <a:latin typeface="Segoe UI" panose="020B0502040204020203" pitchFamily="34" charset="0"/>
              <a:ea typeface="Segoe UI" panose="020B0502040204020203" pitchFamily="34" charset="0"/>
              <a:sym typeface="Segoe UI" panose="020B0502040204020203" pitchFamily="34" charset="0"/>
            </a:endParaRPr>
          </a:p>
        </p:txBody>
      </p:sp>
      <p:sp>
        <p:nvSpPr>
          <p:cNvPr id="33804" name="TechEd Tile"/>
          <p:cNvSpPr/>
          <p:nvPr/>
        </p:nvSpPr>
        <p:spPr>
          <a:xfrm>
            <a:off x="1131888" y="2770188"/>
            <a:ext cx="1520825" cy="3179762"/>
          </a:xfrm>
          <a:prstGeom prst="rect">
            <a:avLst/>
          </a:prstGeom>
          <a:solidFill>
            <a:srgbClr val="FF8C00"/>
          </a:solidFill>
          <a:ln w="9525">
            <a:noFill/>
          </a:ln>
        </p:spPr>
        <p:txBody>
          <a:bodyPr lIns="68583" tIns="34292" rIns="68583" bIns="34292" anchor="ctr"/>
          <a:p>
            <a:pPr algn="ctr"/>
            <a:endParaRPr lang="zh-CN" altLang="zh-CN" sz="1700" dirty="0">
              <a:solidFill>
                <a:srgbClr val="CCCCCC"/>
              </a:solidFill>
              <a:latin typeface="Segoe UI" panose="020B0502040204020203" pitchFamily="34" charset="0"/>
              <a:ea typeface="Segoe UI" panose="020B0502040204020203" pitchFamily="34" charset="0"/>
              <a:sym typeface="Segoe UI" panose="020B0502040204020203" pitchFamily="34" charset="0"/>
            </a:endParaRPr>
          </a:p>
        </p:txBody>
      </p:sp>
      <p:sp>
        <p:nvSpPr>
          <p:cNvPr id="33805" name="Rectangle 16"/>
          <p:cNvSpPr/>
          <p:nvPr/>
        </p:nvSpPr>
        <p:spPr>
          <a:xfrm>
            <a:off x="1128713" y="1700213"/>
            <a:ext cx="1522412" cy="935037"/>
          </a:xfrm>
          <a:prstGeom prst="rect">
            <a:avLst/>
          </a:prstGeom>
          <a:solidFill>
            <a:srgbClr val="00B0F0"/>
          </a:solidFill>
          <a:ln w="9525">
            <a:noFill/>
          </a:ln>
        </p:spPr>
        <p:txBody>
          <a:bodyPr lIns="68583" tIns="34292" rIns="68583" bIns="34292" anchor="ctr"/>
          <a:p>
            <a:pPr algn="ctr"/>
            <a:endParaRPr lang="zh-CN" altLang="zh-CN" sz="1700" dirty="0">
              <a:solidFill>
                <a:srgbClr val="CCCCCC"/>
              </a:solidFill>
              <a:latin typeface="Segoe UI" panose="020B0502040204020203" pitchFamily="34" charset="0"/>
              <a:ea typeface="Segoe UI" panose="020B0502040204020203" pitchFamily="34" charset="0"/>
              <a:sym typeface="Segoe UI" panose="020B0502040204020203" pitchFamily="34" charset="0"/>
            </a:endParaRPr>
          </a:p>
        </p:txBody>
      </p:sp>
      <p:sp>
        <p:nvSpPr>
          <p:cNvPr id="33806" name="Freeform 88"/>
          <p:cNvSpPr>
            <a:spLocks noEditPoints="1"/>
          </p:cNvSpPr>
          <p:nvPr/>
        </p:nvSpPr>
        <p:spPr>
          <a:xfrm>
            <a:off x="1535113" y="1773238"/>
            <a:ext cx="715962" cy="715962"/>
          </a:xfrm>
          <a:custGeom>
            <a:avLst/>
            <a:gdLst/>
            <a:ahLst/>
            <a:cxnLst/>
            <a:pathLst/>
          </a:custGeom>
          <a:solidFill>
            <a:srgbClr val="FFFFFF">
              <a:alpha val="100000"/>
            </a:srgbClr>
          </a:solidFill>
          <a:ln w="9525">
            <a:noFill/>
          </a:ln>
        </p:spPr>
        <p:txBody>
          <a:bodyPr/>
          <a:p>
            <a:endParaRPr lang="zh-CN" altLang="en-US"/>
          </a:p>
        </p:txBody>
      </p:sp>
      <p:sp>
        <p:nvSpPr>
          <p:cNvPr id="33807" name="Text Placeholder 6"/>
          <p:cNvSpPr/>
          <p:nvPr/>
        </p:nvSpPr>
        <p:spPr>
          <a:xfrm>
            <a:off x="1135063" y="4613275"/>
            <a:ext cx="1516062" cy="1192213"/>
          </a:xfrm>
          <a:prstGeom prst="rect">
            <a:avLst/>
          </a:prstGeom>
          <a:noFill/>
          <a:ln w="9525">
            <a:noFill/>
          </a:ln>
        </p:spPr>
        <p:txBody>
          <a:bodyPr lIns="0" tIns="0" rIns="0" bIns="0" anchor="ctr"/>
          <a:p>
            <a:pPr algn="ctr">
              <a:lnSpc>
                <a:spcPct val="130000"/>
              </a:lnSpc>
            </a:pPr>
            <a:r>
              <a:rPr lang="zh-CN" altLang="en-US" sz="2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流程知识</a:t>
            </a:r>
            <a:endParaRPr lang="zh-CN" altLang="en-US" sz="2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a:lnSpc>
                <a:spcPct val="130000"/>
              </a:lnSpc>
            </a:pPr>
            <a:r>
              <a:rPr lang="zh-CN" altLang="en-US" sz="2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概述</a:t>
            </a:r>
            <a:endParaRPr lang="en-US" altLang="zh-CN" dirty="0">
              <a:latin typeface="Arial" panose="020B0604020202020204" pitchFamily="34" charset="0"/>
            </a:endParaRPr>
          </a:p>
        </p:txBody>
      </p:sp>
      <p:sp>
        <p:nvSpPr>
          <p:cNvPr id="33808" name="Arrow Bar"/>
          <p:cNvSpPr/>
          <p:nvPr/>
        </p:nvSpPr>
        <p:spPr>
          <a:xfrm>
            <a:off x="9985375" y="1700213"/>
            <a:ext cx="1728788" cy="4249737"/>
          </a:xfrm>
          <a:prstGeom prst="rect">
            <a:avLst/>
          </a:prstGeom>
          <a:solidFill>
            <a:srgbClr val="ED5326"/>
          </a:solidFill>
          <a:ln w="9525">
            <a:noFill/>
          </a:ln>
        </p:spPr>
        <p:txBody>
          <a:bodyPr lIns="68583" tIns="34292" rIns="68583" bIns="34292" anchor="ctr"/>
          <a:p>
            <a:pPr algn="ctr"/>
            <a:endParaRPr lang="zh-CN" altLang="zh-CN" sz="1700" b="1" i="1" dirty="0">
              <a:solidFill>
                <a:srgbClr val="FFFFFF"/>
              </a:solidFill>
              <a:latin typeface="Segoe UI" panose="020B0502040204020203" pitchFamily="34" charset="0"/>
              <a:ea typeface="Segoe UI" panose="020B0502040204020203" pitchFamily="34" charset="0"/>
              <a:sym typeface="Segoe UI" panose="020B0502040204020203" pitchFamily="34" charset="0"/>
            </a:endParaRPr>
          </a:p>
        </p:txBody>
      </p:sp>
      <p:sp>
        <p:nvSpPr>
          <p:cNvPr id="33809" name="Text Placeholder 6"/>
          <p:cNvSpPr/>
          <p:nvPr/>
        </p:nvSpPr>
        <p:spPr>
          <a:xfrm>
            <a:off x="9985375" y="1844675"/>
            <a:ext cx="1728788" cy="1033463"/>
          </a:xfrm>
          <a:prstGeom prst="rect">
            <a:avLst/>
          </a:prstGeom>
          <a:noFill/>
          <a:ln w="9525">
            <a:noFill/>
          </a:ln>
        </p:spPr>
        <p:txBody>
          <a:bodyPr lIns="0" tIns="0" rIns="0" bIns="0" anchor="ctr"/>
          <a:p>
            <a:pPr algn="ctr"/>
            <a:r>
              <a:rPr lang="zh-CN" altLang="en-US" sz="28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流程图的</a:t>
            </a:r>
            <a:endParaRPr lang="zh-CN" altLang="en-US" sz="28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a:p>
            <a:pPr algn="ctr"/>
            <a:r>
              <a:rPr lang="zh-CN" altLang="en-US" sz="28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绘制</a:t>
            </a:r>
            <a:endParaRPr lang="zh-CN" altLang="en-US" dirty="0">
              <a:latin typeface="Arial" panose="020B0604020202020204" pitchFamily="34" charset="0"/>
            </a:endParaRPr>
          </a:p>
        </p:txBody>
      </p:sp>
      <p:sp>
        <p:nvSpPr>
          <p:cNvPr id="33810" name="Circle Arrow"/>
          <p:cNvSpPr>
            <a:spLocks noEditPoints="1"/>
          </p:cNvSpPr>
          <p:nvPr/>
        </p:nvSpPr>
        <p:spPr>
          <a:xfrm rot="5400000">
            <a:off x="10417175" y="4940300"/>
            <a:ext cx="865188" cy="865188"/>
          </a:xfrm>
          <a:custGeom>
            <a:avLst/>
            <a:gdLst/>
            <a:ahLst/>
            <a:cxnLst/>
            <a:pathLst/>
          </a:custGeom>
          <a:solidFill>
            <a:srgbClr val="FFFFFF">
              <a:alpha val="100000"/>
            </a:srgbClr>
          </a:solidFill>
          <a:ln w="9525">
            <a:noFill/>
          </a:ln>
        </p:spPr>
        <p:txBody>
          <a:bodyPr/>
          <a:p>
            <a:endParaRPr lang="zh-CN" altLang="en-US"/>
          </a:p>
        </p:txBody>
      </p:sp>
      <p:sp>
        <p:nvSpPr>
          <p:cNvPr id="33811" name="Arrow Bar"/>
          <p:cNvSpPr/>
          <p:nvPr/>
        </p:nvSpPr>
        <p:spPr>
          <a:xfrm>
            <a:off x="2765425" y="1700213"/>
            <a:ext cx="7108825" cy="935037"/>
          </a:xfrm>
          <a:prstGeom prst="rect">
            <a:avLst/>
          </a:prstGeom>
          <a:solidFill>
            <a:srgbClr val="7FBA00"/>
          </a:solidFill>
          <a:ln w="9525">
            <a:noFill/>
          </a:ln>
        </p:spPr>
        <p:txBody>
          <a:bodyPr lIns="68583" tIns="34292" rIns="68583" bIns="34292" anchor="ctr"/>
          <a:p>
            <a:pPr algn="ctr"/>
            <a:endParaRPr lang="zh-CN" altLang="zh-CN" sz="1700" dirty="0">
              <a:solidFill>
                <a:srgbClr val="CCCCCC"/>
              </a:solidFill>
              <a:latin typeface="Segoe UI" panose="020B0502040204020203" pitchFamily="34" charset="0"/>
              <a:ea typeface="Segoe UI" panose="020B0502040204020203" pitchFamily="34" charset="0"/>
              <a:sym typeface="Segoe UI" panose="020B0502040204020203" pitchFamily="34" charset="0"/>
            </a:endParaRPr>
          </a:p>
        </p:txBody>
      </p:sp>
      <p:sp>
        <p:nvSpPr>
          <p:cNvPr id="33812" name="Text Placeholder 6"/>
          <p:cNvSpPr/>
          <p:nvPr/>
        </p:nvSpPr>
        <p:spPr>
          <a:xfrm>
            <a:off x="2928938" y="1700213"/>
            <a:ext cx="1871662" cy="922337"/>
          </a:xfrm>
          <a:prstGeom prst="rect">
            <a:avLst/>
          </a:prstGeom>
          <a:noFill/>
          <a:ln w="9525">
            <a:noFill/>
          </a:ln>
        </p:spPr>
        <p:txBody>
          <a:bodyPr lIns="0" tIns="0" rIns="0" bIns="0" anchor="ctr"/>
          <a:p>
            <a:r>
              <a:rPr lang="en-US" altLang="zh-CN" sz="20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A</a:t>
            </a:r>
            <a:r>
              <a:rPr lang="zh-CN" altLang="en-US" sz="20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 矩阵式流程图</a:t>
            </a:r>
            <a:endParaRPr lang="zh-CN" altLang="en-US" dirty="0">
              <a:latin typeface="Arial" panose="020B0604020202020204" pitchFamily="34" charset="0"/>
            </a:endParaRPr>
          </a:p>
        </p:txBody>
      </p:sp>
      <p:sp>
        <p:nvSpPr>
          <p:cNvPr id="33813" name="Text Box 44"/>
          <p:cNvSpPr/>
          <p:nvPr/>
        </p:nvSpPr>
        <p:spPr>
          <a:xfrm>
            <a:off x="4841875" y="1773238"/>
            <a:ext cx="4784725" cy="923925"/>
          </a:xfrm>
          <a:prstGeom prst="rect">
            <a:avLst/>
          </a:prstGeom>
          <a:noFill/>
          <a:ln w="9525">
            <a:noFill/>
          </a:ln>
        </p:spPr>
        <p:txBody>
          <a:bodyPr>
            <a:spAutoFit/>
          </a:bodyPr>
          <a:p>
            <a:r>
              <a:rPr lang="zh-CN" altLang="en-US" dirty="0">
                <a:solidFill>
                  <a:schemeClr val="bg1"/>
                </a:solidFill>
                <a:latin typeface="Calibri" panose="020F0502020204030204" pitchFamily="34" charset="0"/>
                <a:sym typeface="宋体" panose="02010600030101010101" pitchFamily="2" charset="-122"/>
              </a:rPr>
              <a:t>横坐标表示流程参与部门和岗位的名称，纵坐标是按时间顺序描述的动作，即先做何事，后做何事。</a:t>
            </a:r>
            <a:endParaRPr lang="en-US" altLang="zh-CN" dirty="0">
              <a:latin typeface="Arial" panose="020B0604020202020204" pitchFamily="34" charset="0"/>
            </a:endParaRPr>
          </a:p>
        </p:txBody>
      </p:sp>
      <p:graphicFrame>
        <p:nvGraphicFramePr>
          <p:cNvPr id="35862" name="表格 55"/>
          <p:cNvGraphicFramePr>
            <a:graphicFrameLocks noGrp="1"/>
          </p:cNvGraphicFramePr>
          <p:nvPr/>
        </p:nvGraphicFramePr>
        <p:xfrm>
          <a:off x="3217863" y="2852738"/>
          <a:ext cx="6264275" cy="3036888"/>
        </p:xfrm>
        <a:graphic>
          <a:graphicData uri="http://schemas.openxmlformats.org/drawingml/2006/table">
            <a:tbl>
              <a:tblPr/>
              <a:tblGrid>
                <a:gridCol w="2028826"/>
                <a:gridCol w="2155825"/>
                <a:gridCol w="2079625"/>
              </a:tblGrid>
              <a:tr h="377825">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rtl="0" eaLnBrk="1" fontAlgn="base" latinLnBrk="0" hangingPunct="1">
                        <a:lnSpc>
                          <a:spcPct val="112000"/>
                        </a:lnSpc>
                        <a:spcBef>
                          <a:spcPct val="0"/>
                        </a:spcBef>
                        <a:spcAft>
                          <a:spcPts val="425"/>
                        </a:spcAft>
                        <a:buClrTx/>
                        <a:buSzTx/>
                        <a:buFont typeface="Arial" panose="020B0604020202020204" pitchFamily="34" charset="0"/>
                        <a:buNone/>
                      </a:pPr>
                      <a:r>
                        <a:rPr kumimoji="0" lang="zh-CN" altLang="en-US" sz="1600" b="1" i="0" u="none" strike="noStrike" cap="none" normalizeH="0" baseline="0" smtClean="0">
                          <a:ln>
                            <a:noFill/>
                          </a:ln>
                          <a:solidFill>
                            <a:schemeClr val="bg1"/>
                          </a:solidFill>
                          <a:effectLst/>
                          <a:latin typeface="微软雅黑" panose="020B0503020204020204" pitchFamily="34" charset="-122"/>
                          <a:ea typeface="微软雅黑" panose="020B0503020204020204" pitchFamily="34" charset="-122"/>
                          <a:sym typeface="微软雅黑" panose="020B0503020204020204" pitchFamily="34" charset="-122"/>
                        </a:rPr>
                        <a:t>部门经理</a:t>
                      </a:r>
                      <a:endParaRPr kumimoji="0" lang="zh-CN" altLang="en-US" sz="2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sym typeface="Calibri" panose="020F0502020204030204" pitchFamily="34" charset="0"/>
                      </a:endParaRPr>
                    </a:p>
                  </a:txBody>
                  <a:tcPr horzOverflow="overflow">
                    <a:lnL w="12700" cap="flat" cmpd="sng" algn="ctr">
                      <a:solidFill>
                        <a:srgbClr val="FE952D"/>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E952D"/>
                      </a:solidFill>
                      <a:prstDash val="solid"/>
                      <a:round/>
                      <a:headEnd type="none" w="med" len="med"/>
                      <a:tailEnd type="none" w="med" len="med"/>
                    </a:lnT>
                    <a:lnB w="12700" cap="flat" cmpd="sng" algn="ctr">
                      <a:solidFill>
                        <a:srgbClr val="FE952D"/>
                      </a:solidFill>
                      <a:prstDash val="solid"/>
                      <a:round/>
                      <a:headEnd type="none" w="med" len="med"/>
                      <a:tailEnd type="none" w="med" len="med"/>
                    </a:lnB>
                    <a:lnTlToBr>
                      <a:noFill/>
                    </a:lnTlToBr>
                    <a:lnBlToTr>
                      <a:noFill/>
                    </a:lnBlToTr>
                    <a:solidFill>
                      <a:srgbClr val="FF9933"/>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rtl="0" eaLnBrk="1" fontAlgn="base" latinLnBrk="0" hangingPunct="1">
                        <a:lnSpc>
                          <a:spcPct val="112000"/>
                        </a:lnSpc>
                        <a:spcBef>
                          <a:spcPct val="0"/>
                        </a:spcBef>
                        <a:spcAft>
                          <a:spcPts val="425"/>
                        </a:spcAft>
                        <a:buClrTx/>
                        <a:buSzTx/>
                        <a:buFont typeface="Arial" panose="020B0604020202020204" pitchFamily="34" charset="0"/>
                        <a:buNone/>
                      </a:pPr>
                      <a:r>
                        <a:rPr kumimoji="0" lang="zh-CN" altLang="en-US" sz="1600" b="1" i="0" u="none" strike="noStrike" cap="none" normalizeH="0" baseline="0" smtClean="0">
                          <a:ln>
                            <a:noFill/>
                          </a:ln>
                          <a:solidFill>
                            <a:schemeClr val="bg1"/>
                          </a:solidFill>
                          <a:effectLst/>
                          <a:latin typeface="微软雅黑" panose="020B0503020204020204" pitchFamily="34" charset="-122"/>
                          <a:ea typeface="微软雅黑" panose="020B0503020204020204" pitchFamily="34" charset="-122"/>
                          <a:sym typeface="微软雅黑" panose="020B0503020204020204" pitchFamily="34" charset="-122"/>
                        </a:rPr>
                        <a:t>申领人</a:t>
                      </a:r>
                      <a:endParaRPr kumimoji="0" lang="zh-CN" altLang="en-US" sz="2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sym typeface="Calibri" panose="020F0502020204030204" pitchFamily="34"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E952D"/>
                      </a:solidFill>
                      <a:prstDash val="solid"/>
                      <a:round/>
                      <a:headEnd type="none" w="med" len="med"/>
                      <a:tailEnd type="none" w="med" len="med"/>
                    </a:lnT>
                    <a:lnB w="12700" cap="flat" cmpd="sng" algn="ctr">
                      <a:solidFill>
                        <a:srgbClr val="FE952D"/>
                      </a:solidFill>
                      <a:prstDash val="solid"/>
                      <a:round/>
                      <a:headEnd type="none" w="med" len="med"/>
                      <a:tailEnd type="none" w="med" len="med"/>
                    </a:lnB>
                    <a:lnTlToBr>
                      <a:noFill/>
                    </a:lnTlToBr>
                    <a:lnBlToTr>
                      <a:noFill/>
                    </a:lnBlToTr>
                    <a:solidFill>
                      <a:srgbClr val="FF9933"/>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rtl="0" eaLnBrk="1" fontAlgn="base" latinLnBrk="0" hangingPunct="1">
                        <a:lnSpc>
                          <a:spcPct val="112000"/>
                        </a:lnSpc>
                        <a:spcBef>
                          <a:spcPct val="0"/>
                        </a:spcBef>
                        <a:spcAft>
                          <a:spcPts val="425"/>
                        </a:spcAft>
                        <a:buClrTx/>
                        <a:buSzTx/>
                        <a:buFont typeface="Arial" panose="020B0604020202020204" pitchFamily="34" charset="0"/>
                        <a:buNone/>
                      </a:pPr>
                      <a:r>
                        <a:rPr kumimoji="0" lang="zh-CN" altLang="en-US" sz="1600" b="1" i="0" u="none" strike="noStrike" cap="none" normalizeH="0" baseline="0" smtClean="0">
                          <a:ln>
                            <a:noFill/>
                          </a:ln>
                          <a:solidFill>
                            <a:schemeClr val="bg1"/>
                          </a:solidFill>
                          <a:effectLst/>
                          <a:latin typeface="微软雅黑" panose="020B0503020204020204" pitchFamily="34" charset="-122"/>
                          <a:ea typeface="微软雅黑" panose="020B0503020204020204" pitchFamily="34" charset="-122"/>
                          <a:sym typeface="微软雅黑" panose="020B0503020204020204" pitchFamily="34" charset="-122"/>
                        </a:rPr>
                        <a:t>管理部</a:t>
                      </a:r>
                      <a:endParaRPr kumimoji="0" lang="zh-CN" altLang="en-US" sz="2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sym typeface="Calibri" panose="020F0502020204030204" pitchFamily="34"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E952D"/>
                      </a:solidFill>
                      <a:prstDash val="solid"/>
                      <a:round/>
                      <a:headEnd type="none" w="med" len="med"/>
                      <a:tailEnd type="none" w="med" len="med"/>
                    </a:lnR>
                    <a:lnT w="12700" cap="flat" cmpd="sng" algn="ctr">
                      <a:solidFill>
                        <a:srgbClr val="FE952D"/>
                      </a:solidFill>
                      <a:prstDash val="solid"/>
                      <a:round/>
                      <a:headEnd type="none" w="med" len="med"/>
                      <a:tailEnd type="none" w="med" len="med"/>
                    </a:lnT>
                    <a:lnB w="12700" cap="flat" cmpd="sng" algn="ctr">
                      <a:solidFill>
                        <a:srgbClr val="FE952D"/>
                      </a:solidFill>
                      <a:prstDash val="solid"/>
                      <a:round/>
                      <a:headEnd type="none" w="med" len="med"/>
                      <a:tailEnd type="none" w="med" len="med"/>
                    </a:lnB>
                    <a:lnTlToBr>
                      <a:noFill/>
                    </a:lnTlToBr>
                    <a:lnBlToTr>
                      <a:noFill/>
                    </a:lnBlToTr>
                    <a:solidFill>
                      <a:srgbClr val="FF9933"/>
                    </a:solidFill>
                  </a:tcPr>
                </a:tc>
              </a:tr>
              <a:tr h="2659062">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zh-CN" sz="1000" b="0" i="0" u="none" strike="noStrike" cap="none" normalizeH="0" baseline="0" smtClean="0">
                        <a:ln>
                          <a:noFill/>
                        </a:ln>
                        <a:effectLst/>
                        <a:latin typeface="Times New Roman" panose="02020603050405020304" pitchFamily="18" charset="0"/>
                        <a:ea typeface="宋体" panose="02010600030101010101" pitchFamily="2" charset="-122"/>
                        <a:sym typeface="Times New Roman" panose="02020603050405020304" pitchFamily="18" charset="0"/>
                      </a:endParaRPr>
                    </a:p>
                  </a:txBody>
                  <a:tcPr horzOverflow="overflow">
                    <a:lnL w="12700" cap="flat" cmpd="sng" algn="ctr">
                      <a:solidFill>
                        <a:srgbClr val="FE952D"/>
                      </a:solidFill>
                      <a:prstDash val="solid"/>
                      <a:round/>
                      <a:headEnd type="none" w="med" len="med"/>
                      <a:tailEnd type="none" w="med" len="med"/>
                    </a:lnL>
                    <a:lnR w="12700" cap="flat" cmpd="sng" algn="ctr">
                      <a:solidFill>
                        <a:srgbClr val="FE952D"/>
                      </a:solidFill>
                      <a:prstDash val="solid"/>
                      <a:round/>
                      <a:headEnd type="none" w="med" len="med"/>
                      <a:tailEnd type="none" w="med" len="med"/>
                    </a:lnR>
                    <a:lnT w="12700" cap="flat" cmpd="sng" algn="ctr">
                      <a:solidFill>
                        <a:srgbClr val="FE952D"/>
                      </a:solidFill>
                      <a:prstDash val="solid"/>
                      <a:round/>
                      <a:headEnd type="none" w="med" len="med"/>
                      <a:tailEnd type="none" w="med" len="med"/>
                    </a:lnT>
                    <a:lnB w="12700" cap="flat" cmpd="sng" algn="ctr">
                      <a:solidFill>
                        <a:srgbClr val="FE952D"/>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zh-CN" sz="1000" b="0" i="0" u="none" strike="noStrike" cap="none" normalizeH="0" baseline="0" smtClean="0">
                        <a:ln>
                          <a:noFill/>
                        </a:ln>
                        <a:effectLst/>
                        <a:latin typeface="Times New Roman" panose="02020603050405020304" pitchFamily="18" charset="0"/>
                        <a:ea typeface="宋体" panose="02010600030101010101" pitchFamily="2" charset="-122"/>
                        <a:sym typeface="Times New Roman" panose="02020603050405020304" pitchFamily="18" charset="0"/>
                      </a:endParaRPr>
                    </a:p>
                  </a:txBody>
                  <a:tcPr horzOverflow="overflow">
                    <a:lnL w="12700" cap="flat" cmpd="sng" algn="ctr">
                      <a:solidFill>
                        <a:srgbClr val="FE952D"/>
                      </a:solidFill>
                      <a:prstDash val="solid"/>
                      <a:round/>
                      <a:headEnd type="none" w="med" len="med"/>
                      <a:tailEnd type="none" w="med" len="med"/>
                    </a:lnL>
                    <a:lnR w="12700" cap="flat" cmpd="sng" algn="ctr">
                      <a:solidFill>
                        <a:srgbClr val="FE952D"/>
                      </a:solidFill>
                      <a:prstDash val="solid"/>
                      <a:round/>
                      <a:headEnd type="none" w="med" len="med"/>
                      <a:tailEnd type="none" w="med" len="med"/>
                    </a:lnR>
                    <a:lnT w="12700" cap="flat" cmpd="sng" algn="ctr">
                      <a:solidFill>
                        <a:srgbClr val="FE952D"/>
                      </a:solidFill>
                      <a:prstDash val="solid"/>
                      <a:round/>
                      <a:headEnd type="none" w="med" len="med"/>
                      <a:tailEnd type="none" w="med" len="med"/>
                    </a:lnT>
                    <a:lnB w="12700" cap="flat" cmpd="sng" algn="ctr">
                      <a:solidFill>
                        <a:srgbClr val="FE952D"/>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zh-CN" sz="1000" b="0" i="0" u="none" strike="noStrike" cap="none" normalizeH="0" baseline="0" smtClean="0">
                        <a:ln>
                          <a:noFill/>
                        </a:ln>
                        <a:effectLst/>
                        <a:latin typeface="Times New Roman" panose="02020603050405020304" pitchFamily="18" charset="0"/>
                        <a:ea typeface="宋体" panose="02010600030101010101" pitchFamily="2" charset="-122"/>
                        <a:sym typeface="Times New Roman" panose="02020603050405020304" pitchFamily="18" charset="0"/>
                      </a:endParaRPr>
                    </a:p>
                  </a:txBody>
                  <a:tcPr horzOverflow="overflow">
                    <a:lnL w="12700" cap="flat" cmpd="sng" algn="ctr">
                      <a:solidFill>
                        <a:srgbClr val="FE952D"/>
                      </a:solidFill>
                      <a:prstDash val="solid"/>
                      <a:round/>
                      <a:headEnd type="none" w="med" len="med"/>
                      <a:tailEnd type="none" w="med" len="med"/>
                    </a:lnL>
                    <a:lnR w="12700" cap="flat" cmpd="sng" algn="ctr">
                      <a:solidFill>
                        <a:srgbClr val="FE952D"/>
                      </a:solidFill>
                      <a:prstDash val="solid"/>
                      <a:round/>
                      <a:headEnd type="none" w="med" len="med"/>
                      <a:tailEnd type="none" w="med" len="med"/>
                    </a:lnR>
                    <a:lnT w="12700" cap="flat" cmpd="sng" algn="ctr">
                      <a:solidFill>
                        <a:srgbClr val="FE952D"/>
                      </a:solidFill>
                      <a:prstDash val="solid"/>
                      <a:round/>
                      <a:headEnd type="none" w="med" len="med"/>
                      <a:tailEnd type="none" w="med" len="med"/>
                    </a:lnT>
                    <a:lnB w="12700" cap="flat" cmpd="sng" algn="ctr">
                      <a:solidFill>
                        <a:srgbClr val="FE952D"/>
                      </a:solidFill>
                      <a:prstDash val="solid"/>
                      <a:round/>
                      <a:headEnd type="none" w="med" len="med"/>
                      <a:tailEnd type="none" w="med" len="med"/>
                    </a:lnB>
                    <a:lnTlToBr>
                      <a:noFill/>
                    </a:lnTlToBr>
                    <a:lnBlToTr>
                      <a:noFill/>
                    </a:lnBlToTr>
                    <a:noFill/>
                  </a:tcPr>
                </a:tc>
              </a:tr>
            </a:tbl>
          </a:graphicData>
        </a:graphic>
      </p:graphicFrame>
      <p:sp>
        <p:nvSpPr>
          <p:cNvPr id="33830" name="矩形 56"/>
          <p:cNvSpPr/>
          <p:nvPr/>
        </p:nvSpPr>
        <p:spPr>
          <a:xfrm>
            <a:off x="5665788" y="3267075"/>
            <a:ext cx="1295400" cy="358775"/>
          </a:xfrm>
          <a:prstGeom prst="rect">
            <a:avLst/>
          </a:prstGeom>
          <a:solidFill>
            <a:srgbClr val="7FBA00"/>
          </a:solidFill>
          <a:ln w="9525" cap="flat" cmpd="sng">
            <a:solidFill>
              <a:srgbClr val="97B853"/>
            </a:solidFill>
            <a:prstDash val="solid"/>
            <a:miter/>
            <a:headEnd type="none" w="med" len="med"/>
            <a:tailEnd type="none" w="med" len="med"/>
          </a:ln>
        </p:spPr>
        <p:txBody>
          <a:bodyPr anchor="ctr"/>
          <a:p>
            <a:pPr algn="ctr"/>
            <a:r>
              <a:rPr lang="zh-CN" altLang="en-US" sz="1400" b="1" i="1" dirty="0">
                <a:solidFill>
                  <a:srgbClr val="FFFFFF"/>
                </a:solidFill>
                <a:latin typeface="微软雅黑" panose="020B0503020204020204" pitchFamily="34" charset="-122"/>
                <a:ea typeface="微软雅黑" panose="020B0503020204020204" pitchFamily="34" charset="-122"/>
                <a:sym typeface="宋体" panose="02010600030101010101" pitchFamily="2" charset="-122"/>
              </a:rPr>
              <a:t>提出文具申请</a:t>
            </a:r>
            <a:endParaRPr lang="zh-CN" altLang="en-US" dirty="0">
              <a:latin typeface="Arial" panose="020B0604020202020204" pitchFamily="34" charset="0"/>
            </a:endParaRPr>
          </a:p>
        </p:txBody>
      </p:sp>
      <p:sp>
        <p:nvSpPr>
          <p:cNvPr id="33831" name="流程图: 决策 58"/>
          <p:cNvSpPr/>
          <p:nvPr/>
        </p:nvSpPr>
        <p:spPr>
          <a:xfrm>
            <a:off x="3571875" y="3943350"/>
            <a:ext cx="1228725" cy="504825"/>
          </a:xfrm>
          <a:prstGeom prst="flowChartDecision">
            <a:avLst/>
          </a:prstGeom>
          <a:solidFill>
            <a:srgbClr val="FF0000"/>
          </a:solidFill>
          <a:ln w="9525">
            <a:noFill/>
          </a:ln>
        </p:spPr>
        <p:txBody>
          <a:bodyPr anchor="ctr"/>
          <a:p>
            <a:pPr algn="ctr"/>
            <a:r>
              <a:rPr lang="zh-CN" altLang="en-US" sz="1600" b="1" i="1" dirty="0">
                <a:solidFill>
                  <a:srgbClr val="FFFFFF"/>
                </a:solidFill>
                <a:latin typeface="微软雅黑" panose="020B0503020204020204" pitchFamily="34" charset="-122"/>
                <a:ea typeface="微软雅黑" panose="020B0503020204020204" pitchFamily="34" charset="-122"/>
                <a:sym typeface="宋体" panose="02010600030101010101" pitchFamily="2" charset="-122"/>
              </a:rPr>
              <a:t>审批</a:t>
            </a:r>
            <a:endParaRPr lang="zh-CN" altLang="en-US" dirty="0">
              <a:latin typeface="Arial" panose="020B0604020202020204" pitchFamily="34" charset="0"/>
            </a:endParaRPr>
          </a:p>
        </p:txBody>
      </p:sp>
      <p:cxnSp>
        <p:nvCxnSpPr>
          <p:cNvPr id="33832" name="肘形连接符 59"/>
          <p:cNvCxnSpPr/>
          <p:nvPr/>
        </p:nvCxnSpPr>
        <p:spPr>
          <a:xfrm rot="5400000">
            <a:off x="5091113" y="2720975"/>
            <a:ext cx="317500" cy="2127250"/>
          </a:xfrm>
          <a:prstGeom prst="bentConnector3">
            <a:avLst>
              <a:gd name="adj1" fmla="val 50000"/>
            </a:avLst>
          </a:prstGeom>
          <a:ln w="25400" cap="flat" cmpd="sng">
            <a:solidFill>
              <a:srgbClr val="4F81BD"/>
            </a:solidFill>
            <a:prstDash val="solid"/>
            <a:miter/>
            <a:headEnd type="none" w="med" len="med"/>
            <a:tailEnd type="arrow" w="med" len="med"/>
          </a:ln>
        </p:spPr>
      </p:cxnSp>
      <p:sp>
        <p:nvSpPr>
          <p:cNvPr id="33833" name="矩形 61"/>
          <p:cNvSpPr/>
          <p:nvPr/>
        </p:nvSpPr>
        <p:spPr>
          <a:xfrm>
            <a:off x="7681913" y="4735513"/>
            <a:ext cx="1295400" cy="360362"/>
          </a:xfrm>
          <a:prstGeom prst="rect">
            <a:avLst/>
          </a:prstGeom>
          <a:solidFill>
            <a:srgbClr val="7FBA00"/>
          </a:solidFill>
          <a:ln w="9525" cap="flat" cmpd="sng">
            <a:solidFill>
              <a:srgbClr val="97B853"/>
            </a:solidFill>
            <a:prstDash val="solid"/>
            <a:miter/>
            <a:headEnd type="none" w="med" len="med"/>
            <a:tailEnd type="none" w="med" len="med"/>
          </a:ln>
        </p:spPr>
        <p:txBody>
          <a:bodyPr anchor="ctr"/>
          <a:p>
            <a:pPr algn="ctr"/>
            <a:r>
              <a:rPr lang="zh-CN" altLang="en-US" sz="1600" b="1" i="1" dirty="0">
                <a:solidFill>
                  <a:srgbClr val="FFFFFF"/>
                </a:solidFill>
                <a:latin typeface="微软雅黑" panose="020B0503020204020204" pitchFamily="34" charset="-122"/>
                <a:ea typeface="微软雅黑" panose="020B0503020204020204" pitchFamily="34" charset="-122"/>
                <a:sym typeface="宋体" panose="02010600030101010101" pitchFamily="2" charset="-122"/>
              </a:rPr>
              <a:t>办理</a:t>
            </a:r>
            <a:endParaRPr lang="zh-CN" altLang="en-US" dirty="0">
              <a:latin typeface="Arial" panose="020B0604020202020204" pitchFamily="34" charset="0"/>
            </a:endParaRPr>
          </a:p>
        </p:txBody>
      </p:sp>
      <p:cxnSp>
        <p:nvCxnSpPr>
          <p:cNvPr id="33834" name="肘形连接符 62"/>
          <p:cNvCxnSpPr>
            <a:stCxn id="33831" idx="2"/>
            <a:endCxn id="33833" idx="0"/>
          </p:cNvCxnSpPr>
          <p:nvPr/>
        </p:nvCxnSpPr>
        <p:spPr>
          <a:xfrm rot="-5400000" flipH="1">
            <a:off x="6113463" y="2519363"/>
            <a:ext cx="288925" cy="4141787"/>
          </a:xfrm>
          <a:prstGeom prst="bentConnector3">
            <a:avLst>
              <a:gd name="adj1" fmla="val 50000"/>
            </a:avLst>
          </a:prstGeom>
          <a:ln w="25400" cap="flat" cmpd="sng">
            <a:solidFill>
              <a:srgbClr val="4F81BD"/>
            </a:solidFill>
            <a:prstDash val="solid"/>
            <a:miter/>
            <a:headEnd type="none" w="med" len="med"/>
            <a:tailEnd type="arrow" w="med" len="med"/>
          </a:ln>
        </p:spPr>
      </p:cxnSp>
      <p:sp>
        <p:nvSpPr>
          <p:cNvPr id="33835" name="椭圆 63"/>
          <p:cNvSpPr/>
          <p:nvPr/>
        </p:nvSpPr>
        <p:spPr>
          <a:xfrm>
            <a:off x="5810250" y="5383213"/>
            <a:ext cx="1079500" cy="360362"/>
          </a:xfrm>
          <a:prstGeom prst="ellipse">
            <a:avLst/>
          </a:prstGeom>
          <a:solidFill>
            <a:srgbClr val="7FBA00"/>
          </a:solidFill>
          <a:ln w="9525" cap="flat" cmpd="sng">
            <a:solidFill>
              <a:srgbClr val="97B853"/>
            </a:solidFill>
            <a:prstDash val="solid"/>
            <a:headEnd type="none" w="med" len="med"/>
            <a:tailEnd type="none" w="med" len="med"/>
          </a:ln>
        </p:spPr>
        <p:txBody>
          <a:bodyPr anchor="ctr"/>
          <a:p>
            <a:pPr algn="ctr"/>
            <a:r>
              <a:rPr lang="zh-CN" altLang="en-US" b="1" i="1" dirty="0">
                <a:solidFill>
                  <a:srgbClr val="FFFFFF"/>
                </a:solidFill>
                <a:latin typeface="微软雅黑" panose="020B0503020204020204" pitchFamily="34" charset="-122"/>
                <a:ea typeface="微软雅黑" panose="020B0503020204020204" pitchFamily="34" charset="-122"/>
                <a:sym typeface="宋体" panose="02010600030101010101" pitchFamily="2" charset="-122"/>
              </a:rPr>
              <a:t>结束</a:t>
            </a:r>
            <a:endParaRPr lang="zh-CN" altLang="en-US" dirty="0">
              <a:latin typeface="Arial" panose="020B0604020202020204" pitchFamily="34" charset="0"/>
            </a:endParaRPr>
          </a:p>
        </p:txBody>
      </p:sp>
      <p:cxnSp>
        <p:nvCxnSpPr>
          <p:cNvPr id="33836" name="肘形连接符 64"/>
          <p:cNvCxnSpPr>
            <a:stCxn id="33833" idx="2"/>
            <a:endCxn id="33835" idx="0"/>
          </p:cNvCxnSpPr>
          <p:nvPr/>
        </p:nvCxnSpPr>
        <p:spPr>
          <a:xfrm rot="5400000">
            <a:off x="7196138" y="4249738"/>
            <a:ext cx="287337" cy="1979612"/>
          </a:xfrm>
          <a:prstGeom prst="bentConnector3">
            <a:avLst>
              <a:gd name="adj1" fmla="val 50000"/>
            </a:avLst>
          </a:prstGeom>
          <a:ln w="25400" cap="flat" cmpd="sng">
            <a:solidFill>
              <a:srgbClr val="4F81BD"/>
            </a:solidFill>
            <a:prstDash val="solid"/>
            <a:miter/>
            <a:headEnd type="none" w="med" len="med"/>
            <a:tailEnd type="arrow" w="med" len="med"/>
          </a:ln>
        </p:spPr>
      </p:cxnSp>
    </p:spTree>
  </p:cSld>
  <p:clrMapOvr>
    <a:masterClrMapping/>
  </p:clrMapOvr>
  <p:transition spd="med">
    <p:fade/>
  </p:transition>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34818" name="Rectangle 8"/>
          <p:cNvSpPr/>
          <p:nvPr/>
        </p:nvSpPr>
        <p:spPr>
          <a:xfrm>
            <a:off x="1128713" y="-9525"/>
            <a:ext cx="1871662" cy="974725"/>
          </a:xfrm>
          <a:prstGeom prst="rect">
            <a:avLst/>
          </a:prstGeom>
          <a:solidFill>
            <a:srgbClr val="7FBA00"/>
          </a:solidFill>
          <a:ln w="9525">
            <a:noFill/>
          </a:ln>
        </p:spPr>
        <p:txBody>
          <a:bodyPr lIns="91436" tIns="45718" rIns="91436" bIns="45718" anchor="ctr"/>
          <a:p>
            <a:endParaRPr lang="zh-CN" altLang="zh-CN" sz="2200" dirty="0">
              <a:solidFill>
                <a:srgbClr val="FFFFFF"/>
              </a:solidFill>
              <a:latin typeface="Calibri" panose="020F0502020204030204" pitchFamily="34" charset="0"/>
              <a:sym typeface="Calibri" panose="020F0502020204030204" pitchFamily="34" charset="0"/>
            </a:endParaRPr>
          </a:p>
        </p:txBody>
      </p:sp>
      <p:sp>
        <p:nvSpPr>
          <p:cNvPr id="34819" name="TextBox 15"/>
          <p:cNvSpPr/>
          <p:nvPr/>
        </p:nvSpPr>
        <p:spPr>
          <a:xfrm>
            <a:off x="11091863" y="6330950"/>
            <a:ext cx="844550" cy="338138"/>
          </a:xfrm>
          <a:prstGeom prst="rect">
            <a:avLst/>
          </a:prstGeom>
          <a:noFill/>
          <a:ln w="9525">
            <a:noFill/>
          </a:ln>
        </p:spPr>
        <p:txBody>
          <a:bodyPr wrap="none">
            <a:spAutoFit/>
          </a:bodyPr>
          <a:p>
            <a:r>
              <a:rPr lang="zh-CN" altLang="zh-CN" sz="1600" dirty="0">
                <a:solidFill>
                  <a:srgbClr val="BFBFBF"/>
                </a:solidFill>
                <a:latin typeface="Calibri" panose="020F0502020204030204" pitchFamily="34" charset="0"/>
                <a:sym typeface="Calibri" panose="020F0502020204030204" pitchFamily="34" charset="0"/>
              </a:rPr>
              <a:t>—  </a:t>
            </a:r>
            <a:r>
              <a:rPr lang="zh-CN" altLang="zh-CN" sz="1600" dirty="0">
                <a:solidFill>
                  <a:srgbClr val="BFBFBF"/>
                </a:solidFill>
                <a:latin typeface="Calibri" panose="020F0502020204030204" pitchFamily="34" charset="0"/>
                <a:sym typeface="宋体" panose="02010600030101010101" pitchFamily="2" charset="-122"/>
              </a:rPr>
              <a:t>* </a:t>
            </a:r>
            <a:r>
              <a:rPr lang="zh-CN" altLang="zh-CN" sz="1600" dirty="0">
                <a:solidFill>
                  <a:srgbClr val="BFBFBF"/>
                </a:solidFill>
                <a:latin typeface="Calibri" panose="020F0502020204030204" pitchFamily="34" charset="0"/>
                <a:sym typeface="Calibri" panose="020F0502020204030204" pitchFamily="34" charset="0"/>
              </a:rPr>
              <a:t>—</a:t>
            </a:r>
            <a:r>
              <a:rPr lang="zh-CN" altLang="zh-CN" sz="1600" dirty="0">
                <a:solidFill>
                  <a:srgbClr val="BFBFBF"/>
                </a:solidFill>
                <a:latin typeface="Calibri" panose="020F0502020204030204" pitchFamily="34" charset="0"/>
                <a:sym typeface="宋体" panose="02010600030101010101" pitchFamily="2" charset="-122"/>
              </a:rPr>
              <a:t> </a:t>
            </a:r>
            <a:endParaRPr lang="zh-CN" altLang="zh-CN" dirty="0">
              <a:latin typeface="Arial" panose="020B0604020202020204" pitchFamily="34" charset="0"/>
            </a:endParaRPr>
          </a:p>
        </p:txBody>
      </p:sp>
      <p:sp>
        <p:nvSpPr>
          <p:cNvPr id="34820" name="TextBox 12"/>
          <p:cNvSpPr/>
          <p:nvPr/>
        </p:nvSpPr>
        <p:spPr>
          <a:xfrm>
            <a:off x="11106150" y="476250"/>
            <a:ext cx="895350" cy="369888"/>
          </a:xfrm>
          <a:prstGeom prst="rect">
            <a:avLst/>
          </a:prstGeom>
          <a:noFill/>
          <a:ln w="9525">
            <a:noFill/>
          </a:ln>
        </p:spPr>
        <p:txBody>
          <a:bodyPr>
            <a:spAutoFit/>
          </a:bodyPr>
          <a:p>
            <a:r>
              <a:rPr lang="zh-CN" altLang="zh-CN" dirty="0">
                <a:solidFill>
                  <a:srgbClr val="D8D8D8"/>
                </a:solidFill>
                <a:latin typeface="Broadway" pitchFamily="82" charset="0"/>
                <a:ea typeface="楷体" panose="02010609060101010101" pitchFamily="49" charset="-122"/>
                <a:sym typeface="经典繁仿黑" pitchFamily="1" charset="-122"/>
              </a:rPr>
              <a:t>LOGO</a:t>
            </a:r>
            <a:endParaRPr lang="zh-CN" altLang="zh-CN" dirty="0">
              <a:latin typeface="Arial" panose="020B0604020202020204" pitchFamily="34" charset="0"/>
            </a:endParaRPr>
          </a:p>
        </p:txBody>
      </p:sp>
      <p:sp>
        <p:nvSpPr>
          <p:cNvPr id="34821" name="TextBox 3"/>
          <p:cNvSpPr/>
          <p:nvPr/>
        </p:nvSpPr>
        <p:spPr>
          <a:xfrm>
            <a:off x="1128713" y="396875"/>
            <a:ext cx="1871662" cy="584200"/>
          </a:xfrm>
          <a:prstGeom prst="rect">
            <a:avLst/>
          </a:prstGeom>
          <a:noFill/>
          <a:ln w="9525">
            <a:noFill/>
          </a:ln>
        </p:spPr>
        <p:txBody>
          <a:bodyPr>
            <a:spAutoFit/>
          </a:bodyPr>
          <a:p>
            <a:r>
              <a:rPr lang="zh-CN" altLang="zh-CN" sz="32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标准化</a:t>
            </a:r>
            <a:endParaRPr lang="zh-CN" altLang="zh-CN" dirty="0">
              <a:latin typeface="Arial" panose="020B0604020202020204" pitchFamily="34" charset="0"/>
            </a:endParaRPr>
          </a:p>
        </p:txBody>
      </p:sp>
      <p:pic>
        <p:nvPicPr>
          <p:cNvPr id="34822" name="Picture 8">
            <a:hlinkClick r:id="" action="ppaction://hlinkshowjump?jump=nextslide"/>
          </p:cNvPr>
          <p:cNvPicPr>
            <a:picLocks noChangeAspect="1"/>
          </p:cNvPicPr>
          <p:nvPr/>
        </p:nvPicPr>
        <p:blipFill>
          <a:blip r:embed="rId2"/>
          <a:srcRect l="-1076" t="-1851"/>
          <a:stretch>
            <a:fillRect/>
          </a:stretch>
        </p:blipFill>
        <p:spPr>
          <a:xfrm>
            <a:off x="150813" y="80963"/>
            <a:ext cx="785812" cy="792162"/>
          </a:xfrm>
          <a:prstGeom prst="rect">
            <a:avLst/>
          </a:prstGeom>
          <a:noFill/>
          <a:ln w="9525">
            <a:noFill/>
          </a:ln>
        </p:spPr>
      </p:pic>
      <p:pic>
        <p:nvPicPr>
          <p:cNvPr id="34823" name="Picture 8">
            <a:hlinkClick r:id="" action="ppaction://hlinkshowjump?jump=previousslide"/>
          </p:cNvPr>
          <p:cNvPicPr/>
          <p:nvPr/>
        </p:nvPicPr>
        <p:blipFill>
          <a:blip r:embed="rId3"/>
          <a:srcRect r="-1076"/>
          <a:stretch>
            <a:fillRect/>
          </a:stretch>
        </p:blipFill>
        <p:spPr>
          <a:xfrm>
            <a:off x="274638" y="6200775"/>
            <a:ext cx="468312" cy="468313"/>
          </a:xfrm>
          <a:prstGeom prst="rect">
            <a:avLst/>
          </a:prstGeom>
          <a:noFill/>
          <a:ln w="9525">
            <a:noFill/>
          </a:ln>
        </p:spPr>
      </p:pic>
      <p:sp>
        <p:nvSpPr>
          <p:cNvPr id="34824" name="文本框 26"/>
          <p:cNvSpPr/>
          <p:nvPr/>
        </p:nvSpPr>
        <p:spPr>
          <a:xfrm>
            <a:off x="1128713" y="117475"/>
            <a:ext cx="1871662" cy="338138"/>
          </a:xfrm>
          <a:prstGeom prst="rect">
            <a:avLst/>
          </a:prstGeom>
          <a:noFill/>
          <a:ln w="9525">
            <a:noFill/>
          </a:ln>
        </p:spPr>
        <p:txBody>
          <a:bodyPr>
            <a:spAutoFit/>
          </a:bodyPr>
          <a:p>
            <a:r>
              <a:rPr lang="zh-CN" altLang="zh-CN"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第二章</a:t>
            </a:r>
            <a:endParaRPr lang="zh-CN" altLang="zh-CN" dirty="0">
              <a:latin typeface="Arial" panose="020B0604020202020204" pitchFamily="34" charset="0"/>
            </a:endParaRPr>
          </a:p>
        </p:txBody>
      </p:sp>
      <p:sp>
        <p:nvSpPr>
          <p:cNvPr id="34825" name="矩形 27"/>
          <p:cNvSpPr/>
          <p:nvPr/>
        </p:nvSpPr>
        <p:spPr>
          <a:xfrm>
            <a:off x="1128713" y="1052513"/>
            <a:ext cx="11066462" cy="98425"/>
          </a:xfrm>
          <a:prstGeom prst="rect">
            <a:avLst/>
          </a:prstGeom>
          <a:solidFill>
            <a:srgbClr val="7FBA00"/>
          </a:solidFill>
          <a:ln w="9525">
            <a:noFill/>
          </a:ln>
        </p:spPr>
        <p:txBody>
          <a:bodyPr lIns="91436" tIns="45718" rIns="91436" bIns="45718" anchor="ctr"/>
          <a:p>
            <a:endParaRPr lang="zh-CN" altLang="zh-CN" sz="2200" dirty="0">
              <a:solidFill>
                <a:srgbClr val="FFFFFF"/>
              </a:solidFill>
              <a:latin typeface="宋体" panose="02010600030101010101" pitchFamily="2" charset="-122"/>
              <a:sym typeface="宋体" panose="02010600030101010101" pitchFamily="2" charset="-122"/>
            </a:endParaRPr>
          </a:p>
        </p:txBody>
      </p:sp>
      <p:sp>
        <p:nvSpPr>
          <p:cNvPr id="34826" name="矩形 10"/>
          <p:cNvSpPr/>
          <p:nvPr/>
        </p:nvSpPr>
        <p:spPr>
          <a:xfrm>
            <a:off x="3505200" y="620713"/>
            <a:ext cx="3479800" cy="349250"/>
          </a:xfrm>
          <a:prstGeom prst="rect">
            <a:avLst/>
          </a:prstGeom>
          <a:noFill/>
          <a:ln w="9525">
            <a:noFill/>
          </a:ln>
        </p:spPr>
        <p:txBody>
          <a:bodyPr tIns="36000" bIns="36000">
            <a:spAutoFit/>
          </a:bodyPr>
          <a:p>
            <a:r>
              <a:rPr lang="zh-CN" altLang="zh-CN"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第四节   岗位工作手册</a:t>
            </a:r>
            <a:endParaRPr lang="zh-CN" altLang="zh-CN" dirty="0">
              <a:latin typeface="Arial" panose="020B0604020202020204" pitchFamily="34" charset="0"/>
            </a:endParaRPr>
          </a:p>
        </p:txBody>
      </p:sp>
      <p:sp>
        <p:nvSpPr>
          <p:cNvPr id="34827" name="Arrow Bar"/>
          <p:cNvSpPr/>
          <p:nvPr/>
        </p:nvSpPr>
        <p:spPr>
          <a:xfrm>
            <a:off x="2765425" y="2770188"/>
            <a:ext cx="7108825" cy="3179762"/>
          </a:xfrm>
          <a:prstGeom prst="rect">
            <a:avLst/>
          </a:prstGeom>
          <a:solidFill>
            <a:srgbClr val="FFFFFF"/>
          </a:solidFill>
          <a:ln w="9525">
            <a:noFill/>
          </a:ln>
        </p:spPr>
        <p:txBody>
          <a:bodyPr lIns="68547" tIns="34274" rIns="68547" bIns="34274" anchor="ctr"/>
          <a:p>
            <a:pPr algn="ctr"/>
            <a:endParaRPr lang="zh-CN" altLang="zh-CN" sz="1700" dirty="0">
              <a:solidFill>
                <a:srgbClr val="FFFFFF"/>
              </a:solidFill>
              <a:latin typeface="Segoe UI" panose="020B0502040204020203" pitchFamily="34" charset="0"/>
              <a:ea typeface="Segoe UI" panose="020B0502040204020203" pitchFamily="34" charset="0"/>
              <a:sym typeface="Segoe UI" panose="020B0502040204020203" pitchFamily="34" charset="0"/>
            </a:endParaRPr>
          </a:p>
        </p:txBody>
      </p:sp>
      <p:sp>
        <p:nvSpPr>
          <p:cNvPr id="34828" name="TechEd Tile"/>
          <p:cNvSpPr/>
          <p:nvPr/>
        </p:nvSpPr>
        <p:spPr>
          <a:xfrm>
            <a:off x="1131888" y="2770188"/>
            <a:ext cx="1520825" cy="3179762"/>
          </a:xfrm>
          <a:prstGeom prst="rect">
            <a:avLst/>
          </a:prstGeom>
          <a:solidFill>
            <a:srgbClr val="FF8C00"/>
          </a:solidFill>
          <a:ln w="9525">
            <a:noFill/>
          </a:ln>
        </p:spPr>
        <p:txBody>
          <a:bodyPr lIns="68583" tIns="34292" rIns="68583" bIns="34292" anchor="ctr"/>
          <a:p>
            <a:pPr algn="ctr"/>
            <a:endParaRPr lang="zh-CN" altLang="zh-CN" sz="1700" dirty="0">
              <a:solidFill>
                <a:srgbClr val="CCCCCC"/>
              </a:solidFill>
              <a:latin typeface="Segoe UI" panose="020B0502040204020203" pitchFamily="34" charset="0"/>
              <a:ea typeface="Segoe UI" panose="020B0502040204020203" pitchFamily="34" charset="0"/>
              <a:sym typeface="Segoe UI" panose="020B0502040204020203" pitchFamily="34" charset="0"/>
            </a:endParaRPr>
          </a:p>
        </p:txBody>
      </p:sp>
      <p:sp>
        <p:nvSpPr>
          <p:cNvPr id="34829" name="Rectangle 16"/>
          <p:cNvSpPr/>
          <p:nvPr/>
        </p:nvSpPr>
        <p:spPr>
          <a:xfrm>
            <a:off x="1128713" y="1700213"/>
            <a:ext cx="1522412" cy="935037"/>
          </a:xfrm>
          <a:prstGeom prst="rect">
            <a:avLst/>
          </a:prstGeom>
          <a:solidFill>
            <a:srgbClr val="00B0F0"/>
          </a:solidFill>
          <a:ln w="9525">
            <a:noFill/>
          </a:ln>
        </p:spPr>
        <p:txBody>
          <a:bodyPr lIns="68583" tIns="34292" rIns="68583" bIns="34292" anchor="ctr"/>
          <a:p>
            <a:pPr algn="ctr"/>
            <a:endParaRPr lang="zh-CN" altLang="zh-CN" sz="1700" dirty="0">
              <a:solidFill>
                <a:srgbClr val="CCCCCC"/>
              </a:solidFill>
              <a:latin typeface="Segoe UI" panose="020B0502040204020203" pitchFamily="34" charset="0"/>
              <a:ea typeface="Segoe UI" panose="020B0502040204020203" pitchFamily="34" charset="0"/>
              <a:sym typeface="Segoe UI" panose="020B0502040204020203" pitchFamily="34" charset="0"/>
            </a:endParaRPr>
          </a:p>
        </p:txBody>
      </p:sp>
      <p:sp>
        <p:nvSpPr>
          <p:cNvPr id="34830" name="Freeform 88"/>
          <p:cNvSpPr>
            <a:spLocks noEditPoints="1"/>
          </p:cNvSpPr>
          <p:nvPr/>
        </p:nvSpPr>
        <p:spPr>
          <a:xfrm>
            <a:off x="1535113" y="1773238"/>
            <a:ext cx="715962" cy="715962"/>
          </a:xfrm>
          <a:custGeom>
            <a:avLst/>
            <a:gdLst/>
            <a:ahLst/>
            <a:cxnLst/>
            <a:pathLst/>
          </a:custGeom>
          <a:solidFill>
            <a:srgbClr val="FFFFFF">
              <a:alpha val="100000"/>
            </a:srgbClr>
          </a:solidFill>
          <a:ln w="9525">
            <a:noFill/>
          </a:ln>
        </p:spPr>
        <p:txBody>
          <a:bodyPr/>
          <a:p>
            <a:endParaRPr lang="zh-CN" altLang="en-US"/>
          </a:p>
        </p:txBody>
      </p:sp>
      <p:sp>
        <p:nvSpPr>
          <p:cNvPr id="34831" name="Text Placeholder 6"/>
          <p:cNvSpPr/>
          <p:nvPr/>
        </p:nvSpPr>
        <p:spPr>
          <a:xfrm>
            <a:off x="1135063" y="4613275"/>
            <a:ext cx="1516062" cy="1192213"/>
          </a:xfrm>
          <a:prstGeom prst="rect">
            <a:avLst/>
          </a:prstGeom>
          <a:noFill/>
          <a:ln w="9525">
            <a:noFill/>
          </a:ln>
        </p:spPr>
        <p:txBody>
          <a:bodyPr lIns="0" tIns="0" rIns="0" bIns="0" anchor="ctr"/>
          <a:p>
            <a:pPr algn="ctr">
              <a:lnSpc>
                <a:spcPct val="130000"/>
              </a:lnSpc>
            </a:pPr>
            <a:r>
              <a:rPr lang="zh-CN" altLang="en-US" sz="2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流程知识</a:t>
            </a:r>
            <a:endParaRPr lang="zh-CN" altLang="en-US" sz="2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a:lnSpc>
                <a:spcPct val="130000"/>
              </a:lnSpc>
            </a:pPr>
            <a:r>
              <a:rPr lang="zh-CN" altLang="en-US" sz="2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概述</a:t>
            </a:r>
            <a:endParaRPr lang="en-US" altLang="zh-CN" dirty="0">
              <a:latin typeface="Arial" panose="020B0604020202020204" pitchFamily="34" charset="0"/>
            </a:endParaRPr>
          </a:p>
        </p:txBody>
      </p:sp>
      <p:sp>
        <p:nvSpPr>
          <p:cNvPr id="34832" name="Arrow Bar"/>
          <p:cNvSpPr/>
          <p:nvPr/>
        </p:nvSpPr>
        <p:spPr>
          <a:xfrm>
            <a:off x="9985375" y="1700213"/>
            <a:ext cx="1728788" cy="4249737"/>
          </a:xfrm>
          <a:prstGeom prst="rect">
            <a:avLst/>
          </a:prstGeom>
          <a:solidFill>
            <a:srgbClr val="ED5326"/>
          </a:solidFill>
          <a:ln w="9525">
            <a:noFill/>
          </a:ln>
        </p:spPr>
        <p:txBody>
          <a:bodyPr lIns="68583" tIns="34292" rIns="68583" bIns="34292" anchor="ctr"/>
          <a:p>
            <a:pPr algn="ctr"/>
            <a:endParaRPr lang="zh-CN" altLang="zh-CN" sz="1700" b="1" i="1" dirty="0">
              <a:solidFill>
                <a:srgbClr val="FFFFFF"/>
              </a:solidFill>
              <a:latin typeface="Segoe UI" panose="020B0502040204020203" pitchFamily="34" charset="0"/>
              <a:ea typeface="Segoe UI" panose="020B0502040204020203" pitchFamily="34" charset="0"/>
              <a:sym typeface="Segoe UI" panose="020B0502040204020203" pitchFamily="34" charset="0"/>
            </a:endParaRPr>
          </a:p>
        </p:txBody>
      </p:sp>
      <p:sp>
        <p:nvSpPr>
          <p:cNvPr id="34833" name="Text Placeholder 6"/>
          <p:cNvSpPr/>
          <p:nvPr/>
        </p:nvSpPr>
        <p:spPr>
          <a:xfrm>
            <a:off x="9985375" y="1844675"/>
            <a:ext cx="1728788" cy="1033463"/>
          </a:xfrm>
          <a:prstGeom prst="rect">
            <a:avLst/>
          </a:prstGeom>
          <a:noFill/>
          <a:ln w="9525">
            <a:noFill/>
          </a:ln>
        </p:spPr>
        <p:txBody>
          <a:bodyPr lIns="0" tIns="0" rIns="0" bIns="0" anchor="ctr"/>
          <a:p>
            <a:pPr algn="ctr"/>
            <a:r>
              <a:rPr lang="zh-CN" altLang="en-US" sz="28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流程图的</a:t>
            </a:r>
            <a:endParaRPr lang="zh-CN" altLang="en-US" sz="28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a:p>
            <a:pPr algn="ctr"/>
            <a:r>
              <a:rPr lang="zh-CN" altLang="en-US" sz="28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绘制</a:t>
            </a:r>
            <a:endParaRPr lang="zh-CN" altLang="en-US" dirty="0">
              <a:latin typeface="Arial" panose="020B0604020202020204" pitchFamily="34" charset="0"/>
            </a:endParaRPr>
          </a:p>
        </p:txBody>
      </p:sp>
      <p:sp>
        <p:nvSpPr>
          <p:cNvPr id="34834" name="Circle Arrow"/>
          <p:cNvSpPr>
            <a:spLocks noEditPoints="1"/>
          </p:cNvSpPr>
          <p:nvPr/>
        </p:nvSpPr>
        <p:spPr>
          <a:xfrm rot="5400000">
            <a:off x="10417175" y="4940300"/>
            <a:ext cx="865188" cy="865188"/>
          </a:xfrm>
          <a:custGeom>
            <a:avLst/>
            <a:gdLst/>
            <a:ahLst/>
            <a:cxnLst/>
            <a:pathLst/>
          </a:custGeom>
          <a:solidFill>
            <a:srgbClr val="FFFFFF">
              <a:alpha val="100000"/>
            </a:srgbClr>
          </a:solidFill>
          <a:ln w="9525">
            <a:noFill/>
          </a:ln>
        </p:spPr>
        <p:txBody>
          <a:bodyPr/>
          <a:p>
            <a:endParaRPr lang="zh-CN" altLang="en-US"/>
          </a:p>
        </p:txBody>
      </p:sp>
      <p:sp>
        <p:nvSpPr>
          <p:cNvPr id="34835" name="Arrow Bar"/>
          <p:cNvSpPr/>
          <p:nvPr/>
        </p:nvSpPr>
        <p:spPr>
          <a:xfrm>
            <a:off x="2765425" y="1700213"/>
            <a:ext cx="7108825" cy="935037"/>
          </a:xfrm>
          <a:prstGeom prst="rect">
            <a:avLst/>
          </a:prstGeom>
          <a:solidFill>
            <a:srgbClr val="7FBA00"/>
          </a:solidFill>
          <a:ln w="9525">
            <a:noFill/>
          </a:ln>
        </p:spPr>
        <p:txBody>
          <a:bodyPr lIns="68583" tIns="34292" rIns="68583" bIns="34292" anchor="ctr"/>
          <a:p>
            <a:pPr algn="ctr"/>
            <a:endParaRPr lang="zh-CN" altLang="zh-CN" sz="1700" dirty="0">
              <a:solidFill>
                <a:srgbClr val="CCCCCC"/>
              </a:solidFill>
              <a:latin typeface="Segoe UI" panose="020B0502040204020203" pitchFamily="34" charset="0"/>
              <a:ea typeface="Segoe UI" panose="020B0502040204020203" pitchFamily="34" charset="0"/>
              <a:sym typeface="Segoe UI" panose="020B0502040204020203" pitchFamily="34" charset="0"/>
            </a:endParaRPr>
          </a:p>
        </p:txBody>
      </p:sp>
      <p:sp>
        <p:nvSpPr>
          <p:cNvPr id="34836" name="Text Placeholder 6"/>
          <p:cNvSpPr/>
          <p:nvPr/>
        </p:nvSpPr>
        <p:spPr>
          <a:xfrm>
            <a:off x="2928938" y="1700213"/>
            <a:ext cx="1871662" cy="922337"/>
          </a:xfrm>
          <a:prstGeom prst="rect">
            <a:avLst/>
          </a:prstGeom>
          <a:noFill/>
          <a:ln w="9525">
            <a:noFill/>
          </a:ln>
        </p:spPr>
        <p:txBody>
          <a:bodyPr lIns="0" tIns="0" rIns="0" bIns="0" anchor="ctr"/>
          <a:p>
            <a:r>
              <a:rPr lang="en-US" altLang="zh-CN" sz="20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B </a:t>
            </a:r>
            <a:r>
              <a:rPr lang="zh-CN" altLang="en-US" sz="20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直线式流程图</a:t>
            </a:r>
            <a:endParaRPr lang="zh-CN" altLang="en-US" dirty="0">
              <a:latin typeface="Arial" panose="020B0604020202020204" pitchFamily="34" charset="0"/>
            </a:endParaRPr>
          </a:p>
        </p:txBody>
      </p:sp>
      <p:sp>
        <p:nvSpPr>
          <p:cNvPr id="34837" name="Text Box 44"/>
          <p:cNvSpPr/>
          <p:nvPr/>
        </p:nvSpPr>
        <p:spPr>
          <a:xfrm>
            <a:off x="4841875" y="1773238"/>
            <a:ext cx="4784725" cy="923925"/>
          </a:xfrm>
          <a:prstGeom prst="rect">
            <a:avLst/>
          </a:prstGeom>
          <a:noFill/>
          <a:ln w="9525">
            <a:noFill/>
          </a:ln>
        </p:spPr>
        <p:txBody>
          <a:bodyPr>
            <a:spAutoFit/>
          </a:bodyPr>
          <a:p>
            <a:r>
              <a:rPr lang="zh-CN" altLang="en-US" dirty="0">
                <a:solidFill>
                  <a:schemeClr val="bg1"/>
                </a:solidFill>
                <a:latin typeface="Calibri" panose="020F0502020204030204" pitchFamily="34" charset="0"/>
                <a:sym typeface="宋体" panose="02010600030101010101" pitchFamily="2" charset="-122"/>
              </a:rPr>
              <a:t>直接按照动作的顺序完成的流程图。参与的部门和岗位可通过流程说明或标注的方式予以补充。</a:t>
            </a:r>
            <a:endParaRPr lang="en-US" altLang="zh-CN" dirty="0">
              <a:latin typeface="Arial" panose="020B0604020202020204" pitchFamily="34" charset="0"/>
            </a:endParaRPr>
          </a:p>
        </p:txBody>
      </p:sp>
      <p:grpSp>
        <p:nvGrpSpPr>
          <p:cNvPr id="34838" name="Group 22"/>
          <p:cNvGrpSpPr/>
          <p:nvPr/>
        </p:nvGrpSpPr>
        <p:grpSpPr>
          <a:xfrm>
            <a:off x="3082925" y="2943225"/>
            <a:ext cx="6470650" cy="2790825"/>
            <a:chOff x="0" y="0"/>
            <a:chExt cx="6470210" cy="2790825"/>
          </a:xfrm>
        </p:grpSpPr>
        <p:sp>
          <p:nvSpPr>
            <p:cNvPr id="34839" name="矩形 15"/>
            <p:cNvSpPr/>
            <p:nvPr/>
          </p:nvSpPr>
          <p:spPr>
            <a:xfrm>
              <a:off x="0" y="0"/>
              <a:ext cx="6470210" cy="2790825"/>
            </a:xfrm>
            <a:prstGeom prst="rect">
              <a:avLst/>
            </a:prstGeom>
            <a:solidFill>
              <a:srgbClr val="FFFFFF"/>
            </a:solidFill>
            <a:ln w="19050" cap="flat" cmpd="sng">
              <a:solidFill>
                <a:srgbClr val="7FBA00"/>
              </a:solidFill>
              <a:prstDash val="solid"/>
              <a:miter/>
              <a:headEnd type="none" w="med" len="med"/>
              <a:tailEnd type="none" w="med" len="med"/>
            </a:ln>
          </p:spPr>
          <p:txBody>
            <a:bodyPr/>
            <a:p>
              <a:endParaRPr lang="zh-CN" altLang="en-US" dirty="0">
                <a:latin typeface="Arial" panose="020B0604020202020204" pitchFamily="34" charset="0"/>
              </a:endParaRPr>
            </a:p>
          </p:txBody>
        </p:sp>
        <p:sp>
          <p:nvSpPr>
            <p:cNvPr id="34840" name="Oval 35"/>
            <p:cNvSpPr/>
            <p:nvPr/>
          </p:nvSpPr>
          <p:spPr>
            <a:xfrm>
              <a:off x="2616161" y="95250"/>
              <a:ext cx="1218565" cy="456565"/>
            </a:xfrm>
            <a:prstGeom prst="ellipse">
              <a:avLst/>
            </a:prstGeom>
            <a:solidFill>
              <a:srgbClr val="00B0F0"/>
            </a:solidFill>
            <a:ln w="9525">
              <a:noFill/>
            </a:ln>
          </p:spPr>
          <p:txBody>
            <a:bodyPr/>
            <a:p>
              <a:pPr algn="ctr"/>
              <a:r>
                <a:rPr lang="zh-CN" altLang="en-US" sz="1200" dirty="0">
                  <a:solidFill>
                    <a:srgbClr val="FFFFFF"/>
                  </a:solidFill>
                  <a:latin typeface="微软雅黑" panose="020B0503020204020204" pitchFamily="34" charset="-122"/>
                  <a:ea typeface="微软雅黑" panose="020B0503020204020204" pitchFamily="34" charset="-122"/>
                  <a:sym typeface="宋体" panose="02010600030101010101" pitchFamily="2" charset="-122"/>
                </a:rPr>
                <a:t>流程开始</a:t>
              </a:r>
              <a:endParaRPr lang="zh-CN" altLang="en-US" dirty="0">
                <a:latin typeface="Arial" panose="020B0604020202020204" pitchFamily="34" charset="0"/>
              </a:endParaRPr>
            </a:p>
          </p:txBody>
        </p:sp>
        <p:sp>
          <p:nvSpPr>
            <p:cNvPr id="34841" name="AutoShape 36"/>
            <p:cNvSpPr/>
            <p:nvPr/>
          </p:nvSpPr>
          <p:spPr>
            <a:xfrm>
              <a:off x="588606" y="752475"/>
              <a:ext cx="5274945" cy="334645"/>
            </a:xfrm>
            <a:prstGeom prst="roundRect">
              <a:avLst>
                <a:gd name="adj" fmla="val 16667"/>
              </a:avLst>
            </a:prstGeom>
            <a:solidFill>
              <a:srgbClr val="7FBA00"/>
            </a:solidFill>
            <a:ln w="9525" cap="flat" cmpd="sng">
              <a:solidFill>
                <a:srgbClr val="9BBB59"/>
              </a:solidFill>
              <a:prstDash val="solid"/>
              <a:headEnd type="none" w="med" len="med"/>
              <a:tailEnd type="none" w="med" len="med"/>
            </a:ln>
          </p:spPr>
          <p:txBody>
            <a:bodyPr/>
            <a:p>
              <a:pPr algn="just"/>
              <a:r>
                <a:rPr lang="zh-CN" altLang="en-US" sz="1400" dirty="0">
                  <a:solidFill>
                    <a:srgbClr val="FFFFFF"/>
                  </a:solidFill>
                  <a:latin typeface="微软雅黑" panose="020B0503020204020204" pitchFamily="34" charset="-122"/>
                  <a:ea typeface="微软雅黑" panose="020B0503020204020204" pitchFamily="34" charset="-122"/>
                  <a:sym typeface="宋体" panose="02010600030101010101" pitchFamily="2" charset="-122"/>
                </a:rPr>
                <a:t>流程一：</a:t>
              </a:r>
              <a:endParaRPr lang="zh-CN" altLang="en-US" dirty="0">
                <a:latin typeface="Arial" panose="020B0604020202020204" pitchFamily="34" charset="0"/>
              </a:endParaRPr>
            </a:p>
          </p:txBody>
        </p:sp>
        <p:sp>
          <p:nvSpPr>
            <p:cNvPr id="34842" name="AutoShape 37"/>
            <p:cNvSpPr/>
            <p:nvPr/>
          </p:nvSpPr>
          <p:spPr>
            <a:xfrm>
              <a:off x="588606" y="1254125"/>
              <a:ext cx="5274945" cy="346710"/>
            </a:xfrm>
            <a:prstGeom prst="roundRect">
              <a:avLst>
                <a:gd name="adj" fmla="val 16667"/>
              </a:avLst>
            </a:prstGeom>
            <a:solidFill>
              <a:srgbClr val="7FBA00"/>
            </a:solidFill>
            <a:ln w="9525" cap="flat" cmpd="sng">
              <a:solidFill>
                <a:srgbClr val="9BBB59"/>
              </a:solidFill>
              <a:prstDash val="solid"/>
              <a:headEnd type="none" w="med" len="med"/>
              <a:tailEnd type="none" w="med" len="med"/>
            </a:ln>
          </p:spPr>
          <p:txBody>
            <a:bodyPr/>
            <a:p>
              <a:pPr algn="just"/>
              <a:r>
                <a:rPr lang="zh-CN" altLang="en-US" sz="1400" dirty="0">
                  <a:solidFill>
                    <a:srgbClr val="FFFFFF"/>
                  </a:solidFill>
                  <a:latin typeface="微软雅黑" panose="020B0503020204020204" pitchFamily="34" charset="-122"/>
                  <a:ea typeface="微软雅黑" panose="020B0503020204020204" pitchFamily="34" charset="-122"/>
                  <a:sym typeface="宋体" panose="02010600030101010101" pitchFamily="2" charset="-122"/>
                </a:rPr>
                <a:t>流程二：</a:t>
              </a:r>
              <a:endParaRPr lang="zh-CN" altLang="en-US" dirty="0">
                <a:latin typeface="Arial" panose="020B0604020202020204" pitchFamily="34" charset="0"/>
              </a:endParaRPr>
            </a:p>
          </p:txBody>
        </p:sp>
        <p:cxnSp>
          <p:nvCxnSpPr>
            <p:cNvPr id="34843" name="AutoShape 38"/>
            <p:cNvCxnSpPr>
              <a:stCxn id="34841" idx="2"/>
              <a:endCxn id="34842" idx="0"/>
            </p:cNvCxnSpPr>
            <p:nvPr/>
          </p:nvCxnSpPr>
          <p:spPr>
            <a:xfrm>
              <a:off x="3226396" y="1087120"/>
              <a:ext cx="635" cy="167005"/>
            </a:xfrm>
            <a:prstGeom prst="straightConnector1">
              <a:avLst/>
            </a:prstGeom>
            <a:ln w="9525" cap="flat" cmpd="sng">
              <a:solidFill>
                <a:srgbClr val="76923C"/>
              </a:solidFill>
              <a:prstDash val="solid"/>
              <a:headEnd type="none" w="med" len="med"/>
              <a:tailEnd type="triangle" w="med" len="med"/>
            </a:ln>
          </p:spPr>
        </p:cxnSp>
        <p:sp>
          <p:nvSpPr>
            <p:cNvPr id="34844" name="Oval 39"/>
            <p:cNvSpPr/>
            <p:nvPr/>
          </p:nvSpPr>
          <p:spPr>
            <a:xfrm>
              <a:off x="2265006" y="2225040"/>
              <a:ext cx="1924050" cy="456565"/>
            </a:xfrm>
            <a:prstGeom prst="ellipse">
              <a:avLst/>
            </a:prstGeom>
            <a:solidFill>
              <a:srgbClr val="00B0F0"/>
            </a:solidFill>
            <a:ln w="9525">
              <a:noFill/>
            </a:ln>
          </p:spPr>
          <p:txBody>
            <a:bodyPr/>
            <a:p>
              <a:pPr algn="ctr"/>
              <a:r>
                <a:rPr lang="zh-CN" altLang="en-US" sz="1200" dirty="0">
                  <a:solidFill>
                    <a:srgbClr val="FFFFFF"/>
                  </a:solidFill>
                  <a:latin typeface="微软雅黑" panose="020B0503020204020204" pitchFamily="34" charset="-122"/>
                  <a:ea typeface="微软雅黑" panose="020B0503020204020204" pitchFamily="34" charset="-122"/>
                  <a:sym typeface="宋体" panose="02010600030101010101" pitchFamily="2" charset="-122"/>
                </a:rPr>
                <a:t>资料保存，流程结束</a:t>
              </a:r>
              <a:endParaRPr lang="zh-CN" altLang="en-US" dirty="0">
                <a:latin typeface="Arial" panose="020B0604020202020204" pitchFamily="34" charset="0"/>
              </a:endParaRPr>
            </a:p>
          </p:txBody>
        </p:sp>
        <p:sp>
          <p:nvSpPr>
            <p:cNvPr id="34845" name="AutoShape 40"/>
            <p:cNvSpPr/>
            <p:nvPr/>
          </p:nvSpPr>
          <p:spPr>
            <a:xfrm>
              <a:off x="588606" y="1758950"/>
              <a:ext cx="5274945" cy="346710"/>
            </a:xfrm>
            <a:prstGeom prst="roundRect">
              <a:avLst>
                <a:gd name="adj" fmla="val 16667"/>
              </a:avLst>
            </a:prstGeom>
            <a:solidFill>
              <a:srgbClr val="7FBA00"/>
            </a:solidFill>
            <a:ln w="9525" cap="flat" cmpd="sng">
              <a:solidFill>
                <a:srgbClr val="9BBB59"/>
              </a:solidFill>
              <a:prstDash val="solid"/>
              <a:headEnd type="none" w="med" len="med"/>
              <a:tailEnd type="none" w="med" len="med"/>
            </a:ln>
          </p:spPr>
          <p:txBody>
            <a:bodyPr/>
            <a:p>
              <a:pPr algn="just"/>
              <a:r>
                <a:rPr lang="zh-CN" altLang="en-US" sz="1400" dirty="0">
                  <a:solidFill>
                    <a:srgbClr val="FFFFFF"/>
                  </a:solidFill>
                  <a:latin typeface="微软雅黑" panose="020B0503020204020204" pitchFamily="34" charset="-122"/>
                  <a:ea typeface="微软雅黑" panose="020B0503020204020204" pitchFamily="34" charset="-122"/>
                  <a:sym typeface="宋体" panose="02010600030101010101" pitchFamily="2" charset="-122"/>
                </a:rPr>
                <a:t>流程三：</a:t>
              </a:r>
              <a:endParaRPr lang="zh-CN" altLang="en-US" dirty="0">
                <a:latin typeface="Arial" panose="020B0604020202020204" pitchFamily="34" charset="0"/>
              </a:endParaRPr>
            </a:p>
          </p:txBody>
        </p:sp>
        <p:cxnSp>
          <p:nvCxnSpPr>
            <p:cNvPr id="34846" name="AutoShape 43"/>
            <p:cNvCxnSpPr>
              <a:stCxn id="34842" idx="2"/>
              <a:endCxn id="34845" idx="0"/>
            </p:cNvCxnSpPr>
            <p:nvPr/>
          </p:nvCxnSpPr>
          <p:spPr>
            <a:xfrm>
              <a:off x="3226396" y="1600835"/>
              <a:ext cx="635" cy="158115"/>
            </a:xfrm>
            <a:prstGeom prst="straightConnector1">
              <a:avLst/>
            </a:prstGeom>
            <a:ln w="9525" cap="flat" cmpd="sng">
              <a:solidFill>
                <a:srgbClr val="76923C"/>
              </a:solidFill>
              <a:prstDash val="solid"/>
              <a:headEnd type="none" w="med" len="med"/>
              <a:tailEnd type="triangle" w="med" len="med"/>
            </a:ln>
          </p:spPr>
        </p:cxnSp>
        <p:cxnSp>
          <p:nvCxnSpPr>
            <p:cNvPr id="34847" name="AutoShape 47"/>
            <p:cNvCxnSpPr>
              <a:stCxn id="34840" idx="4"/>
              <a:endCxn id="34841" idx="0"/>
            </p:cNvCxnSpPr>
            <p:nvPr/>
          </p:nvCxnSpPr>
          <p:spPr>
            <a:xfrm>
              <a:off x="3225761" y="551815"/>
              <a:ext cx="635" cy="200660"/>
            </a:xfrm>
            <a:prstGeom prst="straightConnector1">
              <a:avLst/>
            </a:prstGeom>
            <a:ln w="9525" cap="flat" cmpd="sng">
              <a:solidFill>
                <a:srgbClr val="76923C"/>
              </a:solidFill>
              <a:prstDash val="solid"/>
              <a:headEnd type="none" w="med" len="med"/>
              <a:tailEnd type="triangle" w="med" len="med"/>
            </a:ln>
          </p:spPr>
        </p:cxnSp>
        <p:cxnSp>
          <p:nvCxnSpPr>
            <p:cNvPr id="34848" name="直接箭头连接符 31"/>
            <p:cNvCxnSpPr>
              <a:stCxn id="34845" idx="2"/>
              <a:endCxn id="34844" idx="0"/>
            </p:cNvCxnSpPr>
            <p:nvPr/>
          </p:nvCxnSpPr>
          <p:spPr>
            <a:xfrm>
              <a:off x="3226079" y="2105660"/>
              <a:ext cx="952" cy="119380"/>
            </a:xfrm>
            <a:prstGeom prst="straightConnector1">
              <a:avLst/>
            </a:prstGeom>
            <a:ln w="9525" cap="flat" cmpd="sng">
              <a:solidFill>
                <a:srgbClr val="76923C"/>
              </a:solidFill>
              <a:prstDash val="solid"/>
              <a:headEnd type="none" w="med" len="med"/>
              <a:tailEnd type="triangle" w="med" len="med"/>
            </a:ln>
          </p:spPr>
        </p:cxnSp>
      </p:grpSp>
    </p:spTree>
  </p:cSld>
  <p:clrMapOvr>
    <a:masterClrMapping/>
  </p:clrMapOvr>
  <p:transition spd="med">
    <p:fade/>
  </p:transition>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35842" name="Rectangle 8"/>
          <p:cNvSpPr/>
          <p:nvPr/>
        </p:nvSpPr>
        <p:spPr>
          <a:xfrm>
            <a:off x="1128713" y="-9525"/>
            <a:ext cx="1871662" cy="974725"/>
          </a:xfrm>
          <a:prstGeom prst="rect">
            <a:avLst/>
          </a:prstGeom>
          <a:solidFill>
            <a:srgbClr val="7FBA00"/>
          </a:solidFill>
          <a:ln w="9525">
            <a:noFill/>
          </a:ln>
        </p:spPr>
        <p:txBody>
          <a:bodyPr lIns="91436" tIns="45718" rIns="91436" bIns="45718" anchor="ctr"/>
          <a:p>
            <a:endParaRPr lang="zh-CN" altLang="zh-CN" sz="2200" dirty="0">
              <a:solidFill>
                <a:srgbClr val="FFFFFF"/>
              </a:solidFill>
              <a:latin typeface="Calibri" panose="020F0502020204030204" pitchFamily="34" charset="0"/>
              <a:sym typeface="Calibri" panose="020F0502020204030204" pitchFamily="34" charset="0"/>
            </a:endParaRPr>
          </a:p>
        </p:txBody>
      </p:sp>
      <p:sp>
        <p:nvSpPr>
          <p:cNvPr id="35843" name="TextBox 15"/>
          <p:cNvSpPr/>
          <p:nvPr/>
        </p:nvSpPr>
        <p:spPr>
          <a:xfrm>
            <a:off x="11091863" y="6330950"/>
            <a:ext cx="844550" cy="338138"/>
          </a:xfrm>
          <a:prstGeom prst="rect">
            <a:avLst/>
          </a:prstGeom>
          <a:noFill/>
          <a:ln w="9525">
            <a:noFill/>
          </a:ln>
        </p:spPr>
        <p:txBody>
          <a:bodyPr wrap="none">
            <a:spAutoFit/>
          </a:bodyPr>
          <a:p>
            <a:r>
              <a:rPr lang="zh-CN" altLang="zh-CN" sz="1600" dirty="0">
                <a:solidFill>
                  <a:srgbClr val="BFBFBF"/>
                </a:solidFill>
                <a:latin typeface="Calibri" panose="020F0502020204030204" pitchFamily="34" charset="0"/>
                <a:sym typeface="Calibri" panose="020F0502020204030204" pitchFamily="34" charset="0"/>
              </a:rPr>
              <a:t>—  </a:t>
            </a:r>
            <a:r>
              <a:rPr lang="zh-CN" altLang="zh-CN" sz="1600" dirty="0">
                <a:solidFill>
                  <a:srgbClr val="BFBFBF"/>
                </a:solidFill>
                <a:latin typeface="Calibri" panose="020F0502020204030204" pitchFamily="34" charset="0"/>
                <a:sym typeface="宋体" panose="02010600030101010101" pitchFamily="2" charset="-122"/>
              </a:rPr>
              <a:t>* </a:t>
            </a:r>
            <a:r>
              <a:rPr lang="zh-CN" altLang="zh-CN" sz="1600" dirty="0">
                <a:solidFill>
                  <a:srgbClr val="BFBFBF"/>
                </a:solidFill>
                <a:latin typeface="Calibri" panose="020F0502020204030204" pitchFamily="34" charset="0"/>
                <a:sym typeface="Calibri" panose="020F0502020204030204" pitchFamily="34" charset="0"/>
              </a:rPr>
              <a:t>—</a:t>
            </a:r>
            <a:r>
              <a:rPr lang="zh-CN" altLang="zh-CN" sz="1600" dirty="0">
                <a:solidFill>
                  <a:srgbClr val="BFBFBF"/>
                </a:solidFill>
                <a:latin typeface="Calibri" panose="020F0502020204030204" pitchFamily="34" charset="0"/>
                <a:sym typeface="宋体" panose="02010600030101010101" pitchFamily="2" charset="-122"/>
              </a:rPr>
              <a:t> </a:t>
            </a:r>
            <a:endParaRPr lang="zh-CN" altLang="zh-CN" dirty="0">
              <a:latin typeface="Arial" panose="020B0604020202020204" pitchFamily="34" charset="0"/>
            </a:endParaRPr>
          </a:p>
        </p:txBody>
      </p:sp>
      <p:sp>
        <p:nvSpPr>
          <p:cNvPr id="35844" name="TextBox 12"/>
          <p:cNvSpPr/>
          <p:nvPr/>
        </p:nvSpPr>
        <p:spPr>
          <a:xfrm>
            <a:off x="11106150" y="476250"/>
            <a:ext cx="895350" cy="369888"/>
          </a:xfrm>
          <a:prstGeom prst="rect">
            <a:avLst/>
          </a:prstGeom>
          <a:noFill/>
          <a:ln w="9525">
            <a:noFill/>
          </a:ln>
        </p:spPr>
        <p:txBody>
          <a:bodyPr>
            <a:spAutoFit/>
          </a:bodyPr>
          <a:p>
            <a:r>
              <a:rPr lang="zh-CN" altLang="zh-CN" dirty="0">
                <a:solidFill>
                  <a:srgbClr val="D8D8D8"/>
                </a:solidFill>
                <a:latin typeface="Broadway" pitchFamily="82" charset="0"/>
                <a:ea typeface="楷体" panose="02010609060101010101" pitchFamily="49" charset="-122"/>
                <a:sym typeface="经典繁仿黑" pitchFamily="1" charset="-122"/>
              </a:rPr>
              <a:t>LOGO</a:t>
            </a:r>
            <a:endParaRPr lang="zh-CN" altLang="zh-CN" dirty="0">
              <a:latin typeface="Arial" panose="020B0604020202020204" pitchFamily="34" charset="0"/>
            </a:endParaRPr>
          </a:p>
        </p:txBody>
      </p:sp>
      <p:sp>
        <p:nvSpPr>
          <p:cNvPr id="35845" name="TextBox 3"/>
          <p:cNvSpPr/>
          <p:nvPr/>
        </p:nvSpPr>
        <p:spPr>
          <a:xfrm>
            <a:off x="1128713" y="396875"/>
            <a:ext cx="1871662" cy="584200"/>
          </a:xfrm>
          <a:prstGeom prst="rect">
            <a:avLst/>
          </a:prstGeom>
          <a:noFill/>
          <a:ln w="9525">
            <a:noFill/>
          </a:ln>
        </p:spPr>
        <p:txBody>
          <a:bodyPr>
            <a:spAutoFit/>
          </a:bodyPr>
          <a:p>
            <a:r>
              <a:rPr lang="zh-CN" altLang="zh-CN" sz="32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标准化</a:t>
            </a:r>
            <a:endParaRPr lang="zh-CN" altLang="zh-CN" dirty="0">
              <a:latin typeface="Arial" panose="020B0604020202020204" pitchFamily="34" charset="0"/>
            </a:endParaRPr>
          </a:p>
        </p:txBody>
      </p:sp>
      <p:pic>
        <p:nvPicPr>
          <p:cNvPr id="35846" name="Picture 8">
            <a:hlinkClick r:id="" action="ppaction://hlinkshowjump?jump=nextslide"/>
          </p:cNvPr>
          <p:cNvPicPr>
            <a:picLocks noChangeAspect="1"/>
          </p:cNvPicPr>
          <p:nvPr/>
        </p:nvPicPr>
        <p:blipFill>
          <a:blip r:embed="rId2"/>
          <a:srcRect l="-1076" t="-1851"/>
          <a:stretch>
            <a:fillRect/>
          </a:stretch>
        </p:blipFill>
        <p:spPr>
          <a:xfrm>
            <a:off x="150813" y="80963"/>
            <a:ext cx="785812" cy="792162"/>
          </a:xfrm>
          <a:prstGeom prst="rect">
            <a:avLst/>
          </a:prstGeom>
          <a:noFill/>
          <a:ln w="9525">
            <a:noFill/>
          </a:ln>
        </p:spPr>
      </p:pic>
      <p:pic>
        <p:nvPicPr>
          <p:cNvPr id="35847" name="Picture 8">
            <a:hlinkClick r:id="" action="ppaction://hlinkshowjump?jump=previousslide"/>
          </p:cNvPr>
          <p:cNvPicPr/>
          <p:nvPr/>
        </p:nvPicPr>
        <p:blipFill>
          <a:blip r:embed="rId3"/>
          <a:srcRect r="-1076"/>
          <a:stretch>
            <a:fillRect/>
          </a:stretch>
        </p:blipFill>
        <p:spPr>
          <a:xfrm>
            <a:off x="274638" y="6200775"/>
            <a:ext cx="468312" cy="468313"/>
          </a:xfrm>
          <a:prstGeom prst="rect">
            <a:avLst/>
          </a:prstGeom>
          <a:noFill/>
          <a:ln w="9525">
            <a:noFill/>
          </a:ln>
        </p:spPr>
      </p:pic>
      <p:sp>
        <p:nvSpPr>
          <p:cNvPr id="35848" name="文本框 26"/>
          <p:cNvSpPr/>
          <p:nvPr/>
        </p:nvSpPr>
        <p:spPr>
          <a:xfrm>
            <a:off x="1128713" y="117475"/>
            <a:ext cx="1871662" cy="338138"/>
          </a:xfrm>
          <a:prstGeom prst="rect">
            <a:avLst/>
          </a:prstGeom>
          <a:noFill/>
          <a:ln w="9525">
            <a:noFill/>
          </a:ln>
        </p:spPr>
        <p:txBody>
          <a:bodyPr>
            <a:spAutoFit/>
          </a:bodyPr>
          <a:p>
            <a:r>
              <a:rPr lang="zh-CN" altLang="zh-CN"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第二章</a:t>
            </a:r>
            <a:endParaRPr lang="zh-CN" altLang="zh-CN" dirty="0">
              <a:latin typeface="Arial" panose="020B0604020202020204" pitchFamily="34" charset="0"/>
            </a:endParaRPr>
          </a:p>
        </p:txBody>
      </p:sp>
      <p:sp>
        <p:nvSpPr>
          <p:cNvPr id="35849" name="矩形 27"/>
          <p:cNvSpPr/>
          <p:nvPr/>
        </p:nvSpPr>
        <p:spPr>
          <a:xfrm>
            <a:off x="1128713" y="1052513"/>
            <a:ext cx="11066462" cy="98425"/>
          </a:xfrm>
          <a:prstGeom prst="rect">
            <a:avLst/>
          </a:prstGeom>
          <a:solidFill>
            <a:srgbClr val="7FBA00"/>
          </a:solidFill>
          <a:ln w="9525">
            <a:noFill/>
          </a:ln>
        </p:spPr>
        <p:txBody>
          <a:bodyPr lIns="91436" tIns="45718" rIns="91436" bIns="45718" anchor="ctr"/>
          <a:p>
            <a:endParaRPr lang="zh-CN" altLang="zh-CN" sz="2200" dirty="0">
              <a:solidFill>
                <a:srgbClr val="FFFFFF"/>
              </a:solidFill>
              <a:latin typeface="宋体" panose="02010600030101010101" pitchFamily="2" charset="-122"/>
              <a:sym typeface="宋体" panose="02010600030101010101" pitchFamily="2" charset="-122"/>
            </a:endParaRPr>
          </a:p>
        </p:txBody>
      </p:sp>
      <p:sp>
        <p:nvSpPr>
          <p:cNvPr id="35850" name="矩形 10"/>
          <p:cNvSpPr/>
          <p:nvPr/>
        </p:nvSpPr>
        <p:spPr>
          <a:xfrm>
            <a:off x="3505200" y="620713"/>
            <a:ext cx="3479800" cy="349250"/>
          </a:xfrm>
          <a:prstGeom prst="rect">
            <a:avLst/>
          </a:prstGeom>
          <a:noFill/>
          <a:ln w="9525">
            <a:noFill/>
          </a:ln>
        </p:spPr>
        <p:txBody>
          <a:bodyPr tIns="36000" bIns="36000">
            <a:spAutoFit/>
          </a:bodyPr>
          <a:p>
            <a:r>
              <a:rPr lang="zh-CN" altLang="zh-CN"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第四节   岗位工作手册</a:t>
            </a:r>
            <a:endParaRPr lang="zh-CN" altLang="zh-CN" dirty="0">
              <a:latin typeface="Arial" panose="020B0604020202020204" pitchFamily="34" charset="0"/>
            </a:endParaRPr>
          </a:p>
        </p:txBody>
      </p:sp>
      <p:sp>
        <p:nvSpPr>
          <p:cNvPr id="35851" name="Arrow Bar"/>
          <p:cNvSpPr/>
          <p:nvPr/>
        </p:nvSpPr>
        <p:spPr>
          <a:xfrm>
            <a:off x="2765425" y="2770188"/>
            <a:ext cx="7108825" cy="3035300"/>
          </a:xfrm>
          <a:prstGeom prst="rect">
            <a:avLst/>
          </a:prstGeom>
          <a:solidFill>
            <a:srgbClr val="FFFFFF"/>
          </a:solidFill>
          <a:ln w="9525">
            <a:noFill/>
          </a:ln>
        </p:spPr>
        <p:txBody>
          <a:bodyPr lIns="68547" tIns="34274" rIns="68547" bIns="34274" anchor="ctr"/>
          <a:p>
            <a:pPr algn="ctr"/>
            <a:endParaRPr lang="zh-CN" altLang="zh-CN" sz="1700" dirty="0">
              <a:solidFill>
                <a:srgbClr val="FFFFFF"/>
              </a:solidFill>
              <a:latin typeface="Segoe UI" panose="020B0502040204020203" pitchFamily="34" charset="0"/>
              <a:ea typeface="Segoe UI" panose="020B0502040204020203" pitchFamily="34" charset="0"/>
              <a:sym typeface="Segoe UI" panose="020B0502040204020203" pitchFamily="34" charset="0"/>
            </a:endParaRPr>
          </a:p>
        </p:txBody>
      </p:sp>
      <p:sp>
        <p:nvSpPr>
          <p:cNvPr id="35852" name="TechEd Tile"/>
          <p:cNvSpPr/>
          <p:nvPr/>
        </p:nvSpPr>
        <p:spPr>
          <a:xfrm>
            <a:off x="1131888" y="2770188"/>
            <a:ext cx="1520825" cy="3035300"/>
          </a:xfrm>
          <a:prstGeom prst="rect">
            <a:avLst/>
          </a:prstGeom>
          <a:solidFill>
            <a:srgbClr val="FF8C00"/>
          </a:solidFill>
          <a:ln w="9525">
            <a:noFill/>
          </a:ln>
        </p:spPr>
        <p:txBody>
          <a:bodyPr lIns="68583" tIns="34292" rIns="68583" bIns="34292" anchor="ctr"/>
          <a:p>
            <a:pPr algn="ctr"/>
            <a:endParaRPr lang="zh-CN" altLang="zh-CN" sz="1700" dirty="0">
              <a:solidFill>
                <a:srgbClr val="CCCCCC"/>
              </a:solidFill>
              <a:latin typeface="Segoe UI" panose="020B0502040204020203" pitchFamily="34" charset="0"/>
              <a:ea typeface="Segoe UI" panose="020B0502040204020203" pitchFamily="34" charset="0"/>
              <a:sym typeface="Segoe UI" panose="020B0502040204020203" pitchFamily="34" charset="0"/>
            </a:endParaRPr>
          </a:p>
        </p:txBody>
      </p:sp>
      <p:sp>
        <p:nvSpPr>
          <p:cNvPr id="35853" name="Rectangle 16"/>
          <p:cNvSpPr/>
          <p:nvPr/>
        </p:nvSpPr>
        <p:spPr>
          <a:xfrm>
            <a:off x="1128713" y="1700213"/>
            <a:ext cx="1522412" cy="935037"/>
          </a:xfrm>
          <a:prstGeom prst="rect">
            <a:avLst/>
          </a:prstGeom>
          <a:solidFill>
            <a:srgbClr val="00B0F0"/>
          </a:solidFill>
          <a:ln w="9525">
            <a:noFill/>
          </a:ln>
        </p:spPr>
        <p:txBody>
          <a:bodyPr lIns="68583" tIns="34292" rIns="68583" bIns="34292" anchor="ctr"/>
          <a:p>
            <a:pPr algn="ctr"/>
            <a:endParaRPr lang="zh-CN" altLang="zh-CN" sz="1700" dirty="0">
              <a:solidFill>
                <a:srgbClr val="CCCCCC"/>
              </a:solidFill>
              <a:latin typeface="Segoe UI" panose="020B0502040204020203" pitchFamily="34" charset="0"/>
              <a:ea typeface="Segoe UI" panose="020B0502040204020203" pitchFamily="34" charset="0"/>
              <a:sym typeface="Segoe UI" panose="020B0502040204020203" pitchFamily="34" charset="0"/>
            </a:endParaRPr>
          </a:p>
        </p:txBody>
      </p:sp>
      <p:sp>
        <p:nvSpPr>
          <p:cNvPr id="35854" name="Freeform 88"/>
          <p:cNvSpPr>
            <a:spLocks noEditPoints="1"/>
          </p:cNvSpPr>
          <p:nvPr/>
        </p:nvSpPr>
        <p:spPr>
          <a:xfrm>
            <a:off x="1535113" y="1773238"/>
            <a:ext cx="715962" cy="715962"/>
          </a:xfrm>
          <a:custGeom>
            <a:avLst/>
            <a:gdLst/>
            <a:ahLst/>
            <a:cxnLst/>
            <a:pathLst/>
          </a:custGeom>
          <a:solidFill>
            <a:srgbClr val="FFFFFF">
              <a:alpha val="100000"/>
            </a:srgbClr>
          </a:solidFill>
          <a:ln w="9525">
            <a:noFill/>
          </a:ln>
        </p:spPr>
        <p:txBody>
          <a:bodyPr/>
          <a:p>
            <a:endParaRPr lang="zh-CN" altLang="en-US"/>
          </a:p>
        </p:txBody>
      </p:sp>
      <p:sp>
        <p:nvSpPr>
          <p:cNvPr id="35855" name="Text Placeholder 6"/>
          <p:cNvSpPr/>
          <p:nvPr/>
        </p:nvSpPr>
        <p:spPr>
          <a:xfrm>
            <a:off x="1135063" y="4613275"/>
            <a:ext cx="1516062" cy="1192213"/>
          </a:xfrm>
          <a:prstGeom prst="rect">
            <a:avLst/>
          </a:prstGeom>
          <a:noFill/>
          <a:ln w="9525">
            <a:noFill/>
          </a:ln>
        </p:spPr>
        <p:txBody>
          <a:bodyPr lIns="0" tIns="0" rIns="0" bIns="0" anchor="ctr"/>
          <a:p>
            <a:pPr algn="ctr">
              <a:lnSpc>
                <a:spcPct val="130000"/>
              </a:lnSpc>
            </a:pPr>
            <a:r>
              <a:rPr lang="zh-CN" altLang="en-US" sz="2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流程知识</a:t>
            </a:r>
            <a:endParaRPr lang="zh-CN" altLang="en-US" sz="2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a:lnSpc>
                <a:spcPct val="130000"/>
              </a:lnSpc>
            </a:pPr>
            <a:r>
              <a:rPr lang="zh-CN" altLang="en-US" sz="2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概述</a:t>
            </a:r>
            <a:endParaRPr lang="en-US" altLang="zh-CN" dirty="0">
              <a:latin typeface="Arial" panose="020B0604020202020204" pitchFamily="34" charset="0"/>
            </a:endParaRPr>
          </a:p>
        </p:txBody>
      </p:sp>
      <p:sp>
        <p:nvSpPr>
          <p:cNvPr id="35856" name="Arrow Bar"/>
          <p:cNvSpPr/>
          <p:nvPr/>
        </p:nvSpPr>
        <p:spPr>
          <a:xfrm>
            <a:off x="9985375" y="1700213"/>
            <a:ext cx="1728788" cy="4105275"/>
          </a:xfrm>
          <a:prstGeom prst="rect">
            <a:avLst/>
          </a:prstGeom>
          <a:solidFill>
            <a:srgbClr val="ED5326"/>
          </a:solidFill>
          <a:ln w="9525">
            <a:noFill/>
          </a:ln>
        </p:spPr>
        <p:txBody>
          <a:bodyPr lIns="68583" tIns="34292" rIns="68583" bIns="34292" anchor="ctr"/>
          <a:p>
            <a:pPr algn="ctr"/>
            <a:endParaRPr lang="zh-CN" altLang="zh-CN" sz="1700" b="1" i="1" dirty="0">
              <a:solidFill>
                <a:srgbClr val="FFFFFF"/>
              </a:solidFill>
              <a:latin typeface="Segoe UI" panose="020B0502040204020203" pitchFamily="34" charset="0"/>
              <a:ea typeface="Segoe UI" panose="020B0502040204020203" pitchFamily="34" charset="0"/>
              <a:sym typeface="Segoe UI" panose="020B0502040204020203" pitchFamily="34" charset="0"/>
            </a:endParaRPr>
          </a:p>
        </p:txBody>
      </p:sp>
      <p:sp>
        <p:nvSpPr>
          <p:cNvPr id="35857" name="Text Placeholder 6"/>
          <p:cNvSpPr/>
          <p:nvPr/>
        </p:nvSpPr>
        <p:spPr>
          <a:xfrm>
            <a:off x="9985375" y="1844675"/>
            <a:ext cx="1728788" cy="1033463"/>
          </a:xfrm>
          <a:prstGeom prst="rect">
            <a:avLst/>
          </a:prstGeom>
          <a:noFill/>
          <a:ln w="9525">
            <a:noFill/>
          </a:ln>
        </p:spPr>
        <p:txBody>
          <a:bodyPr lIns="0" tIns="0" rIns="0" bIns="0" anchor="ctr"/>
          <a:p>
            <a:pPr algn="ctr"/>
            <a:r>
              <a:rPr lang="zh-CN" altLang="en-US" sz="28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流程说明的撰写</a:t>
            </a:r>
            <a:endParaRPr lang="zh-CN" altLang="en-US" dirty="0">
              <a:latin typeface="Arial" panose="020B0604020202020204" pitchFamily="34" charset="0"/>
            </a:endParaRPr>
          </a:p>
        </p:txBody>
      </p:sp>
      <p:sp>
        <p:nvSpPr>
          <p:cNvPr id="35858" name="Circle Arrow"/>
          <p:cNvSpPr>
            <a:spLocks noEditPoints="1"/>
          </p:cNvSpPr>
          <p:nvPr/>
        </p:nvSpPr>
        <p:spPr>
          <a:xfrm rot="5400000">
            <a:off x="10417175" y="4722813"/>
            <a:ext cx="863600" cy="865187"/>
          </a:xfrm>
          <a:custGeom>
            <a:avLst/>
            <a:gdLst/>
            <a:ahLst/>
            <a:cxnLst/>
            <a:pathLst/>
          </a:custGeom>
          <a:solidFill>
            <a:srgbClr val="FFFFFF">
              <a:alpha val="100000"/>
            </a:srgbClr>
          </a:solidFill>
          <a:ln w="9525">
            <a:noFill/>
          </a:ln>
        </p:spPr>
        <p:txBody>
          <a:bodyPr/>
          <a:p>
            <a:endParaRPr lang="zh-CN" altLang="en-US"/>
          </a:p>
        </p:txBody>
      </p:sp>
      <p:sp>
        <p:nvSpPr>
          <p:cNvPr id="35859" name="Arrow Bar"/>
          <p:cNvSpPr/>
          <p:nvPr/>
        </p:nvSpPr>
        <p:spPr>
          <a:xfrm>
            <a:off x="2765425" y="1700213"/>
            <a:ext cx="7108825" cy="935037"/>
          </a:xfrm>
          <a:prstGeom prst="rect">
            <a:avLst/>
          </a:prstGeom>
          <a:solidFill>
            <a:srgbClr val="7FBA00"/>
          </a:solidFill>
          <a:ln w="9525">
            <a:noFill/>
          </a:ln>
        </p:spPr>
        <p:txBody>
          <a:bodyPr lIns="68583" tIns="34292" rIns="68583" bIns="34292" anchor="ctr"/>
          <a:p>
            <a:pPr algn="ctr"/>
            <a:endParaRPr lang="zh-CN" altLang="zh-CN" sz="1700" dirty="0">
              <a:solidFill>
                <a:srgbClr val="CCCCCC"/>
              </a:solidFill>
              <a:latin typeface="Segoe UI" panose="020B0502040204020203" pitchFamily="34" charset="0"/>
              <a:ea typeface="Segoe UI" panose="020B0502040204020203" pitchFamily="34" charset="0"/>
              <a:sym typeface="Segoe UI" panose="020B0502040204020203" pitchFamily="34" charset="0"/>
            </a:endParaRPr>
          </a:p>
        </p:txBody>
      </p:sp>
      <p:sp>
        <p:nvSpPr>
          <p:cNvPr id="35860" name="Text Box 44"/>
          <p:cNvSpPr/>
          <p:nvPr/>
        </p:nvSpPr>
        <p:spPr>
          <a:xfrm>
            <a:off x="2928938" y="1773238"/>
            <a:ext cx="6735762" cy="923925"/>
          </a:xfrm>
          <a:prstGeom prst="rect">
            <a:avLst/>
          </a:prstGeom>
          <a:noFill/>
          <a:ln w="9525">
            <a:noFill/>
          </a:ln>
        </p:spPr>
        <p:txBody>
          <a:bodyPr>
            <a:spAutoFit/>
          </a:bodyPr>
          <a:p>
            <a:r>
              <a:rPr lang="zh-CN" altLang="en-US" dirty="0">
                <a:solidFill>
                  <a:schemeClr val="bg1"/>
                </a:solidFill>
                <a:latin typeface="Calibri" panose="020F0502020204030204" pitchFamily="34" charset="0"/>
                <a:sym typeface="宋体" panose="02010600030101010101" pitchFamily="2" charset="-122"/>
              </a:rPr>
              <a:t>对于简单的流程说明，可以以标注的方式直接标注在流程图的一侧。如果流程说明的内容较多，则将流程说明（</a:t>
            </a:r>
            <a:r>
              <a:rPr lang="en-US" altLang="zh-CN" dirty="0">
                <a:solidFill>
                  <a:schemeClr val="bg1"/>
                </a:solidFill>
                <a:latin typeface="Calibri" panose="020F0502020204030204" pitchFamily="34" charset="0"/>
                <a:sym typeface="Calibri" panose="020F0502020204030204" pitchFamily="34" charset="0"/>
              </a:rPr>
              <a:t>5W1H</a:t>
            </a:r>
            <a:r>
              <a:rPr lang="zh-CN" altLang="en-US" dirty="0">
                <a:solidFill>
                  <a:schemeClr val="bg1"/>
                </a:solidFill>
                <a:latin typeface="Calibri" panose="020F0502020204030204" pitchFamily="34" charset="0"/>
                <a:sym typeface="宋体" panose="02010600030101010101" pitchFamily="2" charset="-122"/>
              </a:rPr>
              <a:t>）描述在流程的下方：</a:t>
            </a:r>
            <a:endParaRPr lang="en-US" altLang="zh-CN" dirty="0">
              <a:latin typeface="Arial" panose="020B0604020202020204" pitchFamily="34" charset="0"/>
            </a:endParaRPr>
          </a:p>
        </p:txBody>
      </p:sp>
      <p:grpSp>
        <p:nvGrpSpPr>
          <p:cNvPr id="37909" name="Group 21"/>
          <p:cNvGrpSpPr/>
          <p:nvPr/>
        </p:nvGrpSpPr>
        <p:grpSpPr>
          <a:xfrm>
            <a:off x="3382963" y="3328988"/>
            <a:ext cx="195262" cy="2071687"/>
            <a:chOff x="0" y="0"/>
            <a:chExt cx="194052" cy="2072078"/>
          </a:xfrm>
        </p:grpSpPr>
        <p:sp>
          <p:nvSpPr>
            <p:cNvPr id="35863" name="椭圆 14"/>
            <p:cNvSpPr/>
            <p:nvPr/>
          </p:nvSpPr>
          <p:spPr>
            <a:xfrm>
              <a:off x="0" y="0"/>
              <a:ext cx="194052" cy="243951"/>
            </a:xfrm>
            <a:custGeom>
              <a:avLst/>
              <a:gdLst/>
              <a:ahLst/>
              <a:cxnLst/>
              <a:pathLst/>
            </a:custGeom>
            <a:gradFill rotWithShape="1">
              <a:gsLst>
                <a:gs pos="0">
                  <a:srgbClr val="00B050">
                    <a:alpha val="100000"/>
                  </a:srgbClr>
                </a:gs>
                <a:gs pos="100000">
                  <a:srgbClr val="7CBF33">
                    <a:alpha val="100000"/>
                  </a:srgbClr>
                </a:gs>
                <a:gs pos="100000">
                  <a:srgbClr val="92D050">
                    <a:alpha val="100000"/>
                  </a:srgbClr>
                </a:gs>
              </a:gsLst>
              <a:lin ang="16200000" scaled="1"/>
              <a:tileRect/>
            </a:gradFill>
            <a:ln w="3175" cap="flat" cmpd="sng">
              <a:solidFill>
                <a:schemeClr val="bg1">
                  <a:alpha val="100000"/>
                </a:schemeClr>
              </a:solidFill>
              <a:prstDash val="solid"/>
              <a:miter lim="800000"/>
              <a:headEnd type="none" w="med" len="med"/>
              <a:tailEnd type="none" w="med" len="med"/>
            </a:ln>
          </p:spPr>
          <p:txBody>
            <a:bodyPr/>
            <a:p>
              <a:endParaRPr lang="zh-CN" altLang="en-US"/>
            </a:p>
          </p:txBody>
        </p:sp>
        <p:sp>
          <p:nvSpPr>
            <p:cNvPr id="35864" name="椭圆 14"/>
            <p:cNvSpPr/>
            <p:nvPr/>
          </p:nvSpPr>
          <p:spPr>
            <a:xfrm>
              <a:off x="0" y="365625"/>
              <a:ext cx="194052" cy="243951"/>
            </a:xfrm>
            <a:custGeom>
              <a:avLst/>
              <a:gdLst/>
              <a:ahLst/>
              <a:cxnLst/>
              <a:pathLst/>
            </a:custGeom>
            <a:gradFill rotWithShape="1">
              <a:gsLst>
                <a:gs pos="0">
                  <a:srgbClr val="00B050">
                    <a:alpha val="100000"/>
                  </a:srgbClr>
                </a:gs>
                <a:gs pos="100000">
                  <a:srgbClr val="7CBF33">
                    <a:alpha val="100000"/>
                  </a:srgbClr>
                </a:gs>
                <a:gs pos="100000">
                  <a:srgbClr val="92D050">
                    <a:alpha val="100000"/>
                  </a:srgbClr>
                </a:gs>
              </a:gsLst>
              <a:lin ang="16200000" scaled="1"/>
              <a:tileRect/>
            </a:gradFill>
            <a:ln w="3175" cap="flat" cmpd="sng">
              <a:solidFill>
                <a:schemeClr val="bg1">
                  <a:alpha val="100000"/>
                </a:schemeClr>
              </a:solidFill>
              <a:prstDash val="solid"/>
              <a:miter lim="800000"/>
              <a:headEnd type="none" w="med" len="med"/>
              <a:tailEnd type="none" w="med" len="med"/>
            </a:ln>
          </p:spPr>
          <p:txBody>
            <a:bodyPr/>
            <a:p>
              <a:endParaRPr lang="zh-CN" altLang="en-US"/>
            </a:p>
          </p:txBody>
        </p:sp>
        <p:sp>
          <p:nvSpPr>
            <p:cNvPr id="35865" name="椭圆 14"/>
            <p:cNvSpPr/>
            <p:nvPr/>
          </p:nvSpPr>
          <p:spPr>
            <a:xfrm>
              <a:off x="0" y="1096875"/>
              <a:ext cx="194052" cy="243951"/>
            </a:xfrm>
            <a:custGeom>
              <a:avLst/>
              <a:gdLst/>
              <a:ahLst/>
              <a:cxnLst/>
              <a:pathLst/>
            </a:custGeom>
            <a:gradFill rotWithShape="1">
              <a:gsLst>
                <a:gs pos="0">
                  <a:srgbClr val="00B050">
                    <a:alpha val="100000"/>
                  </a:srgbClr>
                </a:gs>
                <a:gs pos="100000">
                  <a:srgbClr val="7CBF33">
                    <a:alpha val="100000"/>
                  </a:srgbClr>
                </a:gs>
                <a:gs pos="100000">
                  <a:srgbClr val="92D050">
                    <a:alpha val="100000"/>
                  </a:srgbClr>
                </a:gs>
              </a:gsLst>
              <a:lin ang="16200000" scaled="1"/>
              <a:tileRect/>
            </a:gradFill>
            <a:ln w="3175" cap="flat" cmpd="sng">
              <a:solidFill>
                <a:schemeClr val="bg1">
                  <a:alpha val="100000"/>
                </a:schemeClr>
              </a:solidFill>
              <a:prstDash val="solid"/>
              <a:miter lim="800000"/>
              <a:headEnd type="none" w="med" len="med"/>
              <a:tailEnd type="none" w="med" len="med"/>
            </a:ln>
          </p:spPr>
          <p:txBody>
            <a:bodyPr/>
            <a:p>
              <a:endParaRPr lang="zh-CN" altLang="en-US"/>
            </a:p>
          </p:txBody>
        </p:sp>
        <p:sp>
          <p:nvSpPr>
            <p:cNvPr id="35866" name="椭圆 14"/>
            <p:cNvSpPr/>
            <p:nvPr/>
          </p:nvSpPr>
          <p:spPr>
            <a:xfrm>
              <a:off x="0" y="1828127"/>
              <a:ext cx="194052" cy="243951"/>
            </a:xfrm>
            <a:custGeom>
              <a:avLst/>
              <a:gdLst/>
              <a:ahLst/>
              <a:cxnLst/>
              <a:pathLst/>
            </a:custGeom>
            <a:gradFill rotWithShape="1">
              <a:gsLst>
                <a:gs pos="0">
                  <a:srgbClr val="00B050">
                    <a:alpha val="100000"/>
                  </a:srgbClr>
                </a:gs>
                <a:gs pos="100000">
                  <a:srgbClr val="7CBF33">
                    <a:alpha val="100000"/>
                  </a:srgbClr>
                </a:gs>
                <a:gs pos="100000">
                  <a:srgbClr val="92D050">
                    <a:alpha val="100000"/>
                  </a:srgbClr>
                </a:gs>
              </a:gsLst>
              <a:lin ang="16200000" scaled="1"/>
              <a:tileRect/>
            </a:gradFill>
            <a:ln w="3175" cap="flat" cmpd="sng">
              <a:solidFill>
                <a:schemeClr val="bg1">
                  <a:alpha val="100000"/>
                </a:schemeClr>
              </a:solidFill>
              <a:prstDash val="solid"/>
              <a:miter lim="800000"/>
              <a:headEnd type="none" w="med" len="med"/>
              <a:tailEnd type="none" w="med" len="med"/>
            </a:ln>
          </p:spPr>
          <p:txBody>
            <a:bodyPr/>
            <a:p>
              <a:endParaRPr lang="zh-CN" altLang="en-US"/>
            </a:p>
          </p:txBody>
        </p:sp>
        <p:sp>
          <p:nvSpPr>
            <p:cNvPr id="35867" name="椭圆 14"/>
            <p:cNvSpPr/>
            <p:nvPr/>
          </p:nvSpPr>
          <p:spPr>
            <a:xfrm>
              <a:off x="0" y="731250"/>
              <a:ext cx="194052" cy="243951"/>
            </a:xfrm>
            <a:custGeom>
              <a:avLst/>
              <a:gdLst/>
              <a:ahLst/>
              <a:cxnLst/>
              <a:pathLst/>
            </a:custGeom>
            <a:gradFill rotWithShape="1">
              <a:gsLst>
                <a:gs pos="0">
                  <a:srgbClr val="00B050">
                    <a:alpha val="100000"/>
                  </a:srgbClr>
                </a:gs>
                <a:gs pos="100000">
                  <a:srgbClr val="7CBF33">
                    <a:alpha val="100000"/>
                  </a:srgbClr>
                </a:gs>
                <a:gs pos="100000">
                  <a:srgbClr val="92D050">
                    <a:alpha val="100000"/>
                  </a:srgbClr>
                </a:gs>
              </a:gsLst>
              <a:lin ang="16200000" scaled="1"/>
              <a:tileRect/>
            </a:gradFill>
            <a:ln w="3175" cap="flat" cmpd="sng">
              <a:solidFill>
                <a:schemeClr val="bg1">
                  <a:alpha val="100000"/>
                </a:schemeClr>
              </a:solidFill>
              <a:prstDash val="solid"/>
              <a:miter lim="800000"/>
              <a:headEnd type="none" w="med" len="med"/>
              <a:tailEnd type="none" w="med" len="med"/>
            </a:ln>
          </p:spPr>
          <p:txBody>
            <a:bodyPr/>
            <a:p>
              <a:endParaRPr lang="zh-CN" altLang="en-US"/>
            </a:p>
          </p:txBody>
        </p:sp>
        <p:sp>
          <p:nvSpPr>
            <p:cNvPr id="35868" name="椭圆 14"/>
            <p:cNvSpPr/>
            <p:nvPr/>
          </p:nvSpPr>
          <p:spPr>
            <a:xfrm>
              <a:off x="0" y="1462500"/>
              <a:ext cx="194052" cy="243951"/>
            </a:xfrm>
            <a:custGeom>
              <a:avLst/>
              <a:gdLst/>
              <a:ahLst/>
              <a:cxnLst/>
              <a:pathLst/>
            </a:custGeom>
            <a:gradFill rotWithShape="1">
              <a:gsLst>
                <a:gs pos="0">
                  <a:srgbClr val="00B050">
                    <a:alpha val="100000"/>
                  </a:srgbClr>
                </a:gs>
                <a:gs pos="100000">
                  <a:srgbClr val="7CBF33">
                    <a:alpha val="100000"/>
                  </a:srgbClr>
                </a:gs>
                <a:gs pos="100000">
                  <a:srgbClr val="92D050">
                    <a:alpha val="100000"/>
                  </a:srgbClr>
                </a:gs>
              </a:gsLst>
              <a:lin ang="16200000" scaled="1"/>
              <a:tileRect/>
            </a:gradFill>
            <a:ln w="3175" cap="flat" cmpd="sng">
              <a:solidFill>
                <a:schemeClr val="bg1">
                  <a:alpha val="100000"/>
                </a:schemeClr>
              </a:solidFill>
              <a:prstDash val="solid"/>
              <a:miter lim="800000"/>
              <a:headEnd type="none" w="med" len="med"/>
              <a:tailEnd type="none" w="med" len="med"/>
            </a:ln>
          </p:spPr>
          <p:txBody>
            <a:bodyPr/>
            <a:p>
              <a:endParaRPr lang="zh-CN" altLang="en-US"/>
            </a:p>
          </p:txBody>
        </p:sp>
      </p:grpSp>
      <p:sp>
        <p:nvSpPr>
          <p:cNvPr id="37916" name="Text Box 44"/>
          <p:cNvSpPr/>
          <p:nvPr/>
        </p:nvSpPr>
        <p:spPr>
          <a:xfrm>
            <a:off x="3700463" y="3200400"/>
            <a:ext cx="5710237" cy="2586038"/>
          </a:xfrm>
          <a:prstGeom prst="rect">
            <a:avLst/>
          </a:prstGeom>
          <a:noFill/>
          <a:ln w="9525">
            <a:noFill/>
          </a:ln>
        </p:spPr>
        <p:txBody>
          <a:bodyPr>
            <a:spAutoFit/>
          </a:bodyPr>
          <a:p>
            <a:pPr>
              <a:lnSpc>
                <a:spcPct val="150000"/>
              </a:lnSpc>
            </a:pPr>
            <a:r>
              <a:rPr lang="zh-CN" altLang="en-US" dirty="0">
                <a:solidFill>
                  <a:srgbClr val="7FBA00"/>
                </a:solidFill>
                <a:latin typeface="Calibri" panose="020F0502020204030204" pitchFamily="34" charset="0"/>
                <a:sym typeface="宋体" panose="02010600030101010101" pitchFamily="2" charset="-122"/>
              </a:rPr>
              <a:t>目的（</a:t>
            </a:r>
            <a:r>
              <a:rPr lang="en-US" altLang="zh-CN" dirty="0">
                <a:solidFill>
                  <a:srgbClr val="7FBA00"/>
                </a:solidFill>
                <a:latin typeface="Calibri" panose="020F0502020204030204" pitchFamily="34" charset="0"/>
                <a:sym typeface="Calibri" panose="020F0502020204030204" pitchFamily="34" charset="0"/>
              </a:rPr>
              <a:t>why</a:t>
            </a:r>
            <a:r>
              <a:rPr lang="zh-CN" altLang="en-US" dirty="0">
                <a:solidFill>
                  <a:srgbClr val="7FBA00"/>
                </a:solidFill>
                <a:latin typeface="Calibri" panose="020F0502020204030204" pitchFamily="34" charset="0"/>
                <a:sym typeface="宋体" panose="02010600030101010101" pitchFamily="2" charset="-122"/>
              </a:rPr>
              <a:t>）：为什么有该工作、是否必要，为什么？	</a:t>
            </a:r>
            <a:endParaRPr lang="zh-CN" altLang="en-US" dirty="0">
              <a:solidFill>
                <a:srgbClr val="7FBA00"/>
              </a:solidFill>
              <a:latin typeface="Calibri" panose="020F0502020204030204" pitchFamily="34" charset="0"/>
              <a:sym typeface="宋体" panose="02010600030101010101" pitchFamily="2" charset="-122"/>
            </a:endParaRPr>
          </a:p>
          <a:p>
            <a:pPr>
              <a:lnSpc>
                <a:spcPct val="150000"/>
              </a:lnSpc>
            </a:pPr>
            <a:r>
              <a:rPr lang="zh-CN" altLang="en-US" dirty="0">
                <a:solidFill>
                  <a:srgbClr val="7FBA00"/>
                </a:solidFill>
                <a:latin typeface="Calibri" panose="020F0502020204030204" pitchFamily="34" charset="0"/>
                <a:sym typeface="宋体" panose="02010600030101010101" pitchFamily="2" charset="-122"/>
              </a:rPr>
              <a:t>内容（</a:t>
            </a:r>
            <a:r>
              <a:rPr lang="en-US" altLang="zh-CN" dirty="0">
                <a:solidFill>
                  <a:srgbClr val="7FBA00"/>
                </a:solidFill>
                <a:latin typeface="Calibri" panose="020F0502020204030204" pitchFamily="34" charset="0"/>
                <a:sym typeface="Calibri" panose="020F0502020204030204" pitchFamily="34" charset="0"/>
              </a:rPr>
              <a:t>what</a:t>
            </a:r>
            <a:r>
              <a:rPr lang="zh-CN" altLang="en-US" dirty="0">
                <a:solidFill>
                  <a:srgbClr val="7FBA00"/>
                </a:solidFill>
                <a:latin typeface="Calibri" panose="020F0502020204030204" pitchFamily="34" charset="0"/>
                <a:sym typeface="宋体" panose="02010600030101010101" pitchFamily="2" charset="-122"/>
              </a:rPr>
              <a:t>）：做什么？有必要吗？	</a:t>
            </a:r>
            <a:endParaRPr lang="zh-CN" altLang="en-US" dirty="0">
              <a:solidFill>
                <a:srgbClr val="7FBA00"/>
              </a:solidFill>
              <a:latin typeface="Calibri" panose="020F0502020204030204" pitchFamily="34" charset="0"/>
              <a:sym typeface="宋体" panose="02010600030101010101" pitchFamily="2" charset="-122"/>
            </a:endParaRPr>
          </a:p>
          <a:p>
            <a:pPr>
              <a:lnSpc>
                <a:spcPct val="150000"/>
              </a:lnSpc>
            </a:pPr>
            <a:r>
              <a:rPr lang="zh-CN" altLang="en-US" dirty="0">
                <a:solidFill>
                  <a:srgbClr val="7FBA00"/>
                </a:solidFill>
                <a:latin typeface="Calibri" panose="020F0502020204030204" pitchFamily="34" charset="0"/>
                <a:sym typeface="宋体" panose="02010600030101010101" pitchFamily="2" charset="-122"/>
              </a:rPr>
              <a:t>时间（</a:t>
            </a:r>
            <a:r>
              <a:rPr lang="en-US" altLang="zh-CN" dirty="0">
                <a:solidFill>
                  <a:srgbClr val="7FBA00"/>
                </a:solidFill>
                <a:latin typeface="Calibri" panose="020F0502020204030204" pitchFamily="34" charset="0"/>
                <a:sym typeface="Calibri" panose="020F0502020204030204" pitchFamily="34" charset="0"/>
              </a:rPr>
              <a:t>when</a:t>
            </a:r>
            <a:r>
              <a:rPr lang="zh-CN" altLang="en-US" dirty="0">
                <a:solidFill>
                  <a:srgbClr val="7FBA00"/>
                </a:solidFill>
                <a:latin typeface="Calibri" panose="020F0502020204030204" pitchFamily="34" charset="0"/>
                <a:sym typeface="宋体" panose="02010600030101010101" pitchFamily="2" charset="-122"/>
              </a:rPr>
              <a:t>）：何时做？是否必须这时做？ </a:t>
            </a:r>
            <a:endParaRPr lang="zh-CN" altLang="en-US" dirty="0">
              <a:solidFill>
                <a:srgbClr val="7FBA00"/>
              </a:solidFill>
              <a:latin typeface="Calibri" panose="020F0502020204030204" pitchFamily="34" charset="0"/>
              <a:sym typeface="宋体" panose="02010600030101010101" pitchFamily="2" charset="-122"/>
            </a:endParaRPr>
          </a:p>
          <a:p>
            <a:pPr>
              <a:lnSpc>
                <a:spcPct val="150000"/>
              </a:lnSpc>
            </a:pPr>
            <a:r>
              <a:rPr lang="zh-CN" altLang="en-US" dirty="0">
                <a:solidFill>
                  <a:srgbClr val="7FBA00"/>
                </a:solidFill>
                <a:latin typeface="Calibri" panose="020F0502020204030204" pitchFamily="34" charset="0"/>
                <a:sym typeface="宋体" panose="02010600030101010101" pitchFamily="2" charset="-122"/>
              </a:rPr>
              <a:t>地点（</a:t>
            </a:r>
            <a:r>
              <a:rPr lang="en-US" altLang="zh-CN" dirty="0">
                <a:solidFill>
                  <a:srgbClr val="7FBA00"/>
                </a:solidFill>
                <a:latin typeface="Calibri" panose="020F0502020204030204" pitchFamily="34" charset="0"/>
                <a:sym typeface="Calibri" panose="020F0502020204030204" pitchFamily="34" charset="0"/>
              </a:rPr>
              <a:t>where</a:t>
            </a:r>
            <a:r>
              <a:rPr lang="zh-CN" altLang="en-US" dirty="0">
                <a:solidFill>
                  <a:srgbClr val="7FBA00"/>
                </a:solidFill>
                <a:latin typeface="Calibri" panose="020F0502020204030204" pitchFamily="34" charset="0"/>
                <a:sym typeface="宋体" panose="02010600030101010101" pitchFamily="2" charset="-122"/>
              </a:rPr>
              <a:t>）：何处做？是否一定在此地做？</a:t>
            </a:r>
            <a:endParaRPr lang="zh-CN" altLang="en-US" dirty="0">
              <a:solidFill>
                <a:srgbClr val="7FBA00"/>
              </a:solidFill>
              <a:latin typeface="Calibri" panose="020F0502020204030204" pitchFamily="34" charset="0"/>
              <a:sym typeface="宋体" panose="02010600030101010101" pitchFamily="2" charset="-122"/>
            </a:endParaRPr>
          </a:p>
          <a:p>
            <a:pPr>
              <a:lnSpc>
                <a:spcPct val="150000"/>
              </a:lnSpc>
            </a:pPr>
            <a:r>
              <a:rPr lang="zh-CN" altLang="en-US" dirty="0">
                <a:solidFill>
                  <a:srgbClr val="7FBA00"/>
                </a:solidFill>
                <a:latin typeface="Calibri" panose="020F0502020204030204" pitchFamily="34" charset="0"/>
                <a:sym typeface="宋体" panose="02010600030101010101" pitchFamily="2" charset="-122"/>
              </a:rPr>
              <a:t>人员（</a:t>
            </a:r>
            <a:r>
              <a:rPr lang="en-US" altLang="zh-CN" dirty="0">
                <a:solidFill>
                  <a:srgbClr val="7FBA00"/>
                </a:solidFill>
                <a:latin typeface="Calibri" panose="020F0502020204030204" pitchFamily="34" charset="0"/>
                <a:sym typeface="Calibri" panose="020F0502020204030204" pitchFamily="34" charset="0"/>
              </a:rPr>
              <a:t>who</a:t>
            </a:r>
            <a:r>
              <a:rPr lang="zh-CN" altLang="en-US" dirty="0">
                <a:solidFill>
                  <a:srgbClr val="7FBA00"/>
                </a:solidFill>
                <a:latin typeface="Calibri" panose="020F0502020204030204" pitchFamily="34" charset="0"/>
                <a:sym typeface="宋体" panose="02010600030101010101" pitchFamily="2" charset="-122"/>
              </a:rPr>
              <a:t>）：由谁做？别人能否做得更好？</a:t>
            </a:r>
            <a:endParaRPr lang="zh-CN" altLang="en-US" dirty="0">
              <a:solidFill>
                <a:srgbClr val="7FBA00"/>
              </a:solidFill>
              <a:latin typeface="Calibri" panose="020F0502020204030204" pitchFamily="34" charset="0"/>
              <a:sym typeface="宋体" panose="02010600030101010101" pitchFamily="2" charset="-122"/>
            </a:endParaRPr>
          </a:p>
          <a:p>
            <a:pPr>
              <a:lnSpc>
                <a:spcPct val="150000"/>
              </a:lnSpc>
            </a:pPr>
            <a:r>
              <a:rPr lang="zh-CN" altLang="en-US" dirty="0">
                <a:solidFill>
                  <a:srgbClr val="7FBA00"/>
                </a:solidFill>
                <a:latin typeface="Calibri" panose="020F0502020204030204" pitchFamily="34" charset="0"/>
                <a:sym typeface="宋体" panose="02010600030101010101" pitchFamily="2" charset="-122"/>
              </a:rPr>
              <a:t>方法（</a:t>
            </a:r>
            <a:r>
              <a:rPr lang="en-US" altLang="zh-CN" dirty="0">
                <a:solidFill>
                  <a:srgbClr val="7FBA00"/>
                </a:solidFill>
                <a:latin typeface="Calibri" panose="020F0502020204030204" pitchFamily="34" charset="0"/>
                <a:sym typeface="Calibri" panose="020F0502020204030204" pitchFamily="34" charset="0"/>
              </a:rPr>
              <a:t>how</a:t>
            </a:r>
            <a:r>
              <a:rPr lang="zh-CN" altLang="en-US" dirty="0">
                <a:solidFill>
                  <a:srgbClr val="7FBA00"/>
                </a:solidFill>
                <a:latin typeface="Calibri" panose="020F0502020204030204" pitchFamily="34" charset="0"/>
                <a:sym typeface="宋体" panose="02010600030101010101" pitchFamily="2" charset="-122"/>
              </a:rPr>
              <a:t>）：怎样做？有无更好的手段？</a:t>
            </a:r>
            <a:endParaRPr lang="zh-CN" altLang="en-US" dirty="0">
              <a:latin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7909"/>
                                        </p:tgtEl>
                                        <p:attrNameLst>
                                          <p:attrName>style.visibility</p:attrName>
                                        </p:attrNameLst>
                                      </p:cBhvr>
                                      <p:to>
                                        <p:strVal val="visible"/>
                                      </p:to>
                                    </p:set>
                                    <p:animEffect filter="fade">
                                      <p:cBhvr>
                                        <p:cTn id="7" dur="500"/>
                                        <p:tgtEl>
                                          <p:spTgt spid="37909"/>
                                        </p:tgtEl>
                                      </p:cBhvr>
                                    </p:animEffect>
                                    <p:anim calcmode="lin" valueType="num">
                                      <p:cBhvr>
                                        <p:cTn id="8" dur="500" fill="hold"/>
                                        <p:tgtEl>
                                          <p:spTgt spid="37909"/>
                                        </p:tgtEl>
                                        <p:attrNameLst>
                                          <p:attrName>ppt_x</p:attrName>
                                        </p:attrNameLst>
                                      </p:cBhvr>
                                      <p:tavLst>
                                        <p:tav tm="0">
                                          <p:val>
                                            <p:strVal val="#ppt_x"/>
                                          </p:val>
                                        </p:tav>
                                        <p:tav tm="100000">
                                          <p:val>
                                            <p:strVal val="#ppt_x"/>
                                          </p:val>
                                        </p:tav>
                                      </p:tavLst>
                                    </p:anim>
                                    <p:anim calcmode="lin" valueType="num">
                                      <p:cBhvr>
                                        <p:cTn id="9" dur="500" fill="hold"/>
                                        <p:tgtEl>
                                          <p:spTgt spid="3790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37916"/>
                                        </p:tgtEl>
                                        <p:attrNameLst>
                                          <p:attrName>style.visibility</p:attrName>
                                        </p:attrNameLst>
                                      </p:cBhvr>
                                      <p:to>
                                        <p:strVal val="visible"/>
                                      </p:to>
                                    </p:set>
                                    <p:animEffect filter="fade">
                                      <p:cBhvr>
                                        <p:cTn id="13" dur="500"/>
                                        <p:tgtEl>
                                          <p:spTgt spid="37916"/>
                                        </p:tgtEl>
                                      </p:cBhvr>
                                    </p:animEffect>
                                    <p:anim calcmode="lin" valueType="num">
                                      <p:cBhvr>
                                        <p:cTn id="14" dur="500" fill="hold"/>
                                        <p:tgtEl>
                                          <p:spTgt spid="37916"/>
                                        </p:tgtEl>
                                        <p:attrNameLst>
                                          <p:attrName>ppt_x</p:attrName>
                                        </p:attrNameLst>
                                      </p:cBhvr>
                                      <p:tavLst>
                                        <p:tav tm="0">
                                          <p:val>
                                            <p:strVal val="#ppt_x"/>
                                          </p:val>
                                        </p:tav>
                                        <p:tav tm="100000">
                                          <p:val>
                                            <p:strVal val="#ppt_x"/>
                                          </p:val>
                                        </p:tav>
                                      </p:tavLst>
                                    </p:anim>
                                    <p:anim calcmode="lin" valueType="num">
                                      <p:cBhvr>
                                        <p:cTn id="15" dur="500" fill="hold"/>
                                        <p:tgtEl>
                                          <p:spTgt spid="379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16" grpId="0" bldLvl="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36866" name="Rectangle 8"/>
          <p:cNvSpPr/>
          <p:nvPr/>
        </p:nvSpPr>
        <p:spPr>
          <a:xfrm>
            <a:off x="1128713" y="-9525"/>
            <a:ext cx="1871662" cy="974725"/>
          </a:xfrm>
          <a:prstGeom prst="rect">
            <a:avLst/>
          </a:prstGeom>
          <a:solidFill>
            <a:srgbClr val="7FBA00"/>
          </a:solidFill>
          <a:ln w="9525">
            <a:noFill/>
          </a:ln>
        </p:spPr>
        <p:txBody>
          <a:bodyPr lIns="91436" tIns="45718" rIns="91436" bIns="45718" anchor="ctr"/>
          <a:p>
            <a:endParaRPr lang="zh-CN" altLang="zh-CN" sz="2200" dirty="0">
              <a:solidFill>
                <a:srgbClr val="FFFFFF"/>
              </a:solidFill>
              <a:latin typeface="Calibri" panose="020F0502020204030204" pitchFamily="34" charset="0"/>
              <a:sym typeface="Calibri" panose="020F0502020204030204" pitchFamily="34" charset="0"/>
            </a:endParaRPr>
          </a:p>
        </p:txBody>
      </p:sp>
      <p:sp>
        <p:nvSpPr>
          <p:cNvPr id="36867" name="TextBox 15"/>
          <p:cNvSpPr/>
          <p:nvPr/>
        </p:nvSpPr>
        <p:spPr>
          <a:xfrm>
            <a:off x="11091863" y="6330950"/>
            <a:ext cx="844550" cy="338138"/>
          </a:xfrm>
          <a:prstGeom prst="rect">
            <a:avLst/>
          </a:prstGeom>
          <a:noFill/>
          <a:ln w="9525">
            <a:noFill/>
          </a:ln>
        </p:spPr>
        <p:txBody>
          <a:bodyPr wrap="none">
            <a:spAutoFit/>
          </a:bodyPr>
          <a:p>
            <a:r>
              <a:rPr lang="zh-CN" altLang="zh-CN" sz="1600" dirty="0">
                <a:solidFill>
                  <a:srgbClr val="BFBFBF"/>
                </a:solidFill>
                <a:latin typeface="Calibri" panose="020F0502020204030204" pitchFamily="34" charset="0"/>
                <a:sym typeface="Calibri" panose="020F0502020204030204" pitchFamily="34" charset="0"/>
              </a:rPr>
              <a:t>—  </a:t>
            </a:r>
            <a:r>
              <a:rPr lang="zh-CN" altLang="zh-CN" sz="1600" dirty="0">
                <a:solidFill>
                  <a:srgbClr val="BFBFBF"/>
                </a:solidFill>
                <a:latin typeface="Calibri" panose="020F0502020204030204" pitchFamily="34" charset="0"/>
                <a:sym typeface="宋体" panose="02010600030101010101" pitchFamily="2" charset="-122"/>
              </a:rPr>
              <a:t>* </a:t>
            </a:r>
            <a:r>
              <a:rPr lang="zh-CN" altLang="zh-CN" sz="1600" dirty="0">
                <a:solidFill>
                  <a:srgbClr val="BFBFBF"/>
                </a:solidFill>
                <a:latin typeface="Calibri" panose="020F0502020204030204" pitchFamily="34" charset="0"/>
                <a:sym typeface="Calibri" panose="020F0502020204030204" pitchFamily="34" charset="0"/>
              </a:rPr>
              <a:t>—</a:t>
            </a:r>
            <a:r>
              <a:rPr lang="zh-CN" altLang="zh-CN" sz="1600" dirty="0">
                <a:solidFill>
                  <a:srgbClr val="BFBFBF"/>
                </a:solidFill>
                <a:latin typeface="Calibri" panose="020F0502020204030204" pitchFamily="34" charset="0"/>
                <a:sym typeface="宋体" panose="02010600030101010101" pitchFamily="2" charset="-122"/>
              </a:rPr>
              <a:t> </a:t>
            </a:r>
            <a:endParaRPr lang="zh-CN" altLang="zh-CN" dirty="0">
              <a:latin typeface="Arial" panose="020B0604020202020204" pitchFamily="34" charset="0"/>
            </a:endParaRPr>
          </a:p>
        </p:txBody>
      </p:sp>
      <p:sp>
        <p:nvSpPr>
          <p:cNvPr id="36868" name="TextBox 12"/>
          <p:cNvSpPr/>
          <p:nvPr/>
        </p:nvSpPr>
        <p:spPr>
          <a:xfrm>
            <a:off x="11106150" y="476250"/>
            <a:ext cx="895350" cy="369888"/>
          </a:xfrm>
          <a:prstGeom prst="rect">
            <a:avLst/>
          </a:prstGeom>
          <a:noFill/>
          <a:ln w="9525">
            <a:noFill/>
          </a:ln>
        </p:spPr>
        <p:txBody>
          <a:bodyPr>
            <a:spAutoFit/>
          </a:bodyPr>
          <a:p>
            <a:r>
              <a:rPr lang="zh-CN" altLang="zh-CN" dirty="0">
                <a:solidFill>
                  <a:srgbClr val="D8D8D8"/>
                </a:solidFill>
                <a:latin typeface="Broadway" pitchFamily="82" charset="0"/>
                <a:ea typeface="楷体" panose="02010609060101010101" pitchFamily="49" charset="-122"/>
                <a:sym typeface="经典繁仿黑" pitchFamily="1" charset="-122"/>
              </a:rPr>
              <a:t>LOGO</a:t>
            </a:r>
            <a:endParaRPr lang="zh-CN" altLang="zh-CN" dirty="0">
              <a:latin typeface="Arial" panose="020B0604020202020204" pitchFamily="34" charset="0"/>
            </a:endParaRPr>
          </a:p>
        </p:txBody>
      </p:sp>
      <p:sp>
        <p:nvSpPr>
          <p:cNvPr id="36869" name="TextBox 3"/>
          <p:cNvSpPr/>
          <p:nvPr/>
        </p:nvSpPr>
        <p:spPr>
          <a:xfrm>
            <a:off x="1128713" y="396875"/>
            <a:ext cx="1871662" cy="584200"/>
          </a:xfrm>
          <a:prstGeom prst="rect">
            <a:avLst/>
          </a:prstGeom>
          <a:noFill/>
          <a:ln w="9525">
            <a:noFill/>
          </a:ln>
        </p:spPr>
        <p:txBody>
          <a:bodyPr>
            <a:spAutoFit/>
          </a:bodyPr>
          <a:p>
            <a:r>
              <a:rPr lang="zh-CN" altLang="zh-CN" sz="32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标准化</a:t>
            </a:r>
            <a:endParaRPr lang="zh-CN" altLang="zh-CN" dirty="0">
              <a:latin typeface="Arial" panose="020B0604020202020204" pitchFamily="34" charset="0"/>
            </a:endParaRPr>
          </a:p>
        </p:txBody>
      </p:sp>
      <p:pic>
        <p:nvPicPr>
          <p:cNvPr id="36870" name="Picture 8">
            <a:hlinkClick r:id="" action="ppaction://hlinkshowjump?jump=nextslide"/>
          </p:cNvPr>
          <p:cNvPicPr>
            <a:picLocks noChangeAspect="1"/>
          </p:cNvPicPr>
          <p:nvPr/>
        </p:nvPicPr>
        <p:blipFill>
          <a:blip r:embed="rId2"/>
          <a:srcRect l="-1076" t="-1851"/>
          <a:stretch>
            <a:fillRect/>
          </a:stretch>
        </p:blipFill>
        <p:spPr>
          <a:xfrm>
            <a:off x="150813" y="80963"/>
            <a:ext cx="785812" cy="792162"/>
          </a:xfrm>
          <a:prstGeom prst="rect">
            <a:avLst/>
          </a:prstGeom>
          <a:noFill/>
          <a:ln w="9525">
            <a:noFill/>
          </a:ln>
        </p:spPr>
      </p:pic>
      <p:pic>
        <p:nvPicPr>
          <p:cNvPr id="36871" name="Picture 8">
            <a:hlinkClick r:id="" action="ppaction://hlinkshowjump?jump=previousslide"/>
          </p:cNvPr>
          <p:cNvPicPr/>
          <p:nvPr/>
        </p:nvPicPr>
        <p:blipFill>
          <a:blip r:embed="rId3"/>
          <a:srcRect r="-1076"/>
          <a:stretch>
            <a:fillRect/>
          </a:stretch>
        </p:blipFill>
        <p:spPr>
          <a:xfrm>
            <a:off x="274638" y="6200775"/>
            <a:ext cx="468312" cy="468313"/>
          </a:xfrm>
          <a:prstGeom prst="rect">
            <a:avLst/>
          </a:prstGeom>
          <a:noFill/>
          <a:ln w="9525">
            <a:noFill/>
          </a:ln>
        </p:spPr>
      </p:pic>
      <p:sp>
        <p:nvSpPr>
          <p:cNvPr id="36872" name="文本框 26"/>
          <p:cNvSpPr/>
          <p:nvPr/>
        </p:nvSpPr>
        <p:spPr>
          <a:xfrm>
            <a:off x="1128713" y="117475"/>
            <a:ext cx="1871662" cy="338138"/>
          </a:xfrm>
          <a:prstGeom prst="rect">
            <a:avLst/>
          </a:prstGeom>
          <a:noFill/>
          <a:ln w="9525">
            <a:noFill/>
          </a:ln>
        </p:spPr>
        <p:txBody>
          <a:bodyPr>
            <a:spAutoFit/>
          </a:bodyPr>
          <a:p>
            <a:r>
              <a:rPr lang="zh-CN" altLang="zh-CN"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第二章</a:t>
            </a:r>
            <a:endParaRPr lang="zh-CN" altLang="zh-CN" dirty="0">
              <a:latin typeface="Arial" panose="020B0604020202020204" pitchFamily="34" charset="0"/>
            </a:endParaRPr>
          </a:p>
        </p:txBody>
      </p:sp>
      <p:sp>
        <p:nvSpPr>
          <p:cNvPr id="36873" name="矩形 27"/>
          <p:cNvSpPr/>
          <p:nvPr/>
        </p:nvSpPr>
        <p:spPr>
          <a:xfrm>
            <a:off x="1128713" y="1052513"/>
            <a:ext cx="11066462" cy="98425"/>
          </a:xfrm>
          <a:prstGeom prst="rect">
            <a:avLst/>
          </a:prstGeom>
          <a:solidFill>
            <a:srgbClr val="7FBA00"/>
          </a:solidFill>
          <a:ln w="9525">
            <a:noFill/>
          </a:ln>
        </p:spPr>
        <p:txBody>
          <a:bodyPr lIns="91436" tIns="45718" rIns="91436" bIns="45718" anchor="ctr"/>
          <a:p>
            <a:endParaRPr lang="zh-CN" altLang="zh-CN" sz="2200" dirty="0">
              <a:solidFill>
                <a:srgbClr val="FFFFFF"/>
              </a:solidFill>
              <a:latin typeface="宋体" panose="02010600030101010101" pitchFamily="2" charset="-122"/>
              <a:sym typeface="宋体" panose="02010600030101010101" pitchFamily="2" charset="-122"/>
            </a:endParaRPr>
          </a:p>
        </p:txBody>
      </p:sp>
      <p:sp>
        <p:nvSpPr>
          <p:cNvPr id="36874" name="矩形 10"/>
          <p:cNvSpPr/>
          <p:nvPr/>
        </p:nvSpPr>
        <p:spPr>
          <a:xfrm>
            <a:off x="3505200" y="620713"/>
            <a:ext cx="3479800" cy="349250"/>
          </a:xfrm>
          <a:prstGeom prst="rect">
            <a:avLst/>
          </a:prstGeom>
          <a:noFill/>
          <a:ln w="9525">
            <a:noFill/>
          </a:ln>
        </p:spPr>
        <p:txBody>
          <a:bodyPr tIns="36000" bIns="36000">
            <a:spAutoFit/>
          </a:bodyPr>
          <a:p>
            <a:r>
              <a:rPr lang="zh-CN" altLang="zh-CN"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第四节   岗位工作手册</a:t>
            </a:r>
            <a:endParaRPr lang="zh-CN" altLang="zh-CN" dirty="0">
              <a:latin typeface="Arial" panose="020B0604020202020204" pitchFamily="34" charset="0"/>
            </a:endParaRPr>
          </a:p>
        </p:txBody>
      </p:sp>
      <p:sp>
        <p:nvSpPr>
          <p:cNvPr id="36875" name="Title Tile"/>
          <p:cNvSpPr/>
          <p:nvPr/>
        </p:nvSpPr>
        <p:spPr>
          <a:xfrm>
            <a:off x="3211513" y="2955925"/>
            <a:ext cx="7997825" cy="2116138"/>
          </a:xfrm>
          <a:prstGeom prst="rect">
            <a:avLst/>
          </a:prstGeom>
          <a:solidFill>
            <a:srgbClr val="FFFFFF"/>
          </a:solidFill>
          <a:ln w="9525">
            <a:noFill/>
          </a:ln>
        </p:spPr>
        <p:txBody>
          <a:bodyPr lIns="68547" tIns="34274" rIns="68547" bIns="34274" anchor="ctr"/>
          <a:p>
            <a:pPr algn="ctr"/>
            <a:endParaRPr lang="zh-CN" altLang="zh-CN" sz="1700" b="1" i="1" dirty="0">
              <a:solidFill>
                <a:srgbClr val="FFFFFF"/>
              </a:solidFill>
              <a:latin typeface="Segoe UI" panose="020B0502040204020203" pitchFamily="34" charset="0"/>
              <a:ea typeface="Segoe UI" panose="020B0502040204020203" pitchFamily="34" charset="0"/>
              <a:sym typeface="Segoe UI" panose="020B0502040204020203" pitchFamily="34" charset="0"/>
            </a:endParaRPr>
          </a:p>
        </p:txBody>
      </p:sp>
      <p:sp>
        <p:nvSpPr>
          <p:cNvPr id="36876" name="Arrow Bar"/>
          <p:cNvSpPr/>
          <p:nvPr/>
        </p:nvSpPr>
        <p:spPr>
          <a:xfrm>
            <a:off x="3211513" y="1700213"/>
            <a:ext cx="7997825" cy="1125537"/>
          </a:xfrm>
          <a:prstGeom prst="rect">
            <a:avLst/>
          </a:prstGeom>
          <a:solidFill>
            <a:srgbClr val="7FBA00"/>
          </a:solidFill>
          <a:ln w="9525">
            <a:noFill/>
          </a:ln>
        </p:spPr>
        <p:txBody>
          <a:bodyPr lIns="68547" tIns="34274" rIns="68547" bIns="34274" anchor="ctr"/>
          <a:p>
            <a:pPr algn="ctr"/>
            <a:endParaRPr lang="zh-CN" altLang="zh-CN" sz="1700" b="1" i="1" dirty="0">
              <a:solidFill>
                <a:srgbClr val="FFFFFF"/>
              </a:solidFill>
              <a:latin typeface="Segoe UI" panose="020B0502040204020203" pitchFamily="34" charset="0"/>
              <a:ea typeface="Segoe UI" panose="020B0502040204020203" pitchFamily="34" charset="0"/>
              <a:sym typeface="Segoe UI" panose="020B0502040204020203" pitchFamily="34" charset="0"/>
            </a:endParaRPr>
          </a:p>
        </p:txBody>
      </p:sp>
      <p:sp>
        <p:nvSpPr>
          <p:cNvPr id="36877" name="Text Placeholder 6"/>
          <p:cNvSpPr/>
          <p:nvPr/>
        </p:nvSpPr>
        <p:spPr>
          <a:xfrm>
            <a:off x="3360738" y="1755775"/>
            <a:ext cx="2057400" cy="1033463"/>
          </a:xfrm>
          <a:prstGeom prst="rect">
            <a:avLst/>
          </a:prstGeom>
          <a:noFill/>
          <a:ln w="9525">
            <a:noFill/>
          </a:ln>
        </p:spPr>
        <p:txBody>
          <a:bodyPr lIns="0" tIns="0" rIns="0" bIns="0" anchor="ctr"/>
          <a:p>
            <a:r>
              <a:rPr lang="zh-CN" altLang="en-US" sz="36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工作警示</a:t>
            </a:r>
            <a:endParaRPr lang="zh-CN" altLang="en-US" dirty="0">
              <a:latin typeface="Arial" panose="020B0604020202020204" pitchFamily="34" charset="0"/>
            </a:endParaRPr>
          </a:p>
        </p:txBody>
      </p:sp>
      <p:sp>
        <p:nvSpPr>
          <p:cNvPr id="36878" name="Circle Arrow"/>
          <p:cNvSpPr>
            <a:spLocks noEditPoints="1"/>
          </p:cNvSpPr>
          <p:nvPr/>
        </p:nvSpPr>
        <p:spPr>
          <a:xfrm rot="5400000">
            <a:off x="10291763" y="1970088"/>
            <a:ext cx="630237" cy="630237"/>
          </a:xfrm>
          <a:custGeom>
            <a:avLst/>
            <a:gdLst/>
            <a:ahLst/>
            <a:cxnLst/>
            <a:pathLst/>
          </a:custGeom>
          <a:solidFill>
            <a:srgbClr val="FFFFFF">
              <a:alpha val="100000"/>
            </a:srgbClr>
          </a:solidFill>
          <a:ln w="9525">
            <a:noFill/>
          </a:ln>
        </p:spPr>
        <p:txBody>
          <a:bodyPr/>
          <a:p>
            <a:endParaRPr lang="zh-CN" altLang="en-US"/>
          </a:p>
        </p:txBody>
      </p:sp>
      <p:sp>
        <p:nvSpPr>
          <p:cNvPr id="36879" name="TechEd Tile"/>
          <p:cNvSpPr/>
          <p:nvPr/>
        </p:nvSpPr>
        <p:spPr>
          <a:xfrm>
            <a:off x="1135063" y="1700213"/>
            <a:ext cx="1865312" cy="1125537"/>
          </a:xfrm>
          <a:prstGeom prst="rect">
            <a:avLst/>
          </a:prstGeom>
          <a:solidFill>
            <a:srgbClr val="FFFFFF"/>
          </a:solidFill>
          <a:ln w="9525">
            <a:noFill/>
          </a:ln>
        </p:spPr>
        <p:txBody>
          <a:bodyPr lIns="68547" tIns="34274" rIns="68547" bIns="34274" anchor="ctr"/>
          <a:p>
            <a:pPr algn="ctr"/>
            <a:endParaRPr lang="zh-CN" altLang="zh-CN" sz="1700" b="1" i="1" dirty="0">
              <a:solidFill>
                <a:srgbClr val="FFFFFF"/>
              </a:solidFill>
              <a:latin typeface="Segoe UI" panose="020B0502040204020203" pitchFamily="34" charset="0"/>
              <a:ea typeface="Segoe UI" panose="020B0502040204020203" pitchFamily="34" charset="0"/>
              <a:sym typeface="Segoe UI" panose="020B0502040204020203" pitchFamily="34" charset="0"/>
            </a:endParaRPr>
          </a:p>
        </p:txBody>
      </p:sp>
      <p:sp>
        <p:nvSpPr>
          <p:cNvPr id="36880" name="Rectangle 19"/>
          <p:cNvSpPr/>
          <p:nvPr/>
        </p:nvSpPr>
        <p:spPr>
          <a:xfrm>
            <a:off x="1135063" y="2952750"/>
            <a:ext cx="1865312" cy="2119313"/>
          </a:xfrm>
          <a:prstGeom prst="rect">
            <a:avLst/>
          </a:prstGeom>
          <a:solidFill>
            <a:srgbClr val="7FBA00"/>
          </a:solidFill>
          <a:ln w="9525">
            <a:noFill/>
          </a:ln>
        </p:spPr>
        <p:txBody>
          <a:bodyPr lIns="91436" tIns="45718" rIns="91436" bIns="45718" anchor="ctr"/>
          <a:p>
            <a:pPr algn="ctr"/>
            <a:endParaRPr lang="zh-CN" altLang="zh-CN" sz="1700" b="1" i="1" dirty="0">
              <a:solidFill>
                <a:srgbClr val="FFFFFF"/>
              </a:solidFill>
              <a:latin typeface="Segoe UI" panose="020B0502040204020203" pitchFamily="34" charset="0"/>
              <a:ea typeface="Segoe UI" panose="020B0502040204020203" pitchFamily="34" charset="0"/>
              <a:sym typeface="Segoe UI" panose="020B0502040204020203" pitchFamily="34" charset="0"/>
            </a:endParaRPr>
          </a:p>
        </p:txBody>
      </p:sp>
      <p:sp>
        <p:nvSpPr>
          <p:cNvPr id="36881" name="Text Placeholder 6"/>
          <p:cNvSpPr/>
          <p:nvPr/>
        </p:nvSpPr>
        <p:spPr>
          <a:xfrm>
            <a:off x="1344613" y="1768475"/>
            <a:ext cx="1539875" cy="1033463"/>
          </a:xfrm>
          <a:prstGeom prst="rect">
            <a:avLst/>
          </a:prstGeom>
          <a:noFill/>
          <a:ln w="9525">
            <a:noFill/>
          </a:ln>
        </p:spPr>
        <p:txBody>
          <a:bodyPr lIns="0" tIns="0" rIns="0" bIns="0" anchor="ctr"/>
          <a:p>
            <a:pPr>
              <a:lnSpc>
                <a:spcPct val="90000"/>
              </a:lnSpc>
              <a:buSzPct val="90000"/>
            </a:pPr>
            <a:r>
              <a:rPr lang="zh-CN" altLang="en-US" sz="3600" b="1" i="1" dirty="0">
                <a:solidFill>
                  <a:srgbClr val="7FBA00"/>
                </a:solidFill>
                <a:latin typeface="微软雅黑" panose="020B0503020204020204" pitchFamily="34" charset="-122"/>
                <a:ea typeface="微软雅黑" panose="020B0503020204020204" pitchFamily="34" charset="-122"/>
                <a:sym typeface="微软雅黑" panose="020B0503020204020204" pitchFamily="34" charset="-122"/>
              </a:rPr>
              <a:t>内容四</a:t>
            </a:r>
            <a:endParaRPr lang="en-US" altLang="zh-CN" dirty="0">
              <a:latin typeface="Arial" panose="020B0604020202020204" pitchFamily="34" charset="0"/>
            </a:endParaRPr>
          </a:p>
        </p:txBody>
      </p:sp>
      <p:sp>
        <p:nvSpPr>
          <p:cNvPr id="36882" name="Text Box 44"/>
          <p:cNvSpPr/>
          <p:nvPr/>
        </p:nvSpPr>
        <p:spPr>
          <a:xfrm>
            <a:off x="5418138" y="1878013"/>
            <a:ext cx="4783137" cy="646112"/>
          </a:xfrm>
          <a:prstGeom prst="rect">
            <a:avLst/>
          </a:prstGeom>
          <a:noFill/>
          <a:ln w="9525">
            <a:noFill/>
          </a:ln>
        </p:spPr>
        <p:txBody>
          <a:bodyPr>
            <a:spAutoFit/>
          </a:bodyPr>
          <a:p>
            <a:r>
              <a:rPr lang="zh-CN" altLang="en-US" dirty="0">
                <a:solidFill>
                  <a:schemeClr val="bg1"/>
                </a:solidFill>
                <a:latin typeface="Calibri" panose="020F0502020204030204" pitchFamily="34" charset="0"/>
                <a:sym typeface="宋体" panose="02010600030101010101" pitchFamily="2" charset="-122"/>
              </a:rPr>
              <a:t>工作警示录是指将该岗位往期所犯过的错误记录在案，以起到警示的作用。参考表格如下：</a:t>
            </a:r>
            <a:endParaRPr lang="en-US" altLang="zh-CN" dirty="0">
              <a:latin typeface="Arial" panose="020B0604020202020204" pitchFamily="34" charset="0"/>
            </a:endParaRPr>
          </a:p>
        </p:txBody>
      </p:sp>
      <p:pic>
        <p:nvPicPr>
          <p:cNvPr id="36883" name="图片 15"/>
          <p:cNvPicPr>
            <a:picLocks noChangeAspect="1"/>
          </p:cNvPicPr>
          <p:nvPr/>
        </p:nvPicPr>
        <p:blipFill>
          <a:blip r:embed="rId4">
            <a:biLevel thresh="50000"/>
            <a:grayscl/>
          </a:blip>
          <a:stretch>
            <a:fillRect/>
          </a:stretch>
        </p:blipFill>
        <p:spPr>
          <a:xfrm>
            <a:off x="1417638" y="3357563"/>
            <a:ext cx="1325562" cy="1325562"/>
          </a:xfrm>
          <a:prstGeom prst="rect">
            <a:avLst/>
          </a:prstGeom>
          <a:noFill/>
          <a:ln w="9525">
            <a:noFill/>
          </a:ln>
        </p:spPr>
      </p:pic>
      <p:graphicFrame>
        <p:nvGraphicFramePr>
          <p:cNvPr id="38932" name="表格 16"/>
          <p:cNvGraphicFramePr>
            <a:graphicFrameLocks noGrp="1"/>
          </p:cNvGraphicFramePr>
          <p:nvPr/>
        </p:nvGraphicFramePr>
        <p:xfrm>
          <a:off x="3433763" y="3076575"/>
          <a:ext cx="7561263" cy="1793875"/>
        </p:xfrm>
        <a:graphic>
          <a:graphicData uri="http://schemas.openxmlformats.org/drawingml/2006/table">
            <a:tbl>
              <a:tblPr/>
              <a:tblGrid>
                <a:gridCol w="1295400"/>
                <a:gridCol w="1081087"/>
                <a:gridCol w="3906838"/>
                <a:gridCol w="1277937"/>
              </a:tblGrid>
              <a:tr h="635000">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800" b="1" i="0" u="none" strike="noStrike" cap="none" normalizeH="0" baseline="0" smtClean="0">
                          <a:ln>
                            <a:noFill/>
                          </a:ln>
                          <a:effectLst/>
                          <a:latin typeface="微软雅黑" panose="020B0503020204020204" pitchFamily="34" charset="-122"/>
                          <a:ea typeface="微软雅黑" panose="020B0503020204020204" pitchFamily="34" charset="-122"/>
                          <a:sym typeface="微软雅黑" panose="020B0503020204020204" pitchFamily="34" charset="-122"/>
                        </a:rPr>
                        <a:t>序号</a:t>
                      </a:r>
                      <a:endParaRPr kumimoji="0" lang="zh-CN" altLang="en-US" sz="2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sym typeface="Calibri" panose="020F0502020204030204" pitchFamily="34" charset="0"/>
                      </a:endParaRPr>
                    </a:p>
                  </a:txBody>
                  <a:tcPr marL="68581" marR="68581" marT="0" marB="0" anchor="ctr" horzOverflow="overflow">
                    <a:lnL w="12700" cap="flat" cmpd="sng" algn="ctr">
                      <a:solidFill>
                        <a:srgbClr val="7FBA00"/>
                      </a:solidFill>
                      <a:prstDash val="solid"/>
                      <a:round/>
                      <a:headEnd type="none" w="med" len="med"/>
                      <a:tailEnd type="none" w="med" len="med"/>
                    </a:lnL>
                    <a:lnR>
                      <a:noFill/>
                    </a:lnR>
                    <a:lnT w="12700" cap="flat" cmpd="sng" algn="ctr">
                      <a:solidFill>
                        <a:srgbClr val="7FBA00"/>
                      </a:solidFill>
                      <a:prstDash val="solid"/>
                      <a:round/>
                      <a:headEnd type="none" w="med" len="med"/>
                      <a:tailEnd type="none" w="med" len="med"/>
                    </a:lnT>
                    <a:lnB>
                      <a:noFill/>
                    </a:lnB>
                    <a:lnTlToBr>
                      <a:noFill/>
                    </a:lnTlToBr>
                    <a:lnBlToTr>
                      <a:noFill/>
                    </a:lnBlToTr>
                    <a:solidFill>
                      <a:srgbClr val="7FBA00"/>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800" b="1" i="0" u="none" strike="noStrike" cap="none" normalizeH="0" baseline="0" smtClean="0">
                          <a:ln>
                            <a:noFill/>
                          </a:ln>
                          <a:effectLst/>
                          <a:latin typeface="微软雅黑" panose="020B0503020204020204" pitchFamily="34" charset="-122"/>
                          <a:ea typeface="微软雅黑" panose="020B0503020204020204" pitchFamily="34" charset="-122"/>
                          <a:sym typeface="微软雅黑" panose="020B0503020204020204" pitchFamily="34" charset="-122"/>
                        </a:rPr>
                        <a:t>责任人</a:t>
                      </a:r>
                      <a:endParaRPr kumimoji="0" lang="zh-CN" altLang="en-US" sz="2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sym typeface="Calibri" panose="020F0502020204030204" pitchFamily="34" charset="0"/>
                      </a:endParaRPr>
                    </a:p>
                  </a:txBody>
                  <a:tcPr marL="68581" marR="68581" marT="0" marB="0" anchor="ctr" horzOverflow="overflow">
                    <a:lnL>
                      <a:noFill/>
                    </a:lnL>
                    <a:lnR>
                      <a:noFill/>
                    </a:lnR>
                    <a:lnT w="12700" cap="flat" cmpd="sng" algn="ctr">
                      <a:solidFill>
                        <a:srgbClr val="7FBA00"/>
                      </a:solidFill>
                      <a:prstDash val="solid"/>
                      <a:round/>
                      <a:headEnd type="none" w="med" len="med"/>
                      <a:tailEnd type="none" w="med" len="med"/>
                    </a:lnT>
                    <a:lnB>
                      <a:noFill/>
                    </a:lnB>
                    <a:lnTlToBr>
                      <a:noFill/>
                    </a:lnTlToBr>
                    <a:lnBlToTr>
                      <a:noFill/>
                    </a:lnBlToTr>
                    <a:solidFill>
                      <a:srgbClr val="7FBA00"/>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800" b="1" i="0" u="none" strike="noStrike" cap="none" normalizeH="0" baseline="0" smtClean="0">
                          <a:ln>
                            <a:noFill/>
                          </a:ln>
                          <a:effectLst/>
                          <a:latin typeface="微软雅黑" panose="020B0503020204020204" pitchFamily="34" charset="-122"/>
                          <a:ea typeface="微软雅黑" panose="020B0503020204020204" pitchFamily="34" charset="-122"/>
                          <a:sym typeface="微软雅黑" panose="020B0503020204020204" pitchFamily="34" charset="-122"/>
                        </a:rPr>
                        <a:t>发生时间及发生内容</a:t>
                      </a:r>
                      <a:endParaRPr kumimoji="0" lang="zh-CN" altLang="en-US" sz="2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sym typeface="Calibri" panose="020F0502020204030204" pitchFamily="34" charset="0"/>
                      </a:endParaRPr>
                    </a:p>
                  </a:txBody>
                  <a:tcPr marL="68581" marR="68581" marT="0" marB="0" anchor="ctr" horzOverflow="overflow">
                    <a:lnL>
                      <a:noFill/>
                    </a:lnL>
                    <a:lnR>
                      <a:noFill/>
                    </a:lnR>
                    <a:lnT w="12700" cap="flat" cmpd="sng" algn="ctr">
                      <a:solidFill>
                        <a:srgbClr val="7FBA00"/>
                      </a:solidFill>
                      <a:prstDash val="solid"/>
                      <a:round/>
                      <a:headEnd type="none" w="med" len="med"/>
                      <a:tailEnd type="none" w="med" len="med"/>
                    </a:lnT>
                    <a:lnB>
                      <a:noFill/>
                    </a:lnB>
                    <a:lnTlToBr>
                      <a:noFill/>
                    </a:lnTlToBr>
                    <a:lnBlToTr>
                      <a:noFill/>
                    </a:lnBlToTr>
                    <a:solidFill>
                      <a:srgbClr val="7FBA00"/>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800" b="1" i="0" u="none" strike="noStrike" cap="none" normalizeH="0" baseline="0" smtClean="0">
                          <a:ln>
                            <a:noFill/>
                          </a:ln>
                          <a:effectLst/>
                          <a:latin typeface="微软雅黑" panose="020B0503020204020204" pitchFamily="34" charset="-122"/>
                          <a:ea typeface="微软雅黑" panose="020B0503020204020204" pitchFamily="34" charset="-122"/>
                          <a:sym typeface="微软雅黑" panose="020B0503020204020204" pitchFamily="34" charset="-122"/>
                        </a:rPr>
                        <a:t>规避措施</a:t>
                      </a:r>
                      <a:endParaRPr kumimoji="0" lang="zh-CN" altLang="en-US" sz="2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sym typeface="Calibri" panose="020F0502020204030204" pitchFamily="34" charset="0"/>
                      </a:endParaRPr>
                    </a:p>
                  </a:txBody>
                  <a:tcPr marL="68581" marR="68581" marT="0" marB="0" anchor="ctr" horzOverflow="overflow">
                    <a:lnL>
                      <a:noFill/>
                    </a:lnL>
                    <a:lnR w="12700" cap="flat" cmpd="sng" algn="ctr">
                      <a:solidFill>
                        <a:srgbClr val="7FBA00"/>
                      </a:solidFill>
                      <a:prstDash val="solid"/>
                      <a:round/>
                      <a:headEnd type="none" w="med" len="med"/>
                      <a:tailEnd type="none" w="med" len="med"/>
                    </a:lnR>
                    <a:lnT w="12700" cap="flat" cmpd="sng" algn="ctr">
                      <a:solidFill>
                        <a:srgbClr val="7FBA00"/>
                      </a:solidFill>
                      <a:prstDash val="solid"/>
                      <a:round/>
                      <a:headEnd type="none" w="med" len="med"/>
                      <a:tailEnd type="none" w="med" len="med"/>
                    </a:lnT>
                    <a:lnB>
                      <a:noFill/>
                    </a:lnB>
                    <a:lnTlToBr>
                      <a:noFill/>
                    </a:lnTlToBr>
                    <a:lnBlToTr>
                      <a:noFill/>
                    </a:lnBlToTr>
                    <a:solidFill>
                      <a:srgbClr val="7FBA00"/>
                    </a:solidFill>
                  </a:tcPr>
                </a:tc>
              </a:tr>
              <a:tr h="288925">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zh-CN" sz="1800" b="1" i="0" u="none" strike="noStrike" cap="none" normalizeH="0" baseline="0" smtClean="0">
                        <a:ln>
                          <a:noFill/>
                        </a:ln>
                        <a:effectLst/>
                        <a:latin typeface="微软雅黑" panose="020B0503020204020204" pitchFamily="34" charset="-122"/>
                        <a:ea typeface="微软雅黑" panose="020B0503020204020204" pitchFamily="34" charset="-122"/>
                        <a:sym typeface="微软雅黑" panose="020B0503020204020204" pitchFamily="34" charset="-122"/>
                      </a:endParaRPr>
                    </a:p>
                  </a:txBody>
                  <a:tcPr marL="68581" marR="68581" marT="0" marB="0" anchor="ctr" horzOverflow="overflow">
                    <a:lnL w="12700" cap="flat" cmpd="sng" algn="ctr">
                      <a:solidFill>
                        <a:srgbClr val="7FBA00"/>
                      </a:solidFill>
                      <a:prstDash val="solid"/>
                      <a:round/>
                      <a:headEnd type="none" w="med" len="med"/>
                      <a:tailEnd type="none" w="med" len="med"/>
                    </a:lnL>
                    <a:lnR>
                      <a:noFill/>
                    </a:lnR>
                    <a:lnT>
                      <a:noFill/>
                    </a:lnT>
                    <a:lnB>
                      <a:noFill/>
                    </a:lnB>
                    <a:lnTlToBr>
                      <a:noFill/>
                    </a:lnTlToBr>
                    <a:lnBlToTr>
                      <a:noFill/>
                    </a:lnBlToTr>
                    <a:solidFill>
                      <a:srgbClr val="7FBA00"/>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CN" sz="1800" b="1" i="0" u="none" strike="noStrike" cap="none" normalizeH="0" baseline="0" smtClean="0">
                          <a:ln>
                            <a:noFill/>
                          </a:ln>
                          <a:effectLst/>
                          <a:latin typeface="微软雅黑" panose="020B0503020204020204" pitchFamily="34" charset="-122"/>
                          <a:ea typeface="微软雅黑" panose="020B0503020204020204" pitchFamily="34" charset="-122"/>
                          <a:sym typeface="微软雅黑" panose="020B0503020204020204" pitchFamily="34" charset="-122"/>
                        </a:rPr>
                        <a:t> </a:t>
                      </a:r>
                      <a:endParaRPr kumimoji="0" lang="zh-CN" altLang="en-US" sz="2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sym typeface="Calibri" panose="020F0502020204030204" pitchFamily="34" charset="0"/>
                      </a:endParaRPr>
                    </a:p>
                  </a:txBody>
                  <a:tcPr marL="68581" marR="68581" marT="0" marB="0" horzOverflow="overflow">
                    <a:lnL>
                      <a:noFill/>
                    </a:lnL>
                    <a:lnR>
                      <a:noFill/>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CN" sz="1800" b="1" i="0" u="none" strike="noStrike" cap="none" normalizeH="0" baseline="0" smtClean="0">
                          <a:ln>
                            <a:noFill/>
                          </a:ln>
                          <a:effectLst/>
                          <a:latin typeface="微软雅黑" panose="020B0503020204020204" pitchFamily="34" charset="-122"/>
                          <a:ea typeface="微软雅黑" panose="020B0503020204020204" pitchFamily="34" charset="-122"/>
                          <a:sym typeface="微软雅黑" panose="020B0503020204020204" pitchFamily="34" charset="-122"/>
                        </a:rPr>
                        <a:t> </a:t>
                      </a:r>
                      <a:endParaRPr kumimoji="0" lang="zh-CN" altLang="en-US" sz="2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sym typeface="Calibri" panose="020F0502020204030204" pitchFamily="34" charset="0"/>
                      </a:endParaRPr>
                    </a:p>
                  </a:txBody>
                  <a:tcPr marL="68581" marR="68581" marT="0" marB="0" horzOverflow="overflow">
                    <a:lnL>
                      <a:noFill/>
                    </a:lnL>
                    <a:lnR>
                      <a:noFill/>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CN" sz="1800" b="1" i="0" u="none" strike="noStrike" cap="none" normalizeH="0" baseline="0" smtClean="0">
                          <a:ln>
                            <a:noFill/>
                          </a:ln>
                          <a:effectLst/>
                          <a:latin typeface="微软雅黑" panose="020B0503020204020204" pitchFamily="34" charset="-122"/>
                          <a:ea typeface="微软雅黑" panose="020B0503020204020204" pitchFamily="34" charset="-122"/>
                          <a:sym typeface="微软雅黑" panose="020B0503020204020204" pitchFamily="34" charset="-122"/>
                        </a:rPr>
                        <a:t> </a:t>
                      </a:r>
                      <a:endParaRPr kumimoji="0" lang="zh-CN" altLang="en-US" sz="2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sym typeface="Calibri" panose="020F0502020204030204" pitchFamily="34" charset="0"/>
                      </a:endParaRPr>
                    </a:p>
                  </a:txBody>
                  <a:tcPr marL="68581" marR="68581" marT="0" marB="0" horzOverflow="overflow">
                    <a:lnL>
                      <a:noFill/>
                    </a:lnL>
                    <a:lnR w="12700" cap="flat" cmpd="sng" algn="ctr">
                      <a:solidFill>
                        <a:srgbClr val="7FBA00"/>
                      </a:solidFill>
                      <a:prstDash val="solid"/>
                      <a:round/>
                      <a:headEnd type="none" w="med" len="med"/>
                      <a:tailEnd type="none" w="med" len="med"/>
                    </a:lnR>
                    <a:lnT>
                      <a:noFill/>
                    </a:lnT>
                    <a:lnB>
                      <a:noFill/>
                    </a:lnB>
                    <a:lnTlToBr>
                      <a:noFill/>
                    </a:lnTlToBr>
                    <a:lnBlToTr>
                      <a:noFill/>
                    </a:lnBlToTr>
                    <a:noFill/>
                  </a:tcPr>
                </a:tc>
              </a:tr>
              <a:tr h="290513">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zh-CN" sz="1800" b="1" i="0" u="none" strike="noStrike" cap="none" normalizeH="0" baseline="0" smtClean="0">
                        <a:ln>
                          <a:noFill/>
                        </a:ln>
                        <a:effectLst/>
                        <a:latin typeface="微软雅黑" panose="020B0503020204020204" pitchFamily="34" charset="-122"/>
                        <a:ea typeface="微软雅黑" panose="020B0503020204020204" pitchFamily="34" charset="-122"/>
                        <a:sym typeface="微软雅黑" panose="020B0503020204020204" pitchFamily="34" charset="-122"/>
                      </a:endParaRPr>
                    </a:p>
                  </a:txBody>
                  <a:tcPr marL="68581" marR="68581" marT="0" marB="0" anchor="ctr" horzOverflow="overflow">
                    <a:lnL w="12700" cap="flat" cmpd="sng" algn="ctr">
                      <a:solidFill>
                        <a:srgbClr val="7FBA00"/>
                      </a:solidFill>
                      <a:prstDash val="solid"/>
                      <a:round/>
                      <a:headEnd type="none" w="med" len="med"/>
                      <a:tailEnd type="none" w="med" len="med"/>
                    </a:lnL>
                    <a:lnR>
                      <a:noFill/>
                    </a:lnR>
                    <a:lnT>
                      <a:noFill/>
                    </a:lnT>
                    <a:lnB>
                      <a:noFill/>
                    </a:lnB>
                    <a:lnTlToBr>
                      <a:noFill/>
                    </a:lnTlToBr>
                    <a:lnBlToTr>
                      <a:noFill/>
                    </a:lnBlToTr>
                    <a:solidFill>
                      <a:srgbClr val="7FBA00"/>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CN" sz="1800" b="1" i="0" u="none" strike="noStrike" cap="none" normalizeH="0" baseline="0" smtClean="0">
                          <a:ln>
                            <a:noFill/>
                          </a:ln>
                          <a:effectLst/>
                          <a:latin typeface="微软雅黑" panose="020B0503020204020204" pitchFamily="34" charset="-122"/>
                          <a:ea typeface="微软雅黑" panose="020B0503020204020204" pitchFamily="34" charset="-122"/>
                          <a:sym typeface="微软雅黑" panose="020B0503020204020204" pitchFamily="34" charset="-122"/>
                        </a:rPr>
                        <a:t> </a:t>
                      </a:r>
                      <a:endParaRPr kumimoji="0" lang="zh-CN" altLang="en-US" sz="2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sym typeface="Calibri" panose="020F0502020204030204" pitchFamily="34" charset="0"/>
                      </a:endParaRPr>
                    </a:p>
                  </a:txBody>
                  <a:tcPr marL="68581" marR="68581" marT="0" marB="0" horzOverflow="overflow">
                    <a:lnL>
                      <a:noFill/>
                    </a:lnL>
                    <a:lnR>
                      <a:noFill/>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CN" sz="1800" b="1" i="0" u="none" strike="noStrike" cap="none" normalizeH="0" baseline="0" smtClean="0">
                          <a:ln>
                            <a:noFill/>
                          </a:ln>
                          <a:effectLst/>
                          <a:latin typeface="微软雅黑" panose="020B0503020204020204" pitchFamily="34" charset="-122"/>
                          <a:ea typeface="微软雅黑" panose="020B0503020204020204" pitchFamily="34" charset="-122"/>
                          <a:sym typeface="微软雅黑" panose="020B0503020204020204" pitchFamily="34" charset="-122"/>
                        </a:rPr>
                        <a:t> </a:t>
                      </a:r>
                      <a:endParaRPr kumimoji="0" lang="zh-CN" altLang="en-US" sz="2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sym typeface="Calibri" panose="020F0502020204030204" pitchFamily="34" charset="0"/>
                      </a:endParaRPr>
                    </a:p>
                  </a:txBody>
                  <a:tcPr marL="68581" marR="68581" marT="0" marB="0" horzOverflow="overflow">
                    <a:lnL>
                      <a:noFill/>
                    </a:lnL>
                    <a:lnR>
                      <a:noFill/>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CN" sz="1800" b="1" i="0" u="none" strike="noStrike" cap="none" normalizeH="0" baseline="0" smtClean="0">
                          <a:ln>
                            <a:noFill/>
                          </a:ln>
                          <a:effectLst/>
                          <a:latin typeface="微软雅黑" panose="020B0503020204020204" pitchFamily="34" charset="-122"/>
                          <a:ea typeface="微软雅黑" panose="020B0503020204020204" pitchFamily="34" charset="-122"/>
                          <a:sym typeface="微软雅黑" panose="020B0503020204020204" pitchFamily="34" charset="-122"/>
                        </a:rPr>
                        <a:t> </a:t>
                      </a:r>
                      <a:endParaRPr kumimoji="0" lang="zh-CN" altLang="en-US" sz="2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sym typeface="Calibri" panose="020F0502020204030204" pitchFamily="34" charset="0"/>
                      </a:endParaRPr>
                    </a:p>
                  </a:txBody>
                  <a:tcPr marL="68581" marR="68581" marT="0" marB="0" horzOverflow="overflow">
                    <a:lnL>
                      <a:noFill/>
                    </a:lnL>
                    <a:lnR w="12700" cap="flat" cmpd="sng" algn="ctr">
                      <a:solidFill>
                        <a:srgbClr val="7FBA00"/>
                      </a:solidFill>
                      <a:prstDash val="solid"/>
                      <a:round/>
                      <a:headEnd type="none" w="med" len="med"/>
                      <a:tailEnd type="none" w="med" len="med"/>
                    </a:lnR>
                    <a:lnT>
                      <a:noFill/>
                    </a:lnT>
                    <a:lnB>
                      <a:noFill/>
                    </a:lnB>
                    <a:lnTlToBr>
                      <a:noFill/>
                    </a:lnTlToBr>
                    <a:lnBlToTr>
                      <a:noFill/>
                    </a:lnBlToTr>
                    <a:noFill/>
                  </a:tcPr>
                </a:tc>
              </a:tr>
              <a:tr h="288925">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zh-CN" sz="1800" b="1" i="0" u="none" strike="noStrike" cap="none" normalizeH="0" baseline="0" smtClean="0">
                        <a:ln>
                          <a:noFill/>
                        </a:ln>
                        <a:effectLst/>
                        <a:latin typeface="微软雅黑" panose="020B0503020204020204" pitchFamily="34" charset="-122"/>
                        <a:ea typeface="微软雅黑" panose="020B0503020204020204" pitchFamily="34" charset="-122"/>
                        <a:sym typeface="微软雅黑" panose="020B0503020204020204" pitchFamily="34" charset="-122"/>
                      </a:endParaRPr>
                    </a:p>
                  </a:txBody>
                  <a:tcPr marL="68581" marR="68581" marT="0" marB="0" anchor="ctr" horzOverflow="overflow">
                    <a:lnL w="12700" cap="flat" cmpd="sng" algn="ctr">
                      <a:solidFill>
                        <a:srgbClr val="7FBA00"/>
                      </a:solidFill>
                      <a:prstDash val="solid"/>
                      <a:round/>
                      <a:headEnd type="none" w="med" len="med"/>
                      <a:tailEnd type="none" w="med" len="med"/>
                    </a:lnL>
                    <a:lnR>
                      <a:noFill/>
                    </a:lnR>
                    <a:lnT>
                      <a:noFill/>
                    </a:lnT>
                    <a:lnB>
                      <a:noFill/>
                    </a:lnB>
                    <a:lnTlToBr>
                      <a:noFill/>
                    </a:lnTlToBr>
                    <a:lnBlToTr>
                      <a:noFill/>
                    </a:lnBlToTr>
                    <a:solidFill>
                      <a:srgbClr val="7FBA00"/>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CN" sz="1800" b="1" i="0" u="none" strike="noStrike" cap="none" normalizeH="0" baseline="0" smtClean="0">
                          <a:ln>
                            <a:noFill/>
                          </a:ln>
                          <a:effectLst/>
                          <a:latin typeface="微软雅黑" panose="020B0503020204020204" pitchFamily="34" charset="-122"/>
                          <a:ea typeface="微软雅黑" panose="020B0503020204020204" pitchFamily="34" charset="-122"/>
                          <a:sym typeface="微软雅黑" panose="020B0503020204020204" pitchFamily="34" charset="-122"/>
                        </a:rPr>
                        <a:t> </a:t>
                      </a:r>
                      <a:endParaRPr kumimoji="0" lang="zh-CN" altLang="en-US" sz="2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sym typeface="Calibri" panose="020F0502020204030204" pitchFamily="34" charset="0"/>
                      </a:endParaRPr>
                    </a:p>
                  </a:txBody>
                  <a:tcPr marL="68581" marR="68581" marT="0" marB="0" horzOverflow="overflow">
                    <a:lnL>
                      <a:noFill/>
                    </a:lnL>
                    <a:lnR>
                      <a:noFill/>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CN" sz="1800" b="1" i="0" u="none" strike="noStrike" cap="none" normalizeH="0" baseline="0" smtClean="0">
                          <a:ln>
                            <a:noFill/>
                          </a:ln>
                          <a:effectLst/>
                          <a:latin typeface="微软雅黑" panose="020B0503020204020204" pitchFamily="34" charset="-122"/>
                          <a:ea typeface="微软雅黑" panose="020B0503020204020204" pitchFamily="34" charset="-122"/>
                          <a:sym typeface="微软雅黑" panose="020B0503020204020204" pitchFamily="34" charset="-122"/>
                        </a:rPr>
                        <a:t> </a:t>
                      </a:r>
                      <a:endParaRPr kumimoji="0" lang="zh-CN" altLang="en-US" sz="2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sym typeface="Calibri" panose="020F0502020204030204" pitchFamily="34" charset="0"/>
                      </a:endParaRPr>
                    </a:p>
                  </a:txBody>
                  <a:tcPr marL="68581" marR="68581" marT="0" marB="0" horzOverflow="overflow">
                    <a:lnL>
                      <a:noFill/>
                    </a:lnL>
                    <a:lnR>
                      <a:noFill/>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CN" sz="1800" b="1" i="0" u="none" strike="noStrike" cap="none" normalizeH="0" baseline="0" smtClean="0">
                          <a:ln>
                            <a:noFill/>
                          </a:ln>
                          <a:effectLst/>
                          <a:latin typeface="微软雅黑" panose="020B0503020204020204" pitchFamily="34" charset="-122"/>
                          <a:ea typeface="微软雅黑" panose="020B0503020204020204" pitchFamily="34" charset="-122"/>
                          <a:sym typeface="微软雅黑" panose="020B0503020204020204" pitchFamily="34" charset="-122"/>
                        </a:rPr>
                        <a:t> </a:t>
                      </a:r>
                      <a:endParaRPr kumimoji="0" lang="zh-CN" altLang="en-US" sz="2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sym typeface="Calibri" panose="020F0502020204030204" pitchFamily="34" charset="0"/>
                      </a:endParaRPr>
                    </a:p>
                  </a:txBody>
                  <a:tcPr marL="68581" marR="68581" marT="0" marB="0" horzOverflow="overflow">
                    <a:lnL>
                      <a:noFill/>
                    </a:lnL>
                    <a:lnR w="12700" cap="flat" cmpd="sng" algn="ctr">
                      <a:solidFill>
                        <a:srgbClr val="7FBA00"/>
                      </a:solidFill>
                      <a:prstDash val="solid"/>
                      <a:round/>
                      <a:headEnd type="none" w="med" len="med"/>
                      <a:tailEnd type="none" w="med" len="med"/>
                    </a:lnR>
                    <a:lnT>
                      <a:noFill/>
                    </a:lnT>
                    <a:lnB>
                      <a:noFill/>
                    </a:lnB>
                    <a:lnTlToBr>
                      <a:noFill/>
                    </a:lnTlToBr>
                    <a:lnBlToTr>
                      <a:noFill/>
                    </a:lnBlToTr>
                    <a:noFill/>
                  </a:tcPr>
                </a:tc>
              </a:tr>
              <a:tr h="290513">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zh-CN" sz="1800" b="1" i="0" u="none" strike="noStrike" cap="none" normalizeH="0" baseline="0" smtClean="0">
                        <a:ln>
                          <a:noFill/>
                        </a:ln>
                        <a:effectLst/>
                        <a:latin typeface="微软雅黑" panose="020B0503020204020204" pitchFamily="34" charset="-122"/>
                        <a:ea typeface="微软雅黑" panose="020B0503020204020204" pitchFamily="34" charset="-122"/>
                        <a:sym typeface="微软雅黑" panose="020B0503020204020204" pitchFamily="34" charset="-122"/>
                      </a:endParaRPr>
                    </a:p>
                  </a:txBody>
                  <a:tcPr marL="68581" marR="68581" marT="0" marB="0" anchor="ctr" horzOverflow="overflow">
                    <a:lnL w="12700" cap="flat" cmpd="sng" algn="ctr">
                      <a:solidFill>
                        <a:srgbClr val="7FBA00"/>
                      </a:solidFill>
                      <a:prstDash val="solid"/>
                      <a:round/>
                      <a:headEnd type="none" w="med" len="med"/>
                      <a:tailEnd type="none" w="med" len="med"/>
                    </a:lnL>
                    <a:lnR>
                      <a:noFill/>
                    </a:lnR>
                    <a:lnT>
                      <a:noFill/>
                    </a:lnT>
                    <a:lnB w="12700" cap="flat" cmpd="sng" algn="ctr">
                      <a:solidFill>
                        <a:srgbClr val="7FBA00"/>
                      </a:solidFill>
                      <a:prstDash val="solid"/>
                      <a:round/>
                      <a:headEnd type="none" w="med" len="med"/>
                      <a:tailEnd type="none" w="med" len="med"/>
                    </a:lnB>
                    <a:lnTlToBr>
                      <a:noFill/>
                    </a:lnTlToBr>
                    <a:lnBlToTr>
                      <a:noFill/>
                    </a:lnBlToTr>
                    <a:solidFill>
                      <a:srgbClr val="7FBA00"/>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CN" sz="1800" b="1" i="0" u="none" strike="noStrike" cap="none" normalizeH="0" baseline="0" smtClean="0">
                          <a:ln>
                            <a:noFill/>
                          </a:ln>
                          <a:effectLst/>
                          <a:latin typeface="微软雅黑" panose="020B0503020204020204" pitchFamily="34" charset="-122"/>
                          <a:ea typeface="微软雅黑" panose="020B0503020204020204" pitchFamily="34" charset="-122"/>
                          <a:sym typeface="微软雅黑" panose="020B0503020204020204" pitchFamily="34" charset="-122"/>
                        </a:rPr>
                        <a:t> </a:t>
                      </a:r>
                      <a:endParaRPr kumimoji="0" lang="zh-CN" altLang="en-US" sz="2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sym typeface="Calibri" panose="020F0502020204030204" pitchFamily="34" charset="0"/>
                      </a:endParaRPr>
                    </a:p>
                  </a:txBody>
                  <a:tcPr marL="68581" marR="68581" marT="0" marB="0" horzOverflow="overflow">
                    <a:lnL>
                      <a:noFill/>
                    </a:lnL>
                    <a:lnR>
                      <a:noFill/>
                    </a:lnR>
                    <a:lnT>
                      <a:noFill/>
                    </a:lnT>
                    <a:lnB w="12700" cap="flat" cmpd="sng" algn="ctr">
                      <a:solidFill>
                        <a:srgbClr val="7FBA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CN" sz="1800" b="1" i="0" u="none" strike="noStrike" cap="none" normalizeH="0" baseline="0" smtClean="0">
                          <a:ln>
                            <a:noFill/>
                          </a:ln>
                          <a:effectLst/>
                          <a:latin typeface="微软雅黑" panose="020B0503020204020204" pitchFamily="34" charset="-122"/>
                          <a:ea typeface="微软雅黑" panose="020B0503020204020204" pitchFamily="34" charset="-122"/>
                          <a:sym typeface="微软雅黑" panose="020B0503020204020204" pitchFamily="34" charset="-122"/>
                        </a:rPr>
                        <a:t> </a:t>
                      </a:r>
                      <a:endParaRPr kumimoji="0" lang="zh-CN" altLang="en-US" sz="2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sym typeface="Calibri" panose="020F0502020204030204" pitchFamily="34" charset="0"/>
                      </a:endParaRPr>
                    </a:p>
                  </a:txBody>
                  <a:tcPr marL="68581" marR="68581" marT="0" marB="0" horzOverflow="overflow">
                    <a:lnL>
                      <a:noFill/>
                    </a:lnL>
                    <a:lnR>
                      <a:noFill/>
                    </a:lnR>
                    <a:lnT>
                      <a:noFill/>
                    </a:lnT>
                    <a:lnB w="12700" cap="flat" cmpd="sng" algn="ctr">
                      <a:solidFill>
                        <a:srgbClr val="7FBA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CN" sz="1800" b="1" i="0" u="none" strike="noStrike" cap="none" normalizeH="0" baseline="0" smtClean="0">
                          <a:ln>
                            <a:noFill/>
                          </a:ln>
                          <a:effectLst/>
                          <a:latin typeface="微软雅黑" panose="020B0503020204020204" pitchFamily="34" charset="-122"/>
                          <a:ea typeface="微软雅黑" panose="020B0503020204020204" pitchFamily="34" charset="-122"/>
                          <a:sym typeface="微软雅黑" panose="020B0503020204020204" pitchFamily="34" charset="-122"/>
                        </a:rPr>
                        <a:t> </a:t>
                      </a:r>
                      <a:endParaRPr kumimoji="0" lang="zh-CN" altLang="en-US" sz="2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sym typeface="Calibri" panose="020F0502020204030204" pitchFamily="34" charset="0"/>
                      </a:endParaRPr>
                    </a:p>
                  </a:txBody>
                  <a:tcPr marL="68581" marR="68581" marT="0" marB="0" horzOverflow="overflow">
                    <a:lnL>
                      <a:noFill/>
                    </a:lnL>
                    <a:lnR w="12700" cap="flat" cmpd="sng" algn="ctr">
                      <a:solidFill>
                        <a:srgbClr val="7FBA00"/>
                      </a:solidFill>
                      <a:prstDash val="solid"/>
                      <a:round/>
                      <a:headEnd type="none" w="med" len="med"/>
                      <a:tailEnd type="none" w="med" len="med"/>
                    </a:lnR>
                    <a:lnT>
                      <a:noFill/>
                    </a:lnT>
                    <a:lnB w="12700" cap="flat" cmpd="sng" algn="ctr">
                      <a:solidFill>
                        <a:srgbClr val="7FBA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slow">
    <p:fade/>
  </p:transition>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37890" name="Rectangle 8"/>
          <p:cNvSpPr/>
          <p:nvPr/>
        </p:nvSpPr>
        <p:spPr>
          <a:xfrm>
            <a:off x="1128713" y="-9525"/>
            <a:ext cx="1871662" cy="974725"/>
          </a:xfrm>
          <a:prstGeom prst="rect">
            <a:avLst/>
          </a:prstGeom>
          <a:solidFill>
            <a:srgbClr val="7FBA00"/>
          </a:solidFill>
          <a:ln w="9525">
            <a:noFill/>
          </a:ln>
        </p:spPr>
        <p:txBody>
          <a:bodyPr lIns="91436" tIns="45718" rIns="91436" bIns="45718" anchor="ctr"/>
          <a:p>
            <a:endParaRPr lang="zh-CN" altLang="zh-CN" sz="2200" dirty="0">
              <a:solidFill>
                <a:srgbClr val="FFFFFF"/>
              </a:solidFill>
              <a:latin typeface="Calibri" panose="020F0502020204030204" pitchFamily="34" charset="0"/>
              <a:sym typeface="Calibri" panose="020F0502020204030204" pitchFamily="34" charset="0"/>
            </a:endParaRPr>
          </a:p>
        </p:txBody>
      </p:sp>
      <p:sp>
        <p:nvSpPr>
          <p:cNvPr id="37891" name="TextBox 15"/>
          <p:cNvSpPr/>
          <p:nvPr/>
        </p:nvSpPr>
        <p:spPr>
          <a:xfrm>
            <a:off x="11091863" y="6330950"/>
            <a:ext cx="844550" cy="338138"/>
          </a:xfrm>
          <a:prstGeom prst="rect">
            <a:avLst/>
          </a:prstGeom>
          <a:noFill/>
          <a:ln w="9525">
            <a:noFill/>
          </a:ln>
        </p:spPr>
        <p:txBody>
          <a:bodyPr wrap="none">
            <a:spAutoFit/>
          </a:bodyPr>
          <a:p>
            <a:r>
              <a:rPr lang="zh-CN" altLang="zh-CN" sz="1600" dirty="0">
                <a:solidFill>
                  <a:srgbClr val="BFBFBF"/>
                </a:solidFill>
                <a:latin typeface="Calibri" panose="020F0502020204030204" pitchFamily="34" charset="0"/>
                <a:sym typeface="Calibri" panose="020F0502020204030204" pitchFamily="34" charset="0"/>
              </a:rPr>
              <a:t>—  </a:t>
            </a:r>
            <a:r>
              <a:rPr lang="zh-CN" altLang="zh-CN" sz="1600" dirty="0">
                <a:solidFill>
                  <a:srgbClr val="BFBFBF"/>
                </a:solidFill>
                <a:latin typeface="Calibri" panose="020F0502020204030204" pitchFamily="34" charset="0"/>
                <a:sym typeface="宋体" panose="02010600030101010101" pitchFamily="2" charset="-122"/>
              </a:rPr>
              <a:t>* </a:t>
            </a:r>
            <a:r>
              <a:rPr lang="zh-CN" altLang="zh-CN" sz="1600" dirty="0">
                <a:solidFill>
                  <a:srgbClr val="BFBFBF"/>
                </a:solidFill>
                <a:latin typeface="Calibri" panose="020F0502020204030204" pitchFamily="34" charset="0"/>
                <a:sym typeface="Calibri" panose="020F0502020204030204" pitchFamily="34" charset="0"/>
              </a:rPr>
              <a:t>—</a:t>
            </a:r>
            <a:r>
              <a:rPr lang="zh-CN" altLang="zh-CN" sz="1600" dirty="0">
                <a:solidFill>
                  <a:srgbClr val="BFBFBF"/>
                </a:solidFill>
                <a:latin typeface="Calibri" panose="020F0502020204030204" pitchFamily="34" charset="0"/>
                <a:sym typeface="宋体" panose="02010600030101010101" pitchFamily="2" charset="-122"/>
              </a:rPr>
              <a:t> </a:t>
            </a:r>
            <a:endParaRPr lang="zh-CN" altLang="zh-CN" dirty="0">
              <a:latin typeface="Arial" panose="020B0604020202020204" pitchFamily="34" charset="0"/>
            </a:endParaRPr>
          </a:p>
        </p:txBody>
      </p:sp>
      <p:sp>
        <p:nvSpPr>
          <p:cNvPr id="37892" name="TextBox 12"/>
          <p:cNvSpPr/>
          <p:nvPr/>
        </p:nvSpPr>
        <p:spPr>
          <a:xfrm>
            <a:off x="11106150" y="476250"/>
            <a:ext cx="895350" cy="369888"/>
          </a:xfrm>
          <a:prstGeom prst="rect">
            <a:avLst/>
          </a:prstGeom>
          <a:noFill/>
          <a:ln w="9525">
            <a:noFill/>
          </a:ln>
        </p:spPr>
        <p:txBody>
          <a:bodyPr>
            <a:spAutoFit/>
          </a:bodyPr>
          <a:p>
            <a:r>
              <a:rPr lang="zh-CN" altLang="zh-CN" dirty="0">
                <a:solidFill>
                  <a:srgbClr val="D8D8D8"/>
                </a:solidFill>
                <a:latin typeface="Broadway" pitchFamily="82" charset="0"/>
                <a:ea typeface="楷体" panose="02010609060101010101" pitchFamily="49" charset="-122"/>
                <a:sym typeface="经典繁仿黑" pitchFamily="1" charset="-122"/>
              </a:rPr>
              <a:t>LOGO</a:t>
            </a:r>
            <a:endParaRPr lang="zh-CN" altLang="zh-CN" dirty="0">
              <a:latin typeface="Arial" panose="020B0604020202020204" pitchFamily="34" charset="0"/>
            </a:endParaRPr>
          </a:p>
        </p:txBody>
      </p:sp>
      <p:sp>
        <p:nvSpPr>
          <p:cNvPr id="37893" name="TextBox 3"/>
          <p:cNvSpPr/>
          <p:nvPr/>
        </p:nvSpPr>
        <p:spPr>
          <a:xfrm>
            <a:off x="1128713" y="396875"/>
            <a:ext cx="1871662" cy="584200"/>
          </a:xfrm>
          <a:prstGeom prst="rect">
            <a:avLst/>
          </a:prstGeom>
          <a:noFill/>
          <a:ln w="9525">
            <a:noFill/>
          </a:ln>
        </p:spPr>
        <p:txBody>
          <a:bodyPr>
            <a:spAutoFit/>
          </a:bodyPr>
          <a:p>
            <a:r>
              <a:rPr lang="zh-CN" altLang="zh-CN" sz="32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标准化</a:t>
            </a:r>
            <a:endParaRPr lang="zh-CN" altLang="zh-CN" dirty="0">
              <a:latin typeface="Arial" panose="020B0604020202020204" pitchFamily="34" charset="0"/>
            </a:endParaRPr>
          </a:p>
        </p:txBody>
      </p:sp>
      <p:pic>
        <p:nvPicPr>
          <p:cNvPr id="37894" name="Picture 8">
            <a:hlinkClick r:id="" action="ppaction://hlinkshowjump?jump=nextslide"/>
          </p:cNvPr>
          <p:cNvPicPr>
            <a:picLocks noChangeAspect="1"/>
          </p:cNvPicPr>
          <p:nvPr/>
        </p:nvPicPr>
        <p:blipFill>
          <a:blip r:embed="rId2"/>
          <a:srcRect l="-1076" t="-1851"/>
          <a:stretch>
            <a:fillRect/>
          </a:stretch>
        </p:blipFill>
        <p:spPr>
          <a:xfrm>
            <a:off x="150813" y="80963"/>
            <a:ext cx="785812" cy="792162"/>
          </a:xfrm>
          <a:prstGeom prst="rect">
            <a:avLst/>
          </a:prstGeom>
          <a:noFill/>
          <a:ln w="9525">
            <a:noFill/>
          </a:ln>
        </p:spPr>
      </p:pic>
      <p:pic>
        <p:nvPicPr>
          <p:cNvPr id="37895" name="Picture 8">
            <a:hlinkClick r:id="" action="ppaction://hlinkshowjump?jump=previousslide"/>
          </p:cNvPr>
          <p:cNvPicPr/>
          <p:nvPr/>
        </p:nvPicPr>
        <p:blipFill>
          <a:blip r:embed="rId3"/>
          <a:srcRect r="-1076"/>
          <a:stretch>
            <a:fillRect/>
          </a:stretch>
        </p:blipFill>
        <p:spPr>
          <a:xfrm>
            <a:off x="274638" y="6200775"/>
            <a:ext cx="468312" cy="468313"/>
          </a:xfrm>
          <a:prstGeom prst="rect">
            <a:avLst/>
          </a:prstGeom>
          <a:noFill/>
          <a:ln w="9525">
            <a:noFill/>
          </a:ln>
        </p:spPr>
      </p:pic>
      <p:sp>
        <p:nvSpPr>
          <p:cNvPr id="37896" name="文本框 26"/>
          <p:cNvSpPr/>
          <p:nvPr/>
        </p:nvSpPr>
        <p:spPr>
          <a:xfrm>
            <a:off x="1128713" y="117475"/>
            <a:ext cx="1871662" cy="338138"/>
          </a:xfrm>
          <a:prstGeom prst="rect">
            <a:avLst/>
          </a:prstGeom>
          <a:noFill/>
          <a:ln w="9525">
            <a:noFill/>
          </a:ln>
        </p:spPr>
        <p:txBody>
          <a:bodyPr>
            <a:spAutoFit/>
          </a:bodyPr>
          <a:p>
            <a:r>
              <a:rPr lang="zh-CN" altLang="zh-CN"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第二章</a:t>
            </a:r>
            <a:endParaRPr lang="zh-CN" altLang="zh-CN" dirty="0">
              <a:latin typeface="Arial" panose="020B0604020202020204" pitchFamily="34" charset="0"/>
            </a:endParaRPr>
          </a:p>
        </p:txBody>
      </p:sp>
      <p:sp>
        <p:nvSpPr>
          <p:cNvPr id="37897" name="矩形 27"/>
          <p:cNvSpPr/>
          <p:nvPr/>
        </p:nvSpPr>
        <p:spPr>
          <a:xfrm>
            <a:off x="1128713" y="1052513"/>
            <a:ext cx="11066462" cy="98425"/>
          </a:xfrm>
          <a:prstGeom prst="rect">
            <a:avLst/>
          </a:prstGeom>
          <a:solidFill>
            <a:srgbClr val="7FBA00"/>
          </a:solidFill>
          <a:ln w="9525">
            <a:noFill/>
          </a:ln>
        </p:spPr>
        <p:txBody>
          <a:bodyPr lIns="91436" tIns="45718" rIns="91436" bIns="45718" anchor="ctr"/>
          <a:p>
            <a:endParaRPr lang="zh-CN" altLang="zh-CN" sz="2200" dirty="0">
              <a:solidFill>
                <a:srgbClr val="FFFFFF"/>
              </a:solidFill>
              <a:latin typeface="宋体" panose="02010600030101010101" pitchFamily="2" charset="-122"/>
              <a:sym typeface="宋体" panose="02010600030101010101" pitchFamily="2" charset="-122"/>
            </a:endParaRPr>
          </a:p>
        </p:txBody>
      </p:sp>
      <p:sp>
        <p:nvSpPr>
          <p:cNvPr id="37898" name="矩形 10"/>
          <p:cNvSpPr/>
          <p:nvPr/>
        </p:nvSpPr>
        <p:spPr>
          <a:xfrm>
            <a:off x="3505200" y="620713"/>
            <a:ext cx="3479800" cy="349250"/>
          </a:xfrm>
          <a:prstGeom prst="rect">
            <a:avLst/>
          </a:prstGeom>
          <a:noFill/>
          <a:ln w="9525">
            <a:noFill/>
          </a:ln>
        </p:spPr>
        <p:txBody>
          <a:bodyPr tIns="36000" bIns="36000">
            <a:spAutoFit/>
          </a:bodyPr>
          <a:p>
            <a:r>
              <a:rPr lang="zh-CN" altLang="zh-CN"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第四节   岗位工作手册</a:t>
            </a:r>
            <a:endParaRPr lang="zh-CN" altLang="zh-CN" dirty="0">
              <a:latin typeface="Arial" panose="020B0604020202020204" pitchFamily="34" charset="0"/>
            </a:endParaRPr>
          </a:p>
        </p:txBody>
      </p:sp>
      <p:sp>
        <p:nvSpPr>
          <p:cNvPr id="37899" name="Title Tile"/>
          <p:cNvSpPr/>
          <p:nvPr/>
        </p:nvSpPr>
        <p:spPr>
          <a:xfrm>
            <a:off x="3211513" y="2955925"/>
            <a:ext cx="7997825" cy="2116138"/>
          </a:xfrm>
          <a:prstGeom prst="rect">
            <a:avLst/>
          </a:prstGeom>
          <a:solidFill>
            <a:srgbClr val="FFFFFF"/>
          </a:solidFill>
          <a:ln w="9525">
            <a:noFill/>
          </a:ln>
        </p:spPr>
        <p:txBody>
          <a:bodyPr lIns="68547" tIns="34274" rIns="68547" bIns="34274" anchor="ctr"/>
          <a:p>
            <a:pPr algn="ctr"/>
            <a:endParaRPr lang="zh-CN" altLang="zh-CN" sz="1700" b="1" i="1" dirty="0">
              <a:solidFill>
                <a:srgbClr val="FFFFFF"/>
              </a:solidFill>
              <a:latin typeface="Segoe UI" panose="020B0502040204020203" pitchFamily="34" charset="0"/>
              <a:ea typeface="Segoe UI" panose="020B0502040204020203" pitchFamily="34" charset="0"/>
              <a:sym typeface="Segoe UI" panose="020B0502040204020203" pitchFamily="34" charset="0"/>
            </a:endParaRPr>
          </a:p>
        </p:txBody>
      </p:sp>
      <p:sp>
        <p:nvSpPr>
          <p:cNvPr id="37900" name="Arrow Bar"/>
          <p:cNvSpPr/>
          <p:nvPr/>
        </p:nvSpPr>
        <p:spPr>
          <a:xfrm>
            <a:off x="3211513" y="1700213"/>
            <a:ext cx="7997825" cy="1125537"/>
          </a:xfrm>
          <a:prstGeom prst="rect">
            <a:avLst/>
          </a:prstGeom>
          <a:solidFill>
            <a:srgbClr val="7FBA00"/>
          </a:solidFill>
          <a:ln w="9525">
            <a:noFill/>
          </a:ln>
        </p:spPr>
        <p:txBody>
          <a:bodyPr lIns="68547" tIns="34274" rIns="68547" bIns="34274" anchor="ctr"/>
          <a:p>
            <a:pPr algn="ctr"/>
            <a:endParaRPr lang="zh-CN" altLang="zh-CN" sz="1700" b="1" i="1" dirty="0">
              <a:solidFill>
                <a:srgbClr val="FFFFFF"/>
              </a:solidFill>
              <a:latin typeface="Segoe UI" panose="020B0502040204020203" pitchFamily="34" charset="0"/>
              <a:ea typeface="Segoe UI" panose="020B0502040204020203" pitchFamily="34" charset="0"/>
              <a:sym typeface="Segoe UI" panose="020B0502040204020203" pitchFamily="34" charset="0"/>
            </a:endParaRPr>
          </a:p>
        </p:txBody>
      </p:sp>
      <p:sp>
        <p:nvSpPr>
          <p:cNvPr id="37901" name="Text Placeholder 6"/>
          <p:cNvSpPr/>
          <p:nvPr/>
        </p:nvSpPr>
        <p:spPr>
          <a:xfrm>
            <a:off x="3360738" y="1755775"/>
            <a:ext cx="2057400" cy="1033463"/>
          </a:xfrm>
          <a:prstGeom prst="rect">
            <a:avLst/>
          </a:prstGeom>
          <a:noFill/>
          <a:ln w="9525">
            <a:noFill/>
          </a:ln>
        </p:spPr>
        <p:txBody>
          <a:bodyPr lIns="0" tIns="0" rIns="0" bIns="0" anchor="ctr"/>
          <a:p>
            <a:r>
              <a:rPr lang="zh-CN" altLang="en-US" sz="36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督察要点</a:t>
            </a:r>
            <a:endParaRPr lang="zh-CN" altLang="en-US" dirty="0">
              <a:latin typeface="Arial" panose="020B0604020202020204" pitchFamily="34" charset="0"/>
            </a:endParaRPr>
          </a:p>
        </p:txBody>
      </p:sp>
      <p:sp>
        <p:nvSpPr>
          <p:cNvPr id="37902" name="Circle Arrow"/>
          <p:cNvSpPr>
            <a:spLocks noEditPoints="1"/>
          </p:cNvSpPr>
          <p:nvPr/>
        </p:nvSpPr>
        <p:spPr>
          <a:xfrm rot="5400000">
            <a:off x="10291763" y="1970088"/>
            <a:ext cx="630237" cy="630237"/>
          </a:xfrm>
          <a:custGeom>
            <a:avLst/>
            <a:gdLst/>
            <a:ahLst/>
            <a:cxnLst/>
            <a:pathLst/>
          </a:custGeom>
          <a:solidFill>
            <a:srgbClr val="FFFFFF">
              <a:alpha val="100000"/>
            </a:srgbClr>
          </a:solidFill>
          <a:ln w="9525">
            <a:noFill/>
          </a:ln>
        </p:spPr>
        <p:txBody>
          <a:bodyPr/>
          <a:p>
            <a:endParaRPr lang="zh-CN" altLang="en-US"/>
          </a:p>
        </p:txBody>
      </p:sp>
      <p:sp>
        <p:nvSpPr>
          <p:cNvPr id="37903" name="TechEd Tile"/>
          <p:cNvSpPr/>
          <p:nvPr/>
        </p:nvSpPr>
        <p:spPr>
          <a:xfrm>
            <a:off x="1135063" y="1700213"/>
            <a:ext cx="1865312" cy="1125537"/>
          </a:xfrm>
          <a:prstGeom prst="rect">
            <a:avLst/>
          </a:prstGeom>
          <a:solidFill>
            <a:srgbClr val="FFFFFF"/>
          </a:solidFill>
          <a:ln w="9525">
            <a:noFill/>
          </a:ln>
        </p:spPr>
        <p:txBody>
          <a:bodyPr lIns="68547" tIns="34274" rIns="68547" bIns="34274" anchor="ctr"/>
          <a:p>
            <a:pPr algn="ctr"/>
            <a:endParaRPr lang="zh-CN" altLang="zh-CN" sz="1700" b="1" i="1" dirty="0">
              <a:solidFill>
                <a:srgbClr val="FFFFFF"/>
              </a:solidFill>
              <a:latin typeface="Segoe UI" panose="020B0502040204020203" pitchFamily="34" charset="0"/>
              <a:ea typeface="Segoe UI" panose="020B0502040204020203" pitchFamily="34" charset="0"/>
              <a:sym typeface="Segoe UI" panose="020B0502040204020203" pitchFamily="34" charset="0"/>
            </a:endParaRPr>
          </a:p>
        </p:txBody>
      </p:sp>
      <p:sp>
        <p:nvSpPr>
          <p:cNvPr id="37904" name="Rectangle 19"/>
          <p:cNvSpPr/>
          <p:nvPr/>
        </p:nvSpPr>
        <p:spPr>
          <a:xfrm>
            <a:off x="1135063" y="2952750"/>
            <a:ext cx="1865312" cy="2119313"/>
          </a:xfrm>
          <a:prstGeom prst="rect">
            <a:avLst/>
          </a:prstGeom>
          <a:solidFill>
            <a:srgbClr val="7FBA00"/>
          </a:solidFill>
          <a:ln w="9525">
            <a:noFill/>
          </a:ln>
        </p:spPr>
        <p:txBody>
          <a:bodyPr lIns="91436" tIns="45718" rIns="91436" bIns="45718" anchor="ctr"/>
          <a:p>
            <a:pPr algn="ctr"/>
            <a:endParaRPr lang="zh-CN" altLang="zh-CN" sz="1700" b="1" i="1" dirty="0">
              <a:solidFill>
                <a:srgbClr val="FFFFFF"/>
              </a:solidFill>
              <a:latin typeface="Segoe UI" panose="020B0502040204020203" pitchFamily="34" charset="0"/>
              <a:ea typeface="Segoe UI" panose="020B0502040204020203" pitchFamily="34" charset="0"/>
              <a:sym typeface="Segoe UI" panose="020B0502040204020203" pitchFamily="34" charset="0"/>
            </a:endParaRPr>
          </a:p>
        </p:txBody>
      </p:sp>
      <p:sp>
        <p:nvSpPr>
          <p:cNvPr id="37905" name="Text Placeholder 6"/>
          <p:cNvSpPr/>
          <p:nvPr/>
        </p:nvSpPr>
        <p:spPr>
          <a:xfrm>
            <a:off x="1344613" y="1768475"/>
            <a:ext cx="1539875" cy="1033463"/>
          </a:xfrm>
          <a:prstGeom prst="rect">
            <a:avLst/>
          </a:prstGeom>
          <a:noFill/>
          <a:ln w="9525">
            <a:noFill/>
          </a:ln>
        </p:spPr>
        <p:txBody>
          <a:bodyPr lIns="0" tIns="0" rIns="0" bIns="0" anchor="ctr"/>
          <a:p>
            <a:pPr>
              <a:lnSpc>
                <a:spcPct val="90000"/>
              </a:lnSpc>
              <a:buSzPct val="90000"/>
            </a:pPr>
            <a:r>
              <a:rPr lang="zh-CN" altLang="en-US" sz="3600" b="1" i="1" dirty="0">
                <a:solidFill>
                  <a:srgbClr val="7FBA00"/>
                </a:solidFill>
                <a:latin typeface="微软雅黑" panose="020B0503020204020204" pitchFamily="34" charset="-122"/>
                <a:ea typeface="微软雅黑" panose="020B0503020204020204" pitchFamily="34" charset="-122"/>
                <a:sym typeface="微软雅黑" panose="020B0503020204020204" pitchFamily="34" charset="-122"/>
              </a:rPr>
              <a:t>内容五</a:t>
            </a:r>
            <a:endParaRPr lang="en-US" altLang="zh-CN" dirty="0">
              <a:latin typeface="Arial" panose="020B0604020202020204" pitchFamily="34" charset="0"/>
            </a:endParaRPr>
          </a:p>
        </p:txBody>
      </p:sp>
      <p:sp>
        <p:nvSpPr>
          <p:cNvPr id="37906" name="Text Box 44"/>
          <p:cNvSpPr/>
          <p:nvPr/>
        </p:nvSpPr>
        <p:spPr>
          <a:xfrm>
            <a:off x="5418138" y="1878013"/>
            <a:ext cx="4783137" cy="646112"/>
          </a:xfrm>
          <a:prstGeom prst="rect">
            <a:avLst/>
          </a:prstGeom>
          <a:noFill/>
          <a:ln w="9525">
            <a:noFill/>
          </a:ln>
        </p:spPr>
        <p:txBody>
          <a:bodyPr>
            <a:spAutoFit/>
          </a:bodyPr>
          <a:p>
            <a:r>
              <a:rPr lang="zh-CN" altLang="en-US" dirty="0">
                <a:solidFill>
                  <a:schemeClr val="bg1"/>
                </a:solidFill>
                <a:latin typeface="Calibri" panose="020F0502020204030204" pitchFamily="34" charset="0"/>
                <a:sym typeface="宋体" panose="02010600030101010101" pitchFamily="2" charset="-122"/>
              </a:rPr>
              <a:t>督查要点是对该岗位工作的需监督检查的重要部分提炼出具体的督查点。参考表格如下：</a:t>
            </a:r>
            <a:endParaRPr lang="en-US" altLang="zh-CN" dirty="0">
              <a:latin typeface="Arial" panose="020B0604020202020204" pitchFamily="34" charset="0"/>
            </a:endParaRPr>
          </a:p>
        </p:txBody>
      </p:sp>
      <p:graphicFrame>
        <p:nvGraphicFramePr>
          <p:cNvPr id="39955" name="表格 16"/>
          <p:cNvGraphicFramePr>
            <a:graphicFrameLocks noGrp="1"/>
          </p:cNvGraphicFramePr>
          <p:nvPr/>
        </p:nvGraphicFramePr>
        <p:xfrm>
          <a:off x="3433763" y="3076575"/>
          <a:ext cx="7561263" cy="1793875"/>
        </p:xfrm>
        <a:graphic>
          <a:graphicData uri="http://schemas.openxmlformats.org/drawingml/2006/table">
            <a:tbl>
              <a:tblPr/>
              <a:tblGrid>
                <a:gridCol w="1133475"/>
                <a:gridCol w="1387475"/>
                <a:gridCol w="1223963"/>
                <a:gridCol w="2697163"/>
                <a:gridCol w="1119187"/>
              </a:tblGrid>
              <a:tr h="635000">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800" b="1" i="0" u="none" strike="noStrike" cap="none" normalizeH="0" baseline="0" smtClean="0">
                          <a:ln>
                            <a:noFill/>
                          </a:ln>
                          <a:effectLst/>
                          <a:latin typeface="微软雅黑" panose="020B0503020204020204" pitchFamily="34" charset="-122"/>
                          <a:ea typeface="微软雅黑" panose="020B0503020204020204" pitchFamily="34" charset="-122"/>
                          <a:sym typeface="微软雅黑" panose="020B0503020204020204" pitchFamily="34" charset="-122"/>
                        </a:rPr>
                        <a:t>序号</a:t>
                      </a:r>
                      <a:endParaRPr kumimoji="0" lang="zh-CN" altLang="en-US" sz="2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sym typeface="Calibri" panose="020F0502020204030204" pitchFamily="34" charset="0"/>
                      </a:endParaRPr>
                    </a:p>
                  </a:txBody>
                  <a:tcPr marL="68581" marR="68581" marT="0" marB="0" anchor="ctr" horzOverflow="overflow">
                    <a:lnL w="12700" cap="flat" cmpd="sng" algn="ctr">
                      <a:solidFill>
                        <a:srgbClr val="7FBA00"/>
                      </a:solidFill>
                      <a:prstDash val="solid"/>
                      <a:round/>
                      <a:headEnd type="none" w="med" len="med"/>
                      <a:tailEnd type="none" w="med" len="med"/>
                    </a:lnL>
                    <a:lnR>
                      <a:noFill/>
                    </a:lnR>
                    <a:lnT w="12700" cap="flat" cmpd="sng" algn="ctr">
                      <a:solidFill>
                        <a:srgbClr val="7FBA00"/>
                      </a:solidFill>
                      <a:prstDash val="solid"/>
                      <a:round/>
                      <a:headEnd type="none" w="med" len="med"/>
                      <a:tailEnd type="none" w="med" len="med"/>
                    </a:lnT>
                    <a:lnB>
                      <a:noFill/>
                    </a:lnB>
                    <a:lnTlToBr>
                      <a:noFill/>
                    </a:lnTlToBr>
                    <a:lnBlToTr>
                      <a:noFill/>
                    </a:lnBlToTr>
                    <a:solidFill>
                      <a:srgbClr val="7FBA00"/>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800" b="1" i="0" u="none" strike="noStrike" cap="none" normalizeH="0" baseline="0" smtClean="0">
                          <a:ln>
                            <a:noFill/>
                          </a:ln>
                          <a:effectLst/>
                          <a:latin typeface="微软雅黑" panose="020B0503020204020204" pitchFamily="34" charset="-122"/>
                          <a:ea typeface="微软雅黑" panose="020B0503020204020204" pitchFamily="34" charset="-122"/>
                          <a:sym typeface="微软雅黑" panose="020B0503020204020204" pitchFamily="34" charset="-122"/>
                        </a:rPr>
                        <a:t>督查要点</a:t>
                      </a:r>
                      <a:endParaRPr kumimoji="0" lang="zh-CN" altLang="en-US" sz="2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sym typeface="Calibri" panose="020F0502020204030204" pitchFamily="34" charset="0"/>
                      </a:endParaRPr>
                    </a:p>
                  </a:txBody>
                  <a:tcPr marL="68581" marR="68581" marT="0" marB="0" anchor="ctr" horzOverflow="overflow">
                    <a:lnL>
                      <a:noFill/>
                    </a:lnL>
                    <a:lnR>
                      <a:noFill/>
                    </a:lnR>
                    <a:lnT w="12700" cap="flat" cmpd="sng" algn="ctr">
                      <a:solidFill>
                        <a:srgbClr val="7FBA00"/>
                      </a:solidFill>
                      <a:prstDash val="solid"/>
                      <a:round/>
                      <a:headEnd type="none" w="med" len="med"/>
                      <a:tailEnd type="none" w="med" len="med"/>
                    </a:lnT>
                    <a:lnB>
                      <a:noFill/>
                    </a:lnB>
                    <a:lnTlToBr>
                      <a:noFill/>
                    </a:lnTlToBr>
                    <a:lnBlToTr>
                      <a:noFill/>
                    </a:lnBlToTr>
                    <a:solidFill>
                      <a:srgbClr val="7FBA00"/>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800" b="1" i="0" u="none" strike="noStrike" cap="none" normalizeH="0" baseline="0" smtClean="0">
                          <a:ln>
                            <a:noFill/>
                          </a:ln>
                          <a:effectLst/>
                          <a:latin typeface="微软雅黑" panose="020B0503020204020204" pitchFamily="34" charset="-122"/>
                          <a:ea typeface="微软雅黑" panose="020B0503020204020204" pitchFamily="34" charset="-122"/>
                          <a:sym typeface="微软雅黑" panose="020B0503020204020204" pitchFamily="34" charset="-122"/>
                        </a:rPr>
                        <a:t>督查频率</a:t>
                      </a:r>
                      <a:endParaRPr kumimoji="0" lang="zh-CN" altLang="en-US" sz="2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sym typeface="Calibri" panose="020F0502020204030204" pitchFamily="34" charset="0"/>
                      </a:endParaRPr>
                    </a:p>
                  </a:txBody>
                  <a:tcPr marL="68581" marR="68581" marT="0" marB="0" anchor="ctr" horzOverflow="overflow">
                    <a:lnL>
                      <a:noFill/>
                    </a:lnL>
                    <a:lnR>
                      <a:noFill/>
                    </a:lnR>
                    <a:lnT w="12700" cap="flat" cmpd="sng" algn="ctr">
                      <a:solidFill>
                        <a:srgbClr val="7FBA00"/>
                      </a:solidFill>
                      <a:prstDash val="solid"/>
                      <a:round/>
                      <a:headEnd type="none" w="med" len="med"/>
                      <a:tailEnd type="none" w="med" len="med"/>
                    </a:lnT>
                    <a:lnB>
                      <a:noFill/>
                    </a:lnB>
                    <a:lnTlToBr>
                      <a:noFill/>
                    </a:lnTlToBr>
                    <a:lnBlToTr>
                      <a:noFill/>
                    </a:lnBlToTr>
                    <a:solidFill>
                      <a:srgbClr val="7FBA00"/>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800" b="1" i="0" u="none" strike="noStrike" cap="none" normalizeH="0" baseline="0" smtClean="0">
                          <a:ln>
                            <a:noFill/>
                          </a:ln>
                          <a:effectLst/>
                          <a:latin typeface="微软雅黑" panose="020B0503020204020204" pitchFamily="34" charset="-122"/>
                          <a:ea typeface="微软雅黑" panose="020B0503020204020204" pitchFamily="34" charset="-122"/>
                          <a:sym typeface="微软雅黑" panose="020B0503020204020204" pitchFamily="34" charset="-122"/>
                        </a:rPr>
                        <a:t>要求工作标准</a:t>
                      </a:r>
                      <a:endParaRPr kumimoji="0" lang="zh-CN" altLang="en-US" sz="2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sym typeface="Calibri" panose="020F0502020204030204" pitchFamily="34" charset="0"/>
                      </a:endParaRPr>
                    </a:p>
                  </a:txBody>
                  <a:tcPr marL="68581" marR="68581" marT="0" marB="0" anchor="ctr" horzOverflow="overflow">
                    <a:lnL>
                      <a:noFill/>
                    </a:lnL>
                    <a:lnR>
                      <a:noFill/>
                    </a:lnR>
                    <a:lnT w="12700" cap="flat" cmpd="sng" algn="ctr">
                      <a:solidFill>
                        <a:srgbClr val="7FBA00"/>
                      </a:solidFill>
                      <a:prstDash val="solid"/>
                      <a:round/>
                      <a:headEnd type="none" w="med" len="med"/>
                      <a:tailEnd type="none" w="med" len="med"/>
                    </a:lnT>
                    <a:lnB>
                      <a:noFill/>
                    </a:lnB>
                    <a:lnTlToBr>
                      <a:noFill/>
                    </a:lnTlToBr>
                    <a:lnBlToTr>
                      <a:noFill/>
                    </a:lnBlToTr>
                    <a:solidFill>
                      <a:srgbClr val="7FBA00"/>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800" b="1" i="0" u="none" strike="noStrike" cap="none" normalizeH="0" baseline="0" smtClean="0">
                          <a:ln>
                            <a:noFill/>
                          </a:ln>
                          <a:effectLst/>
                          <a:latin typeface="微软雅黑" panose="020B0503020204020204" pitchFamily="34" charset="-122"/>
                          <a:ea typeface="微软雅黑" panose="020B0503020204020204" pitchFamily="34" charset="-122"/>
                          <a:sym typeface="微软雅黑" panose="020B0503020204020204" pitchFamily="34" charset="-122"/>
                        </a:rPr>
                        <a:t>备注</a:t>
                      </a:r>
                      <a:endParaRPr kumimoji="0" lang="zh-CN" altLang="en-US" sz="2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sym typeface="Calibri" panose="020F0502020204030204" pitchFamily="34" charset="0"/>
                      </a:endParaRPr>
                    </a:p>
                  </a:txBody>
                  <a:tcPr marL="68581" marR="68581" marT="0" marB="0" anchor="ctr" horzOverflow="overflow">
                    <a:lnL>
                      <a:noFill/>
                    </a:lnL>
                    <a:lnR w="12700" cap="flat" cmpd="sng" algn="ctr">
                      <a:solidFill>
                        <a:srgbClr val="7FBA00"/>
                      </a:solidFill>
                      <a:prstDash val="solid"/>
                      <a:round/>
                      <a:headEnd type="none" w="med" len="med"/>
                      <a:tailEnd type="none" w="med" len="med"/>
                    </a:lnR>
                    <a:lnT w="12700" cap="flat" cmpd="sng" algn="ctr">
                      <a:solidFill>
                        <a:srgbClr val="7FBA00"/>
                      </a:solidFill>
                      <a:prstDash val="solid"/>
                      <a:round/>
                      <a:headEnd type="none" w="med" len="med"/>
                      <a:tailEnd type="none" w="med" len="med"/>
                    </a:lnT>
                    <a:lnB>
                      <a:noFill/>
                    </a:lnB>
                    <a:lnTlToBr>
                      <a:noFill/>
                    </a:lnTlToBr>
                    <a:lnBlToTr>
                      <a:noFill/>
                    </a:lnBlToTr>
                    <a:solidFill>
                      <a:srgbClr val="7FBA00"/>
                    </a:solidFill>
                  </a:tcPr>
                </a:tc>
              </a:tr>
              <a:tr h="288925">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zh-CN" sz="1800" b="1" i="0" u="none" strike="noStrike" cap="none" normalizeH="0" baseline="0" smtClean="0">
                        <a:ln>
                          <a:noFill/>
                        </a:ln>
                        <a:effectLst/>
                        <a:latin typeface="微软雅黑" panose="020B0503020204020204" pitchFamily="34" charset="-122"/>
                        <a:ea typeface="微软雅黑" panose="020B0503020204020204" pitchFamily="34" charset="-122"/>
                        <a:sym typeface="微软雅黑" panose="020B0503020204020204" pitchFamily="34" charset="-122"/>
                      </a:endParaRPr>
                    </a:p>
                  </a:txBody>
                  <a:tcPr marL="68581" marR="68581" marT="0" marB="0" anchor="ctr" horzOverflow="overflow">
                    <a:lnL w="12700" cap="flat" cmpd="sng" algn="ctr">
                      <a:solidFill>
                        <a:srgbClr val="7FBA00"/>
                      </a:solidFill>
                      <a:prstDash val="solid"/>
                      <a:round/>
                      <a:headEnd type="none" w="med" len="med"/>
                      <a:tailEnd type="none" w="med" len="med"/>
                    </a:lnL>
                    <a:lnR>
                      <a:noFill/>
                    </a:lnR>
                    <a:lnT>
                      <a:noFill/>
                    </a:lnT>
                    <a:lnB>
                      <a:noFill/>
                    </a:lnB>
                    <a:lnTlToBr>
                      <a:noFill/>
                    </a:lnTlToBr>
                    <a:lnBlToTr>
                      <a:noFill/>
                    </a:lnBlToTr>
                    <a:solidFill>
                      <a:srgbClr val="7FBA00"/>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zh-CN" sz="1800" b="1" i="0" u="none" strike="noStrike" cap="none" normalizeH="0" baseline="0" smtClean="0">
                        <a:ln>
                          <a:noFill/>
                        </a:ln>
                        <a:effectLst/>
                        <a:latin typeface="微软雅黑" panose="020B0503020204020204" pitchFamily="34" charset="-122"/>
                        <a:ea typeface="微软雅黑" panose="020B0503020204020204" pitchFamily="34" charset="-122"/>
                        <a:sym typeface="微软雅黑" panose="020B0503020204020204" pitchFamily="34" charset="-122"/>
                      </a:endParaRPr>
                    </a:p>
                  </a:txBody>
                  <a:tcPr marL="68581" marR="68581" marT="0" marB="0" horzOverflow="overflow">
                    <a:lnL>
                      <a:noFill/>
                    </a:lnL>
                    <a:lnR>
                      <a:noFill/>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CN" sz="1800" b="1" i="0" u="none" strike="noStrike" cap="none" normalizeH="0" baseline="0" smtClean="0">
                          <a:ln>
                            <a:noFill/>
                          </a:ln>
                          <a:effectLst/>
                          <a:latin typeface="微软雅黑" panose="020B0503020204020204" pitchFamily="34" charset="-122"/>
                          <a:ea typeface="微软雅黑" panose="020B0503020204020204" pitchFamily="34" charset="-122"/>
                          <a:sym typeface="微软雅黑" panose="020B0503020204020204" pitchFamily="34" charset="-122"/>
                        </a:rPr>
                        <a:t> </a:t>
                      </a:r>
                      <a:endParaRPr kumimoji="0" lang="zh-CN" altLang="en-US" sz="2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sym typeface="Calibri" panose="020F0502020204030204" pitchFamily="34" charset="0"/>
                      </a:endParaRPr>
                    </a:p>
                  </a:txBody>
                  <a:tcPr marL="68581" marR="68581" marT="0" marB="0" horzOverflow="overflow">
                    <a:lnL>
                      <a:noFill/>
                    </a:lnL>
                    <a:lnR>
                      <a:noFill/>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CN" sz="1800" b="1" i="0" u="none" strike="noStrike" cap="none" normalizeH="0" baseline="0" smtClean="0">
                          <a:ln>
                            <a:noFill/>
                          </a:ln>
                          <a:effectLst/>
                          <a:latin typeface="微软雅黑" panose="020B0503020204020204" pitchFamily="34" charset="-122"/>
                          <a:ea typeface="微软雅黑" panose="020B0503020204020204" pitchFamily="34" charset="-122"/>
                          <a:sym typeface="微软雅黑" panose="020B0503020204020204" pitchFamily="34" charset="-122"/>
                        </a:rPr>
                        <a:t> </a:t>
                      </a:r>
                      <a:endParaRPr kumimoji="0" lang="zh-CN" altLang="en-US" sz="2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sym typeface="Calibri" panose="020F0502020204030204" pitchFamily="34" charset="0"/>
                      </a:endParaRPr>
                    </a:p>
                  </a:txBody>
                  <a:tcPr marL="68581" marR="68581" marT="0" marB="0" horzOverflow="overflow">
                    <a:lnL>
                      <a:noFill/>
                    </a:lnL>
                    <a:lnR>
                      <a:noFill/>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CN" sz="1800" b="1" i="0" u="none" strike="noStrike" cap="none" normalizeH="0" baseline="0" smtClean="0">
                          <a:ln>
                            <a:noFill/>
                          </a:ln>
                          <a:effectLst/>
                          <a:latin typeface="微软雅黑" panose="020B0503020204020204" pitchFamily="34" charset="-122"/>
                          <a:ea typeface="微软雅黑" panose="020B0503020204020204" pitchFamily="34" charset="-122"/>
                          <a:sym typeface="微软雅黑" panose="020B0503020204020204" pitchFamily="34" charset="-122"/>
                        </a:rPr>
                        <a:t> </a:t>
                      </a:r>
                      <a:endParaRPr kumimoji="0" lang="zh-CN" altLang="en-US" sz="2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sym typeface="Calibri" panose="020F0502020204030204" pitchFamily="34" charset="0"/>
                      </a:endParaRPr>
                    </a:p>
                  </a:txBody>
                  <a:tcPr marL="68581" marR="68581" marT="0" marB="0" horzOverflow="overflow">
                    <a:lnL>
                      <a:noFill/>
                    </a:lnL>
                    <a:lnR w="12700" cap="flat" cmpd="sng" algn="ctr">
                      <a:solidFill>
                        <a:srgbClr val="7FBA00"/>
                      </a:solidFill>
                      <a:prstDash val="solid"/>
                      <a:round/>
                      <a:headEnd type="none" w="med" len="med"/>
                      <a:tailEnd type="none" w="med" len="med"/>
                    </a:lnR>
                    <a:lnT>
                      <a:noFill/>
                    </a:lnT>
                    <a:lnB>
                      <a:noFill/>
                    </a:lnB>
                    <a:lnTlToBr>
                      <a:noFill/>
                    </a:lnTlToBr>
                    <a:lnBlToTr>
                      <a:noFill/>
                    </a:lnBlToTr>
                    <a:noFill/>
                  </a:tcPr>
                </a:tc>
              </a:tr>
              <a:tr h="290513">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zh-CN" sz="1800" b="1" i="0" u="none" strike="noStrike" cap="none" normalizeH="0" baseline="0" smtClean="0">
                        <a:ln>
                          <a:noFill/>
                        </a:ln>
                        <a:effectLst/>
                        <a:latin typeface="微软雅黑" panose="020B0503020204020204" pitchFamily="34" charset="-122"/>
                        <a:ea typeface="微软雅黑" panose="020B0503020204020204" pitchFamily="34" charset="-122"/>
                        <a:sym typeface="微软雅黑" panose="020B0503020204020204" pitchFamily="34" charset="-122"/>
                      </a:endParaRPr>
                    </a:p>
                  </a:txBody>
                  <a:tcPr marL="68581" marR="68581" marT="0" marB="0" anchor="ctr" horzOverflow="overflow">
                    <a:lnL w="12700" cap="flat" cmpd="sng" algn="ctr">
                      <a:solidFill>
                        <a:srgbClr val="7FBA00"/>
                      </a:solidFill>
                      <a:prstDash val="solid"/>
                      <a:round/>
                      <a:headEnd type="none" w="med" len="med"/>
                      <a:tailEnd type="none" w="med" len="med"/>
                    </a:lnL>
                    <a:lnR>
                      <a:noFill/>
                    </a:lnR>
                    <a:lnT>
                      <a:noFill/>
                    </a:lnT>
                    <a:lnB>
                      <a:noFill/>
                    </a:lnB>
                    <a:lnTlToBr>
                      <a:noFill/>
                    </a:lnTlToBr>
                    <a:lnBlToTr>
                      <a:noFill/>
                    </a:lnBlToTr>
                    <a:solidFill>
                      <a:srgbClr val="7FBA00"/>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zh-CN" sz="1800" b="1" i="0" u="none" strike="noStrike" cap="none" normalizeH="0" baseline="0" smtClean="0">
                        <a:ln>
                          <a:noFill/>
                        </a:ln>
                        <a:effectLst/>
                        <a:latin typeface="微软雅黑" panose="020B0503020204020204" pitchFamily="34" charset="-122"/>
                        <a:ea typeface="微软雅黑" panose="020B0503020204020204" pitchFamily="34" charset="-122"/>
                        <a:sym typeface="微软雅黑" panose="020B0503020204020204" pitchFamily="34" charset="-122"/>
                      </a:endParaRPr>
                    </a:p>
                  </a:txBody>
                  <a:tcPr marL="68581" marR="68581" marT="0" marB="0" horzOverflow="overflow">
                    <a:lnL>
                      <a:noFill/>
                    </a:lnL>
                    <a:lnR>
                      <a:noFill/>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CN" sz="1800" b="1" i="0" u="none" strike="noStrike" cap="none" normalizeH="0" baseline="0" smtClean="0">
                          <a:ln>
                            <a:noFill/>
                          </a:ln>
                          <a:effectLst/>
                          <a:latin typeface="微软雅黑" panose="020B0503020204020204" pitchFamily="34" charset="-122"/>
                          <a:ea typeface="微软雅黑" panose="020B0503020204020204" pitchFamily="34" charset="-122"/>
                          <a:sym typeface="微软雅黑" panose="020B0503020204020204" pitchFamily="34" charset="-122"/>
                        </a:rPr>
                        <a:t> </a:t>
                      </a:r>
                      <a:endParaRPr kumimoji="0" lang="zh-CN" altLang="en-US" sz="2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sym typeface="Calibri" panose="020F0502020204030204" pitchFamily="34" charset="0"/>
                      </a:endParaRPr>
                    </a:p>
                  </a:txBody>
                  <a:tcPr marL="68581" marR="68581" marT="0" marB="0" horzOverflow="overflow">
                    <a:lnL>
                      <a:noFill/>
                    </a:lnL>
                    <a:lnR>
                      <a:noFill/>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CN" sz="1800" b="1" i="0" u="none" strike="noStrike" cap="none" normalizeH="0" baseline="0" smtClean="0">
                          <a:ln>
                            <a:noFill/>
                          </a:ln>
                          <a:effectLst/>
                          <a:latin typeface="微软雅黑" panose="020B0503020204020204" pitchFamily="34" charset="-122"/>
                          <a:ea typeface="微软雅黑" panose="020B0503020204020204" pitchFamily="34" charset="-122"/>
                          <a:sym typeface="微软雅黑" panose="020B0503020204020204" pitchFamily="34" charset="-122"/>
                        </a:rPr>
                        <a:t> </a:t>
                      </a:r>
                      <a:endParaRPr kumimoji="0" lang="zh-CN" altLang="en-US" sz="2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sym typeface="Calibri" panose="020F0502020204030204" pitchFamily="34" charset="0"/>
                      </a:endParaRPr>
                    </a:p>
                  </a:txBody>
                  <a:tcPr marL="68581" marR="68581" marT="0" marB="0" horzOverflow="overflow">
                    <a:lnL>
                      <a:noFill/>
                    </a:lnL>
                    <a:lnR>
                      <a:noFill/>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CN" sz="1800" b="1" i="0" u="none" strike="noStrike" cap="none" normalizeH="0" baseline="0" smtClean="0">
                          <a:ln>
                            <a:noFill/>
                          </a:ln>
                          <a:effectLst/>
                          <a:latin typeface="微软雅黑" panose="020B0503020204020204" pitchFamily="34" charset="-122"/>
                          <a:ea typeface="微软雅黑" panose="020B0503020204020204" pitchFamily="34" charset="-122"/>
                          <a:sym typeface="微软雅黑" panose="020B0503020204020204" pitchFamily="34" charset="-122"/>
                        </a:rPr>
                        <a:t> </a:t>
                      </a:r>
                      <a:endParaRPr kumimoji="0" lang="zh-CN" altLang="en-US" sz="2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sym typeface="Calibri" panose="020F0502020204030204" pitchFamily="34" charset="0"/>
                      </a:endParaRPr>
                    </a:p>
                  </a:txBody>
                  <a:tcPr marL="68581" marR="68581" marT="0" marB="0" horzOverflow="overflow">
                    <a:lnL>
                      <a:noFill/>
                    </a:lnL>
                    <a:lnR w="12700" cap="flat" cmpd="sng" algn="ctr">
                      <a:solidFill>
                        <a:srgbClr val="7FBA00"/>
                      </a:solidFill>
                      <a:prstDash val="solid"/>
                      <a:round/>
                      <a:headEnd type="none" w="med" len="med"/>
                      <a:tailEnd type="none" w="med" len="med"/>
                    </a:lnR>
                    <a:lnT>
                      <a:noFill/>
                    </a:lnT>
                    <a:lnB>
                      <a:noFill/>
                    </a:lnB>
                    <a:lnTlToBr>
                      <a:noFill/>
                    </a:lnTlToBr>
                    <a:lnBlToTr>
                      <a:noFill/>
                    </a:lnBlToTr>
                    <a:noFill/>
                  </a:tcPr>
                </a:tc>
              </a:tr>
              <a:tr h="288925">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zh-CN" sz="1800" b="1" i="0" u="none" strike="noStrike" cap="none" normalizeH="0" baseline="0" smtClean="0">
                        <a:ln>
                          <a:noFill/>
                        </a:ln>
                        <a:effectLst/>
                        <a:latin typeface="微软雅黑" panose="020B0503020204020204" pitchFamily="34" charset="-122"/>
                        <a:ea typeface="微软雅黑" panose="020B0503020204020204" pitchFamily="34" charset="-122"/>
                        <a:sym typeface="微软雅黑" panose="020B0503020204020204" pitchFamily="34" charset="-122"/>
                      </a:endParaRPr>
                    </a:p>
                  </a:txBody>
                  <a:tcPr marL="68581" marR="68581" marT="0" marB="0" anchor="ctr" horzOverflow="overflow">
                    <a:lnL w="12700" cap="flat" cmpd="sng" algn="ctr">
                      <a:solidFill>
                        <a:srgbClr val="7FBA00"/>
                      </a:solidFill>
                      <a:prstDash val="solid"/>
                      <a:round/>
                      <a:headEnd type="none" w="med" len="med"/>
                      <a:tailEnd type="none" w="med" len="med"/>
                    </a:lnL>
                    <a:lnR>
                      <a:noFill/>
                    </a:lnR>
                    <a:lnT>
                      <a:noFill/>
                    </a:lnT>
                    <a:lnB>
                      <a:noFill/>
                    </a:lnB>
                    <a:lnTlToBr>
                      <a:noFill/>
                    </a:lnTlToBr>
                    <a:lnBlToTr>
                      <a:noFill/>
                    </a:lnBlToTr>
                    <a:solidFill>
                      <a:srgbClr val="7FBA00"/>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zh-CN" sz="1800" b="1" i="0" u="none" strike="noStrike" cap="none" normalizeH="0" baseline="0" smtClean="0">
                        <a:ln>
                          <a:noFill/>
                        </a:ln>
                        <a:effectLst/>
                        <a:latin typeface="微软雅黑" panose="020B0503020204020204" pitchFamily="34" charset="-122"/>
                        <a:ea typeface="微软雅黑" panose="020B0503020204020204" pitchFamily="34" charset="-122"/>
                        <a:sym typeface="微软雅黑" panose="020B0503020204020204" pitchFamily="34" charset="-122"/>
                      </a:endParaRPr>
                    </a:p>
                  </a:txBody>
                  <a:tcPr marL="68581" marR="68581" marT="0" marB="0" horzOverflow="overflow">
                    <a:lnL>
                      <a:noFill/>
                    </a:lnL>
                    <a:lnR>
                      <a:noFill/>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CN" sz="1800" b="1" i="0" u="none" strike="noStrike" cap="none" normalizeH="0" baseline="0" smtClean="0">
                          <a:ln>
                            <a:noFill/>
                          </a:ln>
                          <a:effectLst/>
                          <a:latin typeface="微软雅黑" panose="020B0503020204020204" pitchFamily="34" charset="-122"/>
                          <a:ea typeface="微软雅黑" panose="020B0503020204020204" pitchFamily="34" charset="-122"/>
                          <a:sym typeface="微软雅黑" panose="020B0503020204020204" pitchFamily="34" charset="-122"/>
                        </a:rPr>
                        <a:t> </a:t>
                      </a:r>
                      <a:endParaRPr kumimoji="0" lang="zh-CN" altLang="en-US" sz="2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sym typeface="Calibri" panose="020F0502020204030204" pitchFamily="34" charset="0"/>
                      </a:endParaRPr>
                    </a:p>
                  </a:txBody>
                  <a:tcPr marL="68581" marR="68581" marT="0" marB="0" horzOverflow="overflow">
                    <a:lnL>
                      <a:noFill/>
                    </a:lnL>
                    <a:lnR>
                      <a:noFill/>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CN" sz="1800" b="1" i="0" u="none" strike="noStrike" cap="none" normalizeH="0" baseline="0" smtClean="0">
                          <a:ln>
                            <a:noFill/>
                          </a:ln>
                          <a:effectLst/>
                          <a:latin typeface="微软雅黑" panose="020B0503020204020204" pitchFamily="34" charset="-122"/>
                          <a:ea typeface="微软雅黑" panose="020B0503020204020204" pitchFamily="34" charset="-122"/>
                          <a:sym typeface="微软雅黑" panose="020B0503020204020204" pitchFamily="34" charset="-122"/>
                        </a:rPr>
                        <a:t> </a:t>
                      </a:r>
                      <a:endParaRPr kumimoji="0" lang="zh-CN" altLang="en-US" sz="2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sym typeface="Calibri" panose="020F0502020204030204" pitchFamily="34" charset="0"/>
                      </a:endParaRPr>
                    </a:p>
                  </a:txBody>
                  <a:tcPr marL="68581" marR="68581" marT="0" marB="0" horzOverflow="overflow">
                    <a:lnL>
                      <a:noFill/>
                    </a:lnL>
                    <a:lnR>
                      <a:noFill/>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CN" sz="1800" b="1" i="0" u="none" strike="noStrike" cap="none" normalizeH="0" baseline="0" smtClean="0">
                          <a:ln>
                            <a:noFill/>
                          </a:ln>
                          <a:effectLst/>
                          <a:latin typeface="微软雅黑" panose="020B0503020204020204" pitchFamily="34" charset="-122"/>
                          <a:ea typeface="微软雅黑" panose="020B0503020204020204" pitchFamily="34" charset="-122"/>
                          <a:sym typeface="微软雅黑" panose="020B0503020204020204" pitchFamily="34" charset="-122"/>
                        </a:rPr>
                        <a:t> </a:t>
                      </a:r>
                      <a:endParaRPr kumimoji="0" lang="zh-CN" altLang="en-US" sz="2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sym typeface="Calibri" panose="020F0502020204030204" pitchFamily="34" charset="0"/>
                      </a:endParaRPr>
                    </a:p>
                  </a:txBody>
                  <a:tcPr marL="68581" marR="68581" marT="0" marB="0" horzOverflow="overflow">
                    <a:lnL>
                      <a:noFill/>
                    </a:lnL>
                    <a:lnR w="12700" cap="flat" cmpd="sng" algn="ctr">
                      <a:solidFill>
                        <a:srgbClr val="7FBA00"/>
                      </a:solidFill>
                      <a:prstDash val="solid"/>
                      <a:round/>
                      <a:headEnd type="none" w="med" len="med"/>
                      <a:tailEnd type="none" w="med" len="med"/>
                    </a:lnR>
                    <a:lnT>
                      <a:noFill/>
                    </a:lnT>
                    <a:lnB>
                      <a:noFill/>
                    </a:lnB>
                    <a:lnTlToBr>
                      <a:noFill/>
                    </a:lnTlToBr>
                    <a:lnBlToTr>
                      <a:noFill/>
                    </a:lnBlToTr>
                    <a:noFill/>
                  </a:tcPr>
                </a:tc>
              </a:tr>
              <a:tr h="290513">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zh-CN" sz="1800" b="1" i="0" u="none" strike="noStrike" cap="none" normalizeH="0" baseline="0" smtClean="0">
                        <a:ln>
                          <a:noFill/>
                        </a:ln>
                        <a:effectLst/>
                        <a:latin typeface="微软雅黑" panose="020B0503020204020204" pitchFamily="34" charset="-122"/>
                        <a:ea typeface="微软雅黑" panose="020B0503020204020204" pitchFamily="34" charset="-122"/>
                        <a:sym typeface="微软雅黑" panose="020B0503020204020204" pitchFamily="34" charset="-122"/>
                      </a:endParaRPr>
                    </a:p>
                  </a:txBody>
                  <a:tcPr marL="68581" marR="68581" marT="0" marB="0" anchor="ctr" horzOverflow="overflow">
                    <a:lnL w="12700" cap="flat" cmpd="sng" algn="ctr">
                      <a:solidFill>
                        <a:srgbClr val="7FBA00"/>
                      </a:solidFill>
                      <a:prstDash val="solid"/>
                      <a:round/>
                      <a:headEnd type="none" w="med" len="med"/>
                      <a:tailEnd type="none" w="med" len="med"/>
                    </a:lnL>
                    <a:lnR>
                      <a:noFill/>
                    </a:lnR>
                    <a:lnT>
                      <a:noFill/>
                    </a:lnT>
                    <a:lnB w="12700" cap="flat" cmpd="sng" algn="ctr">
                      <a:solidFill>
                        <a:srgbClr val="7FBA00"/>
                      </a:solidFill>
                      <a:prstDash val="solid"/>
                      <a:round/>
                      <a:headEnd type="none" w="med" len="med"/>
                      <a:tailEnd type="none" w="med" len="med"/>
                    </a:lnB>
                    <a:lnTlToBr>
                      <a:noFill/>
                    </a:lnTlToBr>
                    <a:lnBlToTr>
                      <a:noFill/>
                    </a:lnBlToTr>
                    <a:solidFill>
                      <a:srgbClr val="7FBA00"/>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zh-CN" sz="1800" b="1" i="0" u="none" strike="noStrike" cap="none" normalizeH="0" baseline="0" smtClean="0">
                        <a:ln>
                          <a:noFill/>
                        </a:ln>
                        <a:effectLst/>
                        <a:latin typeface="微软雅黑" panose="020B0503020204020204" pitchFamily="34" charset="-122"/>
                        <a:ea typeface="微软雅黑" panose="020B0503020204020204" pitchFamily="34" charset="-122"/>
                        <a:sym typeface="微软雅黑" panose="020B0503020204020204" pitchFamily="34" charset="-122"/>
                      </a:endParaRPr>
                    </a:p>
                  </a:txBody>
                  <a:tcPr marL="68581" marR="68581" marT="0" marB="0" horzOverflow="overflow">
                    <a:lnL>
                      <a:noFill/>
                    </a:lnL>
                    <a:lnR>
                      <a:noFill/>
                    </a:lnR>
                    <a:lnT>
                      <a:noFill/>
                    </a:lnT>
                    <a:lnB w="12700" cap="flat" cmpd="sng" algn="ctr">
                      <a:solidFill>
                        <a:srgbClr val="7FBA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CN" sz="1800" b="1" i="0" u="none" strike="noStrike" cap="none" normalizeH="0" baseline="0" smtClean="0">
                          <a:ln>
                            <a:noFill/>
                          </a:ln>
                          <a:effectLst/>
                          <a:latin typeface="微软雅黑" panose="020B0503020204020204" pitchFamily="34" charset="-122"/>
                          <a:ea typeface="微软雅黑" panose="020B0503020204020204" pitchFamily="34" charset="-122"/>
                          <a:sym typeface="微软雅黑" panose="020B0503020204020204" pitchFamily="34" charset="-122"/>
                        </a:rPr>
                        <a:t> </a:t>
                      </a:r>
                      <a:endParaRPr kumimoji="0" lang="zh-CN" altLang="en-US" sz="2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sym typeface="Calibri" panose="020F0502020204030204" pitchFamily="34" charset="0"/>
                      </a:endParaRPr>
                    </a:p>
                  </a:txBody>
                  <a:tcPr marL="68581" marR="68581" marT="0" marB="0" horzOverflow="overflow">
                    <a:lnL>
                      <a:noFill/>
                    </a:lnL>
                    <a:lnR>
                      <a:noFill/>
                    </a:lnR>
                    <a:lnT>
                      <a:noFill/>
                    </a:lnT>
                    <a:lnB w="12700" cap="flat" cmpd="sng" algn="ctr">
                      <a:solidFill>
                        <a:srgbClr val="7FBA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CN" sz="1800" b="1" i="0" u="none" strike="noStrike" cap="none" normalizeH="0" baseline="0" smtClean="0">
                          <a:ln>
                            <a:noFill/>
                          </a:ln>
                          <a:effectLst/>
                          <a:latin typeface="微软雅黑" panose="020B0503020204020204" pitchFamily="34" charset="-122"/>
                          <a:ea typeface="微软雅黑" panose="020B0503020204020204" pitchFamily="34" charset="-122"/>
                          <a:sym typeface="微软雅黑" panose="020B0503020204020204" pitchFamily="34" charset="-122"/>
                        </a:rPr>
                        <a:t> </a:t>
                      </a:r>
                      <a:endParaRPr kumimoji="0" lang="zh-CN" altLang="en-US" sz="2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sym typeface="Calibri" panose="020F0502020204030204" pitchFamily="34" charset="0"/>
                      </a:endParaRPr>
                    </a:p>
                  </a:txBody>
                  <a:tcPr marL="68581" marR="68581" marT="0" marB="0" horzOverflow="overflow">
                    <a:lnL>
                      <a:noFill/>
                    </a:lnL>
                    <a:lnR>
                      <a:noFill/>
                    </a:lnR>
                    <a:lnT>
                      <a:noFill/>
                    </a:lnT>
                    <a:lnB w="12700" cap="flat" cmpd="sng" algn="ctr">
                      <a:solidFill>
                        <a:srgbClr val="7FBA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CN" sz="1800" b="1" i="0" u="none" strike="noStrike" cap="none" normalizeH="0" baseline="0" smtClean="0">
                          <a:ln>
                            <a:noFill/>
                          </a:ln>
                          <a:effectLst/>
                          <a:latin typeface="微软雅黑" panose="020B0503020204020204" pitchFamily="34" charset="-122"/>
                          <a:ea typeface="微软雅黑" panose="020B0503020204020204" pitchFamily="34" charset="-122"/>
                          <a:sym typeface="微软雅黑" panose="020B0503020204020204" pitchFamily="34" charset="-122"/>
                        </a:rPr>
                        <a:t> </a:t>
                      </a:r>
                      <a:endParaRPr kumimoji="0" lang="zh-CN" altLang="en-US" sz="2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sym typeface="Calibri" panose="020F0502020204030204" pitchFamily="34" charset="0"/>
                      </a:endParaRPr>
                    </a:p>
                  </a:txBody>
                  <a:tcPr marL="68581" marR="68581" marT="0" marB="0" horzOverflow="overflow">
                    <a:lnL>
                      <a:noFill/>
                    </a:lnL>
                    <a:lnR w="12700" cap="flat" cmpd="sng" algn="ctr">
                      <a:solidFill>
                        <a:srgbClr val="7FBA00"/>
                      </a:solidFill>
                      <a:prstDash val="solid"/>
                      <a:round/>
                      <a:headEnd type="none" w="med" len="med"/>
                      <a:tailEnd type="none" w="med" len="med"/>
                    </a:lnR>
                    <a:lnT>
                      <a:noFill/>
                    </a:lnT>
                    <a:lnB w="12700" cap="flat" cmpd="sng" algn="ctr">
                      <a:solidFill>
                        <a:srgbClr val="7FBA00"/>
                      </a:solidFill>
                      <a:prstDash val="solid"/>
                      <a:round/>
                      <a:headEnd type="none" w="med" len="med"/>
                      <a:tailEnd type="none" w="med" len="med"/>
                    </a:lnB>
                    <a:lnTlToBr>
                      <a:noFill/>
                    </a:lnTlToBr>
                    <a:lnBlToTr>
                      <a:noFill/>
                    </a:lnBlToTr>
                    <a:noFill/>
                  </a:tcPr>
                </a:tc>
              </a:tr>
            </a:tbl>
          </a:graphicData>
        </a:graphic>
      </p:graphicFrame>
      <p:pic>
        <p:nvPicPr>
          <p:cNvPr id="37937" name="图片 11"/>
          <p:cNvPicPr>
            <a:picLocks noChangeAspect="1"/>
          </p:cNvPicPr>
          <p:nvPr/>
        </p:nvPicPr>
        <p:blipFill>
          <a:blip r:embed="rId4">
            <a:biLevel thresh="50000"/>
            <a:grayscl/>
          </a:blip>
          <a:stretch>
            <a:fillRect/>
          </a:stretch>
        </p:blipFill>
        <p:spPr>
          <a:xfrm>
            <a:off x="1352550" y="3330575"/>
            <a:ext cx="1289050" cy="1289050"/>
          </a:xfrm>
          <a:prstGeom prst="rect">
            <a:avLst/>
          </a:prstGeom>
          <a:noFill/>
          <a:ln w="9525">
            <a:noFill/>
          </a:ln>
        </p:spPr>
      </p:pic>
    </p:spTree>
  </p:cSld>
  <p:clrMapOvr>
    <a:masterClrMapping/>
  </p:clrMapOvr>
  <p:transition spd="slow">
    <p:fade/>
  </p:transition>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38914" name="Rectangle 8"/>
          <p:cNvSpPr/>
          <p:nvPr/>
        </p:nvSpPr>
        <p:spPr>
          <a:xfrm>
            <a:off x="1128713" y="-9525"/>
            <a:ext cx="1871662" cy="974725"/>
          </a:xfrm>
          <a:prstGeom prst="rect">
            <a:avLst/>
          </a:prstGeom>
          <a:solidFill>
            <a:srgbClr val="7FBA00"/>
          </a:solidFill>
          <a:ln w="9525">
            <a:noFill/>
          </a:ln>
        </p:spPr>
        <p:txBody>
          <a:bodyPr lIns="91436" tIns="45718" rIns="91436" bIns="45718" anchor="ctr"/>
          <a:p>
            <a:endParaRPr lang="zh-CN" altLang="zh-CN" sz="2200" dirty="0">
              <a:solidFill>
                <a:srgbClr val="FFFFFF"/>
              </a:solidFill>
              <a:latin typeface="Calibri" panose="020F0502020204030204" pitchFamily="34" charset="0"/>
              <a:sym typeface="Calibri" panose="020F0502020204030204" pitchFamily="34" charset="0"/>
            </a:endParaRPr>
          </a:p>
        </p:txBody>
      </p:sp>
      <p:sp>
        <p:nvSpPr>
          <p:cNvPr id="38915" name="TextBox 15"/>
          <p:cNvSpPr/>
          <p:nvPr/>
        </p:nvSpPr>
        <p:spPr>
          <a:xfrm>
            <a:off x="11091863" y="6330950"/>
            <a:ext cx="844550" cy="338138"/>
          </a:xfrm>
          <a:prstGeom prst="rect">
            <a:avLst/>
          </a:prstGeom>
          <a:noFill/>
          <a:ln w="9525">
            <a:noFill/>
          </a:ln>
        </p:spPr>
        <p:txBody>
          <a:bodyPr wrap="none">
            <a:spAutoFit/>
          </a:bodyPr>
          <a:p>
            <a:r>
              <a:rPr lang="zh-CN" altLang="zh-CN" sz="1600" dirty="0">
                <a:solidFill>
                  <a:srgbClr val="BFBFBF"/>
                </a:solidFill>
                <a:latin typeface="Calibri" panose="020F0502020204030204" pitchFamily="34" charset="0"/>
                <a:sym typeface="Calibri" panose="020F0502020204030204" pitchFamily="34" charset="0"/>
              </a:rPr>
              <a:t>—  </a:t>
            </a:r>
            <a:r>
              <a:rPr lang="zh-CN" altLang="zh-CN" sz="1600" dirty="0">
                <a:solidFill>
                  <a:srgbClr val="BFBFBF"/>
                </a:solidFill>
                <a:latin typeface="Calibri" panose="020F0502020204030204" pitchFamily="34" charset="0"/>
                <a:sym typeface="宋体" panose="02010600030101010101" pitchFamily="2" charset="-122"/>
              </a:rPr>
              <a:t>* </a:t>
            </a:r>
            <a:r>
              <a:rPr lang="zh-CN" altLang="zh-CN" sz="1600" dirty="0">
                <a:solidFill>
                  <a:srgbClr val="BFBFBF"/>
                </a:solidFill>
                <a:latin typeface="Calibri" panose="020F0502020204030204" pitchFamily="34" charset="0"/>
                <a:sym typeface="Calibri" panose="020F0502020204030204" pitchFamily="34" charset="0"/>
              </a:rPr>
              <a:t>—</a:t>
            </a:r>
            <a:r>
              <a:rPr lang="zh-CN" altLang="zh-CN" sz="1600" dirty="0">
                <a:solidFill>
                  <a:srgbClr val="BFBFBF"/>
                </a:solidFill>
                <a:latin typeface="Calibri" panose="020F0502020204030204" pitchFamily="34" charset="0"/>
                <a:sym typeface="宋体" panose="02010600030101010101" pitchFamily="2" charset="-122"/>
              </a:rPr>
              <a:t> </a:t>
            </a:r>
            <a:endParaRPr lang="zh-CN" altLang="zh-CN" dirty="0">
              <a:latin typeface="Arial" panose="020B0604020202020204" pitchFamily="34" charset="0"/>
            </a:endParaRPr>
          </a:p>
        </p:txBody>
      </p:sp>
      <p:sp>
        <p:nvSpPr>
          <p:cNvPr id="38916" name="TextBox 12"/>
          <p:cNvSpPr/>
          <p:nvPr/>
        </p:nvSpPr>
        <p:spPr>
          <a:xfrm>
            <a:off x="11106150" y="476250"/>
            <a:ext cx="895350" cy="369888"/>
          </a:xfrm>
          <a:prstGeom prst="rect">
            <a:avLst/>
          </a:prstGeom>
          <a:noFill/>
          <a:ln w="9525">
            <a:noFill/>
          </a:ln>
        </p:spPr>
        <p:txBody>
          <a:bodyPr>
            <a:spAutoFit/>
          </a:bodyPr>
          <a:p>
            <a:r>
              <a:rPr lang="zh-CN" altLang="zh-CN" dirty="0">
                <a:solidFill>
                  <a:srgbClr val="D8D8D8"/>
                </a:solidFill>
                <a:latin typeface="Broadway" pitchFamily="82" charset="0"/>
                <a:ea typeface="楷体" panose="02010609060101010101" pitchFamily="49" charset="-122"/>
                <a:sym typeface="经典繁仿黑" pitchFamily="1" charset="-122"/>
              </a:rPr>
              <a:t>LOGO</a:t>
            </a:r>
            <a:endParaRPr lang="zh-CN" altLang="zh-CN" dirty="0">
              <a:latin typeface="Arial" panose="020B0604020202020204" pitchFamily="34" charset="0"/>
            </a:endParaRPr>
          </a:p>
        </p:txBody>
      </p:sp>
      <p:sp>
        <p:nvSpPr>
          <p:cNvPr id="38917" name="TextBox 3"/>
          <p:cNvSpPr/>
          <p:nvPr/>
        </p:nvSpPr>
        <p:spPr>
          <a:xfrm>
            <a:off x="1128713" y="396875"/>
            <a:ext cx="1871662" cy="584200"/>
          </a:xfrm>
          <a:prstGeom prst="rect">
            <a:avLst/>
          </a:prstGeom>
          <a:noFill/>
          <a:ln w="9525">
            <a:noFill/>
          </a:ln>
        </p:spPr>
        <p:txBody>
          <a:bodyPr>
            <a:spAutoFit/>
          </a:bodyPr>
          <a:p>
            <a:r>
              <a:rPr lang="zh-CN" altLang="zh-CN" sz="32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标准化</a:t>
            </a:r>
            <a:endParaRPr lang="zh-CN" altLang="zh-CN" dirty="0">
              <a:latin typeface="Arial" panose="020B0604020202020204" pitchFamily="34" charset="0"/>
            </a:endParaRPr>
          </a:p>
        </p:txBody>
      </p:sp>
      <p:pic>
        <p:nvPicPr>
          <p:cNvPr id="38918" name="Picture 8">
            <a:hlinkClick r:id="" action="ppaction://hlinkshowjump?jump=nextslide"/>
          </p:cNvPr>
          <p:cNvPicPr>
            <a:picLocks noChangeAspect="1"/>
          </p:cNvPicPr>
          <p:nvPr/>
        </p:nvPicPr>
        <p:blipFill>
          <a:blip r:embed="rId2"/>
          <a:srcRect l="-1076" t="-1851"/>
          <a:stretch>
            <a:fillRect/>
          </a:stretch>
        </p:blipFill>
        <p:spPr>
          <a:xfrm>
            <a:off x="150813" y="80963"/>
            <a:ext cx="785812" cy="792162"/>
          </a:xfrm>
          <a:prstGeom prst="rect">
            <a:avLst/>
          </a:prstGeom>
          <a:noFill/>
          <a:ln w="9525">
            <a:noFill/>
          </a:ln>
        </p:spPr>
      </p:pic>
      <p:pic>
        <p:nvPicPr>
          <p:cNvPr id="38919" name="Picture 8">
            <a:hlinkClick r:id="" action="ppaction://hlinkshowjump?jump=previousslide"/>
          </p:cNvPr>
          <p:cNvPicPr/>
          <p:nvPr/>
        </p:nvPicPr>
        <p:blipFill>
          <a:blip r:embed="rId3"/>
          <a:srcRect r="-1076"/>
          <a:stretch>
            <a:fillRect/>
          </a:stretch>
        </p:blipFill>
        <p:spPr>
          <a:xfrm>
            <a:off x="274638" y="6200775"/>
            <a:ext cx="468312" cy="468313"/>
          </a:xfrm>
          <a:prstGeom prst="rect">
            <a:avLst/>
          </a:prstGeom>
          <a:noFill/>
          <a:ln w="9525">
            <a:noFill/>
          </a:ln>
        </p:spPr>
      </p:pic>
      <p:sp>
        <p:nvSpPr>
          <p:cNvPr id="38920" name="文本框 26"/>
          <p:cNvSpPr/>
          <p:nvPr/>
        </p:nvSpPr>
        <p:spPr>
          <a:xfrm>
            <a:off x="1128713" y="117475"/>
            <a:ext cx="1871662" cy="338138"/>
          </a:xfrm>
          <a:prstGeom prst="rect">
            <a:avLst/>
          </a:prstGeom>
          <a:noFill/>
          <a:ln w="9525">
            <a:noFill/>
          </a:ln>
        </p:spPr>
        <p:txBody>
          <a:bodyPr>
            <a:spAutoFit/>
          </a:bodyPr>
          <a:p>
            <a:r>
              <a:rPr lang="zh-CN" altLang="zh-CN"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第二章</a:t>
            </a:r>
            <a:endParaRPr lang="zh-CN" altLang="zh-CN" dirty="0">
              <a:latin typeface="Arial" panose="020B0604020202020204" pitchFamily="34" charset="0"/>
            </a:endParaRPr>
          </a:p>
        </p:txBody>
      </p:sp>
      <p:sp>
        <p:nvSpPr>
          <p:cNvPr id="38921" name="矩形 27"/>
          <p:cNvSpPr/>
          <p:nvPr/>
        </p:nvSpPr>
        <p:spPr>
          <a:xfrm>
            <a:off x="1128713" y="1052513"/>
            <a:ext cx="11066462" cy="98425"/>
          </a:xfrm>
          <a:prstGeom prst="rect">
            <a:avLst/>
          </a:prstGeom>
          <a:solidFill>
            <a:srgbClr val="7FBA00"/>
          </a:solidFill>
          <a:ln w="9525">
            <a:noFill/>
          </a:ln>
        </p:spPr>
        <p:txBody>
          <a:bodyPr lIns="91436" tIns="45718" rIns="91436" bIns="45718" anchor="ctr"/>
          <a:p>
            <a:endParaRPr lang="zh-CN" altLang="zh-CN" sz="2200" dirty="0">
              <a:solidFill>
                <a:srgbClr val="FFFFFF"/>
              </a:solidFill>
              <a:latin typeface="宋体" panose="02010600030101010101" pitchFamily="2" charset="-122"/>
              <a:sym typeface="宋体" panose="02010600030101010101" pitchFamily="2" charset="-122"/>
            </a:endParaRPr>
          </a:p>
        </p:txBody>
      </p:sp>
      <p:sp>
        <p:nvSpPr>
          <p:cNvPr id="38922" name="矩形 10"/>
          <p:cNvSpPr/>
          <p:nvPr/>
        </p:nvSpPr>
        <p:spPr>
          <a:xfrm>
            <a:off x="3505200" y="620713"/>
            <a:ext cx="3479800" cy="349250"/>
          </a:xfrm>
          <a:prstGeom prst="rect">
            <a:avLst/>
          </a:prstGeom>
          <a:noFill/>
          <a:ln w="9525">
            <a:noFill/>
          </a:ln>
        </p:spPr>
        <p:txBody>
          <a:bodyPr tIns="36000" bIns="36000">
            <a:spAutoFit/>
          </a:bodyPr>
          <a:p>
            <a:r>
              <a:rPr lang="zh-CN" altLang="zh-CN"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第四节   岗位工作手册</a:t>
            </a:r>
            <a:endParaRPr lang="zh-CN" altLang="zh-CN" dirty="0">
              <a:latin typeface="Arial" panose="020B0604020202020204" pitchFamily="34" charset="0"/>
            </a:endParaRPr>
          </a:p>
        </p:txBody>
      </p:sp>
      <p:sp>
        <p:nvSpPr>
          <p:cNvPr id="38923" name="Title Tile"/>
          <p:cNvSpPr/>
          <p:nvPr/>
        </p:nvSpPr>
        <p:spPr>
          <a:xfrm>
            <a:off x="3211513" y="2955925"/>
            <a:ext cx="7997825" cy="2116138"/>
          </a:xfrm>
          <a:prstGeom prst="rect">
            <a:avLst/>
          </a:prstGeom>
          <a:solidFill>
            <a:srgbClr val="FFFFFF"/>
          </a:solidFill>
          <a:ln w="9525">
            <a:noFill/>
          </a:ln>
        </p:spPr>
        <p:txBody>
          <a:bodyPr lIns="68547" tIns="34274" rIns="68547" bIns="34274" anchor="ctr"/>
          <a:p>
            <a:pPr algn="ctr"/>
            <a:endParaRPr lang="zh-CN" altLang="zh-CN" sz="1700" b="1" i="1" dirty="0">
              <a:solidFill>
                <a:srgbClr val="FFFFFF"/>
              </a:solidFill>
              <a:latin typeface="Segoe UI" panose="020B0502040204020203" pitchFamily="34" charset="0"/>
              <a:ea typeface="Segoe UI" panose="020B0502040204020203" pitchFamily="34" charset="0"/>
              <a:sym typeface="Segoe UI" panose="020B0502040204020203" pitchFamily="34" charset="0"/>
            </a:endParaRPr>
          </a:p>
        </p:txBody>
      </p:sp>
      <p:sp>
        <p:nvSpPr>
          <p:cNvPr id="38924" name="Arrow Bar"/>
          <p:cNvSpPr/>
          <p:nvPr/>
        </p:nvSpPr>
        <p:spPr>
          <a:xfrm>
            <a:off x="3211513" y="1700213"/>
            <a:ext cx="7997825" cy="1125537"/>
          </a:xfrm>
          <a:prstGeom prst="rect">
            <a:avLst/>
          </a:prstGeom>
          <a:solidFill>
            <a:srgbClr val="7FBA00"/>
          </a:solidFill>
          <a:ln w="9525">
            <a:noFill/>
          </a:ln>
        </p:spPr>
        <p:txBody>
          <a:bodyPr lIns="68547" tIns="34274" rIns="68547" bIns="34274" anchor="ctr"/>
          <a:p>
            <a:pPr algn="ctr"/>
            <a:endParaRPr lang="zh-CN" altLang="zh-CN" sz="1700" b="1" i="1" dirty="0">
              <a:solidFill>
                <a:srgbClr val="FFFFFF"/>
              </a:solidFill>
              <a:latin typeface="Segoe UI" panose="020B0502040204020203" pitchFamily="34" charset="0"/>
              <a:ea typeface="Segoe UI" panose="020B0502040204020203" pitchFamily="34" charset="0"/>
              <a:sym typeface="Segoe UI" panose="020B0502040204020203" pitchFamily="34" charset="0"/>
            </a:endParaRPr>
          </a:p>
        </p:txBody>
      </p:sp>
      <p:sp>
        <p:nvSpPr>
          <p:cNvPr id="38925" name="Text Placeholder 6"/>
          <p:cNvSpPr/>
          <p:nvPr/>
        </p:nvSpPr>
        <p:spPr>
          <a:xfrm>
            <a:off x="3360738" y="1755775"/>
            <a:ext cx="4329112" cy="1033463"/>
          </a:xfrm>
          <a:prstGeom prst="rect">
            <a:avLst/>
          </a:prstGeom>
          <a:noFill/>
          <a:ln w="9525">
            <a:noFill/>
          </a:ln>
        </p:spPr>
        <p:txBody>
          <a:bodyPr lIns="0" tIns="0" rIns="0" bIns="0" anchor="ctr"/>
          <a:p>
            <a:r>
              <a:rPr lang="zh-CN" altLang="en-US" sz="36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附表附件</a:t>
            </a:r>
            <a:endParaRPr lang="zh-CN" altLang="en-US" dirty="0">
              <a:latin typeface="Arial" panose="020B0604020202020204" pitchFamily="34" charset="0"/>
            </a:endParaRPr>
          </a:p>
        </p:txBody>
      </p:sp>
      <p:sp>
        <p:nvSpPr>
          <p:cNvPr id="38926" name="Circle Arrow"/>
          <p:cNvSpPr>
            <a:spLocks noEditPoints="1"/>
          </p:cNvSpPr>
          <p:nvPr/>
        </p:nvSpPr>
        <p:spPr>
          <a:xfrm rot="5400000">
            <a:off x="10291763" y="1970088"/>
            <a:ext cx="630237" cy="630237"/>
          </a:xfrm>
          <a:custGeom>
            <a:avLst/>
            <a:gdLst/>
            <a:ahLst/>
            <a:cxnLst/>
            <a:pathLst/>
          </a:custGeom>
          <a:solidFill>
            <a:srgbClr val="FFFFFF">
              <a:alpha val="100000"/>
            </a:srgbClr>
          </a:solidFill>
          <a:ln w="9525">
            <a:noFill/>
          </a:ln>
        </p:spPr>
        <p:txBody>
          <a:bodyPr/>
          <a:p>
            <a:endParaRPr lang="zh-CN" altLang="en-US"/>
          </a:p>
        </p:txBody>
      </p:sp>
      <p:sp>
        <p:nvSpPr>
          <p:cNvPr id="38927" name="TechEd Tile"/>
          <p:cNvSpPr/>
          <p:nvPr/>
        </p:nvSpPr>
        <p:spPr>
          <a:xfrm>
            <a:off x="1135063" y="1700213"/>
            <a:ext cx="1865312" cy="1125537"/>
          </a:xfrm>
          <a:prstGeom prst="rect">
            <a:avLst/>
          </a:prstGeom>
          <a:solidFill>
            <a:srgbClr val="FFFFFF"/>
          </a:solidFill>
          <a:ln w="9525">
            <a:noFill/>
          </a:ln>
        </p:spPr>
        <p:txBody>
          <a:bodyPr lIns="68547" tIns="34274" rIns="68547" bIns="34274" anchor="ctr"/>
          <a:p>
            <a:pPr algn="ctr"/>
            <a:endParaRPr lang="zh-CN" altLang="zh-CN" sz="1700" b="1" i="1" dirty="0">
              <a:solidFill>
                <a:srgbClr val="FFFFFF"/>
              </a:solidFill>
              <a:latin typeface="Segoe UI" panose="020B0502040204020203" pitchFamily="34" charset="0"/>
              <a:ea typeface="Segoe UI" panose="020B0502040204020203" pitchFamily="34" charset="0"/>
              <a:sym typeface="Segoe UI" panose="020B0502040204020203" pitchFamily="34" charset="0"/>
            </a:endParaRPr>
          </a:p>
        </p:txBody>
      </p:sp>
      <p:sp>
        <p:nvSpPr>
          <p:cNvPr id="38928" name="Rectangle 19"/>
          <p:cNvSpPr/>
          <p:nvPr/>
        </p:nvSpPr>
        <p:spPr>
          <a:xfrm>
            <a:off x="1135063" y="2952750"/>
            <a:ext cx="1865312" cy="2119313"/>
          </a:xfrm>
          <a:prstGeom prst="rect">
            <a:avLst/>
          </a:prstGeom>
          <a:solidFill>
            <a:srgbClr val="7FBA00"/>
          </a:solidFill>
          <a:ln w="9525">
            <a:noFill/>
          </a:ln>
        </p:spPr>
        <p:txBody>
          <a:bodyPr lIns="91436" tIns="45718" rIns="91436" bIns="45718" anchor="ctr"/>
          <a:p>
            <a:pPr algn="ctr"/>
            <a:endParaRPr lang="zh-CN" altLang="zh-CN" sz="1700" b="1" i="1" dirty="0">
              <a:solidFill>
                <a:srgbClr val="FFFFFF"/>
              </a:solidFill>
              <a:latin typeface="Segoe UI" panose="020B0502040204020203" pitchFamily="34" charset="0"/>
              <a:ea typeface="Segoe UI" panose="020B0502040204020203" pitchFamily="34" charset="0"/>
              <a:sym typeface="Segoe UI" panose="020B0502040204020203" pitchFamily="34" charset="0"/>
            </a:endParaRPr>
          </a:p>
        </p:txBody>
      </p:sp>
      <p:sp>
        <p:nvSpPr>
          <p:cNvPr id="38929" name="Text Placeholder 6"/>
          <p:cNvSpPr/>
          <p:nvPr/>
        </p:nvSpPr>
        <p:spPr>
          <a:xfrm>
            <a:off x="1344613" y="1768475"/>
            <a:ext cx="1539875" cy="1033463"/>
          </a:xfrm>
          <a:prstGeom prst="rect">
            <a:avLst/>
          </a:prstGeom>
          <a:noFill/>
          <a:ln w="9525">
            <a:noFill/>
          </a:ln>
        </p:spPr>
        <p:txBody>
          <a:bodyPr lIns="0" tIns="0" rIns="0" bIns="0" anchor="ctr"/>
          <a:p>
            <a:pPr>
              <a:lnSpc>
                <a:spcPct val="90000"/>
              </a:lnSpc>
              <a:buSzPct val="90000"/>
            </a:pPr>
            <a:r>
              <a:rPr lang="zh-CN" altLang="en-US" sz="3600" b="1" i="1" dirty="0">
                <a:solidFill>
                  <a:srgbClr val="7FBA00"/>
                </a:solidFill>
                <a:latin typeface="微软雅黑" panose="020B0503020204020204" pitchFamily="34" charset="-122"/>
                <a:ea typeface="微软雅黑" panose="020B0503020204020204" pitchFamily="34" charset="-122"/>
                <a:sym typeface="微软雅黑" panose="020B0503020204020204" pitchFamily="34" charset="-122"/>
              </a:rPr>
              <a:t>内容六</a:t>
            </a:r>
            <a:endParaRPr lang="en-US" altLang="zh-CN" dirty="0">
              <a:latin typeface="Arial" panose="020B0604020202020204" pitchFamily="34" charset="0"/>
            </a:endParaRPr>
          </a:p>
        </p:txBody>
      </p:sp>
      <p:sp>
        <p:nvSpPr>
          <p:cNvPr id="38930" name="Text Box 44"/>
          <p:cNvSpPr/>
          <p:nvPr/>
        </p:nvSpPr>
        <p:spPr>
          <a:xfrm>
            <a:off x="3505200" y="4017963"/>
            <a:ext cx="4321175" cy="646112"/>
          </a:xfrm>
          <a:prstGeom prst="rect">
            <a:avLst/>
          </a:prstGeom>
          <a:noFill/>
          <a:ln w="9525">
            <a:noFill/>
          </a:ln>
        </p:spPr>
        <p:txBody>
          <a:bodyPr>
            <a:spAutoFit/>
          </a:bodyPr>
          <a:p>
            <a:r>
              <a:rPr lang="zh-CN" altLang="en-US" dirty="0">
                <a:solidFill>
                  <a:srgbClr val="7FBA00"/>
                </a:solidFill>
                <a:latin typeface="Calibri" panose="020F0502020204030204" pitchFamily="34" charset="0"/>
                <a:sym typeface="宋体" panose="02010600030101010101" pitchFamily="2" charset="-122"/>
              </a:rPr>
              <a:t>对岗位说明书中所涉及的相关附件、附表集中放置在此，或另附文件。</a:t>
            </a:r>
            <a:endParaRPr lang="en-US" altLang="zh-CN" dirty="0">
              <a:latin typeface="Arial" panose="020B0604020202020204" pitchFamily="34" charset="0"/>
            </a:endParaRPr>
          </a:p>
        </p:txBody>
      </p:sp>
      <p:pic>
        <p:nvPicPr>
          <p:cNvPr id="38931" name="图片 11"/>
          <p:cNvPicPr>
            <a:picLocks noChangeAspect="1"/>
          </p:cNvPicPr>
          <p:nvPr/>
        </p:nvPicPr>
        <p:blipFill>
          <a:blip r:embed="rId4">
            <a:biLevel thresh="50000"/>
            <a:grayscl/>
          </a:blip>
          <a:stretch>
            <a:fillRect/>
          </a:stretch>
        </p:blipFill>
        <p:spPr>
          <a:xfrm>
            <a:off x="1384300" y="3284538"/>
            <a:ext cx="1368425" cy="1368425"/>
          </a:xfrm>
          <a:prstGeom prst="rect">
            <a:avLst/>
          </a:prstGeom>
          <a:noFill/>
          <a:ln w="9525">
            <a:noFill/>
          </a:ln>
        </p:spPr>
      </p:pic>
      <p:pic>
        <p:nvPicPr>
          <p:cNvPr id="38932" name="图片 2"/>
          <p:cNvPicPr>
            <a:picLocks noChangeAspect="1"/>
          </p:cNvPicPr>
          <p:nvPr/>
        </p:nvPicPr>
        <p:blipFill>
          <a:blip r:embed="rId5"/>
          <a:srcRect t="5901" b="16315"/>
          <a:stretch>
            <a:fillRect/>
          </a:stretch>
        </p:blipFill>
        <p:spPr>
          <a:xfrm>
            <a:off x="7870825" y="3090863"/>
            <a:ext cx="3171825" cy="1851025"/>
          </a:xfrm>
          <a:prstGeom prst="rect">
            <a:avLst/>
          </a:prstGeom>
          <a:noFill/>
          <a:ln w="9525">
            <a:noFill/>
          </a:ln>
        </p:spPr>
      </p:pic>
    </p:spTree>
  </p:cSld>
  <p:clrMapOvr>
    <a:masterClrMapping/>
  </p:clrMapOvr>
  <p:transition spd="slow">
    <p:fade/>
  </p:transition>
</p:sld>
</file>

<file path=ppt/slides/slide39.xml><?xml version="1.0" encoding="utf-8"?>
<p:sld xmlns:a="http://schemas.openxmlformats.org/drawingml/2006/main" xmlns:r="http://schemas.openxmlformats.org/officeDocument/2006/relationships" xmlns:p="http://schemas.openxmlformats.org/presentationml/2006/main">
  <p:cSld>
    <p:bg>
      <p:bgPr shadeToTitle="1">
        <a:gradFill rotWithShape="1">
          <a:gsLst>
            <a:gs pos="0">
              <a:srgbClr val="7C7C7C"/>
            </a:gs>
            <a:gs pos="100000">
              <a:srgbClr val="0C0C0C"/>
            </a:gs>
          </a:gsLst>
          <a:path path="shape">
            <a:fillToRect l="50000" t="50000" r="50000" b="50000"/>
          </a:path>
          <a:tileRect/>
        </a:gradFill>
        <a:effectLst/>
      </p:bgPr>
    </p:bg>
    <p:spTree>
      <p:nvGrpSpPr>
        <p:cNvPr id="1" name=""/>
        <p:cNvGrpSpPr/>
        <p:nvPr/>
      </p:nvGrpSpPr>
      <p:grpSpPr/>
      <p:sp>
        <p:nvSpPr>
          <p:cNvPr id="39938" name="Arrow Bar"/>
          <p:cNvSpPr/>
          <p:nvPr/>
        </p:nvSpPr>
        <p:spPr>
          <a:xfrm>
            <a:off x="2244725" y="1628775"/>
            <a:ext cx="7981950" cy="3725863"/>
          </a:xfrm>
          <a:prstGeom prst="rect">
            <a:avLst/>
          </a:prstGeom>
          <a:solidFill>
            <a:srgbClr val="7FBA00"/>
          </a:solidFill>
          <a:ln w="9525">
            <a:noFill/>
          </a:ln>
        </p:spPr>
        <p:txBody>
          <a:bodyPr lIns="68547" tIns="34274" rIns="68547" bIns="34274" anchor="ctr"/>
          <a:p>
            <a:pPr algn="ctr"/>
            <a:endParaRPr lang="zh-CN" altLang="zh-CN" sz="1700" b="1" i="1" dirty="0">
              <a:solidFill>
                <a:srgbClr val="FFFFFF"/>
              </a:solidFill>
              <a:latin typeface="Segoe UI" panose="020B0502040204020203" pitchFamily="34" charset="0"/>
              <a:ea typeface="Segoe UI" panose="020B0502040204020203" pitchFamily="34" charset="0"/>
              <a:sym typeface="Segoe UI" panose="020B0502040204020203" pitchFamily="34" charset="0"/>
            </a:endParaRPr>
          </a:p>
        </p:txBody>
      </p:sp>
      <p:pic>
        <p:nvPicPr>
          <p:cNvPr id="39939" name="图片 40"/>
          <p:cNvPicPr>
            <a:picLocks noChangeAspect="1"/>
          </p:cNvPicPr>
          <p:nvPr/>
        </p:nvPicPr>
        <p:blipFill>
          <a:blip r:embed="rId1">
            <a:biLevel thresh="50000"/>
            <a:grayscl/>
          </a:blip>
          <a:stretch>
            <a:fillRect/>
          </a:stretch>
        </p:blipFill>
        <p:spPr>
          <a:xfrm>
            <a:off x="2533650" y="2276475"/>
            <a:ext cx="1841500" cy="1841500"/>
          </a:xfrm>
          <a:prstGeom prst="rect">
            <a:avLst/>
          </a:prstGeom>
          <a:noFill/>
          <a:ln w="9525">
            <a:noFill/>
          </a:ln>
        </p:spPr>
      </p:pic>
      <p:sp>
        <p:nvSpPr>
          <p:cNvPr id="39940" name="Text Placeholder 6"/>
          <p:cNvSpPr/>
          <p:nvPr/>
        </p:nvSpPr>
        <p:spPr>
          <a:xfrm>
            <a:off x="4129088" y="3536950"/>
            <a:ext cx="3552825" cy="1033463"/>
          </a:xfrm>
          <a:prstGeom prst="rect">
            <a:avLst/>
          </a:prstGeom>
          <a:noFill/>
          <a:ln w="9525">
            <a:noFill/>
          </a:ln>
        </p:spPr>
        <p:txBody>
          <a:bodyPr lIns="0" tIns="0" rIns="0" bIns="0" anchor="ctr"/>
          <a:p>
            <a:pPr algn="ctr"/>
            <a:r>
              <a:rPr lang="zh-CN" altLang="en-US" sz="48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谢谢观看</a:t>
            </a:r>
            <a:endParaRPr lang="zh-CN" altLang="en-US" sz="2800" dirty="0">
              <a:latin typeface="Arial" panose="020B0604020202020204" pitchFamily="34" charset="0"/>
            </a:endParaRPr>
          </a:p>
        </p:txBody>
      </p:sp>
      <p:pic>
        <p:nvPicPr>
          <p:cNvPr id="39941" name="Picture 8"/>
          <p:cNvPicPr>
            <a:picLocks noChangeAspect="1"/>
          </p:cNvPicPr>
          <p:nvPr/>
        </p:nvPicPr>
        <p:blipFill>
          <a:blip r:embed="rId2"/>
          <a:srcRect l="-1076" t="-1851"/>
          <a:stretch>
            <a:fillRect/>
          </a:stretch>
        </p:blipFill>
        <p:spPr>
          <a:xfrm>
            <a:off x="10801350" y="4546600"/>
            <a:ext cx="768350" cy="774700"/>
          </a:xfrm>
          <a:prstGeom prst="rect">
            <a:avLst/>
          </a:prstGeom>
          <a:noFill/>
          <a:ln w="9525">
            <a:noFill/>
          </a:ln>
        </p:spPr>
      </p:pic>
      <p:pic>
        <p:nvPicPr>
          <p:cNvPr id="39942" name="Picture 8"/>
          <p:cNvPicPr>
            <a:picLocks noChangeAspect="1"/>
          </p:cNvPicPr>
          <p:nvPr/>
        </p:nvPicPr>
        <p:blipFill>
          <a:blip r:embed="rId3"/>
          <a:srcRect r="-1076"/>
          <a:stretch>
            <a:fillRect/>
          </a:stretch>
        </p:blipFill>
        <p:spPr>
          <a:xfrm>
            <a:off x="10385425" y="4862513"/>
            <a:ext cx="515938" cy="509587"/>
          </a:xfrm>
          <a:prstGeom prst="rect">
            <a:avLst/>
          </a:prstGeom>
          <a:noFill/>
          <a:ln w="9525">
            <a:noFill/>
          </a:ln>
        </p:spPr>
      </p:pic>
      <p:sp>
        <p:nvSpPr>
          <p:cNvPr id="39943" name="TextBox 1"/>
          <p:cNvSpPr txBox="1"/>
          <p:nvPr/>
        </p:nvSpPr>
        <p:spPr>
          <a:xfrm>
            <a:off x="4441825" y="2357438"/>
            <a:ext cx="5106988" cy="1108075"/>
          </a:xfrm>
          <a:prstGeom prst="rect">
            <a:avLst/>
          </a:prstGeom>
          <a:noFill/>
          <a:ln w="9525">
            <a:noFill/>
          </a:ln>
        </p:spPr>
        <p:txBody>
          <a:bodyPr wrap="none">
            <a:spAutoFit/>
          </a:bodyPr>
          <a:p>
            <a:r>
              <a:rPr lang="en-US" altLang="zh-CN" sz="6600" dirty="0">
                <a:solidFill>
                  <a:schemeClr val="bg1"/>
                </a:solidFill>
                <a:latin typeface="Arial" panose="020B0604020202020204" pitchFamily="34" charset="0"/>
              </a:rPr>
              <a:t>THANK YOU</a:t>
            </a:r>
            <a:endParaRPr lang="zh-CN" altLang="en-US" sz="6600" dirty="0">
              <a:solidFill>
                <a:schemeClr val="bg1"/>
              </a:solidFill>
              <a:latin typeface="Arial" panose="020B0604020202020204" pitchFamily="34" charset="0"/>
            </a:endParaRPr>
          </a:p>
        </p:txBody>
      </p:sp>
      <p:cxnSp>
        <p:nvCxnSpPr>
          <p:cNvPr id="4" name="直接连接符 3"/>
          <p:cNvCxnSpPr/>
          <p:nvPr/>
        </p:nvCxnSpPr>
        <p:spPr>
          <a:xfrm>
            <a:off x="4584700" y="3490913"/>
            <a:ext cx="48609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4098" name="Rectangle 8"/>
          <p:cNvSpPr/>
          <p:nvPr/>
        </p:nvSpPr>
        <p:spPr>
          <a:xfrm>
            <a:off x="1128713" y="-9525"/>
            <a:ext cx="1871662" cy="974725"/>
          </a:xfrm>
          <a:prstGeom prst="rect">
            <a:avLst/>
          </a:prstGeom>
          <a:solidFill>
            <a:srgbClr val="FF8C00"/>
          </a:solidFill>
          <a:ln w="9525">
            <a:noFill/>
          </a:ln>
        </p:spPr>
        <p:txBody>
          <a:bodyPr lIns="91436" tIns="45718" rIns="91436" bIns="45718" anchor="ctr"/>
          <a:p>
            <a:endParaRPr lang="zh-CN" altLang="zh-CN" sz="2200" dirty="0">
              <a:solidFill>
                <a:srgbClr val="FFFFFF"/>
              </a:solidFill>
              <a:latin typeface="Calibri" panose="020F0502020204030204" pitchFamily="34" charset="0"/>
              <a:sym typeface="Calibri" panose="020F0502020204030204" pitchFamily="34" charset="0"/>
            </a:endParaRPr>
          </a:p>
        </p:txBody>
      </p:sp>
      <p:sp>
        <p:nvSpPr>
          <p:cNvPr id="4099" name="TextBox 15"/>
          <p:cNvSpPr/>
          <p:nvPr/>
        </p:nvSpPr>
        <p:spPr>
          <a:xfrm>
            <a:off x="11091863" y="6330950"/>
            <a:ext cx="844550" cy="338138"/>
          </a:xfrm>
          <a:prstGeom prst="rect">
            <a:avLst/>
          </a:prstGeom>
          <a:noFill/>
          <a:ln w="9525">
            <a:noFill/>
          </a:ln>
        </p:spPr>
        <p:txBody>
          <a:bodyPr wrap="none">
            <a:spAutoFit/>
          </a:bodyPr>
          <a:p>
            <a:r>
              <a:rPr lang="zh-CN" altLang="zh-CN" sz="1600" dirty="0">
                <a:solidFill>
                  <a:srgbClr val="BFBFBF"/>
                </a:solidFill>
                <a:latin typeface="Calibri" panose="020F0502020204030204" pitchFamily="34" charset="0"/>
                <a:sym typeface="Calibri" panose="020F0502020204030204" pitchFamily="34" charset="0"/>
              </a:rPr>
              <a:t>—  </a:t>
            </a:r>
            <a:r>
              <a:rPr lang="zh-CN" altLang="zh-CN" sz="1600" dirty="0">
                <a:solidFill>
                  <a:srgbClr val="BFBFBF"/>
                </a:solidFill>
                <a:latin typeface="Calibri" panose="020F0502020204030204" pitchFamily="34" charset="0"/>
                <a:sym typeface="宋体" panose="02010600030101010101" pitchFamily="2" charset="-122"/>
              </a:rPr>
              <a:t>* </a:t>
            </a:r>
            <a:r>
              <a:rPr lang="zh-CN" altLang="zh-CN" sz="1600" dirty="0">
                <a:solidFill>
                  <a:srgbClr val="BFBFBF"/>
                </a:solidFill>
                <a:latin typeface="Calibri" panose="020F0502020204030204" pitchFamily="34" charset="0"/>
                <a:sym typeface="Calibri" panose="020F0502020204030204" pitchFamily="34" charset="0"/>
              </a:rPr>
              <a:t>—</a:t>
            </a:r>
            <a:r>
              <a:rPr lang="zh-CN" altLang="zh-CN" sz="1600" dirty="0">
                <a:solidFill>
                  <a:srgbClr val="BFBFBF"/>
                </a:solidFill>
                <a:latin typeface="Calibri" panose="020F0502020204030204" pitchFamily="34" charset="0"/>
                <a:sym typeface="宋体" panose="02010600030101010101" pitchFamily="2" charset="-122"/>
              </a:rPr>
              <a:t> </a:t>
            </a:r>
            <a:endParaRPr lang="zh-CN" altLang="zh-CN" dirty="0">
              <a:latin typeface="Arial" panose="020B0604020202020204" pitchFamily="34" charset="0"/>
            </a:endParaRPr>
          </a:p>
        </p:txBody>
      </p:sp>
      <p:sp>
        <p:nvSpPr>
          <p:cNvPr id="4100" name="TextBox 12"/>
          <p:cNvSpPr/>
          <p:nvPr/>
        </p:nvSpPr>
        <p:spPr>
          <a:xfrm>
            <a:off x="11106150" y="476250"/>
            <a:ext cx="895350" cy="369888"/>
          </a:xfrm>
          <a:prstGeom prst="rect">
            <a:avLst/>
          </a:prstGeom>
          <a:noFill/>
          <a:ln w="9525">
            <a:noFill/>
          </a:ln>
        </p:spPr>
        <p:txBody>
          <a:bodyPr>
            <a:spAutoFit/>
          </a:bodyPr>
          <a:p>
            <a:r>
              <a:rPr lang="zh-CN" altLang="zh-CN" dirty="0">
                <a:solidFill>
                  <a:srgbClr val="D8D8D8"/>
                </a:solidFill>
                <a:latin typeface="Broadway" pitchFamily="82" charset="0"/>
                <a:ea typeface="楷体" panose="02010609060101010101" pitchFamily="49" charset="-122"/>
                <a:sym typeface="经典繁仿黑" pitchFamily="1" charset="-122"/>
              </a:rPr>
              <a:t>LOGO</a:t>
            </a:r>
            <a:endParaRPr lang="zh-CN" altLang="zh-CN" dirty="0">
              <a:latin typeface="Arial" panose="020B0604020202020204" pitchFamily="34" charset="0"/>
            </a:endParaRPr>
          </a:p>
        </p:txBody>
      </p:sp>
      <p:sp>
        <p:nvSpPr>
          <p:cNvPr id="4101" name="TextBox 3"/>
          <p:cNvSpPr/>
          <p:nvPr/>
        </p:nvSpPr>
        <p:spPr>
          <a:xfrm>
            <a:off x="1128713" y="396875"/>
            <a:ext cx="1871662" cy="584200"/>
          </a:xfrm>
          <a:prstGeom prst="rect">
            <a:avLst/>
          </a:prstGeom>
          <a:noFill/>
          <a:ln w="9525">
            <a:noFill/>
          </a:ln>
        </p:spPr>
        <p:txBody>
          <a:bodyPr>
            <a:spAutoFit/>
          </a:bodyPr>
          <a:p>
            <a:r>
              <a:rPr lang="zh-CN" altLang="zh-CN" sz="32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标准</a:t>
            </a:r>
            <a:endParaRPr lang="zh-CN" altLang="zh-CN" dirty="0">
              <a:latin typeface="Arial" panose="020B0604020202020204" pitchFamily="34" charset="0"/>
            </a:endParaRPr>
          </a:p>
        </p:txBody>
      </p:sp>
      <p:pic>
        <p:nvPicPr>
          <p:cNvPr id="4102" name="Picture 8">
            <a:hlinkClick r:id="" action="ppaction://hlinkshowjump?jump=nextslide"/>
          </p:cNvPr>
          <p:cNvPicPr>
            <a:picLocks noChangeAspect="1"/>
          </p:cNvPicPr>
          <p:nvPr/>
        </p:nvPicPr>
        <p:blipFill>
          <a:blip r:embed="rId2"/>
          <a:srcRect l="-1076" t="-1851"/>
          <a:stretch>
            <a:fillRect/>
          </a:stretch>
        </p:blipFill>
        <p:spPr>
          <a:xfrm>
            <a:off x="150813" y="80963"/>
            <a:ext cx="785812" cy="792162"/>
          </a:xfrm>
          <a:prstGeom prst="rect">
            <a:avLst/>
          </a:prstGeom>
          <a:noFill/>
          <a:ln w="9525">
            <a:noFill/>
          </a:ln>
        </p:spPr>
      </p:pic>
      <p:pic>
        <p:nvPicPr>
          <p:cNvPr id="4103" name="Picture 8">
            <a:hlinkClick r:id="" action="ppaction://hlinkshowjump?jump=previousslide"/>
          </p:cNvPr>
          <p:cNvPicPr/>
          <p:nvPr/>
        </p:nvPicPr>
        <p:blipFill>
          <a:blip r:embed="rId3"/>
          <a:srcRect r="-1076"/>
          <a:stretch>
            <a:fillRect/>
          </a:stretch>
        </p:blipFill>
        <p:spPr>
          <a:xfrm>
            <a:off x="274638" y="6200775"/>
            <a:ext cx="468312" cy="468313"/>
          </a:xfrm>
          <a:prstGeom prst="rect">
            <a:avLst/>
          </a:prstGeom>
          <a:noFill/>
          <a:ln w="9525">
            <a:noFill/>
          </a:ln>
        </p:spPr>
      </p:pic>
      <p:sp>
        <p:nvSpPr>
          <p:cNvPr id="4104" name="文本框 21"/>
          <p:cNvSpPr/>
          <p:nvPr/>
        </p:nvSpPr>
        <p:spPr>
          <a:xfrm>
            <a:off x="1128713" y="117475"/>
            <a:ext cx="1871662" cy="338138"/>
          </a:xfrm>
          <a:prstGeom prst="rect">
            <a:avLst/>
          </a:prstGeom>
          <a:noFill/>
          <a:ln w="9525">
            <a:noFill/>
          </a:ln>
        </p:spPr>
        <p:txBody>
          <a:bodyPr>
            <a:spAutoFit/>
          </a:bodyPr>
          <a:p>
            <a:r>
              <a:rPr lang="zh-CN" altLang="zh-CN"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第一章</a:t>
            </a:r>
            <a:endParaRPr lang="zh-CN" altLang="zh-CN" dirty="0">
              <a:latin typeface="Arial" panose="020B0604020202020204" pitchFamily="34" charset="0"/>
            </a:endParaRPr>
          </a:p>
        </p:txBody>
      </p:sp>
      <p:sp>
        <p:nvSpPr>
          <p:cNvPr id="4105" name="矩形 25"/>
          <p:cNvSpPr/>
          <p:nvPr/>
        </p:nvSpPr>
        <p:spPr>
          <a:xfrm>
            <a:off x="1128713" y="1052513"/>
            <a:ext cx="11066462" cy="98425"/>
          </a:xfrm>
          <a:prstGeom prst="rect">
            <a:avLst/>
          </a:prstGeom>
          <a:solidFill>
            <a:srgbClr val="FF8C00"/>
          </a:solidFill>
          <a:ln w="9525">
            <a:noFill/>
          </a:ln>
        </p:spPr>
        <p:txBody>
          <a:bodyPr lIns="91436" tIns="45718" rIns="91436" bIns="45718" anchor="ctr"/>
          <a:p>
            <a:endParaRPr lang="zh-CN" altLang="zh-CN" sz="2200" dirty="0">
              <a:solidFill>
                <a:srgbClr val="FFFFFF"/>
              </a:solidFill>
              <a:latin typeface="宋体" panose="02010600030101010101" pitchFamily="2" charset="-122"/>
              <a:sym typeface="宋体" panose="02010600030101010101" pitchFamily="2" charset="-122"/>
            </a:endParaRPr>
          </a:p>
        </p:txBody>
      </p:sp>
      <p:sp>
        <p:nvSpPr>
          <p:cNvPr id="4106" name="圆角矩形 40"/>
          <p:cNvSpPr/>
          <p:nvPr/>
        </p:nvSpPr>
        <p:spPr>
          <a:xfrm>
            <a:off x="4873625" y="2295525"/>
            <a:ext cx="6715125" cy="3843338"/>
          </a:xfrm>
          <a:prstGeom prst="roundRect">
            <a:avLst>
              <a:gd name="adj" fmla="val 0"/>
            </a:avLst>
          </a:prstGeom>
          <a:solidFill>
            <a:srgbClr val="FFFFFF">
              <a:alpha val="34117"/>
            </a:srgbClr>
          </a:solidFill>
          <a:ln w="25400">
            <a:noFill/>
          </a:ln>
        </p:spPr>
        <p:txBody>
          <a:bodyPr anchor="ctr"/>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4107" name="矩形 36"/>
          <p:cNvSpPr/>
          <p:nvPr/>
        </p:nvSpPr>
        <p:spPr>
          <a:xfrm>
            <a:off x="3505200" y="620713"/>
            <a:ext cx="3479800" cy="349250"/>
          </a:xfrm>
          <a:prstGeom prst="rect">
            <a:avLst/>
          </a:prstGeom>
          <a:noFill/>
          <a:ln w="9525">
            <a:noFill/>
          </a:ln>
        </p:spPr>
        <p:txBody>
          <a:bodyPr tIns="36000" bIns="36000">
            <a:spAutoFit/>
          </a:bodyPr>
          <a:p>
            <a:r>
              <a:rPr lang="zh-CN" alt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第一节   标准的定义</a:t>
            </a:r>
            <a:endParaRPr lang="en-US" altLang="zh-CN" dirty="0">
              <a:latin typeface="Arial" panose="020B0604020202020204" pitchFamily="34" charset="0"/>
            </a:endParaRPr>
          </a:p>
        </p:txBody>
      </p:sp>
      <p:sp>
        <p:nvSpPr>
          <p:cNvPr id="4108" name="矩形 3"/>
          <p:cNvSpPr/>
          <p:nvPr/>
        </p:nvSpPr>
        <p:spPr>
          <a:xfrm>
            <a:off x="4873625" y="1557338"/>
            <a:ext cx="6715125" cy="603250"/>
          </a:xfrm>
          <a:prstGeom prst="rect">
            <a:avLst/>
          </a:prstGeom>
          <a:solidFill>
            <a:srgbClr val="FF8C00"/>
          </a:solidFill>
          <a:ln w="9525">
            <a:noFill/>
          </a:ln>
        </p:spPr>
        <p:txBody>
          <a:bodyPr anchor="ctr"/>
          <a:p>
            <a:r>
              <a:rPr lang="zh-CN" altLang="en-US" sz="28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引例</a:t>
            </a:r>
            <a:endParaRPr lang="zh-CN" altLang="en-US" dirty="0">
              <a:latin typeface="Arial" panose="020B0604020202020204" pitchFamily="34" charset="0"/>
            </a:endParaRPr>
          </a:p>
        </p:txBody>
      </p:sp>
      <p:sp>
        <p:nvSpPr>
          <p:cNvPr id="6157" name="Text Box 44"/>
          <p:cNvSpPr/>
          <p:nvPr/>
        </p:nvSpPr>
        <p:spPr>
          <a:xfrm>
            <a:off x="5018088" y="2582863"/>
            <a:ext cx="6408737" cy="923925"/>
          </a:xfrm>
          <a:prstGeom prst="rect">
            <a:avLst/>
          </a:prstGeom>
          <a:noFill/>
          <a:ln w="9525">
            <a:noFill/>
          </a:ln>
        </p:spPr>
        <p:txBody>
          <a:bodyPr>
            <a:spAutoFit/>
          </a:bodyPr>
          <a:p>
            <a:r>
              <a:rPr lang="zh-CN" altLang="en-US" dirty="0">
                <a:solidFill>
                  <a:schemeClr val="bg1"/>
                </a:solidFill>
                <a:latin typeface="Calibri" panose="020F0502020204030204" pitchFamily="34" charset="0"/>
                <a:sym typeface="宋体" panose="02010600030101010101" pitchFamily="2" charset="-122"/>
              </a:rPr>
              <a:t>有一个小和尚担任撞钟一职，半年下来，觉得无聊之极，认为不过是“做一天和尚撞一天钟”而已。有一天，主持宣布调他到后院劈柴挑水，原因是他不能胜任撞钟一职。</a:t>
            </a:r>
            <a:endParaRPr lang="en-US" altLang="zh-CN" dirty="0">
              <a:latin typeface="Arial" panose="020B0604020202020204" pitchFamily="34" charset="0"/>
            </a:endParaRPr>
          </a:p>
        </p:txBody>
      </p:sp>
      <p:pic>
        <p:nvPicPr>
          <p:cNvPr id="4110" name="图片 7"/>
          <p:cNvPicPr>
            <a:picLocks noChangeAspect="1"/>
          </p:cNvPicPr>
          <p:nvPr/>
        </p:nvPicPr>
        <p:blipFill>
          <a:blip r:embed="rId4"/>
          <a:stretch>
            <a:fillRect/>
          </a:stretch>
        </p:blipFill>
        <p:spPr>
          <a:xfrm>
            <a:off x="1128713" y="1557338"/>
            <a:ext cx="3600450" cy="4581525"/>
          </a:xfrm>
          <a:prstGeom prst="rect">
            <a:avLst/>
          </a:prstGeom>
          <a:noFill/>
          <a:ln w="9525" cap="flat" cmpd="sng">
            <a:solidFill>
              <a:schemeClr val="bg1"/>
            </a:solidFill>
            <a:prstDash val="solid"/>
            <a:miter/>
            <a:headEnd type="none" w="med" len="med"/>
            <a:tailEnd type="none" w="med" len="med"/>
          </a:ln>
        </p:spPr>
      </p:pic>
      <p:pic>
        <p:nvPicPr>
          <p:cNvPr id="4111" name="Picture 8"/>
          <p:cNvPicPr>
            <a:picLocks noChangeAspect="1"/>
          </p:cNvPicPr>
          <p:nvPr/>
        </p:nvPicPr>
        <p:blipFill>
          <a:blip r:embed="rId5"/>
          <a:stretch>
            <a:fillRect/>
          </a:stretch>
        </p:blipFill>
        <p:spPr>
          <a:xfrm>
            <a:off x="10964863" y="1612900"/>
            <a:ext cx="461962" cy="487363"/>
          </a:xfrm>
          <a:prstGeom prst="rect">
            <a:avLst/>
          </a:prstGeom>
          <a:noFill/>
          <a:ln w="9525">
            <a:noFill/>
          </a:ln>
        </p:spPr>
      </p:pic>
      <p:sp>
        <p:nvSpPr>
          <p:cNvPr id="6160" name="Text Box 44"/>
          <p:cNvSpPr/>
          <p:nvPr/>
        </p:nvSpPr>
        <p:spPr>
          <a:xfrm>
            <a:off x="5018088" y="3854450"/>
            <a:ext cx="4824412" cy="1754188"/>
          </a:xfrm>
          <a:prstGeom prst="rect">
            <a:avLst/>
          </a:prstGeom>
          <a:noFill/>
          <a:ln w="9525">
            <a:noFill/>
          </a:ln>
        </p:spPr>
        <p:txBody>
          <a:bodyPr>
            <a:spAutoFit/>
          </a:bodyPr>
          <a:p>
            <a:r>
              <a:rPr lang="zh-CN" altLang="en-US" dirty="0">
                <a:solidFill>
                  <a:schemeClr val="bg1"/>
                </a:solidFill>
                <a:latin typeface="Calibri" panose="020F0502020204030204" pitchFamily="34" charset="0"/>
                <a:sym typeface="宋体" panose="02010600030101010101" pitchFamily="2" charset="-122"/>
              </a:rPr>
              <a:t>小和尚很不服气地问：“我撞的钟难道不准时、不响亮？”老主持说：“你撞的钟虽然很准时、也很响亮，但钟声空泛、疲软，没有感召力。钟声是要唤醒沉迷的众生，因此，撞出的钟声不仅要洪亮，而且要圆润、浑厚、深沉、悠远。”</a:t>
            </a:r>
            <a:endParaRPr lang="en-US" altLang="zh-CN" dirty="0">
              <a:latin typeface="Arial" panose="020B0604020202020204" pitchFamily="34" charset="0"/>
            </a:endParaRPr>
          </a:p>
        </p:txBody>
      </p:sp>
      <p:pic>
        <p:nvPicPr>
          <p:cNvPr id="4113" name="图片 15"/>
          <p:cNvPicPr>
            <a:picLocks noChangeAspect="1"/>
          </p:cNvPicPr>
          <p:nvPr/>
        </p:nvPicPr>
        <p:blipFill>
          <a:blip r:embed="rId6">
            <a:biLevel thresh="50000"/>
            <a:grayscl/>
          </a:blip>
          <a:stretch>
            <a:fillRect/>
          </a:stretch>
        </p:blipFill>
        <p:spPr>
          <a:xfrm>
            <a:off x="9985375" y="4165600"/>
            <a:ext cx="1338263" cy="1336675"/>
          </a:xfrm>
          <a:prstGeom prst="rect">
            <a:avLst/>
          </a:prstGeom>
          <a:noFill/>
          <a:ln w="9525">
            <a:no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6157"/>
                                        </p:tgtEl>
                                        <p:attrNameLst>
                                          <p:attrName>style.visibility</p:attrName>
                                        </p:attrNameLst>
                                      </p:cBhvr>
                                      <p:to>
                                        <p:strVal val="visible"/>
                                      </p:to>
                                    </p:set>
                                    <p:animScale>
                                      <p:cBhvr>
                                        <p:cTn id="7" dur="1000" decel="50000" fill="hold">
                                          <p:stCondLst>
                                            <p:cond delay="0"/>
                                          </p:stCondLst>
                                        </p:cTn>
                                        <p:tgtEl>
                                          <p:spTgt spid="615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6157"/>
                                        </p:tgtEl>
                                        <p:attrNameLst>
                                          <p:attrName>ppt_x</p:attrName>
                                          <p:attrName>ppt_y</p:attrName>
                                        </p:attrNameLst>
                                      </p:cBhvr>
                                    </p:animMotion>
                                    <p:animEffect filter="fade">
                                      <p:cBhvr>
                                        <p:cTn id="9" dur="1000"/>
                                        <p:tgtEl>
                                          <p:spTgt spid="6157"/>
                                        </p:tgtEl>
                                      </p:cBhvr>
                                    </p:animEffect>
                                  </p:childTnLst>
                                </p:cTn>
                              </p:par>
                              <p:par>
                                <p:cTn id="10" presetID="52" presetClass="entr" presetSubtype="0" fill="hold" grpId="0" nodeType="withEffect">
                                  <p:stCondLst>
                                    <p:cond delay="200"/>
                                  </p:stCondLst>
                                  <p:childTnLst>
                                    <p:set>
                                      <p:cBhvr>
                                        <p:cTn id="11" dur="1" fill="hold">
                                          <p:stCondLst>
                                            <p:cond delay="0"/>
                                          </p:stCondLst>
                                        </p:cTn>
                                        <p:tgtEl>
                                          <p:spTgt spid="6160"/>
                                        </p:tgtEl>
                                        <p:attrNameLst>
                                          <p:attrName>style.visibility</p:attrName>
                                        </p:attrNameLst>
                                      </p:cBhvr>
                                      <p:to>
                                        <p:strVal val="visible"/>
                                      </p:to>
                                    </p:set>
                                    <p:animScale>
                                      <p:cBhvr>
                                        <p:cTn id="12" dur="1000" decel="50000" fill="hold">
                                          <p:stCondLst>
                                            <p:cond delay="0"/>
                                          </p:stCondLst>
                                        </p:cTn>
                                        <p:tgtEl>
                                          <p:spTgt spid="616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6160"/>
                                        </p:tgtEl>
                                        <p:attrNameLst>
                                          <p:attrName>ppt_x</p:attrName>
                                          <p:attrName>ppt_y</p:attrName>
                                        </p:attrNameLst>
                                      </p:cBhvr>
                                    </p:animMotion>
                                    <p:animEffect filter="fade">
                                      <p:cBhvr>
                                        <p:cTn id="14" dur="1000"/>
                                        <p:tgtEl>
                                          <p:spTgt spid="6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7" grpId="0" bldLvl="0"/>
      <p:bldP spid="6160" grpId="0" bldLvl="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5122" name="Rectangle 8"/>
          <p:cNvSpPr/>
          <p:nvPr/>
        </p:nvSpPr>
        <p:spPr>
          <a:xfrm>
            <a:off x="1128713" y="-9525"/>
            <a:ext cx="1871662" cy="974725"/>
          </a:xfrm>
          <a:prstGeom prst="rect">
            <a:avLst/>
          </a:prstGeom>
          <a:solidFill>
            <a:srgbClr val="FF8C00"/>
          </a:solidFill>
          <a:ln w="9525">
            <a:noFill/>
          </a:ln>
        </p:spPr>
        <p:txBody>
          <a:bodyPr lIns="91436" tIns="45718" rIns="91436" bIns="45718" anchor="ctr"/>
          <a:p>
            <a:endParaRPr lang="zh-CN" altLang="zh-CN" sz="2200" dirty="0">
              <a:solidFill>
                <a:srgbClr val="FFFFFF"/>
              </a:solidFill>
              <a:latin typeface="Calibri" panose="020F0502020204030204" pitchFamily="34" charset="0"/>
              <a:sym typeface="Calibri" panose="020F0502020204030204" pitchFamily="34" charset="0"/>
            </a:endParaRPr>
          </a:p>
        </p:txBody>
      </p:sp>
      <p:sp>
        <p:nvSpPr>
          <p:cNvPr id="5123" name="TextBox 15"/>
          <p:cNvSpPr/>
          <p:nvPr/>
        </p:nvSpPr>
        <p:spPr>
          <a:xfrm>
            <a:off x="11091863" y="6330950"/>
            <a:ext cx="844550" cy="338138"/>
          </a:xfrm>
          <a:prstGeom prst="rect">
            <a:avLst/>
          </a:prstGeom>
          <a:noFill/>
          <a:ln w="9525">
            <a:noFill/>
          </a:ln>
        </p:spPr>
        <p:txBody>
          <a:bodyPr wrap="none">
            <a:spAutoFit/>
          </a:bodyPr>
          <a:p>
            <a:r>
              <a:rPr lang="zh-CN" altLang="zh-CN" sz="1600" dirty="0">
                <a:solidFill>
                  <a:srgbClr val="BFBFBF"/>
                </a:solidFill>
                <a:latin typeface="Calibri" panose="020F0502020204030204" pitchFamily="34" charset="0"/>
                <a:sym typeface="Calibri" panose="020F0502020204030204" pitchFamily="34" charset="0"/>
              </a:rPr>
              <a:t>—  </a:t>
            </a:r>
            <a:r>
              <a:rPr lang="zh-CN" altLang="zh-CN" sz="1600" dirty="0">
                <a:solidFill>
                  <a:srgbClr val="BFBFBF"/>
                </a:solidFill>
                <a:latin typeface="Calibri" panose="020F0502020204030204" pitchFamily="34" charset="0"/>
                <a:sym typeface="宋体" panose="02010600030101010101" pitchFamily="2" charset="-122"/>
              </a:rPr>
              <a:t>* </a:t>
            </a:r>
            <a:r>
              <a:rPr lang="zh-CN" altLang="zh-CN" sz="1600" dirty="0">
                <a:solidFill>
                  <a:srgbClr val="BFBFBF"/>
                </a:solidFill>
                <a:latin typeface="Calibri" panose="020F0502020204030204" pitchFamily="34" charset="0"/>
                <a:sym typeface="Calibri" panose="020F0502020204030204" pitchFamily="34" charset="0"/>
              </a:rPr>
              <a:t>—</a:t>
            </a:r>
            <a:r>
              <a:rPr lang="zh-CN" altLang="zh-CN" sz="1600" dirty="0">
                <a:solidFill>
                  <a:srgbClr val="BFBFBF"/>
                </a:solidFill>
                <a:latin typeface="Calibri" panose="020F0502020204030204" pitchFamily="34" charset="0"/>
                <a:sym typeface="宋体" panose="02010600030101010101" pitchFamily="2" charset="-122"/>
              </a:rPr>
              <a:t> </a:t>
            </a:r>
            <a:endParaRPr lang="zh-CN" altLang="zh-CN" dirty="0">
              <a:latin typeface="Arial" panose="020B0604020202020204" pitchFamily="34" charset="0"/>
            </a:endParaRPr>
          </a:p>
        </p:txBody>
      </p:sp>
      <p:sp>
        <p:nvSpPr>
          <p:cNvPr id="5124" name="TextBox 12"/>
          <p:cNvSpPr/>
          <p:nvPr/>
        </p:nvSpPr>
        <p:spPr>
          <a:xfrm>
            <a:off x="11106150" y="476250"/>
            <a:ext cx="895350" cy="369888"/>
          </a:xfrm>
          <a:prstGeom prst="rect">
            <a:avLst/>
          </a:prstGeom>
          <a:noFill/>
          <a:ln w="9525">
            <a:noFill/>
          </a:ln>
        </p:spPr>
        <p:txBody>
          <a:bodyPr>
            <a:spAutoFit/>
          </a:bodyPr>
          <a:p>
            <a:r>
              <a:rPr lang="zh-CN" altLang="zh-CN" dirty="0">
                <a:solidFill>
                  <a:srgbClr val="D8D8D8"/>
                </a:solidFill>
                <a:latin typeface="Broadway" pitchFamily="82" charset="0"/>
                <a:ea typeface="楷体" panose="02010609060101010101" pitchFamily="49" charset="-122"/>
                <a:sym typeface="经典繁仿黑" pitchFamily="1" charset="-122"/>
              </a:rPr>
              <a:t>LOGO</a:t>
            </a:r>
            <a:endParaRPr lang="zh-CN" altLang="zh-CN" dirty="0">
              <a:latin typeface="Arial" panose="020B0604020202020204" pitchFamily="34" charset="0"/>
            </a:endParaRPr>
          </a:p>
        </p:txBody>
      </p:sp>
      <p:sp>
        <p:nvSpPr>
          <p:cNvPr id="5125" name="TextBox 3"/>
          <p:cNvSpPr/>
          <p:nvPr/>
        </p:nvSpPr>
        <p:spPr>
          <a:xfrm>
            <a:off x="1128713" y="396875"/>
            <a:ext cx="1871662" cy="584200"/>
          </a:xfrm>
          <a:prstGeom prst="rect">
            <a:avLst/>
          </a:prstGeom>
          <a:noFill/>
          <a:ln w="9525">
            <a:noFill/>
          </a:ln>
        </p:spPr>
        <p:txBody>
          <a:bodyPr>
            <a:spAutoFit/>
          </a:bodyPr>
          <a:p>
            <a:r>
              <a:rPr lang="zh-CN" altLang="zh-CN" sz="32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标准</a:t>
            </a:r>
            <a:endParaRPr lang="zh-CN" altLang="zh-CN" dirty="0">
              <a:latin typeface="Arial" panose="020B0604020202020204" pitchFamily="34" charset="0"/>
            </a:endParaRPr>
          </a:p>
        </p:txBody>
      </p:sp>
      <p:pic>
        <p:nvPicPr>
          <p:cNvPr id="5126" name="Picture 8">
            <a:hlinkClick r:id="" action="ppaction://hlinkshowjump?jump=nextslide"/>
          </p:cNvPr>
          <p:cNvPicPr>
            <a:picLocks noChangeAspect="1"/>
          </p:cNvPicPr>
          <p:nvPr/>
        </p:nvPicPr>
        <p:blipFill>
          <a:blip r:embed="rId2"/>
          <a:srcRect l="-1076" t="-1851"/>
          <a:stretch>
            <a:fillRect/>
          </a:stretch>
        </p:blipFill>
        <p:spPr>
          <a:xfrm>
            <a:off x="150813" y="80963"/>
            <a:ext cx="785812" cy="792162"/>
          </a:xfrm>
          <a:prstGeom prst="rect">
            <a:avLst/>
          </a:prstGeom>
          <a:noFill/>
          <a:ln w="9525">
            <a:noFill/>
          </a:ln>
        </p:spPr>
      </p:pic>
      <p:pic>
        <p:nvPicPr>
          <p:cNvPr id="5127" name="Picture 8">
            <a:hlinkClick r:id="" action="ppaction://hlinkshowjump?jump=previousslide"/>
          </p:cNvPr>
          <p:cNvPicPr/>
          <p:nvPr/>
        </p:nvPicPr>
        <p:blipFill>
          <a:blip r:embed="rId3"/>
          <a:srcRect r="-1076"/>
          <a:stretch>
            <a:fillRect/>
          </a:stretch>
        </p:blipFill>
        <p:spPr>
          <a:xfrm>
            <a:off x="274638" y="6200775"/>
            <a:ext cx="468312" cy="468313"/>
          </a:xfrm>
          <a:prstGeom prst="rect">
            <a:avLst/>
          </a:prstGeom>
          <a:noFill/>
          <a:ln w="9525">
            <a:noFill/>
          </a:ln>
        </p:spPr>
      </p:pic>
      <p:sp>
        <p:nvSpPr>
          <p:cNvPr id="5128" name="文本框 21"/>
          <p:cNvSpPr/>
          <p:nvPr/>
        </p:nvSpPr>
        <p:spPr>
          <a:xfrm>
            <a:off x="1128713" y="117475"/>
            <a:ext cx="1871662" cy="338138"/>
          </a:xfrm>
          <a:prstGeom prst="rect">
            <a:avLst/>
          </a:prstGeom>
          <a:noFill/>
          <a:ln w="9525">
            <a:noFill/>
          </a:ln>
        </p:spPr>
        <p:txBody>
          <a:bodyPr>
            <a:spAutoFit/>
          </a:bodyPr>
          <a:p>
            <a:r>
              <a:rPr lang="zh-CN" altLang="zh-CN"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第一章</a:t>
            </a:r>
            <a:endParaRPr lang="zh-CN" altLang="zh-CN" dirty="0">
              <a:latin typeface="Arial" panose="020B0604020202020204" pitchFamily="34" charset="0"/>
            </a:endParaRPr>
          </a:p>
        </p:txBody>
      </p:sp>
      <p:sp>
        <p:nvSpPr>
          <p:cNvPr id="5129" name="矩形 25"/>
          <p:cNvSpPr/>
          <p:nvPr/>
        </p:nvSpPr>
        <p:spPr>
          <a:xfrm>
            <a:off x="1128713" y="1052513"/>
            <a:ext cx="11066462" cy="98425"/>
          </a:xfrm>
          <a:prstGeom prst="rect">
            <a:avLst/>
          </a:prstGeom>
          <a:solidFill>
            <a:srgbClr val="FF8C00"/>
          </a:solidFill>
          <a:ln w="9525">
            <a:noFill/>
          </a:ln>
        </p:spPr>
        <p:txBody>
          <a:bodyPr lIns="91436" tIns="45718" rIns="91436" bIns="45718" anchor="ctr"/>
          <a:p>
            <a:endParaRPr lang="zh-CN" altLang="zh-CN" sz="2200" dirty="0">
              <a:solidFill>
                <a:srgbClr val="FFFFFF"/>
              </a:solidFill>
              <a:latin typeface="宋体" panose="02010600030101010101" pitchFamily="2" charset="-122"/>
              <a:sym typeface="宋体" panose="02010600030101010101" pitchFamily="2" charset="-122"/>
            </a:endParaRPr>
          </a:p>
        </p:txBody>
      </p:sp>
      <p:sp>
        <p:nvSpPr>
          <p:cNvPr id="5130" name="矩形 36"/>
          <p:cNvSpPr/>
          <p:nvPr/>
        </p:nvSpPr>
        <p:spPr>
          <a:xfrm>
            <a:off x="3505200" y="620713"/>
            <a:ext cx="3479800" cy="349250"/>
          </a:xfrm>
          <a:prstGeom prst="rect">
            <a:avLst/>
          </a:prstGeom>
          <a:noFill/>
          <a:ln w="9525">
            <a:noFill/>
          </a:ln>
        </p:spPr>
        <p:txBody>
          <a:bodyPr tIns="36000" bIns="36000">
            <a:spAutoFit/>
          </a:bodyPr>
          <a:p>
            <a:r>
              <a:rPr lang="zh-CN" alt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第一节   标准的定义</a:t>
            </a:r>
            <a:endParaRPr lang="en-US" altLang="zh-CN" dirty="0">
              <a:latin typeface="Arial" panose="020B0604020202020204" pitchFamily="34" charset="0"/>
            </a:endParaRPr>
          </a:p>
        </p:txBody>
      </p:sp>
      <p:pic>
        <p:nvPicPr>
          <p:cNvPr id="5131" name="图片 5"/>
          <p:cNvPicPr>
            <a:picLocks noChangeAspect="1"/>
          </p:cNvPicPr>
          <p:nvPr/>
        </p:nvPicPr>
        <p:blipFill>
          <a:blip r:embed="rId4"/>
          <a:stretch>
            <a:fillRect/>
          </a:stretch>
        </p:blipFill>
        <p:spPr>
          <a:xfrm>
            <a:off x="1128713" y="1557338"/>
            <a:ext cx="5184775" cy="3240087"/>
          </a:xfrm>
          <a:prstGeom prst="rect">
            <a:avLst/>
          </a:prstGeom>
          <a:noFill/>
          <a:ln w="9525" cap="flat" cmpd="sng">
            <a:solidFill>
              <a:schemeClr val="bg1"/>
            </a:solidFill>
            <a:prstDash val="solid"/>
            <a:miter/>
            <a:headEnd type="none" w="med" len="med"/>
            <a:tailEnd type="none" w="med" len="med"/>
          </a:ln>
        </p:spPr>
      </p:pic>
      <p:sp>
        <p:nvSpPr>
          <p:cNvPr id="5132" name="矩形 3"/>
          <p:cNvSpPr/>
          <p:nvPr/>
        </p:nvSpPr>
        <p:spPr>
          <a:xfrm>
            <a:off x="1128713" y="5013325"/>
            <a:ext cx="10458450" cy="1125538"/>
          </a:xfrm>
          <a:prstGeom prst="rect">
            <a:avLst/>
          </a:prstGeom>
          <a:solidFill>
            <a:srgbClr val="7F7F7F">
              <a:alpha val="69019"/>
            </a:srgbClr>
          </a:solidFill>
          <a:ln w="19050" cap="flat" cmpd="sng">
            <a:solidFill>
              <a:srgbClr val="FF8C00"/>
            </a:solidFill>
            <a:prstDash val="solid"/>
            <a:miter/>
            <a:headEnd type="none" w="med" len="med"/>
            <a:tailEnd type="none" w="med" len="med"/>
          </a:ln>
        </p:spPr>
        <p:txBody>
          <a:bodyPr anchor="ctr"/>
          <a:p>
            <a:endParaRPr lang="zh-CN" altLang="zh-CN" dirty="0">
              <a:latin typeface="Arial" panose="020B0604020202020204" pitchFamily="34" charset="0"/>
            </a:endParaRPr>
          </a:p>
        </p:txBody>
      </p:sp>
      <p:sp>
        <p:nvSpPr>
          <p:cNvPr id="7181" name="Text Box 44"/>
          <p:cNvSpPr/>
          <p:nvPr/>
        </p:nvSpPr>
        <p:spPr>
          <a:xfrm>
            <a:off x="2281238" y="5140325"/>
            <a:ext cx="9305925" cy="708025"/>
          </a:xfrm>
          <a:prstGeom prst="rect">
            <a:avLst/>
          </a:prstGeom>
          <a:noFill/>
          <a:ln w="9525">
            <a:noFill/>
          </a:ln>
        </p:spPr>
        <p:txBody>
          <a:bodyPr>
            <a:spAutoFit/>
          </a:bodyPr>
          <a:p>
            <a:r>
              <a:rPr lang="zh-CN" altLang="en-US" sz="2000" dirty="0">
                <a:solidFill>
                  <a:schemeClr val="bg1"/>
                </a:solidFill>
                <a:latin typeface="Calibri" panose="020F0502020204030204" pitchFamily="34" charset="0"/>
                <a:sym typeface="宋体" panose="02010600030101010101" pitchFamily="2" charset="-122"/>
              </a:rPr>
              <a:t>标准（</a:t>
            </a:r>
            <a:r>
              <a:rPr lang="en-US" altLang="zh-CN" sz="2000" dirty="0">
                <a:solidFill>
                  <a:schemeClr val="bg1"/>
                </a:solidFill>
                <a:latin typeface="Calibri" panose="020F0502020204030204" pitchFamily="34" charset="0"/>
                <a:sym typeface="Calibri" panose="020F0502020204030204" pitchFamily="34" charset="0"/>
              </a:rPr>
              <a:t>Standard</a:t>
            </a:r>
            <a:r>
              <a:rPr lang="zh-CN" altLang="en-US" sz="2000" dirty="0">
                <a:solidFill>
                  <a:schemeClr val="bg1"/>
                </a:solidFill>
                <a:latin typeface="Calibri" panose="020F0502020204030204" pitchFamily="34" charset="0"/>
                <a:sym typeface="宋体" panose="02010600030101010101" pitchFamily="2" charset="-122"/>
              </a:rPr>
              <a:t>）是指在一定的范围内获得最佳秩序，经协商一致制定并由公认机构批准，</a:t>
            </a:r>
            <a:r>
              <a:rPr lang="zh-CN" altLang="en-US" sz="2000" b="1" dirty="0">
                <a:solidFill>
                  <a:srgbClr val="88E70F"/>
                </a:solidFill>
                <a:latin typeface="Calibri" panose="020F0502020204030204" pitchFamily="34" charset="0"/>
                <a:sym typeface="宋体" panose="02010600030101010101" pitchFamily="2" charset="-122"/>
              </a:rPr>
              <a:t>共同使用</a:t>
            </a:r>
            <a:r>
              <a:rPr lang="zh-CN" altLang="en-US" sz="2000" dirty="0">
                <a:solidFill>
                  <a:schemeClr val="bg1"/>
                </a:solidFill>
                <a:latin typeface="Calibri" panose="020F0502020204030204" pitchFamily="34" charset="0"/>
                <a:sym typeface="宋体" panose="02010600030101010101" pitchFamily="2" charset="-122"/>
              </a:rPr>
              <a:t>的和</a:t>
            </a:r>
            <a:r>
              <a:rPr lang="zh-CN" altLang="en-US" sz="2000" b="1" dirty="0">
                <a:solidFill>
                  <a:srgbClr val="88E70F"/>
                </a:solidFill>
                <a:latin typeface="Calibri" panose="020F0502020204030204" pitchFamily="34" charset="0"/>
                <a:sym typeface="宋体" panose="02010600030101010101" pitchFamily="2" charset="-122"/>
              </a:rPr>
              <a:t>重复使用</a:t>
            </a:r>
            <a:r>
              <a:rPr lang="zh-CN" altLang="en-US" sz="2000" dirty="0">
                <a:solidFill>
                  <a:schemeClr val="bg1"/>
                </a:solidFill>
                <a:latin typeface="Calibri" panose="020F0502020204030204" pitchFamily="34" charset="0"/>
                <a:sym typeface="宋体" panose="02010600030101010101" pitchFamily="2" charset="-122"/>
              </a:rPr>
              <a:t>的一种规范性文件。</a:t>
            </a:r>
            <a:endParaRPr lang="en-US" altLang="zh-CN" dirty="0">
              <a:latin typeface="Arial" panose="020B0604020202020204" pitchFamily="34" charset="0"/>
            </a:endParaRPr>
          </a:p>
        </p:txBody>
      </p:sp>
      <p:pic>
        <p:nvPicPr>
          <p:cNvPr id="5134" name="图片 3"/>
          <p:cNvPicPr>
            <a:picLocks noChangeAspect="1"/>
          </p:cNvPicPr>
          <p:nvPr/>
        </p:nvPicPr>
        <p:blipFill>
          <a:blip r:embed="rId5">
            <a:biLevel thresh="50000"/>
            <a:grayscl/>
          </a:blip>
          <a:stretch>
            <a:fillRect/>
          </a:stretch>
        </p:blipFill>
        <p:spPr>
          <a:xfrm>
            <a:off x="1287463" y="5122863"/>
            <a:ext cx="906462" cy="906462"/>
          </a:xfrm>
          <a:prstGeom prst="rect">
            <a:avLst/>
          </a:prstGeom>
          <a:noFill/>
          <a:ln w="9525">
            <a:noFill/>
          </a:ln>
        </p:spPr>
      </p:pic>
      <p:sp>
        <p:nvSpPr>
          <p:cNvPr id="5135" name="直接连接符 9"/>
          <p:cNvSpPr/>
          <p:nvPr/>
        </p:nvSpPr>
        <p:spPr>
          <a:xfrm>
            <a:off x="8451850" y="1557338"/>
            <a:ext cx="3135313" cy="0"/>
          </a:xfrm>
          <a:prstGeom prst="line">
            <a:avLst/>
          </a:prstGeom>
          <a:ln w="19050" cap="flat" cmpd="sng">
            <a:solidFill>
              <a:srgbClr val="FF8C00"/>
            </a:solidFill>
            <a:prstDash val="solid"/>
            <a:headEnd type="none" w="med" len="med"/>
            <a:tailEnd type="none" w="med" len="med"/>
          </a:ln>
        </p:spPr>
        <p:txBody>
          <a:bodyPr/>
          <a:p/>
        </p:txBody>
      </p:sp>
      <p:sp>
        <p:nvSpPr>
          <p:cNvPr id="5136" name="直接连接符 14"/>
          <p:cNvSpPr/>
          <p:nvPr/>
        </p:nvSpPr>
        <p:spPr>
          <a:xfrm>
            <a:off x="11587163" y="1557338"/>
            <a:ext cx="1587" cy="3240087"/>
          </a:xfrm>
          <a:prstGeom prst="line">
            <a:avLst/>
          </a:prstGeom>
          <a:ln w="19050" cap="flat" cmpd="sng">
            <a:solidFill>
              <a:srgbClr val="FF8C00"/>
            </a:solidFill>
            <a:prstDash val="solid"/>
            <a:headEnd type="none" w="med" len="med"/>
            <a:tailEnd type="none" w="med" len="med"/>
          </a:ln>
        </p:spPr>
        <p:txBody>
          <a:bodyPr/>
          <a:p/>
        </p:txBody>
      </p:sp>
      <p:sp>
        <p:nvSpPr>
          <p:cNvPr id="7185" name="Text Box 44"/>
          <p:cNvSpPr/>
          <p:nvPr/>
        </p:nvSpPr>
        <p:spPr>
          <a:xfrm>
            <a:off x="6727825" y="2565400"/>
            <a:ext cx="4711700" cy="1200150"/>
          </a:xfrm>
          <a:prstGeom prst="rect">
            <a:avLst/>
          </a:prstGeom>
          <a:noFill/>
          <a:ln w="9525">
            <a:noFill/>
          </a:ln>
        </p:spPr>
        <p:txBody>
          <a:bodyPr>
            <a:spAutoFit/>
          </a:bodyPr>
          <a:p>
            <a:r>
              <a:rPr lang="zh-CN" altLang="en-US" dirty="0">
                <a:solidFill>
                  <a:schemeClr val="bg1"/>
                </a:solidFill>
                <a:latin typeface="Calibri" panose="020F0502020204030204" pitchFamily="34" charset="0"/>
                <a:sym typeface="宋体" panose="02010600030101010101" pitchFamily="2" charset="-122"/>
              </a:rPr>
              <a:t>我们从小和尚的话中，大约可以推断，本故事中的主持犯了一个常识性管理错误，“做一天和尚撞一天钟”是由于主持没有提前公布工作标准造成的。</a:t>
            </a:r>
            <a:endParaRPr lang="en-US" altLang="zh-CN" dirty="0">
              <a:latin typeface="Arial" panose="020B0604020202020204" pitchFamily="34" charset="0"/>
            </a:endParaRPr>
          </a:p>
        </p:txBody>
      </p:sp>
      <p:sp>
        <p:nvSpPr>
          <p:cNvPr id="7186" name="Text Box 44"/>
          <p:cNvSpPr/>
          <p:nvPr/>
        </p:nvSpPr>
        <p:spPr>
          <a:xfrm>
            <a:off x="6715125" y="4040188"/>
            <a:ext cx="4724400" cy="646112"/>
          </a:xfrm>
          <a:prstGeom prst="rect">
            <a:avLst/>
          </a:prstGeom>
          <a:noFill/>
          <a:ln w="9525">
            <a:noFill/>
          </a:ln>
        </p:spPr>
        <p:txBody>
          <a:bodyPr>
            <a:spAutoFit/>
          </a:bodyPr>
          <a:p>
            <a:r>
              <a:rPr lang="zh-CN" altLang="en-US" dirty="0">
                <a:solidFill>
                  <a:schemeClr val="bg1"/>
                </a:solidFill>
                <a:latin typeface="Calibri" panose="020F0502020204030204" pitchFamily="34" charset="0"/>
                <a:sym typeface="宋体" panose="02010600030101010101" pitchFamily="2" charset="-122"/>
              </a:rPr>
              <a:t>如果小和尚进入寺院的当天就明白撞钟的标准和重要性，我想他也不会因怠工而被撤职。</a:t>
            </a:r>
            <a:endParaRPr lang="en-US" altLang="zh-CN" dirty="0">
              <a:latin typeface="Arial" panose="020B0604020202020204" pitchFamily="34" charset="0"/>
            </a:endParaRPr>
          </a:p>
        </p:txBody>
      </p:sp>
      <p:sp>
        <p:nvSpPr>
          <p:cNvPr id="5139" name="矩形 2"/>
          <p:cNvSpPr/>
          <p:nvPr/>
        </p:nvSpPr>
        <p:spPr>
          <a:xfrm>
            <a:off x="6729413" y="1404938"/>
            <a:ext cx="1724025" cy="1016000"/>
          </a:xfrm>
          <a:prstGeom prst="rect">
            <a:avLst/>
          </a:prstGeom>
          <a:noFill/>
          <a:ln w="9525">
            <a:noFill/>
          </a:ln>
        </p:spPr>
        <p:txBody>
          <a:bodyPr wrap="none">
            <a:spAutoFit/>
          </a:bodyPr>
          <a:p>
            <a:r>
              <a:rPr lang="zh-CN" altLang="en-US" sz="6000" b="1" dirty="0">
                <a:solidFill>
                  <a:srgbClr val="FF8C00"/>
                </a:solidFill>
                <a:latin typeface="微软雅黑" panose="020B0503020204020204" pitchFamily="34" charset="-122"/>
                <a:ea typeface="微软雅黑" panose="020B0503020204020204" pitchFamily="34" charset="-122"/>
                <a:sym typeface="微软雅黑" panose="020B0503020204020204" pitchFamily="34" charset="-122"/>
              </a:rPr>
              <a:t>怠工</a:t>
            </a:r>
            <a:endParaRPr lang="zh-CN" altLang="en-US" dirty="0">
              <a:latin typeface="Arial" panose="020B0604020202020204" pitchFamily="34" charset="0"/>
            </a:endParaRPr>
          </a:p>
        </p:txBody>
      </p:sp>
      <p:sp>
        <p:nvSpPr>
          <p:cNvPr id="5140" name="矩形 7"/>
          <p:cNvSpPr/>
          <p:nvPr/>
        </p:nvSpPr>
        <p:spPr>
          <a:xfrm>
            <a:off x="8451850" y="1908175"/>
            <a:ext cx="2720975" cy="307975"/>
          </a:xfrm>
          <a:prstGeom prst="rect">
            <a:avLst/>
          </a:prstGeom>
          <a:solidFill>
            <a:srgbClr val="FF8C00"/>
          </a:solidFill>
          <a:ln w="9525">
            <a:noFill/>
          </a:ln>
        </p:spPr>
        <p:txBody>
          <a:bodyPr>
            <a:spAutoFit/>
          </a:bodyPr>
          <a:p>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是否怠工？原因在谁？</a:t>
            </a:r>
            <a:endParaRPr lang="zh-CN" altLang="en-US" dirty="0">
              <a:latin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7185"/>
                                        </p:tgtEl>
                                        <p:attrNameLst>
                                          <p:attrName>style.visibility</p:attrName>
                                        </p:attrNameLst>
                                      </p:cBhvr>
                                      <p:to>
                                        <p:strVal val="visible"/>
                                      </p:to>
                                    </p:set>
                                    <p:animScale>
                                      <p:cBhvr>
                                        <p:cTn id="7" dur="1000" decel="50000" fill="hold">
                                          <p:stCondLst>
                                            <p:cond delay="0"/>
                                          </p:stCondLst>
                                        </p:cTn>
                                        <p:tgtEl>
                                          <p:spTgt spid="71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7185"/>
                                        </p:tgtEl>
                                        <p:attrNameLst>
                                          <p:attrName>ppt_x</p:attrName>
                                          <p:attrName>ppt_y</p:attrName>
                                        </p:attrNameLst>
                                      </p:cBhvr>
                                    </p:animMotion>
                                    <p:animEffect filter="fade">
                                      <p:cBhvr>
                                        <p:cTn id="9" dur="1000"/>
                                        <p:tgtEl>
                                          <p:spTgt spid="7185"/>
                                        </p:tgtEl>
                                      </p:cBhvr>
                                    </p:animEffect>
                                  </p:childTnLst>
                                </p:cTn>
                              </p:par>
                              <p:par>
                                <p:cTn id="10" presetID="52" presetClass="entr" presetSubtype="0" fill="hold" grpId="0" nodeType="withEffect">
                                  <p:stCondLst>
                                    <p:cond delay="200"/>
                                  </p:stCondLst>
                                  <p:childTnLst>
                                    <p:set>
                                      <p:cBhvr>
                                        <p:cTn id="11" dur="1" fill="hold">
                                          <p:stCondLst>
                                            <p:cond delay="0"/>
                                          </p:stCondLst>
                                        </p:cTn>
                                        <p:tgtEl>
                                          <p:spTgt spid="7186"/>
                                        </p:tgtEl>
                                        <p:attrNameLst>
                                          <p:attrName>style.visibility</p:attrName>
                                        </p:attrNameLst>
                                      </p:cBhvr>
                                      <p:to>
                                        <p:strVal val="visible"/>
                                      </p:to>
                                    </p:set>
                                    <p:animScale>
                                      <p:cBhvr>
                                        <p:cTn id="12" dur="1000" decel="50000" fill="hold">
                                          <p:stCondLst>
                                            <p:cond delay="0"/>
                                          </p:stCondLst>
                                        </p:cTn>
                                        <p:tgtEl>
                                          <p:spTgt spid="718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7186"/>
                                        </p:tgtEl>
                                        <p:attrNameLst>
                                          <p:attrName>ppt_x</p:attrName>
                                          <p:attrName>ppt_y</p:attrName>
                                        </p:attrNameLst>
                                      </p:cBhvr>
                                    </p:animMotion>
                                    <p:animEffect filter="fade">
                                      <p:cBhvr>
                                        <p:cTn id="14" dur="1000"/>
                                        <p:tgtEl>
                                          <p:spTgt spid="7186"/>
                                        </p:tgtEl>
                                      </p:cBhvr>
                                    </p:animEffect>
                                  </p:childTnLst>
                                </p:cTn>
                              </p:par>
                            </p:childTnLst>
                          </p:cTn>
                        </p:par>
                        <p:par>
                          <p:cTn id="15" fill="hold">
                            <p:stCondLst>
                              <p:cond delay="1000"/>
                            </p:stCondLst>
                            <p:childTnLst>
                              <p:par>
                                <p:cTn id="16" presetID="50" presetClass="entr" presetSubtype="0" decel="100000" fill="hold" grpId="0" nodeType="afterEffect">
                                  <p:stCondLst>
                                    <p:cond delay="0"/>
                                  </p:stCondLst>
                                  <p:childTnLst>
                                    <p:set>
                                      <p:cBhvr>
                                        <p:cTn id="17" dur="1" fill="hold">
                                          <p:stCondLst>
                                            <p:cond delay="0"/>
                                          </p:stCondLst>
                                        </p:cTn>
                                        <p:tgtEl>
                                          <p:spTgt spid="7181"/>
                                        </p:tgtEl>
                                        <p:attrNameLst>
                                          <p:attrName>style.visibility</p:attrName>
                                        </p:attrNameLst>
                                      </p:cBhvr>
                                      <p:to>
                                        <p:strVal val="visible"/>
                                      </p:to>
                                    </p:set>
                                    <p:anim calcmode="lin" valueType="num">
                                      <p:cBhvr>
                                        <p:cTn id="18" dur="1000" fill="hold"/>
                                        <p:tgtEl>
                                          <p:spTgt spid="7181"/>
                                        </p:tgtEl>
                                        <p:attrNameLst>
                                          <p:attrName>ppt_w</p:attrName>
                                        </p:attrNameLst>
                                      </p:cBhvr>
                                      <p:tavLst>
                                        <p:tav tm="0">
                                          <p:val>
                                            <p:strVal val="#ppt_w+.3"/>
                                          </p:val>
                                        </p:tav>
                                        <p:tav tm="100000">
                                          <p:val>
                                            <p:strVal val="#ppt_w"/>
                                          </p:val>
                                        </p:tav>
                                      </p:tavLst>
                                    </p:anim>
                                    <p:anim calcmode="lin" valueType="num">
                                      <p:cBhvr>
                                        <p:cTn id="19" dur="1000" fill="hold"/>
                                        <p:tgtEl>
                                          <p:spTgt spid="7181"/>
                                        </p:tgtEl>
                                        <p:attrNameLst>
                                          <p:attrName>ppt_h</p:attrName>
                                        </p:attrNameLst>
                                      </p:cBhvr>
                                      <p:tavLst>
                                        <p:tav tm="0">
                                          <p:val>
                                            <p:strVal val="#ppt_h"/>
                                          </p:val>
                                        </p:tav>
                                        <p:tav tm="100000">
                                          <p:val>
                                            <p:strVal val="#ppt_h"/>
                                          </p:val>
                                        </p:tav>
                                      </p:tavLst>
                                    </p:anim>
                                    <p:animEffect filter="fade">
                                      <p:cBhvr>
                                        <p:cTn id="20" dur="1000"/>
                                        <p:tgtEl>
                                          <p:spTgt spid="71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1" grpId="0" bldLvl="0"/>
      <p:bldP spid="7185" grpId="0" bldLvl="0"/>
      <p:bldP spid="7186" grpId="0" bldLvl="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6146" name="Rectangle 8"/>
          <p:cNvSpPr/>
          <p:nvPr/>
        </p:nvSpPr>
        <p:spPr>
          <a:xfrm>
            <a:off x="1128713" y="-9525"/>
            <a:ext cx="1871662" cy="974725"/>
          </a:xfrm>
          <a:prstGeom prst="rect">
            <a:avLst/>
          </a:prstGeom>
          <a:solidFill>
            <a:srgbClr val="FF8C00"/>
          </a:solidFill>
          <a:ln w="9525">
            <a:noFill/>
          </a:ln>
        </p:spPr>
        <p:txBody>
          <a:bodyPr lIns="91436" tIns="45718" rIns="91436" bIns="45718" anchor="ctr"/>
          <a:p>
            <a:endParaRPr lang="zh-CN" altLang="zh-CN" sz="2200" dirty="0">
              <a:solidFill>
                <a:srgbClr val="FFFFFF"/>
              </a:solidFill>
              <a:latin typeface="Calibri" panose="020F0502020204030204" pitchFamily="34" charset="0"/>
              <a:sym typeface="Calibri" panose="020F0502020204030204" pitchFamily="34" charset="0"/>
            </a:endParaRPr>
          </a:p>
        </p:txBody>
      </p:sp>
      <p:sp>
        <p:nvSpPr>
          <p:cNvPr id="6147" name="TextBox 15"/>
          <p:cNvSpPr/>
          <p:nvPr/>
        </p:nvSpPr>
        <p:spPr>
          <a:xfrm>
            <a:off x="11091863" y="6330950"/>
            <a:ext cx="844550" cy="338138"/>
          </a:xfrm>
          <a:prstGeom prst="rect">
            <a:avLst/>
          </a:prstGeom>
          <a:noFill/>
          <a:ln w="9525">
            <a:noFill/>
          </a:ln>
        </p:spPr>
        <p:txBody>
          <a:bodyPr wrap="none">
            <a:spAutoFit/>
          </a:bodyPr>
          <a:p>
            <a:r>
              <a:rPr lang="zh-CN" altLang="zh-CN" sz="1600" dirty="0">
                <a:solidFill>
                  <a:srgbClr val="BFBFBF"/>
                </a:solidFill>
                <a:latin typeface="Calibri" panose="020F0502020204030204" pitchFamily="34" charset="0"/>
                <a:sym typeface="Calibri" panose="020F0502020204030204" pitchFamily="34" charset="0"/>
              </a:rPr>
              <a:t>—  </a:t>
            </a:r>
            <a:r>
              <a:rPr lang="zh-CN" altLang="zh-CN" sz="1600" dirty="0">
                <a:solidFill>
                  <a:srgbClr val="BFBFBF"/>
                </a:solidFill>
                <a:latin typeface="Calibri" panose="020F0502020204030204" pitchFamily="34" charset="0"/>
                <a:sym typeface="宋体" panose="02010600030101010101" pitchFamily="2" charset="-122"/>
              </a:rPr>
              <a:t>* </a:t>
            </a:r>
            <a:r>
              <a:rPr lang="zh-CN" altLang="zh-CN" sz="1600" dirty="0">
                <a:solidFill>
                  <a:srgbClr val="BFBFBF"/>
                </a:solidFill>
                <a:latin typeface="Calibri" panose="020F0502020204030204" pitchFamily="34" charset="0"/>
                <a:sym typeface="Calibri" panose="020F0502020204030204" pitchFamily="34" charset="0"/>
              </a:rPr>
              <a:t>—</a:t>
            </a:r>
            <a:r>
              <a:rPr lang="zh-CN" altLang="zh-CN" sz="1600" dirty="0">
                <a:solidFill>
                  <a:srgbClr val="BFBFBF"/>
                </a:solidFill>
                <a:latin typeface="Calibri" panose="020F0502020204030204" pitchFamily="34" charset="0"/>
                <a:sym typeface="宋体" panose="02010600030101010101" pitchFamily="2" charset="-122"/>
              </a:rPr>
              <a:t> </a:t>
            </a:r>
            <a:endParaRPr lang="zh-CN" altLang="zh-CN" dirty="0">
              <a:latin typeface="Arial" panose="020B0604020202020204" pitchFamily="34" charset="0"/>
            </a:endParaRPr>
          </a:p>
        </p:txBody>
      </p:sp>
      <p:sp>
        <p:nvSpPr>
          <p:cNvPr id="6148" name="TextBox 12"/>
          <p:cNvSpPr/>
          <p:nvPr/>
        </p:nvSpPr>
        <p:spPr>
          <a:xfrm>
            <a:off x="11106150" y="476250"/>
            <a:ext cx="895350" cy="369888"/>
          </a:xfrm>
          <a:prstGeom prst="rect">
            <a:avLst/>
          </a:prstGeom>
          <a:noFill/>
          <a:ln w="9525">
            <a:noFill/>
          </a:ln>
        </p:spPr>
        <p:txBody>
          <a:bodyPr>
            <a:spAutoFit/>
          </a:bodyPr>
          <a:p>
            <a:r>
              <a:rPr lang="zh-CN" altLang="zh-CN" dirty="0">
                <a:solidFill>
                  <a:srgbClr val="D8D8D8"/>
                </a:solidFill>
                <a:latin typeface="Broadway" pitchFamily="82" charset="0"/>
                <a:ea typeface="楷体" panose="02010609060101010101" pitchFamily="49" charset="-122"/>
                <a:sym typeface="经典繁仿黑" pitchFamily="1" charset="-122"/>
              </a:rPr>
              <a:t>LOGO</a:t>
            </a:r>
            <a:endParaRPr lang="zh-CN" altLang="zh-CN" dirty="0">
              <a:latin typeface="Arial" panose="020B0604020202020204" pitchFamily="34" charset="0"/>
            </a:endParaRPr>
          </a:p>
        </p:txBody>
      </p:sp>
      <p:sp>
        <p:nvSpPr>
          <p:cNvPr id="6149" name="TextBox 3"/>
          <p:cNvSpPr/>
          <p:nvPr/>
        </p:nvSpPr>
        <p:spPr>
          <a:xfrm>
            <a:off x="1128713" y="396875"/>
            <a:ext cx="1871662" cy="584200"/>
          </a:xfrm>
          <a:prstGeom prst="rect">
            <a:avLst/>
          </a:prstGeom>
          <a:noFill/>
          <a:ln w="9525">
            <a:noFill/>
          </a:ln>
        </p:spPr>
        <p:txBody>
          <a:bodyPr>
            <a:spAutoFit/>
          </a:bodyPr>
          <a:p>
            <a:r>
              <a:rPr lang="zh-CN" altLang="zh-CN" sz="32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标准</a:t>
            </a:r>
            <a:endParaRPr lang="zh-CN" altLang="zh-CN" dirty="0">
              <a:latin typeface="Arial" panose="020B0604020202020204" pitchFamily="34" charset="0"/>
            </a:endParaRPr>
          </a:p>
        </p:txBody>
      </p:sp>
      <p:pic>
        <p:nvPicPr>
          <p:cNvPr id="6150" name="Picture 8">
            <a:hlinkClick r:id="" action="ppaction://hlinkshowjump?jump=nextslide"/>
          </p:cNvPr>
          <p:cNvPicPr>
            <a:picLocks noChangeAspect="1"/>
          </p:cNvPicPr>
          <p:nvPr/>
        </p:nvPicPr>
        <p:blipFill>
          <a:blip r:embed="rId2"/>
          <a:srcRect l="-1076" t="-1851"/>
          <a:stretch>
            <a:fillRect/>
          </a:stretch>
        </p:blipFill>
        <p:spPr>
          <a:xfrm>
            <a:off x="150813" y="80963"/>
            <a:ext cx="785812" cy="792162"/>
          </a:xfrm>
          <a:prstGeom prst="rect">
            <a:avLst/>
          </a:prstGeom>
          <a:noFill/>
          <a:ln w="9525">
            <a:noFill/>
          </a:ln>
        </p:spPr>
      </p:pic>
      <p:pic>
        <p:nvPicPr>
          <p:cNvPr id="6151" name="Picture 8">
            <a:hlinkClick r:id="" action="ppaction://hlinkshowjump?jump=previousslide"/>
          </p:cNvPr>
          <p:cNvPicPr/>
          <p:nvPr/>
        </p:nvPicPr>
        <p:blipFill>
          <a:blip r:embed="rId3"/>
          <a:srcRect r="-1076"/>
          <a:stretch>
            <a:fillRect/>
          </a:stretch>
        </p:blipFill>
        <p:spPr>
          <a:xfrm>
            <a:off x="274638" y="6200775"/>
            <a:ext cx="468312" cy="468313"/>
          </a:xfrm>
          <a:prstGeom prst="rect">
            <a:avLst/>
          </a:prstGeom>
          <a:noFill/>
          <a:ln w="9525">
            <a:noFill/>
          </a:ln>
        </p:spPr>
      </p:pic>
      <p:sp>
        <p:nvSpPr>
          <p:cNvPr id="6152" name="文本框 21"/>
          <p:cNvSpPr/>
          <p:nvPr/>
        </p:nvSpPr>
        <p:spPr>
          <a:xfrm>
            <a:off x="1128713" y="117475"/>
            <a:ext cx="1871662" cy="338138"/>
          </a:xfrm>
          <a:prstGeom prst="rect">
            <a:avLst/>
          </a:prstGeom>
          <a:noFill/>
          <a:ln w="9525">
            <a:noFill/>
          </a:ln>
        </p:spPr>
        <p:txBody>
          <a:bodyPr>
            <a:spAutoFit/>
          </a:bodyPr>
          <a:p>
            <a:r>
              <a:rPr lang="zh-CN" altLang="zh-CN"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第一章</a:t>
            </a:r>
            <a:endParaRPr lang="zh-CN" altLang="zh-CN" dirty="0">
              <a:latin typeface="Arial" panose="020B0604020202020204" pitchFamily="34" charset="0"/>
            </a:endParaRPr>
          </a:p>
        </p:txBody>
      </p:sp>
      <p:sp>
        <p:nvSpPr>
          <p:cNvPr id="6153" name="矩形 25"/>
          <p:cNvSpPr/>
          <p:nvPr/>
        </p:nvSpPr>
        <p:spPr>
          <a:xfrm>
            <a:off x="1128713" y="1052513"/>
            <a:ext cx="11066462" cy="98425"/>
          </a:xfrm>
          <a:prstGeom prst="rect">
            <a:avLst/>
          </a:prstGeom>
          <a:solidFill>
            <a:srgbClr val="FF8C00"/>
          </a:solidFill>
          <a:ln w="9525">
            <a:noFill/>
          </a:ln>
        </p:spPr>
        <p:txBody>
          <a:bodyPr lIns="91436" tIns="45718" rIns="91436" bIns="45718" anchor="ctr"/>
          <a:p>
            <a:endParaRPr lang="zh-CN" altLang="zh-CN" sz="2200" dirty="0">
              <a:solidFill>
                <a:srgbClr val="FFFFFF"/>
              </a:solidFill>
              <a:latin typeface="宋体" panose="02010600030101010101" pitchFamily="2" charset="-122"/>
              <a:sym typeface="宋体" panose="02010600030101010101" pitchFamily="2" charset="-122"/>
            </a:endParaRPr>
          </a:p>
        </p:txBody>
      </p:sp>
      <p:sp>
        <p:nvSpPr>
          <p:cNvPr id="6154" name="Rectangle 17"/>
          <p:cNvSpPr/>
          <p:nvPr/>
        </p:nvSpPr>
        <p:spPr>
          <a:xfrm>
            <a:off x="9875838" y="1838325"/>
            <a:ext cx="1039812" cy="3500438"/>
          </a:xfrm>
          <a:prstGeom prst="rect">
            <a:avLst/>
          </a:prstGeom>
          <a:solidFill>
            <a:srgbClr val="FF8C00"/>
          </a:solidFill>
          <a:ln w="9525">
            <a:noFill/>
          </a:ln>
        </p:spPr>
        <p:txBody>
          <a:bodyPr lIns="91436" tIns="45718" rIns="91436" bIns="45718" anchor="ctr"/>
          <a:p>
            <a:pPr algn="ctr"/>
            <a:endParaRPr lang="zh-CN" altLang="zh-CN" sz="1700" dirty="0">
              <a:solidFill>
                <a:srgbClr val="FFFFFF"/>
              </a:solidFill>
              <a:latin typeface="Arial" panose="020B0604020202020204" pitchFamily="34" charset="0"/>
              <a:ea typeface="Segoe UI" panose="020B0502040204020203" pitchFamily="34" charset="0"/>
              <a:sym typeface="Segoe UI" panose="020B0502040204020203" pitchFamily="34" charset="0"/>
            </a:endParaRPr>
          </a:p>
        </p:txBody>
      </p:sp>
      <p:sp>
        <p:nvSpPr>
          <p:cNvPr id="6155" name="矩形 36"/>
          <p:cNvSpPr/>
          <p:nvPr/>
        </p:nvSpPr>
        <p:spPr>
          <a:xfrm>
            <a:off x="3505200" y="620713"/>
            <a:ext cx="3479800" cy="349250"/>
          </a:xfrm>
          <a:prstGeom prst="rect">
            <a:avLst/>
          </a:prstGeom>
          <a:noFill/>
          <a:ln w="9525">
            <a:noFill/>
          </a:ln>
        </p:spPr>
        <p:txBody>
          <a:bodyPr tIns="36000" bIns="36000">
            <a:spAutoFit/>
          </a:bodyPr>
          <a:p>
            <a:r>
              <a:rPr lang="zh-CN" alt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第二节   标准的类别</a:t>
            </a:r>
            <a:endParaRPr lang="en-US" altLang="zh-CN" dirty="0">
              <a:latin typeface="Arial" panose="020B0604020202020204" pitchFamily="34" charset="0"/>
            </a:endParaRPr>
          </a:p>
        </p:txBody>
      </p:sp>
      <p:grpSp>
        <p:nvGrpSpPr>
          <p:cNvPr id="6156" name="Group 12"/>
          <p:cNvGrpSpPr/>
          <p:nvPr/>
        </p:nvGrpSpPr>
        <p:grpSpPr>
          <a:xfrm>
            <a:off x="1128713" y="1838325"/>
            <a:ext cx="2573337" cy="2093913"/>
            <a:chOff x="0" y="0"/>
            <a:chExt cx="3429000" cy="2791498"/>
          </a:xfrm>
        </p:grpSpPr>
        <p:sp>
          <p:nvSpPr>
            <p:cNvPr id="6169" name="Rectangle 17"/>
            <p:cNvSpPr/>
            <p:nvPr/>
          </p:nvSpPr>
          <p:spPr>
            <a:xfrm>
              <a:off x="0" y="0"/>
              <a:ext cx="3429000" cy="2791498"/>
            </a:xfrm>
            <a:prstGeom prst="rect">
              <a:avLst/>
            </a:prstGeom>
            <a:solidFill>
              <a:srgbClr val="FF8C00"/>
            </a:solidFill>
            <a:ln w="9525">
              <a:noFill/>
            </a:ln>
          </p:spPr>
          <p:txBody>
            <a:bodyPr lIns="91436" tIns="45718" rIns="91436" bIns="45718" anchor="ctr"/>
            <a:p>
              <a:pPr algn="ctr"/>
              <a:endParaRPr lang="zh-CN" altLang="zh-CN" sz="1700" dirty="0">
                <a:solidFill>
                  <a:srgbClr val="FFFFFF"/>
                </a:solidFill>
                <a:latin typeface="Arial" panose="020B0604020202020204" pitchFamily="34" charset="0"/>
                <a:ea typeface="Segoe UI" panose="020B0502040204020203" pitchFamily="34" charset="0"/>
                <a:sym typeface="Segoe UI" panose="020B0502040204020203" pitchFamily="34" charset="0"/>
              </a:endParaRPr>
            </a:p>
          </p:txBody>
        </p:sp>
        <p:sp>
          <p:nvSpPr>
            <p:cNvPr id="6170" name="Content Placeholder 4"/>
            <p:cNvSpPr/>
            <p:nvPr/>
          </p:nvSpPr>
          <p:spPr>
            <a:xfrm>
              <a:off x="266700" y="1868942"/>
              <a:ext cx="2895603" cy="369281"/>
            </a:xfrm>
            <a:prstGeom prst="rect">
              <a:avLst/>
            </a:prstGeom>
            <a:noFill/>
            <a:ln w="9525">
              <a:noFill/>
            </a:ln>
          </p:spPr>
          <p:txBody>
            <a:bodyPr lIns="0" tIns="0" rIns="0" bIns="0" anchor="ctr">
              <a:spAutoFit/>
            </a:bodyPr>
            <a:p>
              <a:pPr algn="ctr"/>
              <a:r>
                <a:rPr lang="zh-CN" altLang="en-US" dirty="0">
                  <a:latin typeface="微软雅黑" panose="020B0503020204020204" pitchFamily="34" charset="-122"/>
                  <a:ea typeface="微软雅黑" panose="020B0503020204020204" pitchFamily="34" charset="-122"/>
                  <a:sym typeface="微软雅黑" panose="020B0503020204020204" pitchFamily="34" charset="-122"/>
                </a:rPr>
                <a:t>技术标准</a:t>
              </a:r>
              <a:endParaRPr lang="en-US" altLang="zh-CN" dirty="0">
                <a:latin typeface="Arial" panose="020B0604020202020204" pitchFamily="34" charset="0"/>
              </a:endParaRPr>
            </a:p>
          </p:txBody>
        </p:sp>
        <p:sp>
          <p:nvSpPr>
            <p:cNvPr id="6171" name="Freeform 16"/>
            <p:cNvSpPr/>
            <p:nvPr/>
          </p:nvSpPr>
          <p:spPr>
            <a:xfrm>
              <a:off x="1034796" y="508141"/>
              <a:ext cx="1359408" cy="1059941"/>
            </a:xfrm>
            <a:custGeom>
              <a:avLst/>
              <a:gdLst/>
              <a:ahLst/>
              <a:cxnLst/>
              <a:pathLst/>
            </a:custGeom>
            <a:solidFill>
              <a:srgbClr val="FFFFFF">
                <a:alpha val="100000"/>
              </a:srgbClr>
            </a:solidFill>
            <a:ln w="9525">
              <a:noFill/>
            </a:ln>
          </p:spPr>
          <p:txBody>
            <a:bodyPr/>
            <a:p>
              <a:endParaRPr lang="zh-CN" altLang="en-US"/>
            </a:p>
          </p:txBody>
        </p:sp>
      </p:grpSp>
      <p:sp>
        <p:nvSpPr>
          <p:cNvPr id="6157" name="矩形 3"/>
          <p:cNvSpPr/>
          <p:nvPr/>
        </p:nvSpPr>
        <p:spPr>
          <a:xfrm>
            <a:off x="1128713" y="4214813"/>
            <a:ext cx="8408987" cy="1123950"/>
          </a:xfrm>
          <a:prstGeom prst="rect">
            <a:avLst/>
          </a:prstGeom>
          <a:solidFill>
            <a:srgbClr val="7F7F7F">
              <a:alpha val="69019"/>
            </a:srgbClr>
          </a:solidFill>
          <a:ln w="19050">
            <a:noFill/>
          </a:ln>
        </p:spPr>
        <p:txBody>
          <a:bodyPr anchor="ctr"/>
          <a:p>
            <a:endParaRPr lang="zh-CN" altLang="zh-CN" dirty="0">
              <a:latin typeface="Arial" panose="020B0604020202020204" pitchFamily="34" charset="0"/>
            </a:endParaRPr>
          </a:p>
        </p:txBody>
      </p:sp>
      <p:sp>
        <p:nvSpPr>
          <p:cNvPr id="8209" name="Text Box 44"/>
          <p:cNvSpPr/>
          <p:nvPr/>
        </p:nvSpPr>
        <p:spPr>
          <a:xfrm>
            <a:off x="1138238" y="4400550"/>
            <a:ext cx="8408987" cy="584200"/>
          </a:xfrm>
          <a:prstGeom prst="rect">
            <a:avLst/>
          </a:prstGeom>
          <a:noFill/>
          <a:ln w="9525">
            <a:noFill/>
          </a:ln>
        </p:spPr>
        <p:txBody>
          <a:bodyPr>
            <a:spAutoFit/>
          </a:bodyPr>
          <a:p>
            <a:r>
              <a:rPr lang="zh-CN" altLang="en-US" sz="3200" b="1" dirty="0">
                <a:solidFill>
                  <a:schemeClr val="bg1"/>
                </a:solidFill>
                <a:latin typeface="Calibri" panose="020F0502020204030204" pitchFamily="34" charset="0"/>
                <a:sym typeface="宋体" panose="02010600030101010101" pitchFamily="2" charset="-122"/>
              </a:rPr>
              <a:t>标准的类别</a:t>
            </a:r>
            <a:endParaRPr lang="en-US" altLang="zh-CN" dirty="0">
              <a:latin typeface="Arial" panose="020B0604020202020204" pitchFamily="34" charset="0"/>
            </a:endParaRPr>
          </a:p>
        </p:txBody>
      </p:sp>
      <p:grpSp>
        <p:nvGrpSpPr>
          <p:cNvPr id="6159" name="Group 18"/>
          <p:cNvGrpSpPr/>
          <p:nvPr/>
        </p:nvGrpSpPr>
        <p:grpSpPr>
          <a:xfrm>
            <a:off x="6959600" y="1838325"/>
            <a:ext cx="2573338" cy="2093913"/>
            <a:chOff x="0" y="0"/>
            <a:chExt cx="3429000" cy="2791498"/>
          </a:xfrm>
        </p:grpSpPr>
        <p:sp>
          <p:nvSpPr>
            <p:cNvPr id="6167" name="Rectangle 18"/>
            <p:cNvSpPr/>
            <p:nvPr/>
          </p:nvSpPr>
          <p:spPr>
            <a:xfrm>
              <a:off x="0" y="0"/>
              <a:ext cx="3429000" cy="2791498"/>
            </a:xfrm>
            <a:prstGeom prst="rect">
              <a:avLst/>
            </a:prstGeom>
            <a:solidFill>
              <a:srgbClr val="FF8C00"/>
            </a:solidFill>
            <a:ln w="9525">
              <a:noFill/>
            </a:ln>
          </p:spPr>
          <p:txBody>
            <a:bodyPr lIns="91436" tIns="45718" rIns="91436" bIns="45718" anchor="ctr"/>
            <a:p>
              <a:pPr algn="ctr"/>
              <a:endParaRPr lang="zh-CN" altLang="zh-CN" sz="1700" dirty="0">
                <a:solidFill>
                  <a:srgbClr val="FFFFFF"/>
                </a:solidFill>
                <a:latin typeface="Arial" panose="020B0604020202020204" pitchFamily="34" charset="0"/>
                <a:ea typeface="Segoe UI" panose="020B0502040204020203" pitchFamily="34" charset="0"/>
                <a:sym typeface="Segoe UI" panose="020B0502040204020203" pitchFamily="34" charset="0"/>
              </a:endParaRPr>
            </a:p>
          </p:txBody>
        </p:sp>
        <p:sp>
          <p:nvSpPr>
            <p:cNvPr id="6168" name="Content Placeholder 4"/>
            <p:cNvSpPr/>
            <p:nvPr/>
          </p:nvSpPr>
          <p:spPr>
            <a:xfrm>
              <a:off x="266699" y="1868942"/>
              <a:ext cx="2895603" cy="369281"/>
            </a:xfrm>
            <a:prstGeom prst="rect">
              <a:avLst/>
            </a:prstGeom>
            <a:noFill/>
            <a:ln w="9525">
              <a:noFill/>
            </a:ln>
          </p:spPr>
          <p:txBody>
            <a:bodyPr lIns="0" tIns="0" rIns="0" bIns="0" anchor="ctr">
              <a:spAutoFit/>
            </a:bodyPr>
            <a:p>
              <a:pPr algn="ctr"/>
              <a:r>
                <a:rPr lang="zh-CN" altLang="en-US" dirty="0">
                  <a:latin typeface="微软雅黑" panose="020B0503020204020204" pitchFamily="34" charset="-122"/>
                  <a:ea typeface="微软雅黑" panose="020B0503020204020204" pitchFamily="34" charset="-122"/>
                  <a:sym typeface="微软雅黑" panose="020B0503020204020204" pitchFamily="34" charset="-122"/>
                </a:rPr>
                <a:t>工作标准</a:t>
              </a:r>
              <a:endParaRPr lang="en-US" altLang="zh-CN" dirty="0">
                <a:latin typeface="Arial" panose="020B0604020202020204" pitchFamily="34" charset="0"/>
              </a:endParaRPr>
            </a:p>
          </p:txBody>
        </p:sp>
      </p:grpSp>
      <p:grpSp>
        <p:nvGrpSpPr>
          <p:cNvPr id="6160" name="Group 21"/>
          <p:cNvGrpSpPr/>
          <p:nvPr/>
        </p:nvGrpSpPr>
        <p:grpSpPr>
          <a:xfrm>
            <a:off x="4044950" y="1844675"/>
            <a:ext cx="2571750" cy="2093913"/>
            <a:chOff x="0" y="0"/>
            <a:chExt cx="2572420" cy="2093624"/>
          </a:xfrm>
        </p:grpSpPr>
        <p:grpSp>
          <p:nvGrpSpPr>
            <p:cNvPr id="6163" name="Group 22"/>
            <p:cNvGrpSpPr/>
            <p:nvPr/>
          </p:nvGrpSpPr>
          <p:grpSpPr>
            <a:xfrm>
              <a:off x="0" y="0"/>
              <a:ext cx="2572420" cy="2093624"/>
              <a:chOff x="0" y="0"/>
              <a:chExt cx="3429000" cy="2791498"/>
            </a:xfrm>
          </p:grpSpPr>
          <p:sp>
            <p:nvSpPr>
              <p:cNvPr id="6165" name="Rectangle 13"/>
              <p:cNvSpPr/>
              <p:nvPr/>
            </p:nvSpPr>
            <p:spPr>
              <a:xfrm>
                <a:off x="0" y="0"/>
                <a:ext cx="3429000" cy="2791498"/>
              </a:xfrm>
              <a:prstGeom prst="rect">
                <a:avLst/>
              </a:prstGeom>
              <a:solidFill>
                <a:srgbClr val="FF8C00"/>
              </a:solidFill>
              <a:ln w="9525">
                <a:noFill/>
              </a:ln>
            </p:spPr>
            <p:txBody>
              <a:bodyPr lIns="91436" tIns="45718" rIns="91436" bIns="45718" anchor="ctr"/>
              <a:p>
                <a:pPr algn="ctr"/>
                <a:endParaRPr lang="zh-CN" altLang="zh-CN" sz="1700" dirty="0">
                  <a:solidFill>
                    <a:srgbClr val="FFFFFF"/>
                  </a:solidFill>
                  <a:latin typeface="Arial" panose="020B0604020202020204" pitchFamily="34" charset="0"/>
                  <a:ea typeface="Segoe UI" panose="020B0502040204020203" pitchFamily="34" charset="0"/>
                  <a:sym typeface="Segoe UI" panose="020B0502040204020203" pitchFamily="34" charset="0"/>
                </a:endParaRPr>
              </a:p>
            </p:txBody>
          </p:sp>
          <p:sp>
            <p:nvSpPr>
              <p:cNvPr id="6166" name="Content Placeholder 4"/>
              <p:cNvSpPr/>
              <p:nvPr/>
            </p:nvSpPr>
            <p:spPr>
              <a:xfrm>
                <a:off x="266699" y="1861036"/>
                <a:ext cx="2895602" cy="369281"/>
              </a:xfrm>
              <a:prstGeom prst="rect">
                <a:avLst/>
              </a:prstGeom>
              <a:noFill/>
              <a:ln w="9525">
                <a:noFill/>
              </a:ln>
            </p:spPr>
            <p:txBody>
              <a:bodyPr lIns="0" tIns="0" rIns="0" bIns="0" anchor="ctr">
                <a:spAutoFit/>
              </a:bodyPr>
              <a:p>
                <a:pPr algn="ctr"/>
                <a:r>
                  <a:rPr lang="zh-CN" altLang="en-US" dirty="0">
                    <a:latin typeface="微软雅黑" panose="020B0503020204020204" pitchFamily="34" charset="-122"/>
                    <a:ea typeface="微软雅黑" panose="020B0503020204020204" pitchFamily="34" charset="-122"/>
                    <a:sym typeface="微软雅黑" panose="020B0503020204020204" pitchFamily="34" charset="-122"/>
                  </a:rPr>
                  <a:t>管理标准</a:t>
                </a:r>
                <a:endParaRPr lang="en-US" altLang="zh-CN" dirty="0">
                  <a:latin typeface="Arial" panose="020B0604020202020204" pitchFamily="34" charset="0"/>
                </a:endParaRPr>
              </a:p>
            </p:txBody>
          </p:sp>
        </p:grpSp>
        <p:pic>
          <p:nvPicPr>
            <p:cNvPr id="6164" name="Picture 7"/>
            <p:cNvPicPr>
              <a:picLocks noChangeAspect="1"/>
            </p:cNvPicPr>
            <p:nvPr/>
          </p:nvPicPr>
          <p:blipFill>
            <a:blip r:embed="rId4"/>
            <a:stretch>
              <a:fillRect/>
            </a:stretch>
          </p:blipFill>
          <p:spPr>
            <a:xfrm>
              <a:off x="886608" y="373150"/>
              <a:ext cx="799200" cy="798993"/>
            </a:xfrm>
            <a:prstGeom prst="rect">
              <a:avLst/>
            </a:prstGeom>
            <a:noFill/>
            <a:ln w="9525">
              <a:noFill/>
            </a:ln>
          </p:spPr>
        </p:pic>
      </p:grpSp>
      <p:pic>
        <p:nvPicPr>
          <p:cNvPr id="6161" name="图片 7"/>
          <p:cNvPicPr>
            <a:picLocks noChangeAspect="1"/>
          </p:cNvPicPr>
          <p:nvPr/>
        </p:nvPicPr>
        <p:blipFill>
          <a:blip r:embed="rId5">
            <a:biLevel thresh="50000"/>
            <a:grayscl/>
          </a:blip>
          <a:stretch>
            <a:fillRect/>
          </a:stretch>
        </p:blipFill>
        <p:spPr>
          <a:xfrm>
            <a:off x="7832725" y="2203450"/>
            <a:ext cx="827088" cy="828675"/>
          </a:xfrm>
          <a:prstGeom prst="rect">
            <a:avLst/>
          </a:prstGeom>
          <a:noFill/>
          <a:ln w="9525">
            <a:noFill/>
          </a:ln>
        </p:spPr>
      </p:pic>
      <p:sp>
        <p:nvSpPr>
          <p:cNvPr id="6162" name="Circle Arrow"/>
          <p:cNvSpPr>
            <a:spLocks noEditPoints="1"/>
          </p:cNvSpPr>
          <p:nvPr/>
        </p:nvSpPr>
        <p:spPr>
          <a:xfrm rot="5400000">
            <a:off x="10079038" y="4525963"/>
            <a:ext cx="631825" cy="631825"/>
          </a:xfrm>
          <a:custGeom>
            <a:avLst/>
            <a:gdLst/>
            <a:ahLst/>
            <a:cxnLst/>
            <a:pathLst/>
          </a:custGeom>
          <a:solidFill>
            <a:srgbClr val="FFFFFF">
              <a:alpha val="100000"/>
            </a:srgbClr>
          </a:solidFill>
          <a:ln w="9525">
            <a:noFill/>
          </a:ln>
        </p:spPr>
        <p:txBody>
          <a:bodyPr/>
          <a:p>
            <a:endParaRPr lang="zh-CN" alt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8209"/>
                                        </p:tgtEl>
                                        <p:attrNameLst>
                                          <p:attrName>style.visibility</p:attrName>
                                        </p:attrNameLst>
                                      </p:cBhvr>
                                      <p:to>
                                        <p:strVal val="visible"/>
                                      </p:to>
                                    </p:set>
                                    <p:anim calcmode="lin" valueType="num">
                                      <p:cBhvr>
                                        <p:cTn id="7" dur="1000" fill="hold"/>
                                        <p:tgtEl>
                                          <p:spTgt spid="8209"/>
                                        </p:tgtEl>
                                        <p:attrNameLst>
                                          <p:attrName>ppt_w</p:attrName>
                                        </p:attrNameLst>
                                      </p:cBhvr>
                                      <p:tavLst>
                                        <p:tav tm="0">
                                          <p:val>
                                            <p:strVal val="#ppt_w+.3"/>
                                          </p:val>
                                        </p:tav>
                                        <p:tav tm="100000">
                                          <p:val>
                                            <p:strVal val="#ppt_w"/>
                                          </p:val>
                                        </p:tav>
                                      </p:tavLst>
                                    </p:anim>
                                    <p:anim calcmode="lin" valueType="num">
                                      <p:cBhvr>
                                        <p:cTn id="8" dur="1000" fill="hold"/>
                                        <p:tgtEl>
                                          <p:spTgt spid="8209"/>
                                        </p:tgtEl>
                                        <p:attrNameLst>
                                          <p:attrName>ppt_h</p:attrName>
                                        </p:attrNameLst>
                                      </p:cBhvr>
                                      <p:tavLst>
                                        <p:tav tm="0">
                                          <p:val>
                                            <p:strVal val="#ppt_h"/>
                                          </p:val>
                                        </p:tav>
                                        <p:tav tm="100000">
                                          <p:val>
                                            <p:strVal val="#ppt_h"/>
                                          </p:val>
                                        </p:tav>
                                      </p:tavLst>
                                    </p:anim>
                                    <p:animEffect filter="fade">
                                      <p:cBhvr>
                                        <p:cTn id="9" dur="1000"/>
                                        <p:tgtEl>
                                          <p:spTgt spid="82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9" grpId="0" bldLvl="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7170" name="Rectangle 8"/>
          <p:cNvSpPr/>
          <p:nvPr/>
        </p:nvSpPr>
        <p:spPr>
          <a:xfrm>
            <a:off x="1128713" y="-9525"/>
            <a:ext cx="1871662" cy="974725"/>
          </a:xfrm>
          <a:prstGeom prst="rect">
            <a:avLst/>
          </a:prstGeom>
          <a:solidFill>
            <a:srgbClr val="FF8C00"/>
          </a:solidFill>
          <a:ln w="9525">
            <a:noFill/>
          </a:ln>
        </p:spPr>
        <p:txBody>
          <a:bodyPr lIns="91436" tIns="45718" rIns="91436" bIns="45718" anchor="ctr"/>
          <a:p>
            <a:endParaRPr lang="zh-CN" altLang="zh-CN" sz="2200" dirty="0">
              <a:solidFill>
                <a:srgbClr val="FFFFFF"/>
              </a:solidFill>
              <a:latin typeface="Calibri" panose="020F0502020204030204" pitchFamily="34" charset="0"/>
              <a:sym typeface="Calibri" panose="020F0502020204030204" pitchFamily="34" charset="0"/>
            </a:endParaRPr>
          </a:p>
        </p:txBody>
      </p:sp>
      <p:sp>
        <p:nvSpPr>
          <p:cNvPr id="7171" name="TextBox 15"/>
          <p:cNvSpPr/>
          <p:nvPr/>
        </p:nvSpPr>
        <p:spPr>
          <a:xfrm>
            <a:off x="11091863" y="6330950"/>
            <a:ext cx="844550" cy="338138"/>
          </a:xfrm>
          <a:prstGeom prst="rect">
            <a:avLst/>
          </a:prstGeom>
          <a:noFill/>
          <a:ln w="9525">
            <a:noFill/>
          </a:ln>
        </p:spPr>
        <p:txBody>
          <a:bodyPr wrap="none">
            <a:spAutoFit/>
          </a:bodyPr>
          <a:p>
            <a:r>
              <a:rPr lang="zh-CN" altLang="zh-CN" sz="1600" dirty="0">
                <a:solidFill>
                  <a:srgbClr val="BFBFBF"/>
                </a:solidFill>
                <a:latin typeface="Calibri" panose="020F0502020204030204" pitchFamily="34" charset="0"/>
                <a:sym typeface="Calibri" panose="020F0502020204030204" pitchFamily="34" charset="0"/>
              </a:rPr>
              <a:t>—  </a:t>
            </a:r>
            <a:r>
              <a:rPr lang="zh-CN" altLang="zh-CN" sz="1600" dirty="0">
                <a:solidFill>
                  <a:srgbClr val="BFBFBF"/>
                </a:solidFill>
                <a:latin typeface="Calibri" panose="020F0502020204030204" pitchFamily="34" charset="0"/>
                <a:sym typeface="宋体" panose="02010600030101010101" pitchFamily="2" charset="-122"/>
              </a:rPr>
              <a:t>* </a:t>
            </a:r>
            <a:r>
              <a:rPr lang="zh-CN" altLang="zh-CN" sz="1600" dirty="0">
                <a:solidFill>
                  <a:srgbClr val="BFBFBF"/>
                </a:solidFill>
                <a:latin typeface="Calibri" panose="020F0502020204030204" pitchFamily="34" charset="0"/>
                <a:sym typeface="Calibri" panose="020F0502020204030204" pitchFamily="34" charset="0"/>
              </a:rPr>
              <a:t>—</a:t>
            </a:r>
            <a:r>
              <a:rPr lang="zh-CN" altLang="zh-CN" sz="1600" dirty="0">
                <a:solidFill>
                  <a:srgbClr val="BFBFBF"/>
                </a:solidFill>
                <a:latin typeface="Calibri" panose="020F0502020204030204" pitchFamily="34" charset="0"/>
                <a:sym typeface="宋体" panose="02010600030101010101" pitchFamily="2" charset="-122"/>
              </a:rPr>
              <a:t> </a:t>
            </a:r>
            <a:endParaRPr lang="zh-CN" altLang="zh-CN" dirty="0">
              <a:latin typeface="Arial" panose="020B0604020202020204" pitchFamily="34" charset="0"/>
            </a:endParaRPr>
          </a:p>
        </p:txBody>
      </p:sp>
      <p:sp>
        <p:nvSpPr>
          <p:cNvPr id="7172" name="TextBox 12"/>
          <p:cNvSpPr/>
          <p:nvPr/>
        </p:nvSpPr>
        <p:spPr>
          <a:xfrm>
            <a:off x="11106150" y="476250"/>
            <a:ext cx="895350" cy="369888"/>
          </a:xfrm>
          <a:prstGeom prst="rect">
            <a:avLst/>
          </a:prstGeom>
          <a:noFill/>
          <a:ln w="9525">
            <a:noFill/>
          </a:ln>
        </p:spPr>
        <p:txBody>
          <a:bodyPr>
            <a:spAutoFit/>
          </a:bodyPr>
          <a:p>
            <a:r>
              <a:rPr lang="zh-CN" altLang="zh-CN" dirty="0">
                <a:solidFill>
                  <a:srgbClr val="D8D8D8"/>
                </a:solidFill>
                <a:latin typeface="Broadway" pitchFamily="82" charset="0"/>
                <a:ea typeface="楷体" panose="02010609060101010101" pitchFamily="49" charset="-122"/>
                <a:sym typeface="经典繁仿黑" pitchFamily="1" charset="-122"/>
              </a:rPr>
              <a:t>LOGO</a:t>
            </a:r>
            <a:endParaRPr lang="zh-CN" altLang="zh-CN" dirty="0">
              <a:latin typeface="Arial" panose="020B0604020202020204" pitchFamily="34" charset="0"/>
            </a:endParaRPr>
          </a:p>
        </p:txBody>
      </p:sp>
      <p:sp>
        <p:nvSpPr>
          <p:cNvPr id="7173" name="TextBox 3"/>
          <p:cNvSpPr/>
          <p:nvPr/>
        </p:nvSpPr>
        <p:spPr>
          <a:xfrm>
            <a:off x="1128713" y="396875"/>
            <a:ext cx="1871662" cy="584200"/>
          </a:xfrm>
          <a:prstGeom prst="rect">
            <a:avLst/>
          </a:prstGeom>
          <a:noFill/>
          <a:ln w="9525">
            <a:noFill/>
          </a:ln>
        </p:spPr>
        <p:txBody>
          <a:bodyPr>
            <a:spAutoFit/>
          </a:bodyPr>
          <a:p>
            <a:r>
              <a:rPr lang="zh-CN" altLang="zh-CN" sz="32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标准</a:t>
            </a:r>
            <a:endParaRPr lang="zh-CN" altLang="zh-CN" dirty="0">
              <a:latin typeface="Arial" panose="020B0604020202020204" pitchFamily="34" charset="0"/>
            </a:endParaRPr>
          </a:p>
        </p:txBody>
      </p:sp>
      <p:pic>
        <p:nvPicPr>
          <p:cNvPr id="7174" name="Picture 8">
            <a:hlinkClick r:id="" action="ppaction://hlinkshowjump?jump=nextslide"/>
          </p:cNvPr>
          <p:cNvPicPr>
            <a:picLocks noChangeAspect="1"/>
          </p:cNvPicPr>
          <p:nvPr/>
        </p:nvPicPr>
        <p:blipFill>
          <a:blip r:embed="rId2"/>
          <a:srcRect l="-1076" t="-1851"/>
          <a:stretch>
            <a:fillRect/>
          </a:stretch>
        </p:blipFill>
        <p:spPr>
          <a:xfrm>
            <a:off x="150813" y="80963"/>
            <a:ext cx="785812" cy="792162"/>
          </a:xfrm>
          <a:prstGeom prst="rect">
            <a:avLst/>
          </a:prstGeom>
          <a:noFill/>
          <a:ln w="9525">
            <a:noFill/>
          </a:ln>
        </p:spPr>
      </p:pic>
      <p:pic>
        <p:nvPicPr>
          <p:cNvPr id="7175" name="Picture 8">
            <a:hlinkClick r:id="" action="ppaction://hlinkshowjump?jump=previousslide"/>
          </p:cNvPr>
          <p:cNvPicPr/>
          <p:nvPr/>
        </p:nvPicPr>
        <p:blipFill>
          <a:blip r:embed="rId3"/>
          <a:srcRect r="-1076"/>
          <a:stretch>
            <a:fillRect/>
          </a:stretch>
        </p:blipFill>
        <p:spPr>
          <a:xfrm>
            <a:off x="274638" y="6200775"/>
            <a:ext cx="468312" cy="468313"/>
          </a:xfrm>
          <a:prstGeom prst="rect">
            <a:avLst/>
          </a:prstGeom>
          <a:noFill/>
          <a:ln w="9525">
            <a:noFill/>
          </a:ln>
        </p:spPr>
      </p:pic>
      <p:sp>
        <p:nvSpPr>
          <p:cNvPr id="7176" name="文本框 21"/>
          <p:cNvSpPr/>
          <p:nvPr/>
        </p:nvSpPr>
        <p:spPr>
          <a:xfrm>
            <a:off x="1128713" y="117475"/>
            <a:ext cx="1871662" cy="338138"/>
          </a:xfrm>
          <a:prstGeom prst="rect">
            <a:avLst/>
          </a:prstGeom>
          <a:noFill/>
          <a:ln w="9525">
            <a:noFill/>
          </a:ln>
        </p:spPr>
        <p:txBody>
          <a:bodyPr>
            <a:spAutoFit/>
          </a:bodyPr>
          <a:p>
            <a:r>
              <a:rPr lang="zh-CN" altLang="zh-CN"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第一章</a:t>
            </a:r>
            <a:endParaRPr lang="zh-CN" altLang="zh-CN" dirty="0">
              <a:latin typeface="Arial" panose="020B0604020202020204" pitchFamily="34" charset="0"/>
            </a:endParaRPr>
          </a:p>
        </p:txBody>
      </p:sp>
      <p:sp>
        <p:nvSpPr>
          <p:cNvPr id="7177" name="矩形 25"/>
          <p:cNvSpPr/>
          <p:nvPr/>
        </p:nvSpPr>
        <p:spPr>
          <a:xfrm>
            <a:off x="1128713" y="1052513"/>
            <a:ext cx="11066462" cy="98425"/>
          </a:xfrm>
          <a:prstGeom prst="rect">
            <a:avLst/>
          </a:prstGeom>
          <a:solidFill>
            <a:srgbClr val="FF8C00"/>
          </a:solidFill>
          <a:ln w="9525">
            <a:noFill/>
          </a:ln>
        </p:spPr>
        <p:txBody>
          <a:bodyPr lIns="91436" tIns="45718" rIns="91436" bIns="45718" anchor="ctr"/>
          <a:p>
            <a:endParaRPr lang="zh-CN" altLang="zh-CN" sz="2200" dirty="0">
              <a:solidFill>
                <a:srgbClr val="FFFFFF"/>
              </a:solidFill>
              <a:latin typeface="宋体" panose="02010600030101010101" pitchFamily="2" charset="-122"/>
              <a:sym typeface="宋体" panose="02010600030101010101" pitchFamily="2" charset="-122"/>
            </a:endParaRPr>
          </a:p>
        </p:txBody>
      </p:sp>
      <p:sp>
        <p:nvSpPr>
          <p:cNvPr id="7178" name="矩形 38"/>
          <p:cNvSpPr/>
          <p:nvPr/>
        </p:nvSpPr>
        <p:spPr>
          <a:xfrm>
            <a:off x="1127125" y="1557338"/>
            <a:ext cx="10460038" cy="4581525"/>
          </a:xfrm>
          <a:prstGeom prst="rect">
            <a:avLst/>
          </a:prstGeom>
          <a:solidFill>
            <a:srgbClr val="FFFFFF">
              <a:alpha val="34117"/>
            </a:srgbClr>
          </a:solidFill>
          <a:ln w="25400">
            <a:noFill/>
          </a:ln>
        </p:spPr>
        <p:txBody>
          <a:bodyPr anchor="ctr"/>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7179" name="矩形 36"/>
          <p:cNvSpPr/>
          <p:nvPr/>
        </p:nvSpPr>
        <p:spPr>
          <a:xfrm>
            <a:off x="3505200" y="620713"/>
            <a:ext cx="3479800" cy="349250"/>
          </a:xfrm>
          <a:prstGeom prst="rect">
            <a:avLst/>
          </a:prstGeom>
          <a:noFill/>
          <a:ln w="9525">
            <a:noFill/>
          </a:ln>
        </p:spPr>
        <p:txBody>
          <a:bodyPr tIns="36000" bIns="36000">
            <a:spAutoFit/>
          </a:bodyPr>
          <a:p>
            <a:r>
              <a:rPr lang="zh-CN" alt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第二节   标准的类别</a:t>
            </a:r>
            <a:endParaRPr lang="en-US" altLang="zh-CN" dirty="0">
              <a:latin typeface="Arial" panose="020B0604020202020204" pitchFamily="34" charset="0"/>
            </a:endParaRPr>
          </a:p>
        </p:txBody>
      </p:sp>
      <p:sp>
        <p:nvSpPr>
          <p:cNvPr id="9228" name="矩形 6"/>
          <p:cNvSpPr/>
          <p:nvPr/>
        </p:nvSpPr>
        <p:spPr>
          <a:xfrm>
            <a:off x="1576388" y="1633538"/>
            <a:ext cx="6249987" cy="350837"/>
          </a:xfrm>
          <a:prstGeom prst="rect">
            <a:avLst/>
          </a:prstGeom>
          <a:noFill/>
          <a:ln w="9525">
            <a:noFill/>
          </a:ln>
        </p:spPr>
        <p:txBody>
          <a:bodyPr tIns="36000" bIns="36000">
            <a:spAutoFit/>
          </a:bodyPr>
          <a:p>
            <a:r>
              <a:rPr lang="en-US" altLang="zh-CN"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1</a:t>
            </a:r>
            <a:r>
              <a:rPr lang="zh-CN" alt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、根据企业生产经营活动的对象不同来分</a:t>
            </a:r>
            <a:endParaRPr lang="en-US" altLang="zh-CN" dirty="0">
              <a:latin typeface="Arial" panose="020B0604020202020204" pitchFamily="34" charset="0"/>
            </a:endParaRPr>
          </a:p>
        </p:txBody>
      </p:sp>
      <p:sp>
        <p:nvSpPr>
          <p:cNvPr id="9229" name="矩形 7"/>
          <p:cNvSpPr/>
          <p:nvPr/>
        </p:nvSpPr>
        <p:spPr>
          <a:xfrm>
            <a:off x="1489075" y="1665288"/>
            <a:ext cx="71438" cy="287337"/>
          </a:xfrm>
          <a:prstGeom prst="rect">
            <a:avLst/>
          </a:prstGeom>
          <a:solidFill>
            <a:schemeClr val="bg1"/>
          </a:solidFill>
          <a:ln w="25400">
            <a:noFill/>
          </a:ln>
        </p:spPr>
        <p:txBody>
          <a:bodyPr anchor="ctr"/>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7182" name="直接连接符 41"/>
          <p:cNvSpPr/>
          <p:nvPr/>
        </p:nvSpPr>
        <p:spPr>
          <a:xfrm>
            <a:off x="1260475" y="2060575"/>
            <a:ext cx="10166350" cy="0"/>
          </a:xfrm>
          <a:prstGeom prst="line">
            <a:avLst/>
          </a:prstGeom>
          <a:ln w="9525" cap="flat" cmpd="sng">
            <a:solidFill>
              <a:schemeClr val="bg1"/>
            </a:solidFill>
            <a:prstDash val="solid"/>
            <a:headEnd type="none" w="med" len="med"/>
            <a:tailEnd type="none" w="med" len="med"/>
          </a:ln>
        </p:spPr>
        <p:txBody>
          <a:bodyPr/>
          <a:p/>
        </p:txBody>
      </p:sp>
      <p:sp>
        <p:nvSpPr>
          <p:cNvPr id="7183" name="矩形 54"/>
          <p:cNvSpPr/>
          <p:nvPr/>
        </p:nvSpPr>
        <p:spPr>
          <a:xfrm>
            <a:off x="1468438" y="2212975"/>
            <a:ext cx="360362" cy="360363"/>
          </a:xfrm>
          <a:prstGeom prst="rect">
            <a:avLst/>
          </a:prstGeom>
          <a:solidFill>
            <a:srgbClr val="D8D8D8">
              <a:alpha val="25098"/>
            </a:srgbClr>
          </a:solidFill>
          <a:ln w="25400">
            <a:noFill/>
          </a:ln>
        </p:spPr>
        <p:txBody>
          <a:bodyPr lIns="36000" rIns="36000" anchor="ctr"/>
          <a:p>
            <a:pPr algn="ctr"/>
            <a:r>
              <a:rPr lang="en-US" altLang="zh-CN" dirty="0">
                <a:solidFill>
                  <a:srgbClr val="FFFFFF"/>
                </a:solidFill>
                <a:latin typeface="Impact" panose="020B0806030902050204" pitchFamily="34" charset="0"/>
                <a:sym typeface="Impact" panose="020B0806030902050204" pitchFamily="34" charset="0"/>
              </a:rPr>
              <a:t>1</a:t>
            </a:r>
            <a:endParaRPr lang="zh-CN" altLang="en-US" dirty="0">
              <a:latin typeface="Arial" panose="020B0604020202020204" pitchFamily="34" charset="0"/>
            </a:endParaRPr>
          </a:p>
        </p:txBody>
      </p:sp>
      <p:sp>
        <p:nvSpPr>
          <p:cNvPr id="7184" name="直接连接符 45"/>
          <p:cNvSpPr/>
          <p:nvPr/>
        </p:nvSpPr>
        <p:spPr>
          <a:xfrm>
            <a:off x="1993900" y="2212975"/>
            <a:ext cx="0" cy="3736975"/>
          </a:xfrm>
          <a:prstGeom prst="line">
            <a:avLst/>
          </a:prstGeom>
          <a:ln w="9525" cap="flat" cmpd="sng">
            <a:solidFill>
              <a:srgbClr val="F2F2F2"/>
            </a:solidFill>
            <a:prstDash val="solid"/>
            <a:headEnd type="none" w="med" len="med"/>
            <a:tailEnd type="none" w="med" len="med"/>
          </a:ln>
        </p:spPr>
        <p:txBody>
          <a:bodyPr/>
          <a:p/>
        </p:txBody>
      </p:sp>
      <p:sp>
        <p:nvSpPr>
          <p:cNvPr id="9233" name="Text Box 44"/>
          <p:cNvSpPr/>
          <p:nvPr/>
        </p:nvSpPr>
        <p:spPr>
          <a:xfrm>
            <a:off x="2144713" y="2605088"/>
            <a:ext cx="4456112" cy="1200150"/>
          </a:xfrm>
          <a:prstGeom prst="rect">
            <a:avLst/>
          </a:prstGeom>
          <a:noFill/>
          <a:ln w="9525">
            <a:noFill/>
          </a:ln>
        </p:spPr>
        <p:txBody>
          <a:bodyPr>
            <a:spAutoFit/>
          </a:bodyPr>
          <a:p>
            <a:r>
              <a:rPr lang="zh-CN" altLang="en-US" dirty="0">
                <a:solidFill>
                  <a:schemeClr val="bg1"/>
                </a:solidFill>
                <a:latin typeface="Calibri" panose="020F0502020204030204" pitchFamily="34" charset="0"/>
                <a:sym typeface="宋体" panose="02010600030101010101" pitchFamily="2" charset="-122"/>
              </a:rPr>
              <a:t>技术标准即</a:t>
            </a:r>
            <a:r>
              <a:rPr lang="zh-CN" altLang="en-US" b="1" dirty="0">
                <a:solidFill>
                  <a:srgbClr val="FFFF00"/>
                </a:solidFill>
                <a:latin typeface="Calibri" panose="020F0502020204030204" pitchFamily="34" charset="0"/>
                <a:sym typeface="宋体" panose="02010600030101010101" pitchFamily="2" charset="-122"/>
              </a:rPr>
              <a:t>技术领域所制定的标准</a:t>
            </a:r>
            <a:r>
              <a:rPr lang="zh-CN" altLang="en-US" dirty="0">
                <a:solidFill>
                  <a:schemeClr val="bg1"/>
                </a:solidFill>
                <a:latin typeface="Calibri" panose="020F0502020204030204" pitchFamily="34" charset="0"/>
                <a:sym typeface="宋体" panose="02010600030101010101" pitchFamily="2" charset="-122"/>
              </a:rPr>
              <a:t>。包括生产对象、生产条件、生产方法及包装贮运等技术要求。重点在于技术要求一致，没有管理职责内容。</a:t>
            </a:r>
            <a:endParaRPr lang="en-US" altLang="zh-CN" dirty="0">
              <a:latin typeface="Arial" panose="020B0604020202020204" pitchFamily="34" charset="0"/>
            </a:endParaRPr>
          </a:p>
        </p:txBody>
      </p:sp>
      <p:sp>
        <p:nvSpPr>
          <p:cNvPr id="9234" name="Text Box 44"/>
          <p:cNvSpPr/>
          <p:nvPr/>
        </p:nvSpPr>
        <p:spPr>
          <a:xfrm>
            <a:off x="2132013" y="4229100"/>
            <a:ext cx="4468812" cy="1477963"/>
          </a:xfrm>
          <a:prstGeom prst="rect">
            <a:avLst/>
          </a:prstGeom>
          <a:noFill/>
          <a:ln w="9525">
            <a:noFill/>
          </a:ln>
        </p:spPr>
        <p:txBody>
          <a:bodyPr>
            <a:spAutoFit/>
          </a:bodyPr>
          <a:p>
            <a:r>
              <a:rPr lang="zh-CN" altLang="en-US" dirty="0">
                <a:solidFill>
                  <a:schemeClr val="bg1"/>
                </a:solidFill>
                <a:latin typeface="Calibri" panose="020F0502020204030204" pitchFamily="34" charset="0"/>
                <a:sym typeface="宋体" panose="02010600030101010101" pitchFamily="2" charset="-122"/>
              </a:rPr>
              <a:t>技术标准是标准化管理体系的核心，是实现产品质量的重要前提，其它标准都要围绕着技术标准并为技术标准服务。企业技术标准的形式可以是标准、规范、规程、守则、操作卡、作业指导书</a:t>
            </a:r>
            <a:r>
              <a:rPr lang="en-US" altLang="zh-CN" dirty="0">
                <a:solidFill>
                  <a:schemeClr val="bg1"/>
                </a:solidFill>
                <a:latin typeface="Calibri" panose="020F0502020204030204" pitchFamily="34" charset="0"/>
                <a:sym typeface="Calibri" panose="020F0502020204030204" pitchFamily="34" charset="0"/>
              </a:rPr>
              <a:t>SOP</a:t>
            </a:r>
            <a:r>
              <a:rPr lang="zh-CN" altLang="en-US" dirty="0">
                <a:solidFill>
                  <a:schemeClr val="bg1"/>
                </a:solidFill>
                <a:latin typeface="Calibri" panose="020F0502020204030204" pitchFamily="34" charset="0"/>
                <a:sym typeface="宋体" panose="02010600030101010101" pitchFamily="2" charset="-122"/>
              </a:rPr>
              <a:t>等。</a:t>
            </a:r>
            <a:endParaRPr lang="en-US" altLang="zh-CN" dirty="0">
              <a:latin typeface="Arial" panose="020B0604020202020204" pitchFamily="34" charset="0"/>
            </a:endParaRPr>
          </a:p>
        </p:txBody>
      </p:sp>
      <p:sp>
        <p:nvSpPr>
          <p:cNvPr id="7187" name="矩形 60"/>
          <p:cNvSpPr/>
          <p:nvPr/>
        </p:nvSpPr>
        <p:spPr>
          <a:xfrm>
            <a:off x="1993900" y="2216150"/>
            <a:ext cx="4751388" cy="349250"/>
          </a:xfrm>
          <a:prstGeom prst="rect">
            <a:avLst/>
          </a:prstGeom>
          <a:noFill/>
          <a:ln w="9525">
            <a:noFill/>
          </a:ln>
        </p:spPr>
        <p:txBody>
          <a:bodyPr tIns="36000" bIns="36000">
            <a:spAutoFit/>
          </a:bodyPr>
          <a:p>
            <a:r>
              <a:rPr lang="zh-CN" altLang="en-US"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技术标准（针对“物”的标准）</a:t>
            </a:r>
            <a:endParaRPr lang="en-US" altLang="zh-CN" dirty="0">
              <a:latin typeface="Arial" panose="020B0604020202020204" pitchFamily="34" charset="0"/>
            </a:endParaRPr>
          </a:p>
        </p:txBody>
      </p:sp>
      <p:pic>
        <p:nvPicPr>
          <p:cNvPr id="7188" name="图片 62"/>
          <p:cNvPicPr>
            <a:picLocks noChangeAspect="1"/>
          </p:cNvPicPr>
          <p:nvPr/>
        </p:nvPicPr>
        <p:blipFill>
          <a:blip r:embed="rId4"/>
          <a:stretch>
            <a:fillRect/>
          </a:stretch>
        </p:blipFill>
        <p:spPr>
          <a:xfrm>
            <a:off x="6888163" y="1665288"/>
            <a:ext cx="4457700" cy="2824162"/>
          </a:xfrm>
          <a:prstGeom prst="rect">
            <a:avLst/>
          </a:prstGeom>
          <a:noFill/>
          <a:ln w="19050" cap="flat" cmpd="sng">
            <a:solidFill>
              <a:schemeClr val="bg1"/>
            </a:solidFill>
            <a:prstDash val="solid"/>
            <a:miter/>
            <a:headEnd type="none" w="med" len="med"/>
            <a:tailEnd type="none" w="med" len="med"/>
          </a:ln>
        </p:spPr>
      </p:pic>
      <p:sp>
        <p:nvSpPr>
          <p:cNvPr id="7189" name="矩形 63"/>
          <p:cNvSpPr/>
          <p:nvPr/>
        </p:nvSpPr>
        <p:spPr>
          <a:xfrm>
            <a:off x="6888163" y="4597400"/>
            <a:ext cx="4457700" cy="1352550"/>
          </a:xfrm>
          <a:prstGeom prst="rect">
            <a:avLst/>
          </a:prstGeom>
          <a:solidFill>
            <a:srgbClr val="FF8C00"/>
          </a:solidFill>
          <a:ln w="19050" cap="flat" cmpd="sng">
            <a:solidFill>
              <a:schemeClr val="bg1"/>
            </a:solidFill>
            <a:prstDash val="solid"/>
            <a:miter/>
            <a:headEnd type="none" w="med" len="med"/>
            <a:tailEnd type="none" w="med" len="med"/>
          </a:ln>
        </p:spPr>
        <p:txBody>
          <a:bodyPr lIns="36000" rIns="36000" anchor="ctr"/>
          <a:p>
            <a:pPr algn="ctr"/>
            <a:endParaRPr lang="zh-CN" altLang="zh-CN" dirty="0">
              <a:solidFill>
                <a:srgbClr val="FFFFFF"/>
              </a:solidFill>
              <a:latin typeface="Impact" panose="020B0806030902050204" pitchFamily="34" charset="0"/>
              <a:sym typeface="Impact" panose="020B0806030902050204" pitchFamily="34" charset="0"/>
            </a:endParaRPr>
          </a:p>
        </p:txBody>
      </p:sp>
      <p:sp>
        <p:nvSpPr>
          <p:cNvPr id="9238" name="Text Box 44"/>
          <p:cNvSpPr/>
          <p:nvPr/>
        </p:nvSpPr>
        <p:spPr>
          <a:xfrm>
            <a:off x="6985000" y="4694238"/>
            <a:ext cx="4333875" cy="923925"/>
          </a:xfrm>
          <a:prstGeom prst="rect">
            <a:avLst/>
          </a:prstGeom>
          <a:noFill/>
          <a:ln w="9525">
            <a:noFill/>
          </a:ln>
        </p:spPr>
        <p:txBody>
          <a:bodyPr>
            <a:spAutoFit/>
          </a:bodyPr>
          <a:p>
            <a:r>
              <a:rPr lang="zh-CN" altLang="en-US" dirty="0">
                <a:solidFill>
                  <a:schemeClr val="bg1"/>
                </a:solidFill>
                <a:latin typeface="Calibri" panose="020F0502020204030204" pitchFamily="34" charset="0"/>
                <a:sym typeface="宋体" panose="02010600030101010101" pitchFamily="2" charset="-122"/>
              </a:rPr>
              <a:t>为什么麦当劳许多分店的食品都是一样的美味？</a:t>
            </a:r>
            <a:r>
              <a:rPr lang="zh-CN" altLang="en-US" b="1" dirty="0">
                <a:solidFill>
                  <a:srgbClr val="FFFF00"/>
                </a:solidFill>
                <a:latin typeface="Calibri" panose="020F0502020204030204" pitchFamily="34" charset="0"/>
                <a:sym typeface="宋体" panose="02010600030101010101" pitchFamily="2" charset="-122"/>
              </a:rPr>
              <a:t>据说他们的操作手册有</a:t>
            </a:r>
            <a:r>
              <a:rPr lang="en-US" altLang="zh-CN" b="1" dirty="0">
                <a:solidFill>
                  <a:srgbClr val="FFFF00"/>
                </a:solidFill>
                <a:latin typeface="Calibri" panose="020F0502020204030204" pitchFamily="34" charset="0"/>
                <a:sym typeface="Calibri" panose="020F0502020204030204" pitchFamily="34" charset="0"/>
              </a:rPr>
              <a:t>560</a:t>
            </a:r>
            <a:r>
              <a:rPr lang="zh-CN" altLang="en-US" b="1" dirty="0">
                <a:solidFill>
                  <a:srgbClr val="FFFF00"/>
                </a:solidFill>
                <a:latin typeface="Calibri" panose="020F0502020204030204" pitchFamily="34" charset="0"/>
                <a:sym typeface="宋体" panose="02010600030101010101" pitchFamily="2" charset="-122"/>
              </a:rPr>
              <a:t>页！</a:t>
            </a:r>
            <a:r>
              <a:rPr lang="zh-CN" altLang="en-US" dirty="0">
                <a:solidFill>
                  <a:schemeClr val="bg1"/>
                </a:solidFill>
                <a:latin typeface="Calibri" panose="020F0502020204030204" pitchFamily="34" charset="0"/>
                <a:sym typeface="宋体" panose="02010600030101010101" pitchFamily="2" charset="-122"/>
              </a:rPr>
              <a:t>我想这也许是他们的秘密吧。</a:t>
            </a:r>
            <a:endParaRPr lang="en-US" altLang="zh-CN" dirty="0">
              <a:latin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repeatCount="3000" fill="hold" grpId="0" nodeType="withEffect">
                                  <p:stCondLst>
                                    <p:cond delay="0"/>
                                  </p:stCondLst>
                                  <p:childTnLst>
                                    <p:set>
                                      <p:cBhvr>
                                        <p:cTn id="6" dur="1" fill="hold">
                                          <p:stCondLst>
                                            <p:cond delay="0"/>
                                          </p:stCondLst>
                                        </p:cTn>
                                        <p:tgtEl>
                                          <p:spTgt spid="9229"/>
                                        </p:tgtEl>
                                        <p:attrNameLst>
                                          <p:attrName>style.visibility</p:attrName>
                                        </p:attrNameLst>
                                      </p:cBhvr>
                                      <p:to>
                                        <p:strVal val="visible"/>
                                      </p:to>
                                    </p:set>
                                    <p:animEffect filter="fade">
                                      <p:cBhvr>
                                        <p:cTn id="7" dur="100"/>
                                        <p:tgtEl>
                                          <p:spTgt spid="9229"/>
                                        </p:tgtEl>
                                      </p:cBhvr>
                                    </p:animEffect>
                                  </p:childTnLst>
                                </p:cTn>
                              </p:par>
                              <p:par>
                                <p:cTn id="8" presetID="63" presetClass="path" presetSubtype="0" accel="50000" decel="50000" fill="hold" grpId="1" nodeType="withEffect">
                                  <p:stCondLst>
                                    <p:cond delay="1200"/>
                                  </p:stCondLst>
                                  <p:childTnLst>
                                    <p:animMotion origin="layout" path="M 2.94715E-6 2.59259E-6 L 0.37503 2.59259E-6 " pathEditMode="relative" rAng="0" ptsTypes="AA">
                                      <p:cBhvr>
                                        <p:cTn id="9" dur="500" fill="hold"/>
                                        <p:tgtEl>
                                          <p:spTgt spid="9229"/>
                                        </p:tgtEl>
                                        <p:attrNameLst>
                                          <p:attrName>ppt_x</p:attrName>
                                          <p:attrName>ppt_y</p:attrName>
                                        </p:attrNameLst>
                                      </p:cBhvr>
                                      <p:rCtr x="1874500" y="0"/>
                                    </p:animMotion>
                                  </p:childTnLst>
                                </p:cTn>
                              </p:par>
                              <p:par>
                                <p:cTn id="10" presetID="22" presetClass="entr" presetSubtype="8" fill="hold" grpId="0" nodeType="withEffect">
                                  <p:stCondLst>
                                    <p:cond delay="1200"/>
                                  </p:stCondLst>
                                  <p:childTnLst>
                                    <p:set>
                                      <p:cBhvr>
                                        <p:cTn id="11" dur="1" fill="hold">
                                          <p:stCondLst>
                                            <p:cond delay="0"/>
                                          </p:stCondLst>
                                        </p:cTn>
                                        <p:tgtEl>
                                          <p:spTgt spid="9228"/>
                                        </p:tgtEl>
                                        <p:attrNameLst>
                                          <p:attrName>style.visibility</p:attrName>
                                        </p:attrNameLst>
                                      </p:cBhvr>
                                      <p:to>
                                        <p:strVal val="visible"/>
                                      </p:to>
                                    </p:set>
                                    <p:animEffect filter="wipe(left)">
                                      <p:cBhvr>
                                        <p:cTn id="12" dur="600"/>
                                        <p:tgtEl>
                                          <p:spTgt spid="9228"/>
                                        </p:tgtEl>
                                      </p:cBhvr>
                                    </p:animEffect>
                                  </p:childTnLst>
                                </p:cTn>
                              </p:par>
                              <p:par>
                                <p:cTn id="13" presetID="1" presetClass="exit" presetSubtype="0" fill="hold" grpId="2" nodeType="withEffect">
                                  <p:stCondLst>
                                    <p:cond delay="3100"/>
                                  </p:stCondLst>
                                  <p:childTnLst>
                                    <p:set>
                                      <p:cBhvr>
                                        <p:cTn id="14" dur="1" fill="hold">
                                          <p:stCondLst>
                                            <p:cond delay="0"/>
                                          </p:stCondLst>
                                        </p:cTn>
                                        <p:tgtEl>
                                          <p:spTgt spid="9229"/>
                                        </p:tgtEl>
                                        <p:attrNameLst>
                                          <p:attrName>style.visibility</p:attrName>
                                        </p:attrNameLst>
                                      </p:cBhvr>
                                      <p:to>
                                        <p:strVal val="hidden"/>
                                      </p:to>
                                    </p:set>
                                  </p:childTnLst>
                                </p:cTn>
                              </p:par>
                            </p:childTnLst>
                          </p:cTn>
                        </p:par>
                        <p:par>
                          <p:cTn id="15" fill="hold">
                            <p:stCondLst>
                              <p:cond delay="500"/>
                            </p:stCondLst>
                            <p:childTnLst>
                              <p:par>
                                <p:cTn id="16" presetID="52" presetClass="entr" presetSubtype="0" fill="hold" grpId="0" nodeType="afterEffect">
                                  <p:stCondLst>
                                    <p:cond delay="0"/>
                                  </p:stCondLst>
                                  <p:childTnLst>
                                    <p:set>
                                      <p:cBhvr>
                                        <p:cTn id="17" dur="1" fill="hold">
                                          <p:stCondLst>
                                            <p:cond delay="0"/>
                                          </p:stCondLst>
                                        </p:cTn>
                                        <p:tgtEl>
                                          <p:spTgt spid="9233"/>
                                        </p:tgtEl>
                                        <p:attrNameLst>
                                          <p:attrName>style.visibility</p:attrName>
                                        </p:attrNameLst>
                                      </p:cBhvr>
                                      <p:to>
                                        <p:strVal val="visible"/>
                                      </p:to>
                                    </p:set>
                                    <p:animScale>
                                      <p:cBhvr>
                                        <p:cTn id="18" dur="1000" decel="50000" fill="hold">
                                          <p:stCondLst>
                                            <p:cond delay="0"/>
                                          </p:stCondLst>
                                        </p:cTn>
                                        <p:tgtEl>
                                          <p:spTgt spid="923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 dur="1000" decel="50000" fill="hold">
                                          <p:stCondLst>
                                            <p:cond delay="0"/>
                                          </p:stCondLst>
                                        </p:cTn>
                                        <p:tgtEl>
                                          <p:spTgt spid="9233"/>
                                        </p:tgtEl>
                                        <p:attrNameLst>
                                          <p:attrName>ppt_x</p:attrName>
                                          <p:attrName>ppt_y</p:attrName>
                                        </p:attrNameLst>
                                      </p:cBhvr>
                                    </p:animMotion>
                                    <p:animEffect filter="fade">
                                      <p:cBhvr>
                                        <p:cTn id="20" dur="1000"/>
                                        <p:tgtEl>
                                          <p:spTgt spid="9233"/>
                                        </p:tgtEl>
                                      </p:cBhvr>
                                    </p:animEffect>
                                  </p:childTnLst>
                                </p:cTn>
                              </p:par>
                              <p:par>
                                <p:cTn id="21" presetID="52" presetClass="entr" presetSubtype="0" fill="hold" grpId="0" nodeType="withEffect">
                                  <p:stCondLst>
                                    <p:cond delay="200"/>
                                  </p:stCondLst>
                                  <p:childTnLst>
                                    <p:set>
                                      <p:cBhvr>
                                        <p:cTn id="22" dur="1" fill="hold">
                                          <p:stCondLst>
                                            <p:cond delay="0"/>
                                          </p:stCondLst>
                                        </p:cTn>
                                        <p:tgtEl>
                                          <p:spTgt spid="9234"/>
                                        </p:tgtEl>
                                        <p:attrNameLst>
                                          <p:attrName>style.visibility</p:attrName>
                                        </p:attrNameLst>
                                      </p:cBhvr>
                                      <p:to>
                                        <p:strVal val="visible"/>
                                      </p:to>
                                    </p:set>
                                    <p:animScale>
                                      <p:cBhvr>
                                        <p:cTn id="23" dur="1000" decel="50000" fill="hold">
                                          <p:stCondLst>
                                            <p:cond delay="0"/>
                                          </p:stCondLst>
                                        </p:cTn>
                                        <p:tgtEl>
                                          <p:spTgt spid="923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 dur="1000" decel="50000" fill="hold">
                                          <p:stCondLst>
                                            <p:cond delay="0"/>
                                          </p:stCondLst>
                                        </p:cTn>
                                        <p:tgtEl>
                                          <p:spTgt spid="9234"/>
                                        </p:tgtEl>
                                        <p:attrNameLst>
                                          <p:attrName>ppt_x</p:attrName>
                                          <p:attrName>ppt_y</p:attrName>
                                        </p:attrNameLst>
                                      </p:cBhvr>
                                    </p:animMotion>
                                    <p:animEffect filter="fade">
                                      <p:cBhvr>
                                        <p:cTn id="25" dur="1000"/>
                                        <p:tgtEl>
                                          <p:spTgt spid="9234"/>
                                        </p:tgtEl>
                                      </p:cBhvr>
                                    </p:animEffect>
                                  </p:childTnLst>
                                </p:cTn>
                              </p:par>
                            </p:childTnLst>
                          </p:cTn>
                        </p:par>
                        <p:par>
                          <p:cTn id="26" fill="hold">
                            <p:stCondLst>
                              <p:cond delay="1500"/>
                            </p:stCondLst>
                            <p:childTnLst>
                              <p:par>
                                <p:cTn id="27" presetID="14" presetClass="entr" presetSubtype="10" fill="hold" grpId="0" nodeType="afterEffect">
                                  <p:stCondLst>
                                    <p:cond delay="0"/>
                                  </p:stCondLst>
                                  <p:childTnLst>
                                    <p:set>
                                      <p:cBhvr>
                                        <p:cTn id="28" dur="1" fill="hold">
                                          <p:stCondLst>
                                            <p:cond delay="0"/>
                                          </p:stCondLst>
                                        </p:cTn>
                                        <p:tgtEl>
                                          <p:spTgt spid="9238"/>
                                        </p:tgtEl>
                                        <p:attrNameLst>
                                          <p:attrName>style.visibility</p:attrName>
                                        </p:attrNameLst>
                                      </p:cBhvr>
                                      <p:to>
                                        <p:strVal val="visible"/>
                                      </p:to>
                                    </p:set>
                                    <p:animEffect filter="randombar(horizontal)">
                                      <p:cBhvr>
                                        <p:cTn id="29" dur="500"/>
                                        <p:tgtEl>
                                          <p:spTgt spid="92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8" grpId="0" bldLvl="0"/>
      <p:bldP spid="9229" grpId="0" bldLvl="0" animBg="1"/>
      <p:bldP spid="9229" grpId="1" bldLvl="0" animBg="1"/>
      <p:bldP spid="9229" grpId="2" bldLvl="0" animBg="1"/>
      <p:bldP spid="9233" grpId="0" bldLvl="0"/>
      <p:bldP spid="9234" grpId="0" bldLvl="0"/>
      <p:bldP spid="9238" grpId="0" bldLvl="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8194" name="Rectangle 8"/>
          <p:cNvSpPr/>
          <p:nvPr/>
        </p:nvSpPr>
        <p:spPr>
          <a:xfrm>
            <a:off x="1128713" y="-9525"/>
            <a:ext cx="1871662" cy="974725"/>
          </a:xfrm>
          <a:prstGeom prst="rect">
            <a:avLst/>
          </a:prstGeom>
          <a:solidFill>
            <a:srgbClr val="FF8C00"/>
          </a:solidFill>
          <a:ln w="9525">
            <a:noFill/>
          </a:ln>
        </p:spPr>
        <p:txBody>
          <a:bodyPr lIns="91436" tIns="45718" rIns="91436" bIns="45718" anchor="ctr"/>
          <a:p>
            <a:endParaRPr lang="zh-CN" altLang="zh-CN" sz="2200" dirty="0">
              <a:solidFill>
                <a:srgbClr val="FFFFFF"/>
              </a:solidFill>
              <a:latin typeface="Calibri" panose="020F0502020204030204" pitchFamily="34" charset="0"/>
              <a:sym typeface="Calibri" panose="020F0502020204030204" pitchFamily="34" charset="0"/>
            </a:endParaRPr>
          </a:p>
        </p:txBody>
      </p:sp>
      <p:sp>
        <p:nvSpPr>
          <p:cNvPr id="8195" name="TextBox 15"/>
          <p:cNvSpPr/>
          <p:nvPr/>
        </p:nvSpPr>
        <p:spPr>
          <a:xfrm>
            <a:off x="11091863" y="6330950"/>
            <a:ext cx="844550" cy="338138"/>
          </a:xfrm>
          <a:prstGeom prst="rect">
            <a:avLst/>
          </a:prstGeom>
          <a:noFill/>
          <a:ln w="9525">
            <a:noFill/>
          </a:ln>
        </p:spPr>
        <p:txBody>
          <a:bodyPr wrap="none">
            <a:spAutoFit/>
          </a:bodyPr>
          <a:p>
            <a:r>
              <a:rPr lang="zh-CN" altLang="zh-CN" sz="1600" dirty="0">
                <a:solidFill>
                  <a:srgbClr val="BFBFBF"/>
                </a:solidFill>
                <a:latin typeface="Calibri" panose="020F0502020204030204" pitchFamily="34" charset="0"/>
                <a:sym typeface="Calibri" panose="020F0502020204030204" pitchFamily="34" charset="0"/>
              </a:rPr>
              <a:t>—  </a:t>
            </a:r>
            <a:r>
              <a:rPr lang="zh-CN" altLang="zh-CN" sz="1600" dirty="0">
                <a:solidFill>
                  <a:srgbClr val="BFBFBF"/>
                </a:solidFill>
                <a:latin typeface="Calibri" panose="020F0502020204030204" pitchFamily="34" charset="0"/>
                <a:sym typeface="宋体" panose="02010600030101010101" pitchFamily="2" charset="-122"/>
              </a:rPr>
              <a:t>* </a:t>
            </a:r>
            <a:r>
              <a:rPr lang="zh-CN" altLang="zh-CN" sz="1600" dirty="0">
                <a:solidFill>
                  <a:srgbClr val="BFBFBF"/>
                </a:solidFill>
                <a:latin typeface="Calibri" panose="020F0502020204030204" pitchFamily="34" charset="0"/>
                <a:sym typeface="Calibri" panose="020F0502020204030204" pitchFamily="34" charset="0"/>
              </a:rPr>
              <a:t>—</a:t>
            </a:r>
            <a:r>
              <a:rPr lang="zh-CN" altLang="zh-CN" sz="1600" dirty="0">
                <a:solidFill>
                  <a:srgbClr val="BFBFBF"/>
                </a:solidFill>
                <a:latin typeface="Calibri" panose="020F0502020204030204" pitchFamily="34" charset="0"/>
                <a:sym typeface="宋体" panose="02010600030101010101" pitchFamily="2" charset="-122"/>
              </a:rPr>
              <a:t> </a:t>
            </a:r>
            <a:endParaRPr lang="zh-CN" altLang="zh-CN" dirty="0">
              <a:latin typeface="Arial" panose="020B0604020202020204" pitchFamily="34" charset="0"/>
            </a:endParaRPr>
          </a:p>
        </p:txBody>
      </p:sp>
      <p:sp>
        <p:nvSpPr>
          <p:cNvPr id="8196" name="TextBox 12"/>
          <p:cNvSpPr/>
          <p:nvPr/>
        </p:nvSpPr>
        <p:spPr>
          <a:xfrm>
            <a:off x="11106150" y="476250"/>
            <a:ext cx="895350" cy="369888"/>
          </a:xfrm>
          <a:prstGeom prst="rect">
            <a:avLst/>
          </a:prstGeom>
          <a:noFill/>
          <a:ln w="9525">
            <a:noFill/>
          </a:ln>
        </p:spPr>
        <p:txBody>
          <a:bodyPr>
            <a:spAutoFit/>
          </a:bodyPr>
          <a:p>
            <a:r>
              <a:rPr lang="zh-CN" altLang="zh-CN" dirty="0">
                <a:solidFill>
                  <a:srgbClr val="D8D8D8"/>
                </a:solidFill>
                <a:latin typeface="Broadway" pitchFamily="82" charset="0"/>
                <a:ea typeface="楷体" panose="02010609060101010101" pitchFamily="49" charset="-122"/>
                <a:sym typeface="经典繁仿黑" pitchFamily="1" charset="-122"/>
              </a:rPr>
              <a:t>LOGO</a:t>
            </a:r>
            <a:endParaRPr lang="zh-CN" altLang="zh-CN" dirty="0">
              <a:latin typeface="Arial" panose="020B0604020202020204" pitchFamily="34" charset="0"/>
            </a:endParaRPr>
          </a:p>
        </p:txBody>
      </p:sp>
      <p:sp>
        <p:nvSpPr>
          <p:cNvPr id="8197" name="TextBox 3"/>
          <p:cNvSpPr/>
          <p:nvPr/>
        </p:nvSpPr>
        <p:spPr>
          <a:xfrm>
            <a:off x="1128713" y="396875"/>
            <a:ext cx="1871662" cy="584200"/>
          </a:xfrm>
          <a:prstGeom prst="rect">
            <a:avLst/>
          </a:prstGeom>
          <a:noFill/>
          <a:ln w="9525">
            <a:noFill/>
          </a:ln>
        </p:spPr>
        <p:txBody>
          <a:bodyPr>
            <a:spAutoFit/>
          </a:bodyPr>
          <a:p>
            <a:r>
              <a:rPr lang="zh-CN" altLang="zh-CN" sz="32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标准</a:t>
            </a:r>
            <a:endParaRPr lang="zh-CN" altLang="zh-CN" dirty="0">
              <a:latin typeface="Arial" panose="020B0604020202020204" pitchFamily="34" charset="0"/>
            </a:endParaRPr>
          </a:p>
        </p:txBody>
      </p:sp>
      <p:pic>
        <p:nvPicPr>
          <p:cNvPr id="8198" name="Picture 8">
            <a:hlinkClick r:id="" action="ppaction://hlinkshowjump?jump=nextslide"/>
          </p:cNvPr>
          <p:cNvPicPr>
            <a:picLocks noChangeAspect="1"/>
          </p:cNvPicPr>
          <p:nvPr/>
        </p:nvPicPr>
        <p:blipFill>
          <a:blip r:embed="rId2"/>
          <a:srcRect l="-1076" t="-1851"/>
          <a:stretch>
            <a:fillRect/>
          </a:stretch>
        </p:blipFill>
        <p:spPr>
          <a:xfrm>
            <a:off x="150813" y="80963"/>
            <a:ext cx="785812" cy="792162"/>
          </a:xfrm>
          <a:prstGeom prst="rect">
            <a:avLst/>
          </a:prstGeom>
          <a:noFill/>
          <a:ln w="9525">
            <a:noFill/>
          </a:ln>
        </p:spPr>
      </p:pic>
      <p:pic>
        <p:nvPicPr>
          <p:cNvPr id="8199" name="Picture 8">
            <a:hlinkClick r:id="" action="ppaction://hlinkshowjump?jump=previousslide"/>
          </p:cNvPr>
          <p:cNvPicPr/>
          <p:nvPr/>
        </p:nvPicPr>
        <p:blipFill>
          <a:blip r:embed="rId3"/>
          <a:srcRect r="-1076"/>
          <a:stretch>
            <a:fillRect/>
          </a:stretch>
        </p:blipFill>
        <p:spPr>
          <a:xfrm>
            <a:off x="274638" y="6200775"/>
            <a:ext cx="468312" cy="468313"/>
          </a:xfrm>
          <a:prstGeom prst="rect">
            <a:avLst/>
          </a:prstGeom>
          <a:noFill/>
          <a:ln w="9525">
            <a:noFill/>
          </a:ln>
        </p:spPr>
      </p:pic>
      <p:sp>
        <p:nvSpPr>
          <p:cNvPr id="8200" name="文本框 21"/>
          <p:cNvSpPr/>
          <p:nvPr/>
        </p:nvSpPr>
        <p:spPr>
          <a:xfrm>
            <a:off x="1128713" y="117475"/>
            <a:ext cx="1871662" cy="338138"/>
          </a:xfrm>
          <a:prstGeom prst="rect">
            <a:avLst/>
          </a:prstGeom>
          <a:noFill/>
          <a:ln w="9525">
            <a:noFill/>
          </a:ln>
        </p:spPr>
        <p:txBody>
          <a:bodyPr>
            <a:spAutoFit/>
          </a:bodyPr>
          <a:p>
            <a:r>
              <a:rPr lang="zh-CN" altLang="zh-CN"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第一章</a:t>
            </a:r>
            <a:endParaRPr lang="zh-CN" altLang="zh-CN" dirty="0">
              <a:latin typeface="Arial" panose="020B0604020202020204" pitchFamily="34" charset="0"/>
            </a:endParaRPr>
          </a:p>
        </p:txBody>
      </p:sp>
      <p:sp>
        <p:nvSpPr>
          <p:cNvPr id="8201" name="矩形 25"/>
          <p:cNvSpPr/>
          <p:nvPr/>
        </p:nvSpPr>
        <p:spPr>
          <a:xfrm>
            <a:off x="1128713" y="1052513"/>
            <a:ext cx="11066462" cy="98425"/>
          </a:xfrm>
          <a:prstGeom prst="rect">
            <a:avLst/>
          </a:prstGeom>
          <a:solidFill>
            <a:srgbClr val="FF8C00"/>
          </a:solidFill>
          <a:ln w="9525">
            <a:noFill/>
          </a:ln>
        </p:spPr>
        <p:txBody>
          <a:bodyPr lIns="91436" tIns="45718" rIns="91436" bIns="45718" anchor="ctr"/>
          <a:p>
            <a:endParaRPr lang="zh-CN" altLang="zh-CN" sz="2200" dirty="0">
              <a:solidFill>
                <a:srgbClr val="FFFFFF"/>
              </a:solidFill>
              <a:latin typeface="宋体" panose="02010600030101010101" pitchFamily="2" charset="-122"/>
              <a:sym typeface="宋体" panose="02010600030101010101" pitchFamily="2" charset="-122"/>
            </a:endParaRPr>
          </a:p>
        </p:txBody>
      </p:sp>
      <p:sp>
        <p:nvSpPr>
          <p:cNvPr id="8202" name="矩形 36"/>
          <p:cNvSpPr/>
          <p:nvPr/>
        </p:nvSpPr>
        <p:spPr>
          <a:xfrm>
            <a:off x="3505200" y="620713"/>
            <a:ext cx="3479800" cy="349250"/>
          </a:xfrm>
          <a:prstGeom prst="rect">
            <a:avLst/>
          </a:prstGeom>
          <a:noFill/>
          <a:ln w="9525">
            <a:noFill/>
          </a:ln>
        </p:spPr>
        <p:txBody>
          <a:bodyPr tIns="36000" bIns="36000">
            <a:spAutoFit/>
          </a:bodyPr>
          <a:p>
            <a:r>
              <a:rPr lang="zh-CN" alt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第二节   标准的类别</a:t>
            </a:r>
            <a:endParaRPr lang="en-US" altLang="zh-CN" dirty="0">
              <a:latin typeface="Arial" panose="020B0604020202020204" pitchFamily="34" charset="0"/>
            </a:endParaRPr>
          </a:p>
        </p:txBody>
      </p:sp>
      <p:sp>
        <p:nvSpPr>
          <p:cNvPr id="8203" name="圆角矩形 14"/>
          <p:cNvSpPr/>
          <p:nvPr/>
        </p:nvSpPr>
        <p:spPr>
          <a:xfrm>
            <a:off x="4873625" y="2295525"/>
            <a:ext cx="6715125" cy="3843338"/>
          </a:xfrm>
          <a:prstGeom prst="roundRect">
            <a:avLst>
              <a:gd name="adj" fmla="val 0"/>
            </a:avLst>
          </a:prstGeom>
          <a:solidFill>
            <a:srgbClr val="FFFFFF">
              <a:alpha val="34117"/>
            </a:srgbClr>
          </a:solidFill>
          <a:ln w="25400">
            <a:noFill/>
          </a:ln>
        </p:spPr>
        <p:txBody>
          <a:bodyPr anchor="ctr"/>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8204" name="矩形 3"/>
          <p:cNvSpPr/>
          <p:nvPr/>
        </p:nvSpPr>
        <p:spPr>
          <a:xfrm>
            <a:off x="4873625" y="1557338"/>
            <a:ext cx="6715125" cy="603250"/>
          </a:xfrm>
          <a:prstGeom prst="rect">
            <a:avLst/>
          </a:prstGeom>
          <a:solidFill>
            <a:srgbClr val="FF8C00"/>
          </a:solidFill>
          <a:ln w="9525">
            <a:noFill/>
          </a:ln>
        </p:spPr>
        <p:txBody>
          <a:bodyPr anchor="ctr"/>
          <a:p>
            <a:r>
              <a:rPr lang="zh-CN" altLang="en-US" sz="28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案例：</a:t>
            </a:r>
            <a:r>
              <a:rPr lang="en-US" altLang="zh-CN" sz="28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8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考工记</a:t>
            </a:r>
            <a:r>
              <a:rPr lang="en-US" altLang="zh-CN" sz="28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dirty="0">
              <a:latin typeface="Arial" panose="020B0604020202020204" pitchFamily="34" charset="0"/>
            </a:endParaRPr>
          </a:p>
        </p:txBody>
      </p:sp>
      <p:sp>
        <p:nvSpPr>
          <p:cNvPr id="10253" name="Text Box 44"/>
          <p:cNvSpPr/>
          <p:nvPr/>
        </p:nvSpPr>
        <p:spPr>
          <a:xfrm>
            <a:off x="5018088" y="2636838"/>
            <a:ext cx="6408737" cy="1200150"/>
          </a:xfrm>
          <a:prstGeom prst="rect">
            <a:avLst/>
          </a:prstGeom>
          <a:noFill/>
          <a:ln w="9525">
            <a:noFill/>
          </a:ln>
        </p:spPr>
        <p:txBody>
          <a:bodyPr>
            <a:spAutoFit/>
          </a:bodyPr>
          <a:p>
            <a:r>
              <a:rPr lang="en-US" altLang="zh-CN" dirty="0">
                <a:solidFill>
                  <a:schemeClr val="bg1"/>
                </a:solidFill>
                <a:latin typeface="Calibri" panose="020F0502020204030204" pitchFamily="34" charset="0"/>
                <a:sym typeface="Calibri" panose="020F0502020204030204" pitchFamily="34" charset="0"/>
              </a:rPr>
              <a:t>《</a:t>
            </a:r>
            <a:r>
              <a:rPr lang="zh-CN" altLang="en-US" dirty="0">
                <a:solidFill>
                  <a:schemeClr val="bg1"/>
                </a:solidFill>
                <a:latin typeface="Calibri" panose="020F0502020204030204" pitchFamily="34" charset="0"/>
                <a:sym typeface="宋体" panose="02010600030101010101" pitchFamily="2" charset="-122"/>
              </a:rPr>
              <a:t>考工记</a:t>
            </a:r>
            <a:r>
              <a:rPr lang="en-US" altLang="zh-CN" dirty="0">
                <a:solidFill>
                  <a:schemeClr val="bg1"/>
                </a:solidFill>
                <a:latin typeface="Calibri" panose="020F0502020204030204" pitchFamily="34" charset="0"/>
                <a:sym typeface="Calibri" panose="020F0502020204030204" pitchFamily="34" charset="0"/>
              </a:rPr>
              <a:t>》</a:t>
            </a:r>
            <a:r>
              <a:rPr lang="zh-CN" altLang="en-US" dirty="0">
                <a:solidFill>
                  <a:schemeClr val="bg1"/>
                </a:solidFill>
                <a:latin typeface="Calibri" panose="020F0502020204030204" pitchFamily="34" charset="0"/>
                <a:sym typeface="宋体" panose="02010600030101010101" pitchFamily="2" charset="-122"/>
              </a:rPr>
              <a:t>为中国先秦时期手工艺专著。相传其作者为齐国稷下学宫的学者。</a:t>
            </a:r>
            <a:r>
              <a:rPr lang="en-US" altLang="zh-CN" dirty="0">
                <a:solidFill>
                  <a:schemeClr val="bg1"/>
                </a:solidFill>
                <a:latin typeface="Calibri" panose="020F0502020204030204" pitchFamily="34" charset="0"/>
                <a:sym typeface="Calibri" panose="020F0502020204030204" pitchFamily="34" charset="0"/>
              </a:rPr>
              <a:t>《</a:t>
            </a:r>
            <a:r>
              <a:rPr lang="zh-CN" altLang="en-US" dirty="0">
                <a:solidFill>
                  <a:schemeClr val="bg1"/>
                </a:solidFill>
                <a:latin typeface="Calibri" panose="020F0502020204030204" pitchFamily="34" charset="0"/>
                <a:sym typeface="宋体" panose="02010600030101010101" pitchFamily="2" charset="-122"/>
              </a:rPr>
              <a:t>考工记</a:t>
            </a:r>
            <a:r>
              <a:rPr lang="en-US" altLang="zh-CN" dirty="0">
                <a:solidFill>
                  <a:schemeClr val="bg1"/>
                </a:solidFill>
                <a:latin typeface="Calibri" panose="020F0502020204030204" pitchFamily="34" charset="0"/>
                <a:sym typeface="Calibri" panose="020F0502020204030204" pitchFamily="34" charset="0"/>
              </a:rPr>
              <a:t>》</a:t>
            </a:r>
            <a:r>
              <a:rPr lang="zh-CN" altLang="en-US" dirty="0">
                <a:solidFill>
                  <a:schemeClr val="bg1"/>
                </a:solidFill>
                <a:latin typeface="Calibri" panose="020F0502020204030204" pitchFamily="34" charset="0"/>
                <a:sym typeface="宋体" panose="02010600030101010101" pitchFamily="2" charset="-122"/>
              </a:rPr>
              <a:t>是中国目前所见年代最早的手工业技术文献，该书在中国科技史、工艺美术史和文化史上都占有重要地位。</a:t>
            </a:r>
            <a:endParaRPr lang="en-US" altLang="zh-CN" dirty="0">
              <a:latin typeface="Arial" panose="020B0604020202020204" pitchFamily="34" charset="0"/>
            </a:endParaRPr>
          </a:p>
        </p:txBody>
      </p:sp>
      <p:sp>
        <p:nvSpPr>
          <p:cNvPr id="10254" name="Text Box 44"/>
          <p:cNvSpPr/>
          <p:nvPr/>
        </p:nvSpPr>
        <p:spPr>
          <a:xfrm>
            <a:off x="5018088" y="3906838"/>
            <a:ext cx="6408737" cy="923925"/>
          </a:xfrm>
          <a:prstGeom prst="rect">
            <a:avLst/>
          </a:prstGeom>
          <a:noFill/>
          <a:ln w="9525">
            <a:noFill/>
          </a:ln>
        </p:spPr>
        <p:txBody>
          <a:bodyPr>
            <a:spAutoFit/>
          </a:bodyPr>
          <a:p>
            <a:r>
              <a:rPr lang="zh-CN" altLang="en-US" dirty="0">
                <a:solidFill>
                  <a:schemeClr val="bg1"/>
                </a:solidFill>
                <a:latin typeface="Calibri" panose="020F0502020204030204" pitchFamily="34" charset="0"/>
                <a:sym typeface="宋体" panose="02010600030101010101" pitchFamily="2" charset="-122"/>
              </a:rPr>
              <a:t>其在当时的世界上也是独一无二的。全书共</a:t>
            </a:r>
            <a:r>
              <a:rPr lang="en-US" altLang="zh-CN" dirty="0">
                <a:solidFill>
                  <a:schemeClr val="bg1"/>
                </a:solidFill>
                <a:latin typeface="Calibri" panose="020F0502020204030204" pitchFamily="34" charset="0"/>
                <a:sym typeface="Calibri" panose="020F0502020204030204" pitchFamily="34" charset="0"/>
              </a:rPr>
              <a:t>7100</a:t>
            </a:r>
            <a:r>
              <a:rPr lang="zh-CN" altLang="en-US" dirty="0">
                <a:solidFill>
                  <a:schemeClr val="bg1"/>
                </a:solidFill>
                <a:latin typeface="Calibri" panose="020F0502020204030204" pitchFamily="34" charset="0"/>
                <a:sym typeface="宋体" panose="02010600030101010101" pitchFamily="2" charset="-122"/>
              </a:rPr>
              <a:t>余字，记述了木工、金工、皮革、染色、刮磨、陶瓷等六大类</a:t>
            </a:r>
            <a:r>
              <a:rPr lang="en-US" altLang="zh-CN" dirty="0">
                <a:solidFill>
                  <a:schemeClr val="bg1"/>
                </a:solidFill>
                <a:latin typeface="Calibri" panose="020F0502020204030204" pitchFamily="34" charset="0"/>
                <a:sym typeface="Calibri" panose="020F0502020204030204" pitchFamily="34" charset="0"/>
              </a:rPr>
              <a:t>30</a:t>
            </a:r>
            <a:r>
              <a:rPr lang="zh-CN" altLang="en-US" dirty="0">
                <a:solidFill>
                  <a:schemeClr val="bg1"/>
                </a:solidFill>
                <a:latin typeface="Calibri" panose="020F0502020204030204" pitchFamily="34" charset="0"/>
                <a:sym typeface="宋体" panose="02010600030101010101" pitchFamily="2" charset="-122"/>
              </a:rPr>
              <a:t>个工种的内容，反映出当时中国所达到的科技及工艺水平。</a:t>
            </a:r>
            <a:endParaRPr lang="en-US" altLang="zh-CN" dirty="0">
              <a:latin typeface="Arial" panose="020B0604020202020204" pitchFamily="34" charset="0"/>
            </a:endParaRPr>
          </a:p>
        </p:txBody>
      </p:sp>
      <p:pic>
        <p:nvPicPr>
          <p:cNvPr id="8207" name="图片 20"/>
          <p:cNvPicPr>
            <a:picLocks noChangeAspect="1"/>
          </p:cNvPicPr>
          <p:nvPr/>
        </p:nvPicPr>
        <p:blipFill>
          <a:blip r:embed="rId4">
            <a:biLevel thresh="50000"/>
            <a:grayscl/>
          </a:blip>
          <a:stretch>
            <a:fillRect/>
          </a:stretch>
        </p:blipFill>
        <p:spPr>
          <a:xfrm>
            <a:off x="10958513" y="1622425"/>
            <a:ext cx="468312" cy="468313"/>
          </a:xfrm>
          <a:prstGeom prst="rect">
            <a:avLst/>
          </a:prstGeom>
          <a:noFill/>
          <a:ln w="9525">
            <a:noFill/>
          </a:ln>
        </p:spPr>
      </p:pic>
      <p:pic>
        <p:nvPicPr>
          <p:cNvPr id="8208" name="图片 3"/>
          <p:cNvPicPr>
            <a:picLocks noChangeAspect="1"/>
          </p:cNvPicPr>
          <p:nvPr/>
        </p:nvPicPr>
        <p:blipFill>
          <a:blip r:embed="rId5"/>
          <a:stretch>
            <a:fillRect/>
          </a:stretch>
        </p:blipFill>
        <p:spPr>
          <a:xfrm>
            <a:off x="5251450" y="5157788"/>
            <a:ext cx="863600" cy="863600"/>
          </a:xfrm>
          <a:prstGeom prst="rect">
            <a:avLst/>
          </a:prstGeom>
          <a:noFill/>
          <a:ln w="9525">
            <a:noFill/>
          </a:ln>
        </p:spPr>
      </p:pic>
      <p:pic>
        <p:nvPicPr>
          <p:cNvPr id="8209" name="图片 4"/>
          <p:cNvPicPr>
            <a:picLocks noChangeAspect="1"/>
          </p:cNvPicPr>
          <p:nvPr/>
        </p:nvPicPr>
        <p:blipFill>
          <a:blip r:embed="rId6"/>
          <a:stretch>
            <a:fillRect/>
          </a:stretch>
        </p:blipFill>
        <p:spPr>
          <a:xfrm>
            <a:off x="6943725" y="5157788"/>
            <a:ext cx="863600" cy="863600"/>
          </a:xfrm>
          <a:prstGeom prst="rect">
            <a:avLst/>
          </a:prstGeom>
          <a:noFill/>
          <a:ln w="9525">
            <a:noFill/>
          </a:ln>
        </p:spPr>
      </p:pic>
      <p:pic>
        <p:nvPicPr>
          <p:cNvPr id="8210" name="图片 5"/>
          <p:cNvPicPr>
            <a:picLocks noChangeAspect="1"/>
          </p:cNvPicPr>
          <p:nvPr/>
        </p:nvPicPr>
        <p:blipFill>
          <a:blip r:embed="rId7"/>
          <a:stretch>
            <a:fillRect/>
          </a:stretch>
        </p:blipFill>
        <p:spPr>
          <a:xfrm>
            <a:off x="8636000" y="5157788"/>
            <a:ext cx="863600" cy="863600"/>
          </a:xfrm>
          <a:prstGeom prst="rect">
            <a:avLst/>
          </a:prstGeom>
          <a:noFill/>
          <a:ln w="9525">
            <a:noFill/>
          </a:ln>
        </p:spPr>
      </p:pic>
      <p:pic>
        <p:nvPicPr>
          <p:cNvPr id="8211" name="图片 8"/>
          <p:cNvPicPr>
            <a:picLocks noChangeAspect="1"/>
          </p:cNvPicPr>
          <p:nvPr/>
        </p:nvPicPr>
        <p:blipFill>
          <a:blip r:embed="rId8"/>
          <a:stretch>
            <a:fillRect/>
          </a:stretch>
        </p:blipFill>
        <p:spPr>
          <a:xfrm>
            <a:off x="10328275" y="5157788"/>
            <a:ext cx="863600" cy="863600"/>
          </a:xfrm>
          <a:prstGeom prst="rect">
            <a:avLst/>
          </a:prstGeom>
          <a:noFill/>
          <a:ln w="9525">
            <a:noFill/>
          </a:ln>
        </p:spPr>
      </p:pic>
      <p:pic>
        <p:nvPicPr>
          <p:cNvPr id="8212" name="图片 9"/>
          <p:cNvPicPr>
            <a:picLocks noChangeAspect="1"/>
          </p:cNvPicPr>
          <p:nvPr/>
        </p:nvPicPr>
        <p:blipFill>
          <a:blip r:embed="rId9"/>
          <a:srcRect b="2255"/>
          <a:stretch>
            <a:fillRect/>
          </a:stretch>
        </p:blipFill>
        <p:spPr>
          <a:xfrm>
            <a:off x="1109663" y="1558925"/>
            <a:ext cx="3511550" cy="4578350"/>
          </a:xfrm>
          <a:prstGeom prst="rect">
            <a:avLst/>
          </a:prstGeom>
          <a:noFill/>
          <a:ln w="9525" cap="flat" cmpd="sng">
            <a:solidFill>
              <a:schemeClr val="bg1"/>
            </a:solidFill>
            <a:prstDash val="solid"/>
            <a:miter/>
            <a:headEnd type="none" w="med" len="med"/>
            <a:tailEnd type="none" w="med" len="me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10253"/>
                                        </p:tgtEl>
                                        <p:attrNameLst>
                                          <p:attrName>style.visibility</p:attrName>
                                        </p:attrNameLst>
                                      </p:cBhvr>
                                      <p:to>
                                        <p:strVal val="visible"/>
                                      </p:to>
                                    </p:set>
                                    <p:animScale>
                                      <p:cBhvr>
                                        <p:cTn id="7" dur="1000" decel="50000" fill="hold">
                                          <p:stCondLst>
                                            <p:cond delay="0"/>
                                          </p:stCondLst>
                                        </p:cTn>
                                        <p:tgtEl>
                                          <p:spTgt spid="1025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0253"/>
                                        </p:tgtEl>
                                        <p:attrNameLst>
                                          <p:attrName>ppt_x</p:attrName>
                                          <p:attrName>ppt_y</p:attrName>
                                        </p:attrNameLst>
                                      </p:cBhvr>
                                    </p:animMotion>
                                    <p:animEffect filter="fade">
                                      <p:cBhvr>
                                        <p:cTn id="9" dur="1000"/>
                                        <p:tgtEl>
                                          <p:spTgt spid="10253"/>
                                        </p:tgtEl>
                                      </p:cBhvr>
                                    </p:animEffect>
                                  </p:childTnLst>
                                </p:cTn>
                              </p:par>
                              <p:par>
                                <p:cTn id="10" presetID="52" presetClass="entr" presetSubtype="0" fill="hold" grpId="0" nodeType="withEffect">
                                  <p:stCondLst>
                                    <p:cond delay="200"/>
                                  </p:stCondLst>
                                  <p:childTnLst>
                                    <p:set>
                                      <p:cBhvr>
                                        <p:cTn id="11" dur="1" fill="hold">
                                          <p:stCondLst>
                                            <p:cond delay="0"/>
                                          </p:stCondLst>
                                        </p:cTn>
                                        <p:tgtEl>
                                          <p:spTgt spid="10254"/>
                                        </p:tgtEl>
                                        <p:attrNameLst>
                                          <p:attrName>style.visibility</p:attrName>
                                        </p:attrNameLst>
                                      </p:cBhvr>
                                      <p:to>
                                        <p:strVal val="visible"/>
                                      </p:to>
                                    </p:set>
                                    <p:animScale>
                                      <p:cBhvr>
                                        <p:cTn id="12" dur="1000" decel="50000" fill="hold">
                                          <p:stCondLst>
                                            <p:cond delay="0"/>
                                          </p:stCondLst>
                                        </p:cTn>
                                        <p:tgtEl>
                                          <p:spTgt spid="1025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10254"/>
                                        </p:tgtEl>
                                        <p:attrNameLst>
                                          <p:attrName>ppt_x</p:attrName>
                                          <p:attrName>ppt_y</p:attrName>
                                        </p:attrNameLst>
                                      </p:cBhvr>
                                    </p:animMotion>
                                    <p:animEffect filter="fade">
                                      <p:cBhvr>
                                        <p:cTn id="14" dur="1000"/>
                                        <p:tgtEl>
                                          <p:spTgt spid="102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3" grpId="0" bldLvl="0"/>
      <p:bldP spid="10254" grpId="0" bldLvl="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9218" name="Rectangle 8"/>
          <p:cNvSpPr/>
          <p:nvPr/>
        </p:nvSpPr>
        <p:spPr>
          <a:xfrm>
            <a:off x="1128713" y="-9525"/>
            <a:ext cx="1871662" cy="974725"/>
          </a:xfrm>
          <a:prstGeom prst="rect">
            <a:avLst/>
          </a:prstGeom>
          <a:solidFill>
            <a:srgbClr val="FF8C00"/>
          </a:solidFill>
          <a:ln w="9525">
            <a:noFill/>
          </a:ln>
        </p:spPr>
        <p:txBody>
          <a:bodyPr lIns="91436" tIns="45718" rIns="91436" bIns="45718" anchor="ctr"/>
          <a:p>
            <a:endParaRPr lang="zh-CN" altLang="zh-CN" sz="2200" dirty="0">
              <a:solidFill>
                <a:srgbClr val="FFFFFF"/>
              </a:solidFill>
              <a:latin typeface="Calibri" panose="020F0502020204030204" pitchFamily="34" charset="0"/>
              <a:sym typeface="Calibri" panose="020F0502020204030204" pitchFamily="34" charset="0"/>
            </a:endParaRPr>
          </a:p>
        </p:txBody>
      </p:sp>
      <p:sp>
        <p:nvSpPr>
          <p:cNvPr id="9219" name="TextBox 15"/>
          <p:cNvSpPr/>
          <p:nvPr/>
        </p:nvSpPr>
        <p:spPr>
          <a:xfrm>
            <a:off x="11091863" y="6330950"/>
            <a:ext cx="844550" cy="338138"/>
          </a:xfrm>
          <a:prstGeom prst="rect">
            <a:avLst/>
          </a:prstGeom>
          <a:noFill/>
          <a:ln w="9525">
            <a:noFill/>
          </a:ln>
        </p:spPr>
        <p:txBody>
          <a:bodyPr wrap="none">
            <a:spAutoFit/>
          </a:bodyPr>
          <a:p>
            <a:r>
              <a:rPr lang="zh-CN" altLang="zh-CN" sz="1600" dirty="0">
                <a:solidFill>
                  <a:srgbClr val="BFBFBF"/>
                </a:solidFill>
                <a:latin typeface="Calibri" panose="020F0502020204030204" pitchFamily="34" charset="0"/>
                <a:sym typeface="Calibri" panose="020F0502020204030204" pitchFamily="34" charset="0"/>
              </a:rPr>
              <a:t>—  </a:t>
            </a:r>
            <a:r>
              <a:rPr lang="zh-CN" altLang="zh-CN" sz="1600" dirty="0">
                <a:solidFill>
                  <a:srgbClr val="BFBFBF"/>
                </a:solidFill>
                <a:latin typeface="Calibri" panose="020F0502020204030204" pitchFamily="34" charset="0"/>
                <a:sym typeface="宋体" panose="02010600030101010101" pitchFamily="2" charset="-122"/>
              </a:rPr>
              <a:t>* </a:t>
            </a:r>
            <a:r>
              <a:rPr lang="zh-CN" altLang="zh-CN" sz="1600" dirty="0">
                <a:solidFill>
                  <a:srgbClr val="BFBFBF"/>
                </a:solidFill>
                <a:latin typeface="Calibri" panose="020F0502020204030204" pitchFamily="34" charset="0"/>
                <a:sym typeface="Calibri" panose="020F0502020204030204" pitchFamily="34" charset="0"/>
              </a:rPr>
              <a:t>—</a:t>
            </a:r>
            <a:r>
              <a:rPr lang="zh-CN" altLang="zh-CN" sz="1600" dirty="0">
                <a:solidFill>
                  <a:srgbClr val="BFBFBF"/>
                </a:solidFill>
                <a:latin typeface="Calibri" panose="020F0502020204030204" pitchFamily="34" charset="0"/>
                <a:sym typeface="宋体" panose="02010600030101010101" pitchFamily="2" charset="-122"/>
              </a:rPr>
              <a:t> </a:t>
            </a:r>
            <a:endParaRPr lang="zh-CN" altLang="zh-CN" dirty="0">
              <a:latin typeface="Arial" panose="020B0604020202020204" pitchFamily="34" charset="0"/>
            </a:endParaRPr>
          </a:p>
        </p:txBody>
      </p:sp>
      <p:sp>
        <p:nvSpPr>
          <p:cNvPr id="9220" name="TextBox 12"/>
          <p:cNvSpPr/>
          <p:nvPr/>
        </p:nvSpPr>
        <p:spPr>
          <a:xfrm>
            <a:off x="11106150" y="476250"/>
            <a:ext cx="895350" cy="369888"/>
          </a:xfrm>
          <a:prstGeom prst="rect">
            <a:avLst/>
          </a:prstGeom>
          <a:noFill/>
          <a:ln w="9525">
            <a:noFill/>
          </a:ln>
        </p:spPr>
        <p:txBody>
          <a:bodyPr>
            <a:spAutoFit/>
          </a:bodyPr>
          <a:p>
            <a:r>
              <a:rPr lang="zh-CN" altLang="zh-CN" dirty="0">
                <a:solidFill>
                  <a:srgbClr val="D8D8D8"/>
                </a:solidFill>
                <a:latin typeface="Broadway" pitchFamily="82" charset="0"/>
                <a:ea typeface="楷体" panose="02010609060101010101" pitchFamily="49" charset="-122"/>
                <a:sym typeface="经典繁仿黑" pitchFamily="1" charset="-122"/>
              </a:rPr>
              <a:t>LOGO</a:t>
            </a:r>
            <a:endParaRPr lang="zh-CN" altLang="zh-CN" dirty="0">
              <a:latin typeface="Arial" panose="020B0604020202020204" pitchFamily="34" charset="0"/>
            </a:endParaRPr>
          </a:p>
        </p:txBody>
      </p:sp>
      <p:sp>
        <p:nvSpPr>
          <p:cNvPr id="9221" name="TextBox 3"/>
          <p:cNvSpPr/>
          <p:nvPr/>
        </p:nvSpPr>
        <p:spPr>
          <a:xfrm>
            <a:off x="1128713" y="396875"/>
            <a:ext cx="1871662" cy="584200"/>
          </a:xfrm>
          <a:prstGeom prst="rect">
            <a:avLst/>
          </a:prstGeom>
          <a:noFill/>
          <a:ln w="9525">
            <a:noFill/>
          </a:ln>
        </p:spPr>
        <p:txBody>
          <a:bodyPr>
            <a:spAutoFit/>
          </a:bodyPr>
          <a:p>
            <a:r>
              <a:rPr lang="zh-CN" altLang="zh-CN" sz="32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标准</a:t>
            </a:r>
            <a:endParaRPr lang="zh-CN" altLang="zh-CN" dirty="0">
              <a:latin typeface="Arial" panose="020B0604020202020204" pitchFamily="34" charset="0"/>
            </a:endParaRPr>
          </a:p>
        </p:txBody>
      </p:sp>
      <p:pic>
        <p:nvPicPr>
          <p:cNvPr id="9222" name="Picture 8">
            <a:hlinkClick r:id="" action="ppaction://hlinkshowjump?jump=nextslide"/>
          </p:cNvPr>
          <p:cNvPicPr>
            <a:picLocks noChangeAspect="1"/>
          </p:cNvPicPr>
          <p:nvPr/>
        </p:nvPicPr>
        <p:blipFill>
          <a:blip r:embed="rId2"/>
          <a:srcRect l="-1076" t="-1851"/>
          <a:stretch>
            <a:fillRect/>
          </a:stretch>
        </p:blipFill>
        <p:spPr>
          <a:xfrm>
            <a:off x="150813" y="80963"/>
            <a:ext cx="785812" cy="792162"/>
          </a:xfrm>
          <a:prstGeom prst="rect">
            <a:avLst/>
          </a:prstGeom>
          <a:noFill/>
          <a:ln w="9525">
            <a:noFill/>
          </a:ln>
        </p:spPr>
      </p:pic>
      <p:pic>
        <p:nvPicPr>
          <p:cNvPr id="9223" name="Picture 8">
            <a:hlinkClick r:id="" action="ppaction://hlinkshowjump?jump=previousslide"/>
          </p:cNvPr>
          <p:cNvPicPr/>
          <p:nvPr/>
        </p:nvPicPr>
        <p:blipFill>
          <a:blip r:embed="rId3"/>
          <a:srcRect r="-1076"/>
          <a:stretch>
            <a:fillRect/>
          </a:stretch>
        </p:blipFill>
        <p:spPr>
          <a:xfrm>
            <a:off x="274638" y="6200775"/>
            <a:ext cx="468312" cy="468313"/>
          </a:xfrm>
          <a:prstGeom prst="rect">
            <a:avLst/>
          </a:prstGeom>
          <a:noFill/>
          <a:ln w="9525">
            <a:noFill/>
          </a:ln>
        </p:spPr>
      </p:pic>
      <p:sp>
        <p:nvSpPr>
          <p:cNvPr id="9224" name="文本框 21"/>
          <p:cNvSpPr/>
          <p:nvPr/>
        </p:nvSpPr>
        <p:spPr>
          <a:xfrm>
            <a:off x="1128713" y="117475"/>
            <a:ext cx="1871662" cy="338138"/>
          </a:xfrm>
          <a:prstGeom prst="rect">
            <a:avLst/>
          </a:prstGeom>
          <a:noFill/>
          <a:ln w="9525">
            <a:noFill/>
          </a:ln>
        </p:spPr>
        <p:txBody>
          <a:bodyPr>
            <a:spAutoFit/>
          </a:bodyPr>
          <a:p>
            <a:r>
              <a:rPr lang="zh-CN" altLang="zh-CN"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第一章</a:t>
            </a:r>
            <a:endParaRPr lang="zh-CN" altLang="zh-CN" dirty="0">
              <a:latin typeface="Arial" panose="020B0604020202020204" pitchFamily="34" charset="0"/>
            </a:endParaRPr>
          </a:p>
        </p:txBody>
      </p:sp>
      <p:sp>
        <p:nvSpPr>
          <p:cNvPr id="9225" name="矩形 25"/>
          <p:cNvSpPr/>
          <p:nvPr/>
        </p:nvSpPr>
        <p:spPr>
          <a:xfrm>
            <a:off x="1128713" y="1052513"/>
            <a:ext cx="11066462" cy="98425"/>
          </a:xfrm>
          <a:prstGeom prst="rect">
            <a:avLst/>
          </a:prstGeom>
          <a:solidFill>
            <a:srgbClr val="FF8C00"/>
          </a:solidFill>
          <a:ln w="9525">
            <a:noFill/>
          </a:ln>
        </p:spPr>
        <p:txBody>
          <a:bodyPr lIns="91436" tIns="45718" rIns="91436" bIns="45718" anchor="ctr"/>
          <a:p>
            <a:endParaRPr lang="zh-CN" altLang="zh-CN" sz="2200" dirty="0">
              <a:solidFill>
                <a:srgbClr val="FFFFFF"/>
              </a:solidFill>
              <a:latin typeface="宋体" panose="02010600030101010101" pitchFamily="2" charset="-122"/>
              <a:sym typeface="宋体" panose="02010600030101010101" pitchFamily="2" charset="-122"/>
            </a:endParaRPr>
          </a:p>
        </p:txBody>
      </p:sp>
      <p:sp>
        <p:nvSpPr>
          <p:cNvPr id="9226" name="矩形 38"/>
          <p:cNvSpPr/>
          <p:nvPr/>
        </p:nvSpPr>
        <p:spPr>
          <a:xfrm>
            <a:off x="1127125" y="1557338"/>
            <a:ext cx="10460038" cy="4581525"/>
          </a:xfrm>
          <a:prstGeom prst="rect">
            <a:avLst/>
          </a:prstGeom>
          <a:solidFill>
            <a:srgbClr val="FFFFFF">
              <a:alpha val="34117"/>
            </a:srgbClr>
          </a:solidFill>
          <a:ln w="25400">
            <a:noFill/>
          </a:ln>
        </p:spPr>
        <p:txBody>
          <a:bodyPr anchor="ctr"/>
          <a:p>
            <a:pPr algn="ctr"/>
            <a:endParaRPr lang="zh-CN" altLang="zh-CN" dirty="0">
              <a:solidFill>
                <a:srgbClr val="FFFFFF"/>
              </a:solidFill>
              <a:latin typeface="宋体" panose="02010600030101010101" pitchFamily="2" charset="-122"/>
              <a:sym typeface="宋体" panose="02010600030101010101" pitchFamily="2" charset="-122"/>
            </a:endParaRPr>
          </a:p>
        </p:txBody>
      </p:sp>
      <p:pic>
        <p:nvPicPr>
          <p:cNvPr id="9227" name="图片 20"/>
          <p:cNvPicPr>
            <a:picLocks noChangeAspect="1"/>
          </p:cNvPicPr>
          <p:nvPr/>
        </p:nvPicPr>
        <p:blipFill>
          <a:blip r:embed="rId4"/>
          <a:stretch>
            <a:fillRect/>
          </a:stretch>
        </p:blipFill>
        <p:spPr>
          <a:xfrm>
            <a:off x="6181725" y="2212975"/>
            <a:ext cx="5245100" cy="3722688"/>
          </a:xfrm>
          <a:prstGeom prst="rect">
            <a:avLst/>
          </a:prstGeom>
          <a:noFill/>
          <a:ln w="9525" cap="flat" cmpd="sng">
            <a:solidFill>
              <a:schemeClr val="bg1"/>
            </a:solidFill>
            <a:prstDash val="solid"/>
            <a:miter/>
            <a:headEnd type="none" w="med" len="med"/>
            <a:tailEnd type="none" w="med" len="med"/>
          </a:ln>
        </p:spPr>
      </p:pic>
      <p:sp>
        <p:nvSpPr>
          <p:cNvPr id="9228" name="矩形 36"/>
          <p:cNvSpPr/>
          <p:nvPr/>
        </p:nvSpPr>
        <p:spPr>
          <a:xfrm>
            <a:off x="3505200" y="620713"/>
            <a:ext cx="3479800" cy="349250"/>
          </a:xfrm>
          <a:prstGeom prst="rect">
            <a:avLst/>
          </a:prstGeom>
          <a:noFill/>
          <a:ln w="9525">
            <a:noFill/>
          </a:ln>
        </p:spPr>
        <p:txBody>
          <a:bodyPr tIns="36000" bIns="36000">
            <a:spAutoFit/>
          </a:bodyPr>
          <a:p>
            <a:r>
              <a:rPr lang="zh-CN" alt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第二节   标准的类别</a:t>
            </a:r>
            <a:endParaRPr lang="en-US" altLang="zh-CN" dirty="0">
              <a:latin typeface="Arial" panose="020B0604020202020204" pitchFamily="34" charset="0"/>
            </a:endParaRPr>
          </a:p>
        </p:txBody>
      </p:sp>
      <p:sp>
        <p:nvSpPr>
          <p:cNvPr id="9229" name="矩形 6"/>
          <p:cNvSpPr/>
          <p:nvPr/>
        </p:nvSpPr>
        <p:spPr>
          <a:xfrm>
            <a:off x="1576388" y="1633538"/>
            <a:ext cx="6249987" cy="350837"/>
          </a:xfrm>
          <a:prstGeom prst="rect">
            <a:avLst/>
          </a:prstGeom>
          <a:noFill/>
          <a:ln w="9525">
            <a:noFill/>
          </a:ln>
        </p:spPr>
        <p:txBody>
          <a:bodyPr tIns="36000" bIns="36000">
            <a:spAutoFit/>
          </a:bodyPr>
          <a:p>
            <a:r>
              <a:rPr lang="en-US" altLang="zh-CN"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1</a:t>
            </a:r>
            <a:r>
              <a:rPr lang="zh-CN" alt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、根据企业生产经营活动的对象不同来分</a:t>
            </a:r>
            <a:endParaRPr lang="en-US" altLang="zh-CN" dirty="0">
              <a:latin typeface="Arial" panose="020B0604020202020204" pitchFamily="34" charset="0"/>
            </a:endParaRPr>
          </a:p>
        </p:txBody>
      </p:sp>
      <p:sp>
        <p:nvSpPr>
          <p:cNvPr id="9230" name="矩形 7"/>
          <p:cNvSpPr/>
          <p:nvPr/>
        </p:nvSpPr>
        <p:spPr>
          <a:xfrm>
            <a:off x="1489075" y="1665288"/>
            <a:ext cx="71438" cy="287337"/>
          </a:xfrm>
          <a:prstGeom prst="rect">
            <a:avLst/>
          </a:prstGeom>
          <a:solidFill>
            <a:schemeClr val="bg1"/>
          </a:solidFill>
          <a:ln w="25400">
            <a:noFill/>
          </a:ln>
        </p:spPr>
        <p:txBody>
          <a:bodyPr anchor="ctr"/>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9231" name="直接连接符 41"/>
          <p:cNvSpPr/>
          <p:nvPr/>
        </p:nvSpPr>
        <p:spPr>
          <a:xfrm>
            <a:off x="1260475" y="2060575"/>
            <a:ext cx="10166350" cy="0"/>
          </a:xfrm>
          <a:prstGeom prst="line">
            <a:avLst/>
          </a:prstGeom>
          <a:ln w="9525" cap="flat" cmpd="sng">
            <a:solidFill>
              <a:schemeClr val="bg1"/>
            </a:solidFill>
            <a:prstDash val="solid"/>
            <a:headEnd type="none" w="med" len="med"/>
            <a:tailEnd type="none" w="med" len="med"/>
          </a:ln>
        </p:spPr>
        <p:txBody>
          <a:bodyPr/>
          <a:p/>
        </p:txBody>
      </p:sp>
      <p:sp>
        <p:nvSpPr>
          <p:cNvPr id="9232" name="矩形 54"/>
          <p:cNvSpPr/>
          <p:nvPr/>
        </p:nvSpPr>
        <p:spPr>
          <a:xfrm>
            <a:off x="1468438" y="2212975"/>
            <a:ext cx="360362" cy="360363"/>
          </a:xfrm>
          <a:prstGeom prst="rect">
            <a:avLst/>
          </a:prstGeom>
          <a:solidFill>
            <a:srgbClr val="D8D8D8">
              <a:alpha val="25098"/>
            </a:srgbClr>
          </a:solidFill>
          <a:ln w="25400">
            <a:noFill/>
          </a:ln>
        </p:spPr>
        <p:txBody>
          <a:bodyPr lIns="36000" rIns="36000" anchor="ctr"/>
          <a:p>
            <a:pPr algn="ctr"/>
            <a:r>
              <a:rPr lang="en-US" altLang="zh-CN" dirty="0">
                <a:solidFill>
                  <a:srgbClr val="FFFFFF"/>
                </a:solidFill>
                <a:latin typeface="Impact" panose="020B0806030902050204" pitchFamily="34" charset="0"/>
                <a:sym typeface="Impact" panose="020B0806030902050204" pitchFamily="34" charset="0"/>
              </a:rPr>
              <a:t>2</a:t>
            </a:r>
            <a:endParaRPr lang="zh-CN" altLang="en-US" dirty="0">
              <a:latin typeface="Arial" panose="020B0604020202020204" pitchFamily="34" charset="0"/>
            </a:endParaRPr>
          </a:p>
        </p:txBody>
      </p:sp>
      <p:sp>
        <p:nvSpPr>
          <p:cNvPr id="9233" name="直接连接符 45"/>
          <p:cNvSpPr/>
          <p:nvPr/>
        </p:nvSpPr>
        <p:spPr>
          <a:xfrm>
            <a:off x="1993900" y="2212975"/>
            <a:ext cx="0" cy="3736975"/>
          </a:xfrm>
          <a:prstGeom prst="line">
            <a:avLst/>
          </a:prstGeom>
          <a:ln w="9525" cap="flat" cmpd="sng">
            <a:solidFill>
              <a:srgbClr val="F2F2F2"/>
            </a:solidFill>
            <a:prstDash val="solid"/>
            <a:headEnd type="none" w="med" len="med"/>
            <a:tailEnd type="none" w="med" len="med"/>
          </a:ln>
        </p:spPr>
        <p:txBody>
          <a:bodyPr/>
          <a:p/>
        </p:txBody>
      </p:sp>
      <p:sp>
        <p:nvSpPr>
          <p:cNvPr id="11282" name="Text Box 44"/>
          <p:cNvSpPr/>
          <p:nvPr/>
        </p:nvSpPr>
        <p:spPr>
          <a:xfrm>
            <a:off x="2144713" y="2871788"/>
            <a:ext cx="3952875" cy="1200150"/>
          </a:xfrm>
          <a:prstGeom prst="rect">
            <a:avLst/>
          </a:prstGeom>
          <a:noFill/>
          <a:ln w="9525">
            <a:noFill/>
          </a:ln>
        </p:spPr>
        <p:txBody>
          <a:bodyPr>
            <a:spAutoFit/>
          </a:bodyPr>
          <a:p>
            <a:r>
              <a:rPr lang="zh-CN" altLang="en-US" dirty="0">
                <a:solidFill>
                  <a:schemeClr val="bg1"/>
                </a:solidFill>
                <a:latin typeface="Calibri" panose="020F0502020204030204" pitchFamily="34" charset="0"/>
                <a:sym typeface="宋体" panose="02010600030101010101" pitchFamily="2" charset="-122"/>
              </a:rPr>
              <a:t>管理标准即针对</a:t>
            </a:r>
            <a:r>
              <a:rPr lang="zh-CN" altLang="en-US" b="1" dirty="0">
                <a:solidFill>
                  <a:srgbClr val="FFFF00"/>
                </a:solidFill>
                <a:latin typeface="Calibri" panose="020F0502020204030204" pitchFamily="34" charset="0"/>
                <a:sym typeface="宋体" panose="02010600030101010101" pitchFamily="2" charset="-122"/>
              </a:rPr>
              <a:t>具体管理过程所制定的标准</a:t>
            </a:r>
            <a:r>
              <a:rPr lang="zh-CN" altLang="en-US" dirty="0">
                <a:solidFill>
                  <a:schemeClr val="bg1"/>
                </a:solidFill>
                <a:latin typeface="Calibri" panose="020F0502020204030204" pitchFamily="34" charset="0"/>
                <a:sym typeface="宋体" panose="02010600030101010101" pitchFamily="2" charset="-122"/>
              </a:rPr>
              <a:t>。包含公司全部管理范畴，重点在于强调办事时职责清楚和程序分明，如</a:t>
            </a:r>
            <a:r>
              <a:rPr lang="en-US" altLang="zh-CN" dirty="0">
                <a:solidFill>
                  <a:schemeClr val="bg1"/>
                </a:solidFill>
                <a:latin typeface="Calibri" panose="020F0502020204030204" pitchFamily="34" charset="0"/>
                <a:sym typeface="Calibri" panose="020F0502020204030204" pitchFamily="34" charset="0"/>
              </a:rPr>
              <a:t>5S</a:t>
            </a:r>
            <a:r>
              <a:rPr lang="zh-CN" altLang="en-US" dirty="0">
                <a:solidFill>
                  <a:schemeClr val="bg1"/>
                </a:solidFill>
                <a:latin typeface="Calibri" panose="020F0502020204030204" pitchFamily="34" charset="0"/>
                <a:sym typeface="宋体" panose="02010600030101010101" pitchFamily="2" charset="-122"/>
              </a:rPr>
              <a:t>管理标准等。</a:t>
            </a:r>
            <a:endParaRPr lang="en-US" altLang="zh-CN" dirty="0">
              <a:latin typeface="Arial" panose="020B0604020202020204" pitchFamily="34" charset="0"/>
            </a:endParaRPr>
          </a:p>
        </p:txBody>
      </p:sp>
      <p:sp>
        <p:nvSpPr>
          <p:cNvPr id="9235" name="矩形 60"/>
          <p:cNvSpPr/>
          <p:nvPr/>
        </p:nvSpPr>
        <p:spPr>
          <a:xfrm>
            <a:off x="1993900" y="2216150"/>
            <a:ext cx="4751388" cy="349250"/>
          </a:xfrm>
          <a:prstGeom prst="rect">
            <a:avLst/>
          </a:prstGeom>
          <a:noFill/>
          <a:ln w="9525">
            <a:noFill/>
          </a:ln>
        </p:spPr>
        <p:txBody>
          <a:bodyPr tIns="36000" bIns="36000">
            <a:spAutoFit/>
          </a:bodyPr>
          <a:p>
            <a:r>
              <a:rPr lang="zh-CN" altLang="en-US"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管理标准（针对“事”的标准）</a:t>
            </a:r>
            <a:endParaRPr lang="en-US" altLang="zh-CN" dirty="0">
              <a:latin typeface="Arial" panose="020B0604020202020204" pitchFamily="34" charset="0"/>
            </a:endParaRPr>
          </a:p>
        </p:txBody>
      </p:sp>
      <p:pic>
        <p:nvPicPr>
          <p:cNvPr id="9236" name="图片 1"/>
          <p:cNvPicPr>
            <a:picLocks noChangeAspect="1"/>
          </p:cNvPicPr>
          <p:nvPr/>
        </p:nvPicPr>
        <p:blipFill>
          <a:blip r:embed="rId5"/>
          <a:stretch>
            <a:fillRect/>
          </a:stretch>
        </p:blipFill>
        <p:spPr>
          <a:xfrm>
            <a:off x="5073650" y="4941888"/>
            <a:ext cx="790575" cy="792162"/>
          </a:xfrm>
          <a:prstGeom prst="rect">
            <a:avLst/>
          </a:prstGeom>
          <a:noFill/>
          <a:ln w="9525">
            <a:noFill/>
          </a:ln>
        </p:spPr>
      </p:pic>
      <p:pic>
        <p:nvPicPr>
          <p:cNvPr id="9237" name="图片 2"/>
          <p:cNvPicPr>
            <a:picLocks noChangeAspect="1"/>
          </p:cNvPicPr>
          <p:nvPr/>
        </p:nvPicPr>
        <p:blipFill>
          <a:blip r:embed="rId6"/>
          <a:stretch>
            <a:fillRect/>
          </a:stretch>
        </p:blipFill>
        <p:spPr>
          <a:xfrm>
            <a:off x="4143375" y="4941888"/>
            <a:ext cx="790575" cy="792162"/>
          </a:xfrm>
          <a:prstGeom prst="rect">
            <a:avLst/>
          </a:prstGeom>
          <a:noFill/>
          <a:ln w="9525">
            <a:noFill/>
          </a:ln>
        </p:spPr>
      </p:pic>
      <p:pic>
        <p:nvPicPr>
          <p:cNvPr id="9238" name="图片 3"/>
          <p:cNvPicPr>
            <a:picLocks noChangeAspect="1"/>
          </p:cNvPicPr>
          <p:nvPr/>
        </p:nvPicPr>
        <p:blipFill>
          <a:blip r:embed="rId7"/>
          <a:stretch>
            <a:fillRect/>
          </a:stretch>
        </p:blipFill>
        <p:spPr>
          <a:xfrm>
            <a:off x="3211513" y="4941888"/>
            <a:ext cx="792162" cy="792162"/>
          </a:xfrm>
          <a:prstGeom prst="rect">
            <a:avLst/>
          </a:prstGeom>
          <a:noFill/>
          <a:ln w="9525">
            <a:noFill/>
          </a:ln>
        </p:spPr>
      </p:pic>
      <p:pic>
        <p:nvPicPr>
          <p:cNvPr id="9239" name="图片 4"/>
          <p:cNvPicPr>
            <a:picLocks noChangeAspect="1"/>
          </p:cNvPicPr>
          <p:nvPr/>
        </p:nvPicPr>
        <p:blipFill>
          <a:blip r:embed="rId8"/>
          <a:stretch>
            <a:fillRect/>
          </a:stretch>
        </p:blipFill>
        <p:spPr>
          <a:xfrm>
            <a:off x="2281238" y="4941888"/>
            <a:ext cx="792162" cy="792162"/>
          </a:xfrm>
          <a:prstGeom prst="rect">
            <a:avLst/>
          </a:prstGeom>
          <a:noFill/>
          <a:ln w="9525">
            <a:noFill/>
          </a:ln>
        </p:spPr>
      </p:pic>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11282"/>
                                        </p:tgtEl>
                                        <p:attrNameLst>
                                          <p:attrName>style.visibility</p:attrName>
                                        </p:attrNameLst>
                                      </p:cBhvr>
                                      <p:to>
                                        <p:strVal val="visible"/>
                                      </p:to>
                                    </p:set>
                                    <p:animScale>
                                      <p:cBhvr>
                                        <p:cTn id="7" dur="1000" decel="50000" fill="hold">
                                          <p:stCondLst>
                                            <p:cond delay="0"/>
                                          </p:stCondLst>
                                        </p:cTn>
                                        <p:tgtEl>
                                          <p:spTgt spid="112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1282"/>
                                        </p:tgtEl>
                                        <p:attrNameLst>
                                          <p:attrName>ppt_x</p:attrName>
                                          <p:attrName>ppt_y</p:attrName>
                                        </p:attrNameLst>
                                      </p:cBhvr>
                                    </p:animMotion>
                                    <p:animEffect filter="fade">
                                      <p:cBhvr>
                                        <p:cTn id="9" dur="1000"/>
                                        <p:tgtEl>
                                          <p:spTgt spid="112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82" grpId="0" bldLvl="0"/>
    </p:bldLst>
  </p:timing>
</p:sld>
</file>

<file path=ppt/theme/theme1.xml><?xml version="1.0" encoding="utf-8"?>
<a:theme xmlns:a="http://schemas.openxmlformats.org/drawingml/2006/main" name="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5420</Words>
  <Application>WPS 演示</Application>
  <PresentationFormat>自定义</PresentationFormat>
  <Paragraphs>875</Paragraphs>
  <Slides>39</Slides>
  <Notes>0</Notes>
  <HiddenSlides>0</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39</vt:i4>
      </vt:variant>
    </vt:vector>
  </HeadingPairs>
  <TitlesOfParts>
    <vt:vector size="57" baseType="lpstr">
      <vt:lpstr>Arial</vt:lpstr>
      <vt:lpstr>宋体</vt:lpstr>
      <vt:lpstr>Wingdings</vt:lpstr>
      <vt:lpstr>Calibri</vt:lpstr>
      <vt:lpstr>微软雅黑</vt:lpstr>
      <vt:lpstr>Microsoft New Tai Lue</vt:lpstr>
      <vt:lpstr>Segoe UI Light</vt:lpstr>
      <vt:lpstr>Broadway</vt:lpstr>
      <vt:lpstr>Segoe Print</vt:lpstr>
      <vt:lpstr>楷体</vt:lpstr>
      <vt:lpstr>经典繁仿黑</vt:lpstr>
      <vt:lpstr>黑体</vt:lpstr>
      <vt:lpstr>Segoe UI</vt:lpstr>
      <vt:lpstr>Impact</vt:lpstr>
      <vt:lpstr>Times New Roman</vt:lpstr>
      <vt:lpstr>Arial Unicode MS</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www.xqppt.com</dc:title>
  <dc:creator>小Q办公</dc:creator>
  <cp:lastModifiedBy> </cp:lastModifiedBy>
  <cp:revision>2172</cp:revision>
  <dcterms:created xsi:type="dcterms:W3CDTF">2012-10-07T00:28:00Z</dcterms:created>
  <dcterms:modified xsi:type="dcterms:W3CDTF">2020-03-07T12:27:59Z</dcterms:modified>
  <cp:category/>
  <dc:description/>
  <cp:contentStatus/>
  <dc:identifier/>
  <cp:keywords/>
  <dc:language>utf-8</dc:language>
  <dc:subject/>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2052-11.1.0.9513</vt:lpwstr>
  </property>
</Properties>
</file>