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278" r:id="rId4"/>
    <p:sldId id="283" r:id="rId5"/>
    <p:sldId id="284" r:id="rId6"/>
    <p:sldId id="285" r:id="rId7"/>
    <p:sldId id="274" r:id="rId8"/>
    <p:sldId id="281" r:id="rId9"/>
    <p:sldId id="282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2BE"/>
    <a:srgbClr val="2B6BBA"/>
    <a:srgbClr val="874322"/>
    <a:srgbClr val="004C78"/>
    <a:srgbClr val="00639F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5/8/layout/process4" loCatId="list" qsTypeId="urn:microsoft.com/office/officeart/2005/8/quickstyle/simple2#2" qsCatId="simple" csTypeId="urn:microsoft.com/office/officeart/2005/8/colors/colorful1#2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词的用法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介词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with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副词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over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短语的用法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区分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kind of 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kinds of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stay up late…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08721A-D947-4D14-BCD3-EAD9EB560D9C}" type="pres">
      <dgm:prSet presAssocID="{86160D4A-FB71-4898-BCF6-D9EB744605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A7FE042-8CB5-4F50-A204-14A3EA09D6C5}" type="pres">
      <dgm:prSet presAssocID="{3B24C153-E786-4834-ABD6-61250C0CBBCA}" presName="boxAndChildren" presStyleCnt="0"/>
      <dgm:spPr/>
      <dgm:t>
        <a:bodyPr/>
        <a:lstStyle/>
        <a:p>
          <a:endParaRPr lang="zh-CN" altLang="en-US"/>
        </a:p>
      </dgm:t>
    </dgm:pt>
    <dgm:pt modelId="{2883FB76-44BE-45FB-A32A-74535DBC130D}" type="pres">
      <dgm:prSet presAssocID="{3B24C153-E786-4834-ABD6-61250C0CBBCA}" presName="parentTextBox" presStyleLbl="node1" presStyleIdx="0" presStyleCnt="2"/>
      <dgm:spPr/>
      <dgm:t>
        <a:bodyPr/>
        <a:lstStyle/>
        <a:p>
          <a:endParaRPr lang="zh-CN" altLang="en-US"/>
        </a:p>
      </dgm:t>
    </dgm:pt>
    <dgm:pt modelId="{A5090E38-5C43-4FC6-8ED5-F8AB16061DC7}" type="pres">
      <dgm:prSet presAssocID="{3B24C153-E786-4834-ABD6-61250C0CBBCA}" presName="entireBox" presStyleLbl="node1" presStyleIdx="0" presStyleCnt="2"/>
      <dgm:spPr/>
      <dgm:t>
        <a:bodyPr/>
        <a:lstStyle/>
        <a:p>
          <a:endParaRPr lang="zh-CN" altLang="en-US"/>
        </a:p>
      </dgm:t>
    </dgm:pt>
    <dgm:pt modelId="{1B0CE958-9C31-4FA9-8153-AEF9FE2EC610}" type="pres">
      <dgm:prSet presAssocID="{3B24C153-E786-4834-ABD6-61250C0CBBCA}" presName="descendantBox" presStyleCnt="0"/>
      <dgm:spPr/>
      <dgm:t>
        <a:bodyPr/>
        <a:lstStyle/>
        <a:p>
          <a:endParaRPr lang="zh-CN" altLang="en-US"/>
        </a:p>
      </dgm:t>
    </dgm:pt>
    <dgm:pt modelId="{9429E0F0-956F-4DAB-A80E-71BE5A83FF5C}" type="pres">
      <dgm:prSet presAssocID="{066A6D0A-92F2-4F29-92D0-41E3CBBE6A8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FE2303-7658-4DE9-B627-DC72FA91EE43}" type="pres">
      <dgm:prSet presAssocID="{7DC0C541-BB78-422E-BCDB-A40A688DADE6}" presName="sp" presStyleCnt="0"/>
      <dgm:spPr/>
      <dgm:t>
        <a:bodyPr/>
        <a:lstStyle/>
        <a:p>
          <a:endParaRPr lang="zh-CN" altLang="en-US"/>
        </a:p>
      </dgm:t>
    </dgm:pt>
    <dgm:pt modelId="{3A58A2B5-507E-4884-AF7F-7B7BCA0684DB}" type="pres">
      <dgm:prSet presAssocID="{C261CD00-B032-444A-93A0-AA0E349C72ED}" presName="arrowAndChildren" presStyleCnt="0"/>
      <dgm:spPr/>
      <dgm:t>
        <a:bodyPr/>
        <a:lstStyle/>
        <a:p>
          <a:endParaRPr lang="zh-CN" altLang="en-US"/>
        </a:p>
      </dgm:t>
    </dgm:pt>
    <dgm:pt modelId="{BDB115E8-2891-496B-BE5F-D7FD59D549F8}" type="pres">
      <dgm:prSet presAssocID="{C261CD00-B032-444A-93A0-AA0E349C72ED}" presName="parentTextArrow" presStyleLbl="node1" presStyleIdx="0" presStyleCnt="2"/>
      <dgm:spPr/>
      <dgm:t>
        <a:bodyPr/>
        <a:lstStyle/>
        <a:p>
          <a:endParaRPr lang="zh-CN" altLang="en-US"/>
        </a:p>
      </dgm:t>
    </dgm:pt>
    <dgm:pt modelId="{8A899C7F-1C19-454E-A164-40916BD223E4}" type="pres">
      <dgm:prSet presAssocID="{C261CD00-B032-444A-93A0-AA0E349C72ED}" presName="arrow" presStyleLbl="node1" presStyleIdx="1" presStyleCnt="2"/>
      <dgm:spPr/>
      <dgm:t>
        <a:bodyPr/>
        <a:lstStyle/>
        <a:p>
          <a:endParaRPr lang="zh-CN" altLang="en-US"/>
        </a:p>
      </dgm:t>
    </dgm:pt>
    <dgm:pt modelId="{4BFE57B2-69C4-49B8-894B-32F5897C7429}" type="pres">
      <dgm:prSet presAssocID="{C261CD00-B032-444A-93A0-AA0E349C72ED}" presName="descendantArrow" presStyleCnt="0"/>
      <dgm:spPr/>
      <dgm:t>
        <a:bodyPr/>
        <a:lstStyle/>
        <a:p>
          <a:endParaRPr lang="zh-CN" altLang="en-US"/>
        </a:p>
      </dgm:t>
    </dgm:pt>
    <dgm:pt modelId="{A10B1B55-5764-4B58-98DE-7C4A608FF113}" type="pres">
      <dgm:prSet presAssocID="{F7CDBE41-37D5-4027-83D8-1FEBFF29E9F9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C9AEE85-7D48-44D5-9D74-85F0D2F38B3D}" type="presOf" srcId="{3B24C153-E786-4834-ABD6-61250C0CBBCA}" destId="{A5090E38-5C43-4FC6-8ED5-F8AB16061DC7}" srcOrd="1" destOrd="0" presId="urn:microsoft.com/office/officeart/2005/8/layout/process4"/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B508F4B3-A931-4BC8-8F89-DACB731C45B7}" type="presOf" srcId="{F7CDBE41-37D5-4027-83D8-1FEBFF29E9F9}" destId="{A10B1B55-5764-4B58-98DE-7C4A608FF113}" srcOrd="0" destOrd="0" presId="urn:microsoft.com/office/officeart/2005/8/layout/process4"/>
    <dgm:cxn modelId="{7CCE5844-E8E0-42E6-9743-D58483E8AA7F}" type="presOf" srcId="{C261CD00-B032-444A-93A0-AA0E349C72ED}" destId="{BDB115E8-2891-496B-BE5F-D7FD59D549F8}" srcOrd="0" destOrd="0" presId="urn:microsoft.com/office/officeart/2005/8/layout/process4"/>
    <dgm:cxn modelId="{C00867FD-7404-4E71-9D1D-B4261F48EB6E}" type="presOf" srcId="{86160D4A-FB71-4898-BCF6-D9EB744605C2}" destId="{1508721A-D947-4D14-BCD3-EAD9EB560D9C}" srcOrd="0" destOrd="0" presId="urn:microsoft.com/office/officeart/2005/8/layout/process4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E6D27575-6139-4A45-8D57-3A30AE471ABC}" type="presOf" srcId="{3B24C153-E786-4834-ABD6-61250C0CBBCA}" destId="{2883FB76-44BE-45FB-A32A-74535DBC130D}" srcOrd="0" destOrd="0" presId="urn:microsoft.com/office/officeart/2005/8/layout/process4"/>
    <dgm:cxn modelId="{E4A1BDD7-F3E8-484A-83FC-6831D650FC03}" type="presOf" srcId="{066A6D0A-92F2-4F29-92D0-41E3CBBE6A88}" destId="{9429E0F0-956F-4DAB-A80E-71BE5A83FF5C}" srcOrd="0" destOrd="0" presId="urn:microsoft.com/office/officeart/2005/8/layout/process4"/>
    <dgm:cxn modelId="{75337362-27CD-46C9-A692-1ED1A69D8FF5}" type="presOf" srcId="{C261CD00-B032-444A-93A0-AA0E349C72ED}" destId="{8A899C7F-1C19-454E-A164-40916BD223E4}" srcOrd="1" destOrd="0" presId="urn:microsoft.com/office/officeart/2005/8/layout/process4"/>
    <dgm:cxn modelId="{8A13E2C4-D372-4BFF-B4C2-5193D2ACD32A}" type="presParOf" srcId="{1508721A-D947-4D14-BCD3-EAD9EB560D9C}" destId="{3A7FE042-8CB5-4F50-A204-14A3EA09D6C5}" srcOrd="0" destOrd="0" presId="urn:microsoft.com/office/officeart/2005/8/layout/process4"/>
    <dgm:cxn modelId="{6A755EA2-2A1B-4077-AEF0-2359EB0ADE63}" type="presParOf" srcId="{3A7FE042-8CB5-4F50-A204-14A3EA09D6C5}" destId="{2883FB76-44BE-45FB-A32A-74535DBC130D}" srcOrd="0" destOrd="0" presId="urn:microsoft.com/office/officeart/2005/8/layout/process4"/>
    <dgm:cxn modelId="{13689225-FB87-4F44-BA40-6A976615C1BE}" type="presParOf" srcId="{3A7FE042-8CB5-4F50-A204-14A3EA09D6C5}" destId="{A5090E38-5C43-4FC6-8ED5-F8AB16061DC7}" srcOrd="1" destOrd="0" presId="urn:microsoft.com/office/officeart/2005/8/layout/process4"/>
    <dgm:cxn modelId="{083C9913-37C4-402E-8AF2-628581F0D357}" type="presParOf" srcId="{3A7FE042-8CB5-4F50-A204-14A3EA09D6C5}" destId="{1B0CE958-9C31-4FA9-8153-AEF9FE2EC610}" srcOrd="2" destOrd="0" presId="urn:microsoft.com/office/officeart/2005/8/layout/process4"/>
    <dgm:cxn modelId="{4FB8BAAA-9B6C-48DF-88AE-FE0273021774}" type="presParOf" srcId="{1B0CE958-9C31-4FA9-8153-AEF9FE2EC610}" destId="{9429E0F0-956F-4DAB-A80E-71BE5A83FF5C}" srcOrd="0" destOrd="0" presId="urn:microsoft.com/office/officeart/2005/8/layout/process4"/>
    <dgm:cxn modelId="{699600CB-8E30-47EB-A638-E2CE4D630DA6}" type="presParOf" srcId="{1508721A-D947-4D14-BCD3-EAD9EB560D9C}" destId="{15FE2303-7658-4DE9-B627-DC72FA91EE43}" srcOrd="1" destOrd="0" presId="urn:microsoft.com/office/officeart/2005/8/layout/process4"/>
    <dgm:cxn modelId="{23119C3C-D62F-4EEC-A5F6-DF296EFA269F}" type="presParOf" srcId="{1508721A-D947-4D14-BCD3-EAD9EB560D9C}" destId="{3A58A2B5-507E-4884-AF7F-7B7BCA0684DB}" srcOrd="2" destOrd="0" presId="urn:microsoft.com/office/officeart/2005/8/layout/process4"/>
    <dgm:cxn modelId="{6023076A-FA00-4C5D-9A19-3049A306441B}" type="presParOf" srcId="{3A58A2B5-507E-4884-AF7F-7B7BCA0684DB}" destId="{BDB115E8-2891-496B-BE5F-D7FD59D549F8}" srcOrd="0" destOrd="0" presId="urn:microsoft.com/office/officeart/2005/8/layout/process4"/>
    <dgm:cxn modelId="{40A42714-358D-486C-8A76-BCC30BEA6403}" type="presParOf" srcId="{3A58A2B5-507E-4884-AF7F-7B7BCA0684DB}" destId="{8A899C7F-1C19-454E-A164-40916BD223E4}" srcOrd="1" destOrd="0" presId="urn:microsoft.com/office/officeart/2005/8/layout/process4"/>
    <dgm:cxn modelId="{9C6A97C7-4DD8-4447-9079-98E3E66AAFD3}" type="presParOf" srcId="{3A58A2B5-507E-4884-AF7F-7B7BCA0684DB}" destId="{4BFE57B2-69C4-49B8-894B-32F5897C7429}" srcOrd="2" destOrd="0" presId="urn:microsoft.com/office/officeart/2005/8/layout/process4"/>
    <dgm:cxn modelId="{8D05A0FA-5E90-4BB1-A2A5-7EAE838DEF05}" type="presParOf" srcId="{4BFE57B2-69C4-49B8-894B-32F5897C7429}" destId="{A10B1B55-5764-4B58-98DE-7C4A608FF1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90E38-5C43-4FC6-8ED5-F8AB16061DC7}">
      <dsp:nvSpPr>
        <dsp:cNvPr id="0" name=""/>
        <dsp:cNvSpPr/>
      </dsp:nvSpPr>
      <dsp:spPr>
        <a:xfrm>
          <a:off x="0" y="2042650"/>
          <a:ext cx="5544616" cy="13401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短语的用法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042650"/>
        <a:ext cx="5544616" cy="723707"/>
      </dsp:txXfrm>
    </dsp:sp>
    <dsp:sp modelId="{9429E0F0-956F-4DAB-A80E-71BE5A83FF5C}">
      <dsp:nvSpPr>
        <dsp:cNvPr id="0" name=""/>
        <dsp:cNvSpPr/>
      </dsp:nvSpPr>
      <dsp:spPr>
        <a:xfrm>
          <a:off x="0" y="2739554"/>
          <a:ext cx="5544616" cy="61649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区分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kind of 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kinds of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stay up late…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739554"/>
        <a:ext cx="5544616" cy="616491"/>
      </dsp:txXfrm>
    </dsp:sp>
    <dsp:sp modelId="{8A899C7F-1C19-454E-A164-40916BD223E4}">
      <dsp:nvSpPr>
        <dsp:cNvPr id="0" name=""/>
        <dsp:cNvSpPr/>
      </dsp:nvSpPr>
      <dsp:spPr>
        <a:xfrm rot="10800000">
          <a:off x="0" y="1526"/>
          <a:ext cx="5544616" cy="206122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词的用法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10800000">
        <a:off x="0" y="1526"/>
        <a:ext cx="5544616" cy="723490"/>
      </dsp:txXfrm>
    </dsp:sp>
    <dsp:sp modelId="{A10B1B55-5764-4B58-98DE-7C4A608FF113}">
      <dsp:nvSpPr>
        <dsp:cNvPr id="0" name=""/>
        <dsp:cNvSpPr/>
      </dsp:nvSpPr>
      <dsp:spPr>
        <a:xfrm>
          <a:off x="0" y="725016"/>
          <a:ext cx="5544616" cy="61630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介词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with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 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副词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over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725016"/>
        <a:ext cx="5544616" cy="616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1257" y="1131590"/>
            <a:ext cx="91440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you do last weekend</a:t>
            </a:r>
            <a:r>
              <a:rPr lang="en-US" altLang="zh-CN" sz="4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8678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90911" y="500071"/>
            <a:ext cx="808554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Hi, Lisa. How was your weekend?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Great, thanks.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What did you do?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I worked as a guide at the Natural History Museum.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Really? How interesting!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Yeah, it was fun. They have a butterfly house with over 200 kinds of butterflies!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I told the visitors about them and their living habits. Did you have a good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weekend?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Yeah, it was good, but I’m kind of tired now. I stayed up late to watch the soccer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game.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915568"/>
            <a:ext cx="224781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940152" y="771550"/>
            <a:ext cx="2664296" cy="19442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8150" y="734785"/>
            <a:ext cx="8136904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Hi, Lisa. How was your weekend?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Great, thanks.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What did you do?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I worked as a guide at the Natural History Museum.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Really? How interesting!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Yeah, it was fun. They have a butterfly house with over 200 kinds of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butterflies!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told the visitors about them and their living habits. Did you have a good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weekend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Yeah, it was good, but I’m kind of tired now. I stayed up late to watch the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soccer game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761014" y="2535747"/>
            <a:ext cx="1586850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166948" y="2058597"/>
            <a:ext cx="1656184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84168" y="797279"/>
            <a:ext cx="266429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work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身份而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工作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worked in the restaurant as a waiter.</a:t>
            </a: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感叹句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interesting it is! </a:t>
            </a: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885488" y="782283"/>
            <a:ext cx="2664296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8150" y="734785"/>
            <a:ext cx="8136904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Hi, Lisa. How was your weekend?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Great, thanks.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What did you do?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I worked as a guide at the Natural History Museum.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Really? How interesting!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Yeah, it was fun. They have a butterfly house with over 200 kinds of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butterflies!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told the visitors about them and their living habits. Did you have a good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weekend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Yeah, it was good, but I’m kind of tired now. I stayed up late to watch the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soccer game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651462" y="2926650"/>
            <a:ext cx="468052" cy="36004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5220072" y="2926650"/>
            <a:ext cx="3168352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12160" y="779756"/>
            <a:ext cx="2664296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ith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具有，带有； 意思等同于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having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 is a country with a long history. 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国是一个历史悠久的国家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over 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多于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more than</a:t>
            </a:r>
          </a:p>
          <a:p>
            <a:pPr lvl="0">
              <a:lnSpc>
                <a:spcPct val="12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is over 70 years old.</a:t>
            </a: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885488" y="782283"/>
            <a:ext cx="2664296" cy="31545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7030A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8150" y="942534"/>
            <a:ext cx="813690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Hi, Lisa. How was your weekend?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Great, thanks.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What did you do?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I worked as a guide at the Natural History Museum.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Really? How interesting!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Yeah, it was fun. They have a butterfly house with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over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 kinds of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butterflies!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told the visitors about them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their living habits. Did you have a good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weekend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Yeah, it was good, but I’m kind of tired now. I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stayed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 late to watch the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soccer game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295636" y="2938512"/>
            <a:ext cx="828092" cy="36004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468709" y="3651871"/>
            <a:ext cx="720080" cy="2849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40152" y="771551"/>
            <a:ext cx="2664296" cy="313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ind of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kinds of</a:t>
            </a:r>
          </a:p>
          <a:p>
            <a:pPr lvl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kinds of 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指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“不同种类的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…”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。复数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kind 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前只能用能表示复数概念的修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饰词，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 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后也只能用复数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名词。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different/many…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kinds of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animals</a:t>
            </a:r>
          </a:p>
          <a:p>
            <a:pPr lvl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kind of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相当，有一些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接形容词或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副词。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I'm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kind of hungry.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8150" y="734785"/>
            <a:ext cx="8136904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Hi, Lisa. How was your weekend?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Great, thanks.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What did you do?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I worked as a guide at the Natural History Museum.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Really? How interesting!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Lisa: Yeah, it was fun. They have a butterfly house with over 200 kinds of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butterflies!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told the visitors about them and their living habits. Did you have a good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weekend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Paul: Yeah, it was good, but I’m kind of tired now. I stayed up late to watch the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soccer game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292080" y="3723878"/>
            <a:ext cx="2160240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917863" y="841195"/>
            <a:ext cx="2182533" cy="20867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12160" y="924221"/>
            <a:ext cx="194421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tay up late to do </a:t>
            </a:r>
            <a:r>
              <a:rPr lang="en-US" altLang="zh-CN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50000"/>
              </a:lnSpc>
            </a:pP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熬夜做某事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stayed up late to do my </a:t>
            </a:r>
          </a:p>
          <a:p>
            <a:pPr lvl="0"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omework last night.</a:t>
            </a:r>
          </a:p>
          <a:p>
            <a:pPr lvl="0">
              <a:lnSpc>
                <a:spcPct val="150000"/>
              </a:lnSpc>
            </a:pP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昨晚我熬夜写作业了。</a:t>
            </a: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84535" y="1083099"/>
            <a:ext cx="749887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I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worked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__ __ _____ 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Natural History Museum.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（作为一名向导，在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They have a butterfly house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 _____ ____ _____ __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butterflies!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（有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200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多种）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 _____the visitors ______them and their living habits.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（告诉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有关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I’m _____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 tired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now.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（有点，有一些）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79570" y="2432968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over    200   kinds of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9737" y="3234348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told                  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about   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9676" y="3666396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kind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of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1724" y="163432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guide  at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小学英语\kejian\101\新\图\4a05c189c9cc69eb41ac7c45dbc9d4f2_56x58PICX2T_102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3318" y="917241"/>
            <a:ext cx="1509125" cy="158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45692" y="909817"/>
            <a:ext cx="7010684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There are many ______ movies, I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don’t like </a:t>
            </a:r>
            <a:r>
              <a:rPr lang="en-US" altLang="zh-CN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i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God </a:t>
            </a:r>
            <a:r>
              <a:rPr lang="en-US" altLang="zh-CN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Father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it’s _________ boring.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kind of; kind of                   B. kinds of; kinds of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kinds of; kind of                  D. kind of; kinds of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stayed up late _____ Olympic Games last night.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watch           B. watches            C. watching            D. to watch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51662" y="134761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1662" y="2715766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547664" y="627534"/>
          <a:ext cx="55446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899C7F-1C19-454E-A164-40916BD2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8A899C7F-1C19-454E-A164-40916BD22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0B1B55-5764-4B58-98DE-7C4A608FF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A10B1B55-5764-4B58-98DE-7C4A608FF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090E38-5C43-4FC6-8ED5-F8AB16061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A5090E38-5C43-4FC6-8ED5-F8AB16061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29E0F0-956F-4DAB-A80E-71BE5A83F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9429E0F0-956F-4DAB-A80E-71BE5A83F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全屏显示(16:9)</PresentationFormat>
  <Paragraphs>92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2018-02-06T02:30:00Z</dcterms:created>
  <dcterms:modified xsi:type="dcterms:W3CDTF">2023-01-16T16:23:07Z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83EEFDCE35A74F058FAB18FBA995D2A7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