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2"/>
  </p:notesMasterIdLst>
  <p:sldIdLst>
    <p:sldId id="256" r:id="rId2"/>
    <p:sldId id="258" r:id="rId3"/>
    <p:sldId id="259" r:id="rId4"/>
    <p:sldId id="268" r:id="rId5"/>
    <p:sldId id="267" r:id="rId6"/>
    <p:sldId id="264" r:id="rId7"/>
    <p:sldId id="260" r:id="rId8"/>
    <p:sldId id="276" r:id="rId9"/>
    <p:sldId id="265" r:id="rId10"/>
    <p:sldId id="263" r:id="rId11"/>
    <p:sldId id="261" r:id="rId12"/>
    <p:sldId id="269" r:id="rId13"/>
    <p:sldId id="273" r:id="rId14"/>
    <p:sldId id="270" r:id="rId15"/>
    <p:sldId id="262" r:id="rId16"/>
    <p:sldId id="274" r:id="rId17"/>
    <p:sldId id="272" r:id="rId18"/>
    <p:sldId id="271" r:id="rId19"/>
    <p:sldId id="275" r:id="rId20"/>
    <p:sldId id="277" r:id="rId21"/>
  </p:sldIdLst>
  <p:sldSz cx="12192000" cy="6858000"/>
  <p:notesSz cx="6858000" cy="9144000"/>
  <p:embeddedFontLst>
    <p:embeddedFont>
      <p:font typeface="微软雅黑" panose="020B0503020204020204" pitchFamily="34" charset="-122"/>
      <p:regular r:id="rId23"/>
      <p:bold r:id="rId24"/>
    </p:embeddedFont>
    <p:embeddedFont>
      <p:font typeface="等线" panose="02010600030101010101" pitchFamily="2" charset="-122"/>
      <p:regular r:id="rId25"/>
      <p:bold r:id="rId26"/>
    </p:embeddedFont>
    <p:embeddedFont>
      <p:font typeface="Calibri Light" panose="020F0302020204030204" pitchFamily="34" charset="0"/>
      <p:regular r:id="rId27"/>
      <p:italic r:id="rId28"/>
    </p:embeddedFont>
    <p:embeddedFont>
      <p:font typeface="Calibri" panose="020F0502020204030204" pitchFamily="34" charset="0"/>
      <p:regular r:id="rId29"/>
      <p:bold r:id="rId30"/>
      <p:italic r:id="rId31"/>
      <p:boldItalic r:id="rId32"/>
    </p:embeddedFont>
    <p:embeddedFont>
      <p:font typeface="汉仪星球体W" panose="02010600030101010101" charset="-122"/>
      <p:regular r:id="rId33"/>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8CA66"/>
    <a:srgbClr val="588088"/>
    <a:srgbClr val="C94453"/>
    <a:srgbClr val="B34C64"/>
    <a:srgbClr val="8D6273"/>
    <a:srgbClr val="AD9B71"/>
    <a:srgbClr val="F4F4EA"/>
    <a:srgbClr val="F9F8F6"/>
    <a:srgbClr val="E6E6E6"/>
    <a:srgbClr val="FAFA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5" d="100"/>
          <a:sy n="75" d="100"/>
        </p:scale>
        <p:origin x="66" y="3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___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___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data</c:v>
                </c:pt>
              </c:strCache>
            </c:strRef>
          </c:tx>
          <c:spPr>
            <a:ln w="19050">
              <a:noFill/>
            </a:ln>
          </c:spPr>
          <c:dPt>
            <c:idx val="0"/>
            <c:bubble3D val="0"/>
            <c:spPr>
              <a:solidFill>
                <a:srgbClr val="C94453"/>
              </a:solidFill>
              <a:ln w="19050">
                <a:noFill/>
              </a:ln>
              <a:effectLst/>
            </c:spPr>
            <c:extLst>
              <c:ext xmlns:c16="http://schemas.microsoft.com/office/drawing/2014/chart" uri="{C3380CC4-5D6E-409C-BE32-E72D297353CC}">
                <c16:uniqueId val="{00000001-6028-427F-A5C3-4CB6A4FBD2AF}"/>
              </c:ext>
            </c:extLst>
          </c:dPt>
          <c:dPt>
            <c:idx val="1"/>
            <c:bubble3D val="0"/>
            <c:spPr>
              <a:solidFill>
                <a:schemeClr val="bg1">
                  <a:lumMod val="85000"/>
                </a:schemeClr>
              </a:solidFill>
              <a:ln w="19050">
                <a:noFill/>
              </a:ln>
              <a:effectLst/>
            </c:spPr>
            <c:extLst>
              <c:ext xmlns:c16="http://schemas.microsoft.com/office/drawing/2014/chart" uri="{C3380CC4-5D6E-409C-BE32-E72D297353CC}">
                <c16:uniqueId val="{00000003-6028-427F-A5C3-4CB6A4FBD2AF}"/>
              </c:ext>
            </c:extLst>
          </c:dPt>
          <c:dLbls>
            <c:dLbl>
              <c:idx val="0"/>
              <c:layout>
                <c:manualLayout>
                  <c:x val="-0.19276864395364901"/>
                  <c:y val="0.31396262471682002"/>
                </c:manualLayout>
              </c:layout>
              <c:tx>
                <c:rich>
                  <a:bodyPr/>
                  <a:lstStyle/>
                  <a:p>
                    <a:r>
                      <a:rPr lang="en-US" altLang="zh-CN" dirty="0"/>
                      <a:t>20%</a:t>
                    </a:r>
                  </a:p>
                </c:rich>
              </c:tx>
              <c:showLegendKey val="0"/>
              <c:showVal val="1"/>
              <c:showCatName val="0"/>
              <c:showSerName val="0"/>
              <c:showPercent val="0"/>
              <c:showBubbleSize val="0"/>
              <c:extLst>
                <c:ext xmlns:c15="http://schemas.microsoft.com/office/drawing/2012/chart" uri="{CE6537A1-D6FC-4f65-9D91-7224C49458BB}">
                  <c15:layout>
                    <c:manualLayout>
                      <c:w val="0.52985471369270898"/>
                      <c:h val="0.38074602833258803"/>
                    </c:manualLayout>
                  </c15:layout>
                </c:ext>
                <c:ext xmlns:c16="http://schemas.microsoft.com/office/drawing/2014/chart" uri="{C3380CC4-5D6E-409C-BE32-E72D297353CC}">
                  <c16:uniqueId val="{00000001-6028-427F-A5C3-4CB6A4FBD2AF}"/>
                </c:ext>
              </c:extLst>
            </c:dLbl>
            <c:dLbl>
              <c:idx val="1"/>
              <c:delete val="1"/>
              <c:extLst>
                <c:ext xmlns:c15="http://schemas.microsoft.com/office/drawing/2012/chart" uri="{CE6537A1-D6FC-4f65-9D91-7224C49458BB}"/>
                <c:ext xmlns:c16="http://schemas.microsoft.com/office/drawing/2014/chart" uri="{C3380CC4-5D6E-409C-BE32-E72D297353CC}">
                  <c16:uniqueId val="{00000003-6028-427F-A5C3-4CB6A4FBD2AF}"/>
                </c:ext>
              </c:extLst>
            </c:dLbl>
            <c:spPr>
              <a:noFill/>
              <a:ln>
                <a:noFill/>
              </a:ln>
              <a:effectLst/>
            </c:spPr>
            <c:txPr>
              <a:bodyPr rot="0" spcFirstLastPara="1" vertOverflow="ellipsis" vert="horz" wrap="square" lIns="38100" tIns="19050" rIns="38100" bIns="19050" anchor="ctr" anchorCtr="1"/>
              <a:lstStyle/>
              <a:p>
                <a:pPr>
                  <a:defRPr lang="zh-CN" sz="3600" b="0" i="0" u="none" strike="noStrike" kern="1200" baseline="0">
                    <a:solidFill>
                      <a:srgbClr val="C94453"/>
                    </a:solidFill>
                    <a:latin typeface="微软雅黑" panose="020B0503020204020204" pitchFamily="34" charset="-122"/>
                    <a:ea typeface="微软雅黑" panose="020B0503020204020204" pitchFamily="34" charset="-122"/>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extLst>
          </c:dLbls>
          <c:cat>
            <c:strRef>
              <c:f>Sheet1!$A$2:$A$3</c:f>
              <c:strCache>
                <c:ptCount val="2"/>
                <c:pt idx="0">
                  <c:v>one</c:v>
                </c:pt>
                <c:pt idx="1">
                  <c:v>two</c:v>
                </c:pt>
              </c:strCache>
            </c:strRef>
          </c:cat>
          <c:val>
            <c:numRef>
              <c:f>Sheet1!$B$2:$B$3</c:f>
              <c:numCache>
                <c:formatCode>General</c:formatCode>
                <c:ptCount val="2"/>
                <c:pt idx="0">
                  <c:v>20</c:v>
                </c:pt>
                <c:pt idx="1">
                  <c:v>80</c:v>
                </c:pt>
              </c:numCache>
            </c:numRef>
          </c:val>
          <c:extLst>
            <c:ext xmlns:c16="http://schemas.microsoft.com/office/drawing/2014/chart" uri="{C3380CC4-5D6E-409C-BE32-E72D297353CC}">
              <c16:uniqueId val="{00000004-6028-427F-A5C3-4CB6A4FBD2AF}"/>
            </c:ext>
          </c:extLst>
        </c:ser>
        <c:dLbls>
          <c:showLegendKey val="0"/>
          <c:showVal val="0"/>
          <c:showCatName val="0"/>
          <c:showSerName val="0"/>
          <c:showPercent val="0"/>
          <c:showBubbleSize val="0"/>
          <c:showLeaderLines val="0"/>
        </c:dLbls>
        <c:firstSliceAng val="0"/>
        <c:holeSize val="90"/>
      </c:doughnutChart>
      <c:spPr>
        <a:noFill/>
        <a:ln>
          <a:noFill/>
        </a:ln>
        <a:effectLst/>
      </c:spPr>
    </c:plotArea>
    <c:plotVisOnly val="1"/>
    <c:dispBlanksAs val="gap"/>
    <c:showDLblsOverMax val="0"/>
  </c:chart>
  <c:spPr>
    <a:noFill/>
    <a:ln>
      <a:noFill/>
    </a:ln>
    <a:effectLst/>
  </c:spPr>
  <c:txPr>
    <a:bodyPr/>
    <a:lstStyle/>
    <a:p>
      <a:pPr>
        <a:defRPr lang="zh-CN" sz="3600">
          <a:solidFill>
            <a:srgbClr val="C94453"/>
          </a:solidFill>
          <a:latin typeface="微软雅黑" panose="020B0503020204020204" pitchFamily="34" charset="-122"/>
          <a:ea typeface="微软雅黑" panose="020B0503020204020204" pitchFamily="34" charset="-122"/>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data</c:v>
                </c:pt>
              </c:strCache>
            </c:strRef>
          </c:tx>
          <c:spPr>
            <a:ln w="19050">
              <a:noFill/>
            </a:ln>
          </c:spPr>
          <c:dPt>
            <c:idx val="0"/>
            <c:bubble3D val="0"/>
            <c:spPr>
              <a:solidFill>
                <a:srgbClr val="588088"/>
              </a:solidFill>
              <a:ln w="19050">
                <a:noFill/>
              </a:ln>
              <a:effectLst/>
            </c:spPr>
            <c:extLst>
              <c:ext xmlns:c16="http://schemas.microsoft.com/office/drawing/2014/chart" uri="{C3380CC4-5D6E-409C-BE32-E72D297353CC}">
                <c16:uniqueId val="{00000001-D64F-4262-873D-2067DE18165F}"/>
              </c:ext>
            </c:extLst>
          </c:dPt>
          <c:dPt>
            <c:idx val="1"/>
            <c:bubble3D val="0"/>
            <c:spPr>
              <a:solidFill>
                <a:schemeClr val="bg1">
                  <a:lumMod val="85000"/>
                </a:schemeClr>
              </a:solidFill>
              <a:ln w="19050">
                <a:noFill/>
              </a:ln>
              <a:effectLst/>
            </c:spPr>
            <c:extLst>
              <c:ext xmlns:c16="http://schemas.microsoft.com/office/drawing/2014/chart" uri="{C3380CC4-5D6E-409C-BE32-E72D297353CC}">
                <c16:uniqueId val="{00000003-D64F-4262-873D-2067DE18165F}"/>
              </c:ext>
            </c:extLst>
          </c:dPt>
          <c:dLbls>
            <c:dLbl>
              <c:idx val="0"/>
              <c:layout>
                <c:manualLayout>
                  <c:x val="-0.23427255089854301"/>
                  <c:y val="0.13628194735797799"/>
                </c:manualLayout>
              </c:layout>
              <c:tx>
                <c:rich>
                  <a:bodyPr rot="0" spcFirstLastPara="1" vertOverflow="ellipsis" vert="horz" wrap="square" lIns="38100" tIns="19050" rIns="38100" bIns="19050" anchor="ctr" anchorCtr="1"/>
                  <a:lstStyle/>
                  <a:p>
                    <a:pPr>
                      <a:defRPr lang="zh-CN" sz="3600" b="0" i="0" u="none" strike="noStrike" kern="1200" baseline="0">
                        <a:solidFill>
                          <a:srgbClr val="C94453"/>
                        </a:solidFill>
                        <a:latin typeface="微软雅黑" panose="020B0503020204020204" pitchFamily="34" charset="-122"/>
                        <a:ea typeface="微软雅黑" panose="020B0503020204020204" pitchFamily="34" charset="-122"/>
                        <a:cs typeface="+mn-cs"/>
                      </a:defRPr>
                    </a:pPr>
                    <a:r>
                      <a:rPr lang="en-US" altLang="zh-CN" dirty="0"/>
                      <a:t>38%</a:t>
                    </a:r>
                  </a:p>
                </c:rich>
              </c:tx>
              <c:spPr>
                <a:noFill/>
                <a:ln>
                  <a:noFill/>
                </a:ln>
                <a:effectLst/>
              </c:spPr>
              <c:txPr>
                <a:bodyPr rot="0" spcFirstLastPara="1" vertOverflow="ellipsis" vert="horz" wrap="square" lIns="38100" tIns="19050" rIns="38100" bIns="19050" anchor="ctr" anchorCtr="1"/>
                <a:lstStyle/>
                <a:p>
                  <a:pPr>
                    <a:defRPr lang="zh-CN" sz="3600" b="0" i="0" u="none" strike="noStrike" kern="1200" baseline="0">
                      <a:solidFill>
                        <a:srgbClr val="C94453"/>
                      </a:solidFill>
                      <a:latin typeface="微软雅黑" panose="020B0503020204020204" pitchFamily="34" charset="-122"/>
                      <a:ea typeface="微软雅黑" panose="020B0503020204020204" pitchFamily="34" charset="-122"/>
                      <a:cs typeface="+mn-cs"/>
                    </a:defRPr>
                  </a:pPr>
                  <a:endParaRPr lang="zh-CN"/>
                </a:p>
              </c:txPr>
              <c:showLegendKey val="0"/>
              <c:showVal val="1"/>
              <c:showCatName val="0"/>
              <c:showSerName val="0"/>
              <c:showPercent val="0"/>
              <c:showBubbleSize val="0"/>
              <c:extLst>
                <c:ext xmlns:c15="http://schemas.microsoft.com/office/drawing/2012/chart" uri="{CE6537A1-D6FC-4f65-9D91-7224C49458BB}">
                  <c15:layout>
                    <c:manualLayout>
                      <c:w val="0.52985471369270898"/>
                      <c:h val="0.38074602833258803"/>
                    </c:manualLayout>
                  </c15:layout>
                </c:ext>
                <c:ext xmlns:c16="http://schemas.microsoft.com/office/drawing/2014/chart" uri="{C3380CC4-5D6E-409C-BE32-E72D297353CC}">
                  <c16:uniqueId val="{00000001-D64F-4262-873D-2067DE18165F}"/>
                </c:ext>
              </c:extLst>
            </c:dLbl>
            <c:dLbl>
              <c:idx val="1"/>
              <c:delete val="1"/>
              <c:extLst>
                <c:ext xmlns:c15="http://schemas.microsoft.com/office/drawing/2012/chart" uri="{CE6537A1-D6FC-4f65-9D91-7224C49458BB}"/>
                <c:ext xmlns:c16="http://schemas.microsoft.com/office/drawing/2014/chart" uri="{C3380CC4-5D6E-409C-BE32-E72D297353CC}">
                  <c16:uniqueId val="{00000003-D64F-4262-873D-2067DE18165F}"/>
                </c:ext>
              </c:extLst>
            </c:dLbl>
            <c:spPr>
              <a:noFill/>
              <a:ln>
                <a:noFill/>
              </a:ln>
              <a:effectLst/>
            </c:spPr>
            <c:txPr>
              <a:bodyPr rot="0" spcFirstLastPara="1" vertOverflow="ellipsis" vert="horz" wrap="square" lIns="38100" tIns="19050" rIns="38100" bIns="19050" anchor="ctr" anchorCtr="1"/>
              <a:lstStyle/>
              <a:p>
                <a:pPr>
                  <a:defRPr lang="zh-CN" sz="3600" b="0" i="0" u="none" strike="noStrike" kern="1200" baseline="0">
                    <a:solidFill>
                      <a:srgbClr val="588088"/>
                    </a:solidFill>
                    <a:latin typeface="微软雅黑" panose="020B0503020204020204" pitchFamily="34" charset="-122"/>
                    <a:ea typeface="微软雅黑" panose="020B0503020204020204" pitchFamily="34" charset="-122"/>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extLst>
          </c:dLbls>
          <c:cat>
            <c:strRef>
              <c:f>Sheet1!$A$2:$A$3</c:f>
              <c:strCache>
                <c:ptCount val="2"/>
                <c:pt idx="0">
                  <c:v>one</c:v>
                </c:pt>
                <c:pt idx="1">
                  <c:v>two</c:v>
                </c:pt>
              </c:strCache>
            </c:strRef>
          </c:cat>
          <c:val>
            <c:numRef>
              <c:f>Sheet1!$B$2:$B$3</c:f>
              <c:numCache>
                <c:formatCode>General</c:formatCode>
                <c:ptCount val="2"/>
                <c:pt idx="0">
                  <c:v>38</c:v>
                </c:pt>
                <c:pt idx="1">
                  <c:v>62</c:v>
                </c:pt>
              </c:numCache>
            </c:numRef>
          </c:val>
          <c:extLst>
            <c:ext xmlns:c16="http://schemas.microsoft.com/office/drawing/2014/chart" uri="{C3380CC4-5D6E-409C-BE32-E72D297353CC}">
              <c16:uniqueId val="{00000004-D64F-4262-873D-2067DE18165F}"/>
            </c:ext>
          </c:extLst>
        </c:ser>
        <c:dLbls>
          <c:showLegendKey val="0"/>
          <c:showVal val="0"/>
          <c:showCatName val="0"/>
          <c:showSerName val="0"/>
          <c:showPercent val="0"/>
          <c:showBubbleSize val="0"/>
          <c:showLeaderLines val="0"/>
        </c:dLbls>
        <c:firstSliceAng val="0"/>
        <c:holeSize val="90"/>
      </c:doughnutChart>
      <c:spPr>
        <a:noFill/>
        <a:ln>
          <a:noFill/>
        </a:ln>
        <a:effectLst/>
      </c:spPr>
    </c:plotArea>
    <c:plotVisOnly val="1"/>
    <c:dispBlanksAs val="gap"/>
    <c:showDLblsOverMax val="0"/>
  </c:chart>
  <c:spPr>
    <a:noFill/>
    <a:ln>
      <a:noFill/>
    </a:ln>
    <a:effectLst/>
  </c:spPr>
  <c:txPr>
    <a:bodyPr/>
    <a:lstStyle/>
    <a:p>
      <a:pPr>
        <a:defRPr lang="zh-CN" sz="3600">
          <a:solidFill>
            <a:srgbClr val="C94453"/>
          </a:solidFill>
          <a:latin typeface="微软雅黑" panose="020B0503020204020204" pitchFamily="34" charset="-122"/>
          <a:ea typeface="微软雅黑" panose="020B0503020204020204" pitchFamily="34" charset="-122"/>
        </a:defRPr>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data</c:v>
                </c:pt>
              </c:strCache>
            </c:strRef>
          </c:tx>
          <c:spPr>
            <a:ln w="19050">
              <a:noFill/>
            </a:ln>
          </c:spPr>
          <c:dPt>
            <c:idx val="0"/>
            <c:bubble3D val="0"/>
            <c:spPr>
              <a:solidFill>
                <a:srgbClr val="8D6273"/>
              </a:solidFill>
              <a:ln w="19050">
                <a:noFill/>
              </a:ln>
              <a:effectLst/>
            </c:spPr>
            <c:extLst>
              <c:ext xmlns:c16="http://schemas.microsoft.com/office/drawing/2014/chart" uri="{C3380CC4-5D6E-409C-BE32-E72D297353CC}">
                <c16:uniqueId val="{00000001-924B-45E2-A12D-49DAD48F9DCD}"/>
              </c:ext>
            </c:extLst>
          </c:dPt>
          <c:dPt>
            <c:idx val="1"/>
            <c:bubble3D val="0"/>
            <c:spPr>
              <a:solidFill>
                <a:schemeClr val="bg1">
                  <a:lumMod val="85000"/>
                </a:schemeClr>
              </a:solidFill>
              <a:ln w="19050">
                <a:noFill/>
              </a:ln>
              <a:effectLst/>
            </c:spPr>
            <c:extLst>
              <c:ext xmlns:c16="http://schemas.microsoft.com/office/drawing/2014/chart" uri="{C3380CC4-5D6E-409C-BE32-E72D297353CC}">
                <c16:uniqueId val="{00000003-924B-45E2-A12D-49DAD48F9DCD}"/>
              </c:ext>
            </c:extLst>
          </c:dPt>
          <c:dLbls>
            <c:dLbl>
              <c:idx val="0"/>
              <c:layout>
                <c:manualLayout>
                  <c:x val="-0.23427255089854301"/>
                  <c:y val="-0.18983039134718599"/>
                </c:manualLayout>
              </c:layout>
              <c:tx>
                <c:rich>
                  <a:bodyPr rot="0" spcFirstLastPara="1" vertOverflow="ellipsis" vert="horz" wrap="square" lIns="38100" tIns="19050" rIns="38100" bIns="19050" anchor="ctr" anchorCtr="1"/>
                  <a:lstStyle/>
                  <a:p>
                    <a:pPr>
                      <a:defRPr lang="zh-CN" sz="3600" b="0" i="0" u="none" strike="noStrike" kern="1200" baseline="0">
                        <a:solidFill>
                          <a:srgbClr val="C94453"/>
                        </a:solidFill>
                        <a:latin typeface="微软雅黑" panose="020B0503020204020204" pitchFamily="34" charset="-122"/>
                        <a:ea typeface="微软雅黑" panose="020B0503020204020204" pitchFamily="34" charset="-122"/>
                        <a:cs typeface="+mn-cs"/>
                      </a:defRPr>
                    </a:pPr>
                    <a:r>
                      <a:rPr lang="en-US" altLang="zh-CN" dirty="0"/>
                      <a:t>68%</a:t>
                    </a:r>
                  </a:p>
                </c:rich>
              </c:tx>
              <c:spPr>
                <a:noFill/>
                <a:ln>
                  <a:noFill/>
                </a:ln>
                <a:effectLst/>
              </c:spPr>
              <c:txPr>
                <a:bodyPr rot="0" spcFirstLastPara="1" vertOverflow="ellipsis" vert="horz" wrap="square" lIns="38100" tIns="19050" rIns="38100" bIns="19050" anchor="ctr" anchorCtr="1"/>
                <a:lstStyle/>
                <a:p>
                  <a:pPr>
                    <a:defRPr lang="zh-CN" sz="3600" b="0" i="0" u="none" strike="noStrike" kern="1200" baseline="0">
                      <a:solidFill>
                        <a:srgbClr val="C94453"/>
                      </a:solidFill>
                      <a:latin typeface="微软雅黑" panose="020B0503020204020204" pitchFamily="34" charset="-122"/>
                      <a:ea typeface="微软雅黑" panose="020B0503020204020204" pitchFamily="34" charset="-122"/>
                      <a:cs typeface="+mn-cs"/>
                    </a:defRPr>
                  </a:pPr>
                  <a:endParaRPr lang="zh-CN"/>
                </a:p>
              </c:txPr>
              <c:showLegendKey val="0"/>
              <c:showVal val="1"/>
              <c:showCatName val="0"/>
              <c:showSerName val="0"/>
              <c:showPercent val="0"/>
              <c:showBubbleSize val="0"/>
              <c:extLst>
                <c:ext xmlns:c15="http://schemas.microsoft.com/office/drawing/2012/chart" uri="{CE6537A1-D6FC-4f65-9D91-7224C49458BB}">
                  <c15:layout>
                    <c:manualLayout>
                      <c:w val="0.52985471369270898"/>
                      <c:h val="0.38074602833258803"/>
                    </c:manualLayout>
                  </c15:layout>
                </c:ext>
                <c:ext xmlns:c16="http://schemas.microsoft.com/office/drawing/2014/chart" uri="{C3380CC4-5D6E-409C-BE32-E72D297353CC}">
                  <c16:uniqueId val="{00000001-924B-45E2-A12D-49DAD48F9DCD}"/>
                </c:ext>
              </c:extLst>
            </c:dLbl>
            <c:dLbl>
              <c:idx val="1"/>
              <c:delete val="1"/>
              <c:extLst>
                <c:ext xmlns:c15="http://schemas.microsoft.com/office/drawing/2012/chart" uri="{CE6537A1-D6FC-4f65-9D91-7224C49458BB}"/>
                <c:ext xmlns:c16="http://schemas.microsoft.com/office/drawing/2014/chart" uri="{C3380CC4-5D6E-409C-BE32-E72D297353CC}">
                  <c16:uniqueId val="{00000003-924B-45E2-A12D-49DAD48F9DCD}"/>
                </c:ext>
              </c:extLst>
            </c:dLbl>
            <c:spPr>
              <a:noFill/>
              <a:ln>
                <a:noFill/>
              </a:ln>
              <a:effectLst/>
            </c:spPr>
            <c:txPr>
              <a:bodyPr rot="0" spcFirstLastPara="1" vertOverflow="ellipsis" vert="horz" wrap="square" lIns="38100" tIns="19050" rIns="38100" bIns="19050" anchor="ctr" anchorCtr="1"/>
              <a:lstStyle/>
              <a:p>
                <a:pPr>
                  <a:defRPr lang="zh-CN" sz="3600" b="0" i="0" u="none" strike="noStrike" kern="1200" baseline="0">
                    <a:solidFill>
                      <a:srgbClr val="8D6273"/>
                    </a:solidFill>
                    <a:latin typeface="微软雅黑" panose="020B0503020204020204" pitchFamily="34" charset="-122"/>
                    <a:ea typeface="微软雅黑" panose="020B0503020204020204" pitchFamily="34" charset="-122"/>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extLst>
          </c:dLbls>
          <c:cat>
            <c:strRef>
              <c:f>Sheet1!$A$2:$A$3</c:f>
              <c:strCache>
                <c:ptCount val="2"/>
                <c:pt idx="0">
                  <c:v>one</c:v>
                </c:pt>
                <c:pt idx="1">
                  <c:v>two</c:v>
                </c:pt>
              </c:strCache>
            </c:strRef>
          </c:cat>
          <c:val>
            <c:numRef>
              <c:f>Sheet1!$B$2:$B$3</c:f>
              <c:numCache>
                <c:formatCode>General</c:formatCode>
                <c:ptCount val="2"/>
                <c:pt idx="0">
                  <c:v>68</c:v>
                </c:pt>
                <c:pt idx="1">
                  <c:v>32</c:v>
                </c:pt>
              </c:numCache>
            </c:numRef>
          </c:val>
          <c:extLst>
            <c:ext xmlns:c16="http://schemas.microsoft.com/office/drawing/2014/chart" uri="{C3380CC4-5D6E-409C-BE32-E72D297353CC}">
              <c16:uniqueId val="{00000004-924B-45E2-A12D-49DAD48F9DCD}"/>
            </c:ext>
          </c:extLst>
        </c:ser>
        <c:dLbls>
          <c:showLegendKey val="0"/>
          <c:showVal val="0"/>
          <c:showCatName val="0"/>
          <c:showSerName val="0"/>
          <c:showPercent val="0"/>
          <c:showBubbleSize val="0"/>
          <c:showLeaderLines val="0"/>
        </c:dLbls>
        <c:firstSliceAng val="0"/>
        <c:holeSize val="90"/>
      </c:doughnutChart>
      <c:spPr>
        <a:noFill/>
        <a:ln>
          <a:noFill/>
        </a:ln>
        <a:effectLst/>
      </c:spPr>
    </c:plotArea>
    <c:plotVisOnly val="1"/>
    <c:dispBlanksAs val="gap"/>
    <c:showDLblsOverMax val="0"/>
  </c:chart>
  <c:spPr>
    <a:noFill/>
    <a:ln>
      <a:noFill/>
    </a:ln>
    <a:effectLst/>
  </c:spPr>
  <c:txPr>
    <a:bodyPr/>
    <a:lstStyle/>
    <a:p>
      <a:pPr>
        <a:defRPr lang="zh-CN" sz="3600">
          <a:solidFill>
            <a:srgbClr val="C94453"/>
          </a:solidFill>
          <a:latin typeface="微软雅黑" panose="020B0503020204020204" pitchFamily="34" charset="-122"/>
          <a:ea typeface="微软雅黑" panose="020B0503020204020204" pitchFamily="34" charset="-122"/>
        </a:defRPr>
      </a:pPr>
      <a:endParaRPr lang="zh-C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data</c:v>
                </c:pt>
              </c:strCache>
            </c:strRef>
          </c:tx>
          <c:spPr>
            <a:ln w="19050">
              <a:noFill/>
            </a:ln>
          </c:spPr>
          <c:dPt>
            <c:idx val="0"/>
            <c:bubble3D val="0"/>
            <c:spPr>
              <a:solidFill>
                <a:srgbClr val="A8CA66"/>
              </a:solidFill>
              <a:ln w="19050">
                <a:noFill/>
              </a:ln>
              <a:effectLst/>
            </c:spPr>
            <c:extLst>
              <c:ext xmlns:c16="http://schemas.microsoft.com/office/drawing/2014/chart" uri="{C3380CC4-5D6E-409C-BE32-E72D297353CC}">
                <c16:uniqueId val="{00000001-8F15-4AB8-AECC-30801E6C8EA0}"/>
              </c:ext>
            </c:extLst>
          </c:dPt>
          <c:dPt>
            <c:idx val="1"/>
            <c:bubble3D val="0"/>
            <c:spPr>
              <a:solidFill>
                <a:schemeClr val="bg1">
                  <a:lumMod val="85000"/>
                </a:schemeClr>
              </a:solidFill>
              <a:ln w="19050">
                <a:noFill/>
              </a:ln>
              <a:effectLst/>
            </c:spPr>
            <c:extLst>
              <c:ext xmlns:c16="http://schemas.microsoft.com/office/drawing/2014/chart" uri="{C3380CC4-5D6E-409C-BE32-E72D297353CC}">
                <c16:uniqueId val="{00000003-8F15-4AB8-AECC-30801E6C8EA0}"/>
              </c:ext>
            </c:extLst>
          </c:dPt>
          <c:dLbls>
            <c:dLbl>
              <c:idx val="0"/>
              <c:layout>
                <c:manualLayout>
                  <c:x val="-4.9810835963788901E-2"/>
                  <c:y val="-0.30690343592552599"/>
                </c:manualLayout>
              </c:layout>
              <c:tx>
                <c:rich>
                  <a:bodyPr rot="0" spcFirstLastPara="1" vertOverflow="ellipsis" vert="horz" wrap="square" lIns="38100" tIns="19050" rIns="38100" bIns="19050" anchor="ctr" anchorCtr="1"/>
                  <a:lstStyle/>
                  <a:p>
                    <a:pPr>
                      <a:defRPr lang="zh-CN" sz="3600" b="0" i="0" u="none" strike="noStrike" kern="1200" baseline="0">
                        <a:solidFill>
                          <a:srgbClr val="C94453"/>
                        </a:solidFill>
                        <a:latin typeface="微软雅黑" panose="020B0503020204020204" pitchFamily="34" charset="-122"/>
                        <a:ea typeface="微软雅黑" panose="020B0503020204020204" pitchFamily="34" charset="-122"/>
                        <a:cs typeface="+mn-cs"/>
                      </a:defRPr>
                    </a:pPr>
                    <a:r>
                      <a:rPr lang="en-US" altLang="zh-CN" dirty="0"/>
                      <a:t>95%</a:t>
                    </a:r>
                  </a:p>
                </c:rich>
              </c:tx>
              <c:spPr>
                <a:noFill/>
                <a:ln>
                  <a:noFill/>
                </a:ln>
                <a:effectLst/>
              </c:spPr>
              <c:txPr>
                <a:bodyPr rot="0" spcFirstLastPara="1" vertOverflow="ellipsis" vert="horz" wrap="square" lIns="38100" tIns="19050" rIns="38100" bIns="19050" anchor="ctr" anchorCtr="1"/>
                <a:lstStyle/>
                <a:p>
                  <a:pPr>
                    <a:defRPr lang="zh-CN" sz="3600" b="0" i="0" u="none" strike="noStrike" kern="1200" baseline="0">
                      <a:solidFill>
                        <a:srgbClr val="C94453"/>
                      </a:solidFill>
                      <a:latin typeface="微软雅黑" panose="020B0503020204020204" pitchFamily="34" charset="-122"/>
                      <a:ea typeface="微软雅黑" panose="020B0503020204020204" pitchFamily="34" charset="-122"/>
                      <a:cs typeface="+mn-cs"/>
                    </a:defRPr>
                  </a:pPr>
                  <a:endParaRPr lang="zh-CN"/>
                </a:p>
              </c:txPr>
              <c:showLegendKey val="0"/>
              <c:showVal val="1"/>
              <c:showCatName val="0"/>
              <c:showSerName val="0"/>
              <c:showPercent val="0"/>
              <c:showBubbleSize val="0"/>
              <c:extLst>
                <c:ext xmlns:c15="http://schemas.microsoft.com/office/drawing/2012/chart" uri="{CE6537A1-D6FC-4f65-9D91-7224C49458BB}">
                  <c15:layout>
                    <c:manualLayout>
                      <c:w val="0.52985471369270898"/>
                      <c:h val="0.38074602833258803"/>
                    </c:manualLayout>
                  </c15:layout>
                </c:ext>
                <c:ext xmlns:c16="http://schemas.microsoft.com/office/drawing/2014/chart" uri="{C3380CC4-5D6E-409C-BE32-E72D297353CC}">
                  <c16:uniqueId val="{00000001-8F15-4AB8-AECC-30801E6C8EA0}"/>
                </c:ext>
              </c:extLst>
            </c:dLbl>
            <c:dLbl>
              <c:idx val="1"/>
              <c:delete val="1"/>
              <c:extLst>
                <c:ext xmlns:c15="http://schemas.microsoft.com/office/drawing/2012/chart" uri="{CE6537A1-D6FC-4f65-9D91-7224C49458BB}"/>
                <c:ext xmlns:c16="http://schemas.microsoft.com/office/drawing/2014/chart" uri="{C3380CC4-5D6E-409C-BE32-E72D297353CC}">
                  <c16:uniqueId val="{00000003-8F15-4AB8-AECC-30801E6C8EA0}"/>
                </c:ext>
              </c:extLst>
            </c:dLbl>
            <c:spPr>
              <a:noFill/>
              <a:ln>
                <a:noFill/>
              </a:ln>
              <a:effectLst/>
            </c:spPr>
            <c:txPr>
              <a:bodyPr rot="0" spcFirstLastPara="1" vertOverflow="ellipsis" vert="horz" wrap="square" lIns="38100" tIns="19050" rIns="38100" bIns="19050" anchor="ctr" anchorCtr="1"/>
              <a:lstStyle/>
              <a:p>
                <a:pPr>
                  <a:defRPr lang="zh-CN" sz="3600" b="0" i="0" u="none" strike="noStrike" kern="1200" baseline="0">
                    <a:solidFill>
                      <a:srgbClr val="A8CA66"/>
                    </a:solidFill>
                    <a:latin typeface="微软雅黑" panose="020B0503020204020204" pitchFamily="34" charset="-122"/>
                    <a:ea typeface="微软雅黑" panose="020B0503020204020204" pitchFamily="34" charset="-122"/>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extLst>
          </c:dLbls>
          <c:cat>
            <c:strRef>
              <c:f>Sheet1!$A$2:$A$3</c:f>
              <c:strCache>
                <c:ptCount val="2"/>
                <c:pt idx="0">
                  <c:v>one</c:v>
                </c:pt>
                <c:pt idx="1">
                  <c:v>two</c:v>
                </c:pt>
              </c:strCache>
            </c:strRef>
          </c:cat>
          <c:val>
            <c:numRef>
              <c:f>Sheet1!$B$2:$B$3</c:f>
              <c:numCache>
                <c:formatCode>General</c:formatCode>
                <c:ptCount val="2"/>
                <c:pt idx="0">
                  <c:v>95</c:v>
                </c:pt>
                <c:pt idx="1">
                  <c:v>5</c:v>
                </c:pt>
              </c:numCache>
            </c:numRef>
          </c:val>
          <c:extLst>
            <c:ext xmlns:c16="http://schemas.microsoft.com/office/drawing/2014/chart" uri="{C3380CC4-5D6E-409C-BE32-E72D297353CC}">
              <c16:uniqueId val="{00000004-8F15-4AB8-AECC-30801E6C8EA0}"/>
            </c:ext>
          </c:extLst>
        </c:ser>
        <c:dLbls>
          <c:showLegendKey val="0"/>
          <c:showVal val="0"/>
          <c:showCatName val="0"/>
          <c:showSerName val="0"/>
          <c:showPercent val="0"/>
          <c:showBubbleSize val="0"/>
          <c:showLeaderLines val="0"/>
        </c:dLbls>
        <c:firstSliceAng val="0"/>
        <c:holeSize val="90"/>
      </c:doughnutChart>
      <c:spPr>
        <a:noFill/>
        <a:ln>
          <a:noFill/>
        </a:ln>
        <a:effectLst/>
      </c:spPr>
    </c:plotArea>
    <c:plotVisOnly val="1"/>
    <c:dispBlanksAs val="gap"/>
    <c:showDLblsOverMax val="0"/>
  </c:chart>
  <c:spPr>
    <a:noFill/>
    <a:ln>
      <a:noFill/>
    </a:ln>
    <a:effectLst/>
  </c:spPr>
  <c:txPr>
    <a:bodyPr/>
    <a:lstStyle/>
    <a:p>
      <a:pPr>
        <a:defRPr lang="zh-CN" sz="3600">
          <a:solidFill>
            <a:srgbClr val="C94453"/>
          </a:solidFill>
          <a:latin typeface="微软雅黑" panose="020B0503020204020204" pitchFamily="34" charset="-122"/>
          <a:ea typeface="微软雅黑" panose="020B0503020204020204" pitchFamily="34" charset="-122"/>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0E2AAE-4B15-4D30-8C5C-91CD1DAD4E13}"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9EBF4A-9E52-464A-AEE9-D74B3B5789AF}"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9EBF4A-9E52-464A-AEE9-D74B3B5789AF}"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9EBF4A-9E52-464A-AEE9-D74B3B5789AF}"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9EBF4A-9E52-464A-AEE9-D74B3B5789AF}"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9EBF4A-9E52-464A-AEE9-D74B3B5789AF}"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9EBF4A-9E52-464A-AEE9-D74B3B5789AF}"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9EBF4A-9E52-464A-AEE9-D74B3B5789AF}"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9EBF4A-9E52-464A-AEE9-D74B3B5789AF}"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9EBF4A-9E52-464A-AEE9-D74B3B5789AF}"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9EBF4A-9E52-464A-AEE9-D74B3B5789AF}"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9EBF4A-9E52-464A-AEE9-D74B3B5789AF}"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9EBF4A-9E52-464A-AEE9-D74B3B5789AF}"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9EBF4A-9E52-464A-AEE9-D74B3B5789AF}"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9EBF4A-9E52-464A-AEE9-D74B3B5789AF}" type="slidenum">
              <a:rPr lang="zh-CN" altLang="en-US" smtClean="0"/>
              <a:t>20</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9EBF4A-9E52-464A-AEE9-D74B3B5789AF}"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9EBF4A-9E52-464A-AEE9-D74B3B5789AF}"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9EBF4A-9E52-464A-AEE9-D74B3B5789AF}"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9EBF4A-9E52-464A-AEE9-D74B3B5789AF}"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9EBF4A-9E52-464A-AEE9-D74B3B5789AF}"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9EBF4A-9E52-464A-AEE9-D74B3B5789AF}"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9EBF4A-9E52-464A-AEE9-D74B3B5789AF}"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cstate="email">
            <a:extLst>
              <a:ext uri="{BEBA8EAE-BF5A-486C-A8C5-ECC9F3942E4B}">
                <a14:imgProps xmlns:a14="http://schemas.microsoft.com/office/drawing/2010/main">
                  <a14:imgLayer r:embed="rId3">
                    <a14:imgEffect>
                      <a14:brightnessContrast contrast="40000"/>
                    </a14:imgEffect>
                  </a14:imgLayer>
                </a14:imgProps>
              </a:ext>
            </a:extLst>
          </a:blip>
          <a:srcRect/>
          <a:stretch>
            <a:fillRect/>
          </a:stretch>
        </p:blipFill>
        <p:spPr>
          <a:xfrm>
            <a:off x="0" y="-82850"/>
            <a:ext cx="12192000" cy="694085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2023-01-10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image" Target="../media/image11.png"/><Relationship Id="rId7" Type="http://schemas.openxmlformats.org/officeDocument/2006/relationships/chart" Target="../charts/chart2.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chart" Target="../charts/chart1.xml"/><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chart" Target="../charts/chart4.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png"/><Relationship Id="rId7"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jpe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1.png"/><Relationship Id="rId7"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图片 32"/>
          <p:cNvPicPr>
            <a:picLocks noChangeAspect="1"/>
          </p:cNvPicPr>
          <p:nvPr/>
        </p:nvPicPr>
        <p:blipFill>
          <a:blip r:embed="rId3" cstate="email">
            <a:duotone>
              <a:prstClr val="black"/>
              <a:schemeClr val="accent2">
                <a:tint val="45000"/>
                <a:satMod val="400000"/>
              </a:schemeClr>
            </a:duotone>
          </a:blip>
          <a:stretch>
            <a:fillRect/>
          </a:stretch>
        </p:blipFill>
        <p:spPr>
          <a:xfrm flipH="1">
            <a:off x="3237223" y="3450136"/>
            <a:ext cx="5710990" cy="2228942"/>
          </a:xfrm>
          <a:prstGeom prst="rect">
            <a:avLst/>
          </a:prstGeom>
        </p:spPr>
      </p:pic>
      <p:grpSp>
        <p:nvGrpSpPr>
          <p:cNvPr id="35" name="组合 34"/>
          <p:cNvGrpSpPr/>
          <p:nvPr/>
        </p:nvGrpSpPr>
        <p:grpSpPr>
          <a:xfrm flipH="1">
            <a:off x="4839129" y="4626732"/>
            <a:ext cx="2606797" cy="544513"/>
            <a:chOff x="2049463" y="7829550"/>
            <a:chExt cx="1589088" cy="544513"/>
          </a:xfrm>
          <a:gradFill flip="none" rotWithShape="1">
            <a:gsLst>
              <a:gs pos="62500">
                <a:srgbClr val="588088"/>
              </a:gs>
              <a:gs pos="25000">
                <a:srgbClr val="C94453"/>
              </a:gs>
              <a:gs pos="100000">
                <a:srgbClr val="DAC479"/>
              </a:gs>
            </a:gsLst>
            <a:lin ang="0" scaled="1"/>
            <a:tileRect/>
          </a:gradFill>
        </p:grpSpPr>
        <p:sp>
          <p:nvSpPr>
            <p:cNvPr id="36" name="Freeform 603"/>
            <p:cNvSpPr/>
            <p:nvPr/>
          </p:nvSpPr>
          <p:spPr bwMode="auto">
            <a:xfrm>
              <a:off x="2681287" y="7832725"/>
              <a:ext cx="7938" cy="4763"/>
            </a:xfrm>
            <a:custGeom>
              <a:avLst/>
              <a:gdLst>
                <a:gd name="T0" fmla="*/ 2 w 2"/>
                <a:gd name="T1" fmla="*/ 1 h 1"/>
                <a:gd name="T2" fmla="*/ 0 w 2"/>
                <a:gd name="T3" fmla="*/ 1 h 1"/>
                <a:gd name="T4" fmla="*/ 2 w 2"/>
                <a:gd name="T5" fmla="*/ 1 h 1"/>
              </a:gdLst>
              <a:ahLst/>
              <a:cxnLst>
                <a:cxn ang="0">
                  <a:pos x="T0" y="T1"/>
                </a:cxn>
                <a:cxn ang="0">
                  <a:pos x="T2" y="T3"/>
                </a:cxn>
                <a:cxn ang="0">
                  <a:pos x="T4" y="T5"/>
                </a:cxn>
              </a:cxnLst>
              <a:rect l="0" t="0" r="r" b="b"/>
              <a:pathLst>
                <a:path w="2" h="1">
                  <a:moveTo>
                    <a:pt x="2" y="1"/>
                  </a:moveTo>
                  <a:cubicBezTo>
                    <a:pt x="0" y="1"/>
                    <a:pt x="0" y="1"/>
                    <a:pt x="0" y="1"/>
                  </a:cubicBezTo>
                  <a:cubicBezTo>
                    <a:pt x="0" y="0"/>
                    <a:pt x="1" y="0"/>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604"/>
            <p:cNvSpPr/>
            <p:nvPr/>
          </p:nvSpPr>
          <p:spPr bwMode="auto">
            <a:xfrm>
              <a:off x="3275012" y="8250237"/>
              <a:ext cx="3175" cy="3175"/>
            </a:xfrm>
            <a:custGeom>
              <a:avLst/>
              <a:gdLst>
                <a:gd name="T0" fmla="*/ 0 w 1"/>
                <a:gd name="T1" fmla="*/ 0 h 1"/>
                <a:gd name="T2" fmla="*/ 1 w 1"/>
                <a:gd name="T3" fmla="*/ 1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1" y="1"/>
                    <a:pt x="1" y="1"/>
                    <a:pt x="1" y="1"/>
                  </a:cubicBezTo>
                  <a:cubicBezTo>
                    <a:pt x="1" y="1"/>
                    <a:pt x="1" y="1"/>
                    <a:pt x="1" y="1"/>
                  </a:cubicBezTo>
                  <a:cubicBezTo>
                    <a:pt x="1"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605"/>
            <p:cNvSpPr/>
            <p:nvPr/>
          </p:nvSpPr>
          <p:spPr bwMode="auto">
            <a:xfrm>
              <a:off x="3382962" y="820420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606"/>
            <p:cNvSpPr/>
            <p:nvPr/>
          </p:nvSpPr>
          <p:spPr bwMode="auto">
            <a:xfrm>
              <a:off x="3536950" y="8126412"/>
              <a:ext cx="476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608"/>
            <p:cNvSpPr>
              <a:spLocks noEditPoints="1"/>
            </p:cNvSpPr>
            <p:nvPr/>
          </p:nvSpPr>
          <p:spPr bwMode="auto">
            <a:xfrm>
              <a:off x="2049463" y="7829550"/>
              <a:ext cx="1589088" cy="528638"/>
            </a:xfrm>
            <a:custGeom>
              <a:avLst/>
              <a:gdLst>
                <a:gd name="T0" fmla="*/ 3 w 423"/>
                <a:gd name="T1" fmla="*/ 65 h 141"/>
                <a:gd name="T2" fmla="*/ 10 w 423"/>
                <a:gd name="T3" fmla="*/ 66 h 141"/>
                <a:gd name="T4" fmla="*/ 6 w 423"/>
                <a:gd name="T5" fmla="*/ 72 h 141"/>
                <a:gd name="T6" fmla="*/ 5 w 423"/>
                <a:gd name="T7" fmla="*/ 74 h 141"/>
                <a:gd name="T8" fmla="*/ 4 w 423"/>
                <a:gd name="T9" fmla="*/ 80 h 141"/>
                <a:gd name="T10" fmla="*/ 10 w 423"/>
                <a:gd name="T11" fmla="*/ 84 h 141"/>
                <a:gd name="T12" fmla="*/ 7 w 423"/>
                <a:gd name="T13" fmla="*/ 84 h 141"/>
                <a:gd name="T14" fmla="*/ 11 w 423"/>
                <a:gd name="T15" fmla="*/ 90 h 141"/>
                <a:gd name="T16" fmla="*/ 10 w 423"/>
                <a:gd name="T17" fmla="*/ 98 h 141"/>
                <a:gd name="T18" fmla="*/ 4 w 423"/>
                <a:gd name="T19" fmla="*/ 107 h 141"/>
                <a:gd name="T20" fmla="*/ 4 w 423"/>
                <a:gd name="T21" fmla="*/ 115 h 141"/>
                <a:gd name="T22" fmla="*/ 6 w 423"/>
                <a:gd name="T23" fmla="*/ 127 h 141"/>
                <a:gd name="T24" fmla="*/ 25 w 423"/>
                <a:gd name="T25" fmla="*/ 140 h 141"/>
                <a:gd name="T26" fmla="*/ 104 w 423"/>
                <a:gd name="T27" fmla="*/ 134 h 141"/>
                <a:gd name="T28" fmla="*/ 112 w 423"/>
                <a:gd name="T29" fmla="*/ 134 h 141"/>
                <a:gd name="T30" fmla="*/ 268 w 423"/>
                <a:gd name="T31" fmla="*/ 134 h 141"/>
                <a:gd name="T32" fmla="*/ 268 w 423"/>
                <a:gd name="T33" fmla="*/ 132 h 141"/>
                <a:gd name="T34" fmla="*/ 404 w 423"/>
                <a:gd name="T35" fmla="*/ 133 h 141"/>
                <a:gd name="T36" fmla="*/ 393 w 423"/>
                <a:gd name="T37" fmla="*/ 123 h 141"/>
                <a:gd name="T38" fmla="*/ 373 w 423"/>
                <a:gd name="T39" fmla="*/ 117 h 141"/>
                <a:gd name="T40" fmla="*/ 339 w 423"/>
                <a:gd name="T41" fmla="*/ 115 h 141"/>
                <a:gd name="T42" fmla="*/ 324 w 423"/>
                <a:gd name="T43" fmla="*/ 114 h 141"/>
                <a:gd name="T44" fmla="*/ 315 w 423"/>
                <a:gd name="T45" fmla="*/ 111 h 141"/>
                <a:gd name="T46" fmla="*/ 310 w 423"/>
                <a:gd name="T47" fmla="*/ 106 h 141"/>
                <a:gd name="T48" fmla="*/ 397 w 423"/>
                <a:gd name="T49" fmla="*/ 112 h 141"/>
                <a:gd name="T50" fmla="*/ 326 w 423"/>
                <a:gd name="T51" fmla="*/ 103 h 141"/>
                <a:gd name="T52" fmla="*/ 360 w 423"/>
                <a:gd name="T53" fmla="*/ 103 h 141"/>
                <a:gd name="T54" fmla="*/ 358 w 423"/>
                <a:gd name="T55" fmla="*/ 102 h 141"/>
                <a:gd name="T56" fmla="*/ 356 w 423"/>
                <a:gd name="T57" fmla="*/ 102 h 141"/>
                <a:gd name="T58" fmla="*/ 329 w 423"/>
                <a:gd name="T59" fmla="*/ 94 h 141"/>
                <a:gd name="T60" fmla="*/ 339 w 423"/>
                <a:gd name="T61" fmla="*/ 88 h 141"/>
                <a:gd name="T62" fmla="*/ 300 w 423"/>
                <a:gd name="T63" fmla="*/ 81 h 141"/>
                <a:gd name="T64" fmla="*/ 326 w 423"/>
                <a:gd name="T65" fmla="*/ 79 h 141"/>
                <a:gd name="T66" fmla="*/ 389 w 423"/>
                <a:gd name="T67" fmla="*/ 79 h 141"/>
                <a:gd name="T68" fmla="*/ 340 w 423"/>
                <a:gd name="T69" fmla="*/ 72 h 141"/>
                <a:gd name="T70" fmla="*/ 310 w 423"/>
                <a:gd name="T71" fmla="*/ 64 h 141"/>
                <a:gd name="T72" fmla="*/ 366 w 423"/>
                <a:gd name="T73" fmla="*/ 63 h 141"/>
                <a:gd name="T74" fmla="*/ 314 w 423"/>
                <a:gd name="T75" fmla="*/ 56 h 141"/>
                <a:gd name="T76" fmla="*/ 379 w 423"/>
                <a:gd name="T77" fmla="*/ 54 h 141"/>
                <a:gd name="T78" fmla="*/ 347 w 423"/>
                <a:gd name="T79" fmla="*/ 47 h 141"/>
                <a:gd name="T80" fmla="*/ 307 w 423"/>
                <a:gd name="T81" fmla="*/ 38 h 141"/>
                <a:gd name="T82" fmla="*/ 380 w 423"/>
                <a:gd name="T83" fmla="*/ 39 h 141"/>
                <a:gd name="T84" fmla="*/ 413 w 423"/>
                <a:gd name="T85" fmla="*/ 38 h 141"/>
                <a:gd name="T86" fmla="*/ 384 w 423"/>
                <a:gd name="T87" fmla="*/ 34 h 141"/>
                <a:gd name="T88" fmla="*/ 401 w 423"/>
                <a:gd name="T89" fmla="*/ 39 h 141"/>
                <a:gd name="T90" fmla="*/ 277 w 423"/>
                <a:gd name="T91" fmla="*/ 26 h 141"/>
                <a:gd name="T92" fmla="*/ 247 w 423"/>
                <a:gd name="T93" fmla="*/ 20 h 141"/>
                <a:gd name="T94" fmla="*/ 264 w 423"/>
                <a:gd name="T95" fmla="*/ 15 h 141"/>
                <a:gd name="T96" fmla="*/ 284 w 423"/>
                <a:gd name="T97" fmla="*/ 9 h 141"/>
                <a:gd name="T98" fmla="*/ 263 w 423"/>
                <a:gd name="T99" fmla="*/ 7 h 141"/>
                <a:gd name="T100" fmla="*/ 228 w 423"/>
                <a:gd name="T101" fmla="*/ 5 h 141"/>
                <a:gd name="T102" fmla="*/ 129 w 423"/>
                <a:gd name="T103" fmla="*/ 3 h 141"/>
                <a:gd name="T104" fmla="*/ 35 w 423"/>
                <a:gd name="T105" fmla="*/ 18 h 141"/>
                <a:gd name="T106" fmla="*/ 22 w 423"/>
                <a:gd name="T107" fmla="*/ 30 h 141"/>
                <a:gd name="T108" fmla="*/ 8 w 423"/>
                <a:gd name="T109" fmla="*/ 42 h 141"/>
                <a:gd name="T110" fmla="*/ 10 w 423"/>
                <a:gd name="T111" fmla="*/ 51 h 141"/>
                <a:gd name="T112" fmla="*/ 8 w 423"/>
                <a:gd name="T113" fmla="*/ 60 h 141"/>
                <a:gd name="T114" fmla="*/ 401 w 423"/>
                <a:gd name="T115" fmla="*/ 39 h 141"/>
                <a:gd name="T116" fmla="*/ 306 w 423"/>
                <a:gd name="T117" fmla="*/ 63 h 141"/>
                <a:gd name="T118" fmla="*/ 304 w 423"/>
                <a:gd name="T119" fmla="*/ 64 h 141"/>
                <a:gd name="T120" fmla="*/ 238 w 423"/>
                <a:gd name="T121" fmla="*/ 6 h 141"/>
                <a:gd name="T122" fmla="*/ 9 w 423"/>
                <a:gd name="T123" fmla="*/ 7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23" h="141">
                  <a:moveTo>
                    <a:pt x="8" y="60"/>
                  </a:moveTo>
                  <a:cubicBezTo>
                    <a:pt x="6" y="61"/>
                    <a:pt x="3" y="61"/>
                    <a:pt x="2" y="63"/>
                  </a:cubicBezTo>
                  <a:cubicBezTo>
                    <a:pt x="2" y="63"/>
                    <a:pt x="3" y="64"/>
                    <a:pt x="3" y="64"/>
                  </a:cubicBezTo>
                  <a:cubicBezTo>
                    <a:pt x="3" y="65"/>
                    <a:pt x="3" y="65"/>
                    <a:pt x="3" y="65"/>
                  </a:cubicBezTo>
                  <a:cubicBezTo>
                    <a:pt x="4" y="66"/>
                    <a:pt x="5" y="65"/>
                    <a:pt x="6" y="64"/>
                  </a:cubicBezTo>
                  <a:cubicBezTo>
                    <a:pt x="6" y="64"/>
                    <a:pt x="7" y="64"/>
                    <a:pt x="7" y="64"/>
                  </a:cubicBezTo>
                  <a:cubicBezTo>
                    <a:pt x="7" y="65"/>
                    <a:pt x="6" y="65"/>
                    <a:pt x="6" y="66"/>
                  </a:cubicBezTo>
                  <a:cubicBezTo>
                    <a:pt x="7" y="67"/>
                    <a:pt x="9" y="64"/>
                    <a:pt x="10" y="66"/>
                  </a:cubicBezTo>
                  <a:cubicBezTo>
                    <a:pt x="9" y="68"/>
                    <a:pt x="7" y="67"/>
                    <a:pt x="6" y="69"/>
                  </a:cubicBezTo>
                  <a:cubicBezTo>
                    <a:pt x="6" y="67"/>
                    <a:pt x="4" y="68"/>
                    <a:pt x="4" y="68"/>
                  </a:cubicBezTo>
                  <a:cubicBezTo>
                    <a:pt x="3" y="70"/>
                    <a:pt x="3" y="70"/>
                    <a:pt x="3" y="70"/>
                  </a:cubicBezTo>
                  <a:cubicBezTo>
                    <a:pt x="5" y="71"/>
                    <a:pt x="3" y="72"/>
                    <a:pt x="6" y="72"/>
                  </a:cubicBezTo>
                  <a:cubicBezTo>
                    <a:pt x="6" y="71"/>
                    <a:pt x="6" y="71"/>
                    <a:pt x="6" y="71"/>
                  </a:cubicBezTo>
                  <a:cubicBezTo>
                    <a:pt x="7" y="72"/>
                    <a:pt x="7" y="72"/>
                    <a:pt x="7" y="72"/>
                  </a:cubicBezTo>
                  <a:cubicBezTo>
                    <a:pt x="4" y="74"/>
                    <a:pt x="4" y="74"/>
                    <a:pt x="4" y="74"/>
                  </a:cubicBezTo>
                  <a:cubicBezTo>
                    <a:pt x="5" y="74"/>
                    <a:pt x="5" y="74"/>
                    <a:pt x="5" y="74"/>
                  </a:cubicBezTo>
                  <a:cubicBezTo>
                    <a:pt x="4" y="75"/>
                    <a:pt x="4" y="75"/>
                    <a:pt x="4" y="75"/>
                  </a:cubicBezTo>
                  <a:cubicBezTo>
                    <a:pt x="5" y="76"/>
                    <a:pt x="5" y="76"/>
                    <a:pt x="5" y="76"/>
                  </a:cubicBezTo>
                  <a:cubicBezTo>
                    <a:pt x="2" y="76"/>
                    <a:pt x="5" y="79"/>
                    <a:pt x="4" y="79"/>
                  </a:cubicBezTo>
                  <a:cubicBezTo>
                    <a:pt x="4" y="80"/>
                    <a:pt x="4" y="80"/>
                    <a:pt x="4" y="80"/>
                  </a:cubicBezTo>
                  <a:cubicBezTo>
                    <a:pt x="6" y="78"/>
                    <a:pt x="8" y="76"/>
                    <a:pt x="10" y="75"/>
                  </a:cubicBezTo>
                  <a:cubicBezTo>
                    <a:pt x="12" y="78"/>
                    <a:pt x="8" y="81"/>
                    <a:pt x="12" y="82"/>
                  </a:cubicBezTo>
                  <a:cubicBezTo>
                    <a:pt x="13" y="84"/>
                    <a:pt x="11" y="85"/>
                    <a:pt x="11" y="86"/>
                  </a:cubicBezTo>
                  <a:cubicBezTo>
                    <a:pt x="10" y="85"/>
                    <a:pt x="10" y="85"/>
                    <a:pt x="10" y="84"/>
                  </a:cubicBezTo>
                  <a:cubicBezTo>
                    <a:pt x="11" y="83"/>
                    <a:pt x="11" y="83"/>
                    <a:pt x="11" y="83"/>
                  </a:cubicBezTo>
                  <a:cubicBezTo>
                    <a:pt x="9" y="82"/>
                    <a:pt x="7" y="82"/>
                    <a:pt x="6" y="83"/>
                  </a:cubicBezTo>
                  <a:cubicBezTo>
                    <a:pt x="6" y="84"/>
                    <a:pt x="6" y="84"/>
                    <a:pt x="6" y="84"/>
                  </a:cubicBezTo>
                  <a:cubicBezTo>
                    <a:pt x="6" y="84"/>
                    <a:pt x="7" y="84"/>
                    <a:pt x="7" y="84"/>
                  </a:cubicBezTo>
                  <a:cubicBezTo>
                    <a:pt x="4" y="89"/>
                    <a:pt x="4" y="89"/>
                    <a:pt x="4" y="89"/>
                  </a:cubicBezTo>
                  <a:cubicBezTo>
                    <a:pt x="4" y="90"/>
                    <a:pt x="5" y="90"/>
                    <a:pt x="6" y="89"/>
                  </a:cubicBezTo>
                  <a:cubicBezTo>
                    <a:pt x="8" y="87"/>
                    <a:pt x="8" y="87"/>
                    <a:pt x="8" y="87"/>
                  </a:cubicBezTo>
                  <a:cubicBezTo>
                    <a:pt x="8" y="89"/>
                    <a:pt x="11" y="88"/>
                    <a:pt x="11" y="90"/>
                  </a:cubicBezTo>
                  <a:cubicBezTo>
                    <a:pt x="5" y="93"/>
                    <a:pt x="5" y="93"/>
                    <a:pt x="5" y="93"/>
                  </a:cubicBezTo>
                  <a:cubicBezTo>
                    <a:pt x="7" y="94"/>
                    <a:pt x="10" y="93"/>
                    <a:pt x="11" y="94"/>
                  </a:cubicBezTo>
                  <a:cubicBezTo>
                    <a:pt x="9" y="96"/>
                    <a:pt x="9" y="96"/>
                    <a:pt x="9" y="96"/>
                  </a:cubicBezTo>
                  <a:cubicBezTo>
                    <a:pt x="10" y="98"/>
                    <a:pt x="10" y="98"/>
                    <a:pt x="10" y="98"/>
                  </a:cubicBezTo>
                  <a:cubicBezTo>
                    <a:pt x="8" y="99"/>
                    <a:pt x="5" y="99"/>
                    <a:pt x="3" y="100"/>
                  </a:cubicBezTo>
                  <a:cubicBezTo>
                    <a:pt x="4" y="101"/>
                    <a:pt x="4" y="101"/>
                    <a:pt x="4" y="101"/>
                  </a:cubicBezTo>
                  <a:cubicBezTo>
                    <a:pt x="3" y="103"/>
                    <a:pt x="6" y="103"/>
                    <a:pt x="6" y="104"/>
                  </a:cubicBezTo>
                  <a:cubicBezTo>
                    <a:pt x="4" y="107"/>
                    <a:pt x="4" y="107"/>
                    <a:pt x="4" y="107"/>
                  </a:cubicBezTo>
                  <a:cubicBezTo>
                    <a:pt x="5" y="107"/>
                    <a:pt x="6" y="108"/>
                    <a:pt x="6" y="109"/>
                  </a:cubicBezTo>
                  <a:cubicBezTo>
                    <a:pt x="4" y="111"/>
                    <a:pt x="4" y="111"/>
                    <a:pt x="4" y="111"/>
                  </a:cubicBezTo>
                  <a:cubicBezTo>
                    <a:pt x="5" y="110"/>
                    <a:pt x="5" y="111"/>
                    <a:pt x="6" y="112"/>
                  </a:cubicBezTo>
                  <a:cubicBezTo>
                    <a:pt x="6" y="113"/>
                    <a:pt x="5" y="114"/>
                    <a:pt x="4" y="115"/>
                  </a:cubicBezTo>
                  <a:cubicBezTo>
                    <a:pt x="7" y="116"/>
                    <a:pt x="7" y="116"/>
                    <a:pt x="7" y="116"/>
                  </a:cubicBezTo>
                  <a:cubicBezTo>
                    <a:pt x="4" y="116"/>
                    <a:pt x="7" y="120"/>
                    <a:pt x="4" y="121"/>
                  </a:cubicBezTo>
                  <a:cubicBezTo>
                    <a:pt x="7" y="121"/>
                    <a:pt x="3" y="125"/>
                    <a:pt x="6" y="125"/>
                  </a:cubicBezTo>
                  <a:cubicBezTo>
                    <a:pt x="6" y="126"/>
                    <a:pt x="4" y="126"/>
                    <a:pt x="6" y="127"/>
                  </a:cubicBezTo>
                  <a:cubicBezTo>
                    <a:pt x="5" y="128"/>
                    <a:pt x="4" y="129"/>
                    <a:pt x="5" y="130"/>
                  </a:cubicBezTo>
                  <a:cubicBezTo>
                    <a:pt x="6" y="130"/>
                    <a:pt x="7" y="130"/>
                    <a:pt x="7" y="131"/>
                  </a:cubicBezTo>
                  <a:cubicBezTo>
                    <a:pt x="7" y="133"/>
                    <a:pt x="4" y="134"/>
                    <a:pt x="6" y="136"/>
                  </a:cubicBezTo>
                  <a:cubicBezTo>
                    <a:pt x="11" y="141"/>
                    <a:pt x="18" y="141"/>
                    <a:pt x="25" y="140"/>
                  </a:cubicBezTo>
                  <a:cubicBezTo>
                    <a:pt x="26" y="141"/>
                    <a:pt x="26" y="141"/>
                    <a:pt x="26" y="141"/>
                  </a:cubicBezTo>
                  <a:cubicBezTo>
                    <a:pt x="45" y="138"/>
                    <a:pt x="64" y="138"/>
                    <a:pt x="84" y="137"/>
                  </a:cubicBezTo>
                  <a:cubicBezTo>
                    <a:pt x="84" y="136"/>
                    <a:pt x="84" y="135"/>
                    <a:pt x="85" y="134"/>
                  </a:cubicBezTo>
                  <a:cubicBezTo>
                    <a:pt x="91" y="134"/>
                    <a:pt x="98" y="134"/>
                    <a:pt x="104" y="134"/>
                  </a:cubicBezTo>
                  <a:cubicBezTo>
                    <a:pt x="102" y="135"/>
                    <a:pt x="100" y="136"/>
                    <a:pt x="98" y="136"/>
                  </a:cubicBezTo>
                  <a:cubicBezTo>
                    <a:pt x="116" y="136"/>
                    <a:pt x="116" y="136"/>
                    <a:pt x="116" y="136"/>
                  </a:cubicBezTo>
                  <a:cubicBezTo>
                    <a:pt x="116" y="134"/>
                    <a:pt x="116" y="134"/>
                    <a:pt x="116" y="134"/>
                  </a:cubicBezTo>
                  <a:cubicBezTo>
                    <a:pt x="114" y="134"/>
                    <a:pt x="113" y="136"/>
                    <a:pt x="112" y="134"/>
                  </a:cubicBezTo>
                  <a:cubicBezTo>
                    <a:pt x="120" y="132"/>
                    <a:pt x="129" y="136"/>
                    <a:pt x="135" y="131"/>
                  </a:cubicBezTo>
                  <a:cubicBezTo>
                    <a:pt x="136" y="131"/>
                    <a:pt x="137" y="131"/>
                    <a:pt x="137" y="132"/>
                  </a:cubicBezTo>
                  <a:cubicBezTo>
                    <a:pt x="215" y="133"/>
                    <a:pt x="215" y="133"/>
                    <a:pt x="215" y="133"/>
                  </a:cubicBezTo>
                  <a:cubicBezTo>
                    <a:pt x="233" y="132"/>
                    <a:pt x="251" y="136"/>
                    <a:pt x="268" y="134"/>
                  </a:cubicBezTo>
                  <a:cubicBezTo>
                    <a:pt x="269" y="135"/>
                    <a:pt x="271" y="136"/>
                    <a:pt x="272" y="135"/>
                  </a:cubicBezTo>
                  <a:cubicBezTo>
                    <a:pt x="273" y="135"/>
                    <a:pt x="273" y="135"/>
                    <a:pt x="273" y="135"/>
                  </a:cubicBezTo>
                  <a:cubicBezTo>
                    <a:pt x="271" y="134"/>
                    <a:pt x="268" y="133"/>
                    <a:pt x="267" y="133"/>
                  </a:cubicBezTo>
                  <a:cubicBezTo>
                    <a:pt x="268" y="132"/>
                    <a:pt x="268" y="132"/>
                    <a:pt x="268" y="132"/>
                  </a:cubicBezTo>
                  <a:cubicBezTo>
                    <a:pt x="274" y="132"/>
                    <a:pt x="280" y="134"/>
                    <a:pt x="286" y="132"/>
                  </a:cubicBezTo>
                  <a:cubicBezTo>
                    <a:pt x="355" y="135"/>
                    <a:pt x="355" y="135"/>
                    <a:pt x="355" y="135"/>
                  </a:cubicBezTo>
                  <a:cubicBezTo>
                    <a:pt x="374" y="134"/>
                    <a:pt x="394" y="138"/>
                    <a:pt x="412" y="135"/>
                  </a:cubicBezTo>
                  <a:cubicBezTo>
                    <a:pt x="404" y="133"/>
                    <a:pt x="404" y="133"/>
                    <a:pt x="404" y="133"/>
                  </a:cubicBezTo>
                  <a:cubicBezTo>
                    <a:pt x="406" y="131"/>
                    <a:pt x="409" y="132"/>
                    <a:pt x="412" y="131"/>
                  </a:cubicBezTo>
                  <a:cubicBezTo>
                    <a:pt x="409" y="130"/>
                    <a:pt x="404" y="130"/>
                    <a:pt x="401" y="127"/>
                  </a:cubicBezTo>
                  <a:cubicBezTo>
                    <a:pt x="401" y="125"/>
                    <a:pt x="401" y="125"/>
                    <a:pt x="401" y="125"/>
                  </a:cubicBezTo>
                  <a:cubicBezTo>
                    <a:pt x="399" y="124"/>
                    <a:pt x="395" y="125"/>
                    <a:pt x="393" y="123"/>
                  </a:cubicBezTo>
                  <a:cubicBezTo>
                    <a:pt x="397" y="123"/>
                    <a:pt x="400" y="122"/>
                    <a:pt x="404" y="122"/>
                  </a:cubicBezTo>
                  <a:cubicBezTo>
                    <a:pt x="399" y="119"/>
                    <a:pt x="391" y="120"/>
                    <a:pt x="385" y="119"/>
                  </a:cubicBezTo>
                  <a:cubicBezTo>
                    <a:pt x="394" y="119"/>
                    <a:pt x="394" y="119"/>
                    <a:pt x="394" y="119"/>
                  </a:cubicBezTo>
                  <a:cubicBezTo>
                    <a:pt x="387" y="118"/>
                    <a:pt x="380" y="116"/>
                    <a:pt x="373" y="117"/>
                  </a:cubicBezTo>
                  <a:cubicBezTo>
                    <a:pt x="374" y="118"/>
                    <a:pt x="376" y="116"/>
                    <a:pt x="376" y="118"/>
                  </a:cubicBezTo>
                  <a:cubicBezTo>
                    <a:pt x="363" y="118"/>
                    <a:pt x="347" y="118"/>
                    <a:pt x="332" y="117"/>
                  </a:cubicBezTo>
                  <a:cubicBezTo>
                    <a:pt x="332" y="116"/>
                    <a:pt x="332" y="116"/>
                    <a:pt x="332" y="116"/>
                  </a:cubicBezTo>
                  <a:cubicBezTo>
                    <a:pt x="334" y="113"/>
                    <a:pt x="336" y="116"/>
                    <a:pt x="339" y="115"/>
                  </a:cubicBezTo>
                  <a:cubicBezTo>
                    <a:pt x="346" y="116"/>
                    <a:pt x="357" y="117"/>
                    <a:pt x="363" y="116"/>
                  </a:cubicBezTo>
                  <a:cubicBezTo>
                    <a:pt x="351" y="115"/>
                    <a:pt x="340" y="114"/>
                    <a:pt x="327" y="114"/>
                  </a:cubicBezTo>
                  <a:cubicBezTo>
                    <a:pt x="327" y="114"/>
                    <a:pt x="327" y="113"/>
                    <a:pt x="327" y="113"/>
                  </a:cubicBezTo>
                  <a:cubicBezTo>
                    <a:pt x="326" y="114"/>
                    <a:pt x="325" y="114"/>
                    <a:pt x="324" y="114"/>
                  </a:cubicBezTo>
                  <a:cubicBezTo>
                    <a:pt x="323" y="113"/>
                    <a:pt x="325" y="112"/>
                    <a:pt x="323" y="112"/>
                  </a:cubicBezTo>
                  <a:cubicBezTo>
                    <a:pt x="324" y="113"/>
                    <a:pt x="324" y="113"/>
                    <a:pt x="324" y="113"/>
                  </a:cubicBezTo>
                  <a:cubicBezTo>
                    <a:pt x="323" y="114"/>
                    <a:pt x="322" y="112"/>
                    <a:pt x="321" y="112"/>
                  </a:cubicBezTo>
                  <a:cubicBezTo>
                    <a:pt x="319" y="112"/>
                    <a:pt x="317" y="111"/>
                    <a:pt x="315" y="111"/>
                  </a:cubicBezTo>
                  <a:cubicBezTo>
                    <a:pt x="325" y="110"/>
                    <a:pt x="335" y="112"/>
                    <a:pt x="345" y="111"/>
                  </a:cubicBezTo>
                  <a:cubicBezTo>
                    <a:pt x="345" y="110"/>
                    <a:pt x="345" y="110"/>
                    <a:pt x="345" y="110"/>
                  </a:cubicBezTo>
                  <a:cubicBezTo>
                    <a:pt x="343" y="111"/>
                    <a:pt x="341" y="108"/>
                    <a:pt x="340" y="110"/>
                  </a:cubicBezTo>
                  <a:cubicBezTo>
                    <a:pt x="330" y="111"/>
                    <a:pt x="320" y="107"/>
                    <a:pt x="310" y="106"/>
                  </a:cubicBezTo>
                  <a:cubicBezTo>
                    <a:pt x="310" y="106"/>
                    <a:pt x="310" y="106"/>
                    <a:pt x="310" y="106"/>
                  </a:cubicBezTo>
                  <a:cubicBezTo>
                    <a:pt x="316" y="104"/>
                    <a:pt x="320" y="107"/>
                    <a:pt x="326" y="107"/>
                  </a:cubicBezTo>
                  <a:cubicBezTo>
                    <a:pt x="330" y="105"/>
                    <a:pt x="333" y="106"/>
                    <a:pt x="337" y="106"/>
                  </a:cubicBezTo>
                  <a:cubicBezTo>
                    <a:pt x="356" y="108"/>
                    <a:pt x="378" y="109"/>
                    <a:pt x="397" y="112"/>
                  </a:cubicBezTo>
                  <a:cubicBezTo>
                    <a:pt x="400" y="112"/>
                    <a:pt x="404" y="112"/>
                    <a:pt x="407" y="112"/>
                  </a:cubicBezTo>
                  <a:cubicBezTo>
                    <a:pt x="403" y="109"/>
                    <a:pt x="396" y="110"/>
                    <a:pt x="391" y="109"/>
                  </a:cubicBezTo>
                  <a:cubicBezTo>
                    <a:pt x="369" y="106"/>
                    <a:pt x="344" y="106"/>
                    <a:pt x="321" y="103"/>
                  </a:cubicBezTo>
                  <a:cubicBezTo>
                    <a:pt x="322" y="100"/>
                    <a:pt x="324" y="103"/>
                    <a:pt x="326" y="103"/>
                  </a:cubicBezTo>
                  <a:cubicBezTo>
                    <a:pt x="331" y="102"/>
                    <a:pt x="339" y="104"/>
                    <a:pt x="346" y="103"/>
                  </a:cubicBezTo>
                  <a:cubicBezTo>
                    <a:pt x="346" y="105"/>
                    <a:pt x="347" y="104"/>
                    <a:pt x="348" y="103"/>
                  </a:cubicBezTo>
                  <a:cubicBezTo>
                    <a:pt x="352" y="106"/>
                    <a:pt x="359" y="103"/>
                    <a:pt x="362" y="104"/>
                  </a:cubicBezTo>
                  <a:cubicBezTo>
                    <a:pt x="360" y="103"/>
                    <a:pt x="360" y="103"/>
                    <a:pt x="360" y="103"/>
                  </a:cubicBezTo>
                  <a:cubicBezTo>
                    <a:pt x="364" y="102"/>
                    <a:pt x="364" y="102"/>
                    <a:pt x="364" y="102"/>
                  </a:cubicBezTo>
                  <a:cubicBezTo>
                    <a:pt x="363" y="102"/>
                    <a:pt x="362" y="101"/>
                    <a:pt x="361" y="101"/>
                  </a:cubicBezTo>
                  <a:cubicBezTo>
                    <a:pt x="361" y="102"/>
                    <a:pt x="360" y="103"/>
                    <a:pt x="360" y="103"/>
                  </a:cubicBezTo>
                  <a:cubicBezTo>
                    <a:pt x="359" y="103"/>
                    <a:pt x="358" y="103"/>
                    <a:pt x="358" y="102"/>
                  </a:cubicBezTo>
                  <a:cubicBezTo>
                    <a:pt x="359" y="102"/>
                    <a:pt x="358" y="101"/>
                    <a:pt x="359" y="101"/>
                  </a:cubicBezTo>
                  <a:cubicBezTo>
                    <a:pt x="355" y="100"/>
                    <a:pt x="355" y="100"/>
                    <a:pt x="355" y="100"/>
                  </a:cubicBezTo>
                  <a:cubicBezTo>
                    <a:pt x="356" y="100"/>
                    <a:pt x="356" y="100"/>
                    <a:pt x="356" y="101"/>
                  </a:cubicBezTo>
                  <a:cubicBezTo>
                    <a:pt x="356" y="102"/>
                    <a:pt x="356" y="102"/>
                    <a:pt x="356" y="102"/>
                  </a:cubicBezTo>
                  <a:cubicBezTo>
                    <a:pt x="352" y="101"/>
                    <a:pt x="346" y="104"/>
                    <a:pt x="343" y="100"/>
                  </a:cubicBezTo>
                  <a:cubicBezTo>
                    <a:pt x="336" y="99"/>
                    <a:pt x="328" y="100"/>
                    <a:pt x="321" y="97"/>
                  </a:cubicBezTo>
                  <a:cubicBezTo>
                    <a:pt x="321" y="95"/>
                    <a:pt x="323" y="95"/>
                    <a:pt x="324" y="95"/>
                  </a:cubicBezTo>
                  <a:cubicBezTo>
                    <a:pt x="326" y="95"/>
                    <a:pt x="327" y="94"/>
                    <a:pt x="329" y="94"/>
                  </a:cubicBezTo>
                  <a:cubicBezTo>
                    <a:pt x="319" y="92"/>
                    <a:pt x="308" y="93"/>
                    <a:pt x="298" y="90"/>
                  </a:cubicBezTo>
                  <a:cubicBezTo>
                    <a:pt x="317" y="91"/>
                    <a:pt x="335" y="90"/>
                    <a:pt x="354" y="91"/>
                  </a:cubicBezTo>
                  <a:cubicBezTo>
                    <a:pt x="355" y="90"/>
                    <a:pt x="355" y="90"/>
                    <a:pt x="355" y="90"/>
                  </a:cubicBezTo>
                  <a:cubicBezTo>
                    <a:pt x="351" y="89"/>
                    <a:pt x="343" y="91"/>
                    <a:pt x="339" y="88"/>
                  </a:cubicBezTo>
                  <a:cubicBezTo>
                    <a:pt x="339" y="87"/>
                    <a:pt x="339" y="87"/>
                    <a:pt x="339" y="87"/>
                  </a:cubicBezTo>
                  <a:cubicBezTo>
                    <a:pt x="354" y="87"/>
                    <a:pt x="354" y="87"/>
                    <a:pt x="354" y="87"/>
                  </a:cubicBezTo>
                  <a:cubicBezTo>
                    <a:pt x="353" y="86"/>
                    <a:pt x="353" y="86"/>
                    <a:pt x="353" y="86"/>
                  </a:cubicBezTo>
                  <a:cubicBezTo>
                    <a:pt x="335" y="84"/>
                    <a:pt x="318" y="83"/>
                    <a:pt x="300" y="81"/>
                  </a:cubicBezTo>
                  <a:cubicBezTo>
                    <a:pt x="320" y="81"/>
                    <a:pt x="340" y="83"/>
                    <a:pt x="358" y="85"/>
                  </a:cubicBezTo>
                  <a:cubicBezTo>
                    <a:pt x="371" y="84"/>
                    <a:pt x="384" y="87"/>
                    <a:pt x="396" y="86"/>
                  </a:cubicBezTo>
                  <a:cubicBezTo>
                    <a:pt x="373" y="85"/>
                    <a:pt x="351" y="81"/>
                    <a:pt x="327" y="80"/>
                  </a:cubicBezTo>
                  <a:cubicBezTo>
                    <a:pt x="327" y="80"/>
                    <a:pt x="326" y="80"/>
                    <a:pt x="326" y="79"/>
                  </a:cubicBezTo>
                  <a:cubicBezTo>
                    <a:pt x="331" y="75"/>
                    <a:pt x="338" y="78"/>
                    <a:pt x="344" y="78"/>
                  </a:cubicBezTo>
                  <a:cubicBezTo>
                    <a:pt x="364" y="81"/>
                    <a:pt x="383" y="81"/>
                    <a:pt x="404" y="84"/>
                  </a:cubicBezTo>
                  <a:cubicBezTo>
                    <a:pt x="404" y="83"/>
                    <a:pt x="404" y="83"/>
                    <a:pt x="404" y="83"/>
                  </a:cubicBezTo>
                  <a:cubicBezTo>
                    <a:pt x="389" y="79"/>
                    <a:pt x="389" y="79"/>
                    <a:pt x="389" y="79"/>
                  </a:cubicBezTo>
                  <a:cubicBezTo>
                    <a:pt x="396" y="79"/>
                    <a:pt x="396" y="79"/>
                    <a:pt x="396" y="79"/>
                  </a:cubicBezTo>
                  <a:cubicBezTo>
                    <a:pt x="395" y="79"/>
                    <a:pt x="395" y="78"/>
                    <a:pt x="394" y="78"/>
                  </a:cubicBezTo>
                  <a:cubicBezTo>
                    <a:pt x="396" y="77"/>
                    <a:pt x="396" y="77"/>
                    <a:pt x="396" y="77"/>
                  </a:cubicBezTo>
                  <a:cubicBezTo>
                    <a:pt x="377" y="74"/>
                    <a:pt x="358" y="74"/>
                    <a:pt x="340" y="72"/>
                  </a:cubicBezTo>
                  <a:cubicBezTo>
                    <a:pt x="348" y="71"/>
                    <a:pt x="357" y="73"/>
                    <a:pt x="365" y="72"/>
                  </a:cubicBezTo>
                  <a:cubicBezTo>
                    <a:pt x="364" y="72"/>
                    <a:pt x="364" y="72"/>
                    <a:pt x="364" y="72"/>
                  </a:cubicBezTo>
                  <a:cubicBezTo>
                    <a:pt x="364" y="70"/>
                    <a:pt x="364" y="70"/>
                    <a:pt x="364" y="70"/>
                  </a:cubicBezTo>
                  <a:cubicBezTo>
                    <a:pt x="346" y="67"/>
                    <a:pt x="328" y="68"/>
                    <a:pt x="310" y="64"/>
                  </a:cubicBezTo>
                  <a:cubicBezTo>
                    <a:pt x="310" y="64"/>
                    <a:pt x="310" y="64"/>
                    <a:pt x="310" y="64"/>
                  </a:cubicBezTo>
                  <a:cubicBezTo>
                    <a:pt x="327" y="63"/>
                    <a:pt x="346" y="63"/>
                    <a:pt x="362" y="65"/>
                  </a:cubicBezTo>
                  <a:cubicBezTo>
                    <a:pt x="362" y="65"/>
                    <a:pt x="362" y="63"/>
                    <a:pt x="363" y="62"/>
                  </a:cubicBezTo>
                  <a:cubicBezTo>
                    <a:pt x="364" y="63"/>
                    <a:pt x="365" y="63"/>
                    <a:pt x="366" y="63"/>
                  </a:cubicBezTo>
                  <a:cubicBezTo>
                    <a:pt x="366" y="61"/>
                    <a:pt x="364" y="62"/>
                    <a:pt x="363" y="61"/>
                  </a:cubicBezTo>
                  <a:cubicBezTo>
                    <a:pt x="362" y="63"/>
                    <a:pt x="362" y="63"/>
                    <a:pt x="362" y="63"/>
                  </a:cubicBezTo>
                  <a:cubicBezTo>
                    <a:pt x="347" y="60"/>
                    <a:pt x="331" y="61"/>
                    <a:pt x="316" y="58"/>
                  </a:cubicBezTo>
                  <a:cubicBezTo>
                    <a:pt x="315" y="58"/>
                    <a:pt x="314" y="57"/>
                    <a:pt x="314" y="56"/>
                  </a:cubicBezTo>
                  <a:cubicBezTo>
                    <a:pt x="316" y="55"/>
                    <a:pt x="316" y="55"/>
                    <a:pt x="316" y="55"/>
                  </a:cubicBezTo>
                  <a:cubicBezTo>
                    <a:pt x="336" y="55"/>
                    <a:pt x="357" y="58"/>
                    <a:pt x="377" y="58"/>
                  </a:cubicBezTo>
                  <a:cubicBezTo>
                    <a:pt x="376" y="56"/>
                    <a:pt x="372" y="59"/>
                    <a:pt x="372" y="55"/>
                  </a:cubicBezTo>
                  <a:cubicBezTo>
                    <a:pt x="374" y="54"/>
                    <a:pt x="377" y="55"/>
                    <a:pt x="379" y="54"/>
                  </a:cubicBezTo>
                  <a:cubicBezTo>
                    <a:pt x="369" y="52"/>
                    <a:pt x="357" y="52"/>
                    <a:pt x="347" y="50"/>
                  </a:cubicBezTo>
                  <a:cubicBezTo>
                    <a:pt x="346" y="49"/>
                    <a:pt x="346" y="49"/>
                    <a:pt x="346" y="49"/>
                  </a:cubicBezTo>
                  <a:cubicBezTo>
                    <a:pt x="347" y="48"/>
                    <a:pt x="347" y="48"/>
                    <a:pt x="347" y="47"/>
                  </a:cubicBezTo>
                  <a:cubicBezTo>
                    <a:pt x="347" y="47"/>
                    <a:pt x="347" y="47"/>
                    <a:pt x="347" y="47"/>
                  </a:cubicBezTo>
                  <a:cubicBezTo>
                    <a:pt x="347" y="48"/>
                    <a:pt x="347" y="48"/>
                    <a:pt x="347" y="48"/>
                  </a:cubicBezTo>
                  <a:cubicBezTo>
                    <a:pt x="342" y="50"/>
                    <a:pt x="339" y="45"/>
                    <a:pt x="334" y="44"/>
                  </a:cubicBezTo>
                  <a:cubicBezTo>
                    <a:pt x="325" y="45"/>
                    <a:pt x="317" y="41"/>
                    <a:pt x="307" y="41"/>
                  </a:cubicBezTo>
                  <a:cubicBezTo>
                    <a:pt x="306" y="40"/>
                    <a:pt x="307" y="39"/>
                    <a:pt x="307" y="38"/>
                  </a:cubicBezTo>
                  <a:cubicBezTo>
                    <a:pt x="308" y="36"/>
                    <a:pt x="310" y="36"/>
                    <a:pt x="311" y="36"/>
                  </a:cubicBezTo>
                  <a:cubicBezTo>
                    <a:pt x="307" y="35"/>
                    <a:pt x="303" y="36"/>
                    <a:pt x="300" y="33"/>
                  </a:cubicBezTo>
                  <a:cubicBezTo>
                    <a:pt x="316" y="33"/>
                    <a:pt x="316" y="33"/>
                    <a:pt x="316" y="33"/>
                  </a:cubicBezTo>
                  <a:cubicBezTo>
                    <a:pt x="380" y="39"/>
                    <a:pt x="380" y="39"/>
                    <a:pt x="380" y="39"/>
                  </a:cubicBezTo>
                  <a:cubicBezTo>
                    <a:pt x="392" y="42"/>
                    <a:pt x="405" y="43"/>
                    <a:pt x="417" y="46"/>
                  </a:cubicBezTo>
                  <a:cubicBezTo>
                    <a:pt x="419" y="46"/>
                    <a:pt x="421" y="45"/>
                    <a:pt x="423" y="45"/>
                  </a:cubicBezTo>
                  <a:cubicBezTo>
                    <a:pt x="419" y="41"/>
                    <a:pt x="414" y="40"/>
                    <a:pt x="410" y="38"/>
                  </a:cubicBezTo>
                  <a:cubicBezTo>
                    <a:pt x="410" y="36"/>
                    <a:pt x="412" y="39"/>
                    <a:pt x="413" y="38"/>
                  </a:cubicBezTo>
                  <a:cubicBezTo>
                    <a:pt x="406" y="34"/>
                    <a:pt x="396" y="35"/>
                    <a:pt x="388" y="33"/>
                  </a:cubicBezTo>
                  <a:cubicBezTo>
                    <a:pt x="388" y="32"/>
                    <a:pt x="388" y="32"/>
                    <a:pt x="388" y="32"/>
                  </a:cubicBezTo>
                  <a:cubicBezTo>
                    <a:pt x="383" y="32"/>
                    <a:pt x="383" y="32"/>
                    <a:pt x="383" y="32"/>
                  </a:cubicBezTo>
                  <a:cubicBezTo>
                    <a:pt x="384" y="33"/>
                    <a:pt x="384" y="33"/>
                    <a:pt x="384" y="34"/>
                  </a:cubicBezTo>
                  <a:cubicBezTo>
                    <a:pt x="385" y="33"/>
                    <a:pt x="385" y="33"/>
                    <a:pt x="385" y="33"/>
                  </a:cubicBezTo>
                  <a:cubicBezTo>
                    <a:pt x="388" y="36"/>
                    <a:pt x="394" y="36"/>
                    <a:pt x="398" y="36"/>
                  </a:cubicBezTo>
                  <a:cubicBezTo>
                    <a:pt x="398" y="37"/>
                    <a:pt x="399" y="38"/>
                    <a:pt x="400" y="38"/>
                  </a:cubicBezTo>
                  <a:cubicBezTo>
                    <a:pt x="400" y="38"/>
                    <a:pt x="400" y="39"/>
                    <a:pt x="401" y="39"/>
                  </a:cubicBezTo>
                  <a:cubicBezTo>
                    <a:pt x="392" y="38"/>
                    <a:pt x="382" y="37"/>
                    <a:pt x="372" y="36"/>
                  </a:cubicBezTo>
                  <a:cubicBezTo>
                    <a:pt x="338" y="32"/>
                    <a:pt x="307" y="30"/>
                    <a:pt x="272" y="28"/>
                  </a:cubicBezTo>
                  <a:cubicBezTo>
                    <a:pt x="270" y="27"/>
                    <a:pt x="267" y="28"/>
                    <a:pt x="265" y="26"/>
                  </a:cubicBezTo>
                  <a:cubicBezTo>
                    <a:pt x="269" y="24"/>
                    <a:pt x="273" y="26"/>
                    <a:pt x="277" y="26"/>
                  </a:cubicBezTo>
                  <a:cubicBezTo>
                    <a:pt x="309" y="29"/>
                    <a:pt x="341" y="29"/>
                    <a:pt x="373" y="31"/>
                  </a:cubicBezTo>
                  <a:cubicBezTo>
                    <a:pt x="368" y="30"/>
                    <a:pt x="362" y="31"/>
                    <a:pt x="357" y="29"/>
                  </a:cubicBezTo>
                  <a:cubicBezTo>
                    <a:pt x="336" y="25"/>
                    <a:pt x="314" y="24"/>
                    <a:pt x="293" y="22"/>
                  </a:cubicBezTo>
                  <a:cubicBezTo>
                    <a:pt x="277" y="22"/>
                    <a:pt x="262" y="19"/>
                    <a:pt x="247" y="20"/>
                  </a:cubicBezTo>
                  <a:cubicBezTo>
                    <a:pt x="244" y="20"/>
                    <a:pt x="241" y="19"/>
                    <a:pt x="239" y="17"/>
                  </a:cubicBezTo>
                  <a:cubicBezTo>
                    <a:pt x="251" y="16"/>
                    <a:pt x="262" y="18"/>
                    <a:pt x="273" y="17"/>
                  </a:cubicBezTo>
                  <a:cubicBezTo>
                    <a:pt x="269" y="17"/>
                    <a:pt x="263" y="17"/>
                    <a:pt x="259" y="15"/>
                  </a:cubicBezTo>
                  <a:cubicBezTo>
                    <a:pt x="260" y="14"/>
                    <a:pt x="262" y="15"/>
                    <a:pt x="264" y="15"/>
                  </a:cubicBezTo>
                  <a:cubicBezTo>
                    <a:pt x="263" y="13"/>
                    <a:pt x="264" y="13"/>
                    <a:pt x="263" y="12"/>
                  </a:cubicBezTo>
                  <a:cubicBezTo>
                    <a:pt x="261" y="12"/>
                    <a:pt x="259" y="11"/>
                    <a:pt x="258" y="11"/>
                  </a:cubicBezTo>
                  <a:cubicBezTo>
                    <a:pt x="259" y="9"/>
                    <a:pt x="259" y="9"/>
                    <a:pt x="259" y="9"/>
                  </a:cubicBezTo>
                  <a:cubicBezTo>
                    <a:pt x="267" y="9"/>
                    <a:pt x="277" y="11"/>
                    <a:pt x="284" y="9"/>
                  </a:cubicBezTo>
                  <a:cubicBezTo>
                    <a:pt x="287" y="12"/>
                    <a:pt x="290" y="9"/>
                    <a:pt x="293" y="10"/>
                  </a:cubicBezTo>
                  <a:cubicBezTo>
                    <a:pt x="289" y="9"/>
                    <a:pt x="282" y="8"/>
                    <a:pt x="279" y="7"/>
                  </a:cubicBezTo>
                  <a:cubicBezTo>
                    <a:pt x="281" y="9"/>
                    <a:pt x="281" y="9"/>
                    <a:pt x="281" y="9"/>
                  </a:cubicBezTo>
                  <a:cubicBezTo>
                    <a:pt x="275" y="9"/>
                    <a:pt x="269" y="6"/>
                    <a:pt x="263" y="7"/>
                  </a:cubicBezTo>
                  <a:cubicBezTo>
                    <a:pt x="256" y="6"/>
                    <a:pt x="249" y="6"/>
                    <a:pt x="242" y="6"/>
                  </a:cubicBezTo>
                  <a:cubicBezTo>
                    <a:pt x="244" y="5"/>
                    <a:pt x="244" y="5"/>
                    <a:pt x="244" y="5"/>
                  </a:cubicBezTo>
                  <a:cubicBezTo>
                    <a:pt x="231" y="2"/>
                    <a:pt x="214" y="3"/>
                    <a:pt x="202" y="4"/>
                  </a:cubicBezTo>
                  <a:cubicBezTo>
                    <a:pt x="210" y="4"/>
                    <a:pt x="219" y="3"/>
                    <a:pt x="228" y="5"/>
                  </a:cubicBezTo>
                  <a:cubicBezTo>
                    <a:pt x="197" y="5"/>
                    <a:pt x="197" y="5"/>
                    <a:pt x="197" y="5"/>
                  </a:cubicBezTo>
                  <a:cubicBezTo>
                    <a:pt x="197" y="4"/>
                    <a:pt x="197" y="4"/>
                    <a:pt x="197" y="4"/>
                  </a:cubicBezTo>
                  <a:cubicBezTo>
                    <a:pt x="146" y="4"/>
                    <a:pt x="146" y="4"/>
                    <a:pt x="146" y="4"/>
                  </a:cubicBezTo>
                  <a:cubicBezTo>
                    <a:pt x="140" y="0"/>
                    <a:pt x="135" y="4"/>
                    <a:pt x="129" y="3"/>
                  </a:cubicBezTo>
                  <a:cubicBezTo>
                    <a:pt x="128" y="4"/>
                    <a:pt x="128" y="4"/>
                    <a:pt x="128" y="4"/>
                  </a:cubicBezTo>
                  <a:cubicBezTo>
                    <a:pt x="114" y="2"/>
                    <a:pt x="99" y="5"/>
                    <a:pt x="85" y="6"/>
                  </a:cubicBezTo>
                  <a:cubicBezTo>
                    <a:pt x="76" y="10"/>
                    <a:pt x="67" y="2"/>
                    <a:pt x="59" y="9"/>
                  </a:cubicBezTo>
                  <a:cubicBezTo>
                    <a:pt x="51" y="11"/>
                    <a:pt x="43" y="15"/>
                    <a:pt x="35" y="18"/>
                  </a:cubicBezTo>
                  <a:cubicBezTo>
                    <a:pt x="32" y="20"/>
                    <a:pt x="31" y="24"/>
                    <a:pt x="28" y="24"/>
                  </a:cubicBezTo>
                  <a:cubicBezTo>
                    <a:pt x="24" y="20"/>
                    <a:pt x="19" y="26"/>
                    <a:pt x="15" y="29"/>
                  </a:cubicBezTo>
                  <a:cubicBezTo>
                    <a:pt x="18" y="31"/>
                    <a:pt x="21" y="25"/>
                    <a:pt x="24" y="26"/>
                  </a:cubicBezTo>
                  <a:cubicBezTo>
                    <a:pt x="21" y="27"/>
                    <a:pt x="25" y="29"/>
                    <a:pt x="22" y="30"/>
                  </a:cubicBezTo>
                  <a:cubicBezTo>
                    <a:pt x="14" y="29"/>
                    <a:pt x="6" y="31"/>
                    <a:pt x="0" y="37"/>
                  </a:cubicBezTo>
                  <a:cubicBezTo>
                    <a:pt x="1" y="38"/>
                    <a:pt x="1" y="42"/>
                    <a:pt x="3" y="40"/>
                  </a:cubicBezTo>
                  <a:cubicBezTo>
                    <a:pt x="4" y="40"/>
                    <a:pt x="4" y="37"/>
                    <a:pt x="6" y="39"/>
                  </a:cubicBezTo>
                  <a:cubicBezTo>
                    <a:pt x="6" y="40"/>
                    <a:pt x="9" y="40"/>
                    <a:pt x="8" y="42"/>
                  </a:cubicBezTo>
                  <a:cubicBezTo>
                    <a:pt x="6" y="45"/>
                    <a:pt x="4" y="43"/>
                    <a:pt x="3" y="46"/>
                  </a:cubicBezTo>
                  <a:cubicBezTo>
                    <a:pt x="5" y="50"/>
                    <a:pt x="8" y="42"/>
                    <a:pt x="12" y="46"/>
                  </a:cubicBezTo>
                  <a:cubicBezTo>
                    <a:pt x="9" y="48"/>
                    <a:pt x="9" y="48"/>
                    <a:pt x="9" y="48"/>
                  </a:cubicBezTo>
                  <a:cubicBezTo>
                    <a:pt x="8" y="50"/>
                    <a:pt x="10" y="50"/>
                    <a:pt x="10" y="51"/>
                  </a:cubicBezTo>
                  <a:cubicBezTo>
                    <a:pt x="9" y="52"/>
                    <a:pt x="9" y="52"/>
                    <a:pt x="9" y="53"/>
                  </a:cubicBezTo>
                  <a:cubicBezTo>
                    <a:pt x="10" y="54"/>
                    <a:pt x="8" y="56"/>
                    <a:pt x="10" y="58"/>
                  </a:cubicBezTo>
                  <a:cubicBezTo>
                    <a:pt x="10" y="59"/>
                    <a:pt x="10" y="61"/>
                    <a:pt x="9" y="61"/>
                  </a:cubicBezTo>
                  <a:lnTo>
                    <a:pt x="8" y="60"/>
                  </a:lnTo>
                  <a:close/>
                  <a:moveTo>
                    <a:pt x="401" y="39"/>
                  </a:moveTo>
                  <a:cubicBezTo>
                    <a:pt x="402" y="38"/>
                    <a:pt x="402" y="38"/>
                    <a:pt x="402" y="38"/>
                  </a:cubicBezTo>
                  <a:cubicBezTo>
                    <a:pt x="404" y="40"/>
                    <a:pt x="404" y="40"/>
                    <a:pt x="404" y="40"/>
                  </a:cubicBezTo>
                  <a:lnTo>
                    <a:pt x="401" y="39"/>
                  </a:lnTo>
                  <a:close/>
                  <a:moveTo>
                    <a:pt x="362" y="77"/>
                  </a:moveTo>
                  <a:cubicBezTo>
                    <a:pt x="364" y="77"/>
                    <a:pt x="367" y="77"/>
                    <a:pt x="368" y="77"/>
                  </a:cubicBezTo>
                  <a:cubicBezTo>
                    <a:pt x="366" y="77"/>
                    <a:pt x="364" y="78"/>
                    <a:pt x="362" y="77"/>
                  </a:cubicBezTo>
                  <a:close/>
                  <a:moveTo>
                    <a:pt x="306" y="63"/>
                  </a:moveTo>
                  <a:cubicBezTo>
                    <a:pt x="306" y="63"/>
                    <a:pt x="307" y="63"/>
                    <a:pt x="308" y="64"/>
                  </a:cubicBezTo>
                  <a:cubicBezTo>
                    <a:pt x="307" y="64"/>
                    <a:pt x="306" y="64"/>
                    <a:pt x="306" y="63"/>
                  </a:cubicBezTo>
                  <a:close/>
                  <a:moveTo>
                    <a:pt x="283" y="61"/>
                  </a:moveTo>
                  <a:cubicBezTo>
                    <a:pt x="291" y="61"/>
                    <a:pt x="298" y="62"/>
                    <a:pt x="304" y="64"/>
                  </a:cubicBezTo>
                  <a:cubicBezTo>
                    <a:pt x="298" y="62"/>
                    <a:pt x="290" y="63"/>
                    <a:pt x="283" y="61"/>
                  </a:cubicBezTo>
                  <a:close/>
                  <a:moveTo>
                    <a:pt x="229" y="5"/>
                  </a:moveTo>
                  <a:cubicBezTo>
                    <a:pt x="237" y="5"/>
                    <a:pt x="237" y="5"/>
                    <a:pt x="237" y="5"/>
                  </a:cubicBezTo>
                  <a:cubicBezTo>
                    <a:pt x="238" y="6"/>
                    <a:pt x="238" y="6"/>
                    <a:pt x="238" y="6"/>
                  </a:cubicBezTo>
                  <a:lnTo>
                    <a:pt x="229" y="5"/>
                  </a:lnTo>
                  <a:close/>
                  <a:moveTo>
                    <a:pt x="10" y="72"/>
                  </a:moveTo>
                  <a:cubicBezTo>
                    <a:pt x="9" y="72"/>
                    <a:pt x="8" y="72"/>
                    <a:pt x="7" y="72"/>
                  </a:cubicBezTo>
                  <a:cubicBezTo>
                    <a:pt x="9" y="70"/>
                    <a:pt x="9" y="70"/>
                    <a:pt x="9" y="70"/>
                  </a:cubicBezTo>
                  <a:lnTo>
                    <a:pt x="10" y="7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609"/>
            <p:cNvSpPr/>
            <p:nvPr/>
          </p:nvSpPr>
          <p:spPr bwMode="auto">
            <a:xfrm>
              <a:off x="3481388" y="7948613"/>
              <a:ext cx="6350"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0" y="0"/>
                    <a:pt x="0" y="0"/>
                    <a:pt x="0" y="0"/>
                  </a:cubicBezTo>
                  <a:cubicBezTo>
                    <a:pt x="1" y="0"/>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610"/>
            <p:cNvSpPr/>
            <p:nvPr/>
          </p:nvSpPr>
          <p:spPr bwMode="auto">
            <a:xfrm>
              <a:off x="3421063" y="809942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611"/>
            <p:cNvSpPr/>
            <p:nvPr/>
          </p:nvSpPr>
          <p:spPr bwMode="auto">
            <a:xfrm>
              <a:off x="3267075" y="7870825"/>
              <a:ext cx="11113" cy="3175"/>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1"/>
                    <a:pt x="2" y="0"/>
                    <a:pt x="3" y="1"/>
                  </a:cubicBezTo>
                  <a:cubicBezTo>
                    <a:pt x="2" y="1"/>
                    <a:pt x="1"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612"/>
            <p:cNvSpPr/>
            <p:nvPr/>
          </p:nvSpPr>
          <p:spPr bwMode="auto">
            <a:xfrm>
              <a:off x="3162300" y="7878763"/>
              <a:ext cx="58738" cy="6350"/>
            </a:xfrm>
            <a:custGeom>
              <a:avLst/>
              <a:gdLst>
                <a:gd name="T0" fmla="*/ 0 w 16"/>
                <a:gd name="T1" fmla="*/ 0 h 2"/>
                <a:gd name="T2" fmla="*/ 13 w 16"/>
                <a:gd name="T3" fmla="*/ 0 h 2"/>
                <a:gd name="T4" fmla="*/ 16 w 16"/>
                <a:gd name="T5" fmla="*/ 1 h 2"/>
                <a:gd name="T6" fmla="*/ 0 w 16"/>
                <a:gd name="T7" fmla="*/ 0 h 2"/>
              </a:gdLst>
              <a:ahLst/>
              <a:cxnLst>
                <a:cxn ang="0">
                  <a:pos x="T0" y="T1"/>
                </a:cxn>
                <a:cxn ang="0">
                  <a:pos x="T2" y="T3"/>
                </a:cxn>
                <a:cxn ang="0">
                  <a:pos x="T4" y="T5"/>
                </a:cxn>
                <a:cxn ang="0">
                  <a:pos x="T6" y="T7"/>
                </a:cxn>
              </a:cxnLst>
              <a:rect l="0" t="0" r="r" b="b"/>
              <a:pathLst>
                <a:path w="16" h="2">
                  <a:moveTo>
                    <a:pt x="0" y="0"/>
                  </a:moveTo>
                  <a:cubicBezTo>
                    <a:pt x="4" y="0"/>
                    <a:pt x="9" y="0"/>
                    <a:pt x="13" y="0"/>
                  </a:cubicBezTo>
                  <a:cubicBezTo>
                    <a:pt x="16" y="1"/>
                    <a:pt x="16" y="1"/>
                    <a:pt x="16" y="1"/>
                  </a:cubicBezTo>
                  <a:cubicBezTo>
                    <a:pt x="10" y="1"/>
                    <a:pt x="4" y="2"/>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613"/>
            <p:cNvSpPr/>
            <p:nvPr/>
          </p:nvSpPr>
          <p:spPr bwMode="auto">
            <a:xfrm>
              <a:off x="3052763" y="7878763"/>
              <a:ext cx="7938" cy="3175"/>
            </a:xfrm>
            <a:custGeom>
              <a:avLst/>
              <a:gdLst>
                <a:gd name="T0" fmla="*/ 0 w 2"/>
                <a:gd name="T1" fmla="*/ 0 h 1"/>
                <a:gd name="T2" fmla="*/ 2 w 2"/>
                <a:gd name="T3" fmla="*/ 1 h 1"/>
                <a:gd name="T4" fmla="*/ 1 w 2"/>
                <a:gd name="T5" fmla="*/ 1 h 1"/>
                <a:gd name="T6" fmla="*/ 0 w 2"/>
                <a:gd name="T7" fmla="*/ 0 h 1"/>
              </a:gdLst>
              <a:ahLst/>
              <a:cxnLst>
                <a:cxn ang="0">
                  <a:pos x="T0" y="T1"/>
                </a:cxn>
                <a:cxn ang="0">
                  <a:pos x="T2" y="T3"/>
                </a:cxn>
                <a:cxn ang="0">
                  <a:pos x="T4" y="T5"/>
                </a:cxn>
                <a:cxn ang="0">
                  <a:pos x="T6" y="T7"/>
                </a:cxn>
              </a:cxnLst>
              <a:rect l="0" t="0" r="r" b="b"/>
              <a:pathLst>
                <a:path w="2" h="1">
                  <a:moveTo>
                    <a:pt x="0" y="0"/>
                  </a:moveTo>
                  <a:cubicBezTo>
                    <a:pt x="1" y="0"/>
                    <a:pt x="1" y="0"/>
                    <a:pt x="2" y="1"/>
                  </a:cubicBezTo>
                  <a:cubicBezTo>
                    <a:pt x="1" y="1"/>
                    <a:pt x="1" y="1"/>
                    <a:pt x="1" y="1"/>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614"/>
            <p:cNvSpPr/>
            <p:nvPr/>
          </p:nvSpPr>
          <p:spPr bwMode="auto">
            <a:xfrm>
              <a:off x="3044825" y="7881938"/>
              <a:ext cx="30163" cy="7938"/>
            </a:xfrm>
            <a:custGeom>
              <a:avLst/>
              <a:gdLst>
                <a:gd name="T0" fmla="*/ 8 w 8"/>
                <a:gd name="T1" fmla="*/ 1 h 2"/>
                <a:gd name="T2" fmla="*/ 0 w 8"/>
                <a:gd name="T3" fmla="*/ 1 h 2"/>
                <a:gd name="T4" fmla="*/ 8 w 8"/>
                <a:gd name="T5" fmla="*/ 1 h 2"/>
              </a:gdLst>
              <a:ahLst/>
              <a:cxnLst>
                <a:cxn ang="0">
                  <a:pos x="T0" y="T1"/>
                </a:cxn>
                <a:cxn ang="0">
                  <a:pos x="T2" y="T3"/>
                </a:cxn>
                <a:cxn ang="0">
                  <a:pos x="T4" y="T5"/>
                </a:cxn>
              </a:cxnLst>
              <a:rect l="0" t="0" r="r" b="b"/>
              <a:pathLst>
                <a:path w="8" h="2">
                  <a:moveTo>
                    <a:pt x="8" y="1"/>
                  </a:moveTo>
                  <a:cubicBezTo>
                    <a:pt x="5" y="1"/>
                    <a:pt x="2" y="2"/>
                    <a:pt x="0" y="1"/>
                  </a:cubicBezTo>
                  <a:cubicBezTo>
                    <a:pt x="2" y="1"/>
                    <a:pt x="6" y="0"/>
                    <a:pt x="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615"/>
            <p:cNvSpPr/>
            <p:nvPr/>
          </p:nvSpPr>
          <p:spPr bwMode="auto">
            <a:xfrm>
              <a:off x="3484563" y="7942263"/>
              <a:ext cx="11113" cy="3175"/>
            </a:xfrm>
            <a:custGeom>
              <a:avLst/>
              <a:gdLst>
                <a:gd name="T0" fmla="*/ 0 w 3"/>
                <a:gd name="T1" fmla="*/ 0 h 1"/>
                <a:gd name="T2" fmla="*/ 3 w 3"/>
                <a:gd name="T3" fmla="*/ 0 h 1"/>
                <a:gd name="T4" fmla="*/ 3 w 3"/>
                <a:gd name="T5" fmla="*/ 1 h 1"/>
                <a:gd name="T6" fmla="*/ 0 w 3"/>
                <a:gd name="T7" fmla="*/ 0 h 1"/>
              </a:gdLst>
              <a:ahLst/>
              <a:cxnLst>
                <a:cxn ang="0">
                  <a:pos x="T0" y="T1"/>
                </a:cxn>
                <a:cxn ang="0">
                  <a:pos x="T2" y="T3"/>
                </a:cxn>
                <a:cxn ang="0">
                  <a:pos x="T4" y="T5"/>
                </a:cxn>
                <a:cxn ang="0">
                  <a:pos x="T6" y="T7"/>
                </a:cxn>
              </a:cxnLst>
              <a:rect l="0" t="0" r="r" b="b"/>
              <a:pathLst>
                <a:path w="3" h="1">
                  <a:moveTo>
                    <a:pt x="0" y="0"/>
                  </a:moveTo>
                  <a:cubicBezTo>
                    <a:pt x="3" y="0"/>
                    <a:pt x="3" y="0"/>
                    <a:pt x="3" y="0"/>
                  </a:cubicBezTo>
                  <a:cubicBezTo>
                    <a:pt x="3" y="1"/>
                    <a:pt x="3" y="1"/>
                    <a:pt x="3" y="1"/>
                  </a:cubicBezTo>
                  <a:cubicBezTo>
                    <a:pt x="2"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616"/>
            <p:cNvSpPr/>
            <p:nvPr/>
          </p:nvSpPr>
          <p:spPr bwMode="auto">
            <a:xfrm>
              <a:off x="2049463" y="7983538"/>
              <a:ext cx="19050" cy="14288"/>
            </a:xfrm>
            <a:custGeom>
              <a:avLst/>
              <a:gdLst>
                <a:gd name="T0" fmla="*/ 5 w 5"/>
                <a:gd name="T1" fmla="*/ 0 h 4"/>
                <a:gd name="T2" fmla="*/ 0 w 5"/>
                <a:gd name="T3" fmla="*/ 4 h 4"/>
                <a:gd name="T4" fmla="*/ 5 w 5"/>
                <a:gd name="T5" fmla="*/ 0 h 4"/>
              </a:gdLst>
              <a:ahLst/>
              <a:cxnLst>
                <a:cxn ang="0">
                  <a:pos x="T0" y="T1"/>
                </a:cxn>
                <a:cxn ang="0">
                  <a:pos x="T2" y="T3"/>
                </a:cxn>
                <a:cxn ang="0">
                  <a:pos x="T4" y="T5"/>
                </a:cxn>
              </a:cxnLst>
              <a:rect l="0" t="0" r="r" b="b"/>
              <a:pathLst>
                <a:path w="5" h="4">
                  <a:moveTo>
                    <a:pt x="5" y="0"/>
                  </a:moveTo>
                  <a:cubicBezTo>
                    <a:pt x="3" y="0"/>
                    <a:pt x="2" y="4"/>
                    <a:pt x="0" y="4"/>
                  </a:cubicBezTo>
                  <a:cubicBezTo>
                    <a:pt x="1" y="2"/>
                    <a:pt x="3"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617"/>
            <p:cNvSpPr/>
            <p:nvPr/>
          </p:nvSpPr>
          <p:spPr bwMode="auto">
            <a:xfrm>
              <a:off x="3457575" y="8002588"/>
              <a:ext cx="153988" cy="28575"/>
            </a:xfrm>
            <a:custGeom>
              <a:avLst/>
              <a:gdLst>
                <a:gd name="T0" fmla="*/ 24 w 41"/>
                <a:gd name="T1" fmla="*/ 6 h 8"/>
                <a:gd name="T2" fmla="*/ 13 w 41"/>
                <a:gd name="T3" fmla="*/ 5 h 8"/>
                <a:gd name="T4" fmla="*/ 13 w 41"/>
                <a:gd name="T5" fmla="*/ 5 h 8"/>
                <a:gd name="T6" fmla="*/ 8 w 41"/>
                <a:gd name="T7" fmla="*/ 5 h 8"/>
                <a:gd name="T8" fmla="*/ 20 w 41"/>
                <a:gd name="T9" fmla="*/ 4 h 8"/>
                <a:gd name="T10" fmla="*/ 0 w 41"/>
                <a:gd name="T11" fmla="*/ 0 h 8"/>
                <a:gd name="T12" fmla="*/ 38 w 41"/>
                <a:gd name="T13" fmla="*/ 5 h 8"/>
                <a:gd name="T14" fmla="*/ 39 w 41"/>
                <a:gd name="T15" fmla="*/ 6 h 8"/>
                <a:gd name="T16" fmla="*/ 41 w 41"/>
                <a:gd name="T17" fmla="*/ 7 h 8"/>
                <a:gd name="T18" fmla="*/ 24 w 41"/>
                <a:gd name="T19"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8">
                  <a:moveTo>
                    <a:pt x="24" y="6"/>
                  </a:moveTo>
                  <a:cubicBezTo>
                    <a:pt x="20" y="7"/>
                    <a:pt x="17" y="4"/>
                    <a:pt x="13" y="5"/>
                  </a:cubicBezTo>
                  <a:cubicBezTo>
                    <a:pt x="13" y="5"/>
                    <a:pt x="13" y="5"/>
                    <a:pt x="13" y="5"/>
                  </a:cubicBezTo>
                  <a:cubicBezTo>
                    <a:pt x="11" y="5"/>
                    <a:pt x="8" y="5"/>
                    <a:pt x="8" y="5"/>
                  </a:cubicBezTo>
                  <a:cubicBezTo>
                    <a:pt x="12" y="3"/>
                    <a:pt x="16" y="4"/>
                    <a:pt x="20" y="4"/>
                  </a:cubicBezTo>
                  <a:cubicBezTo>
                    <a:pt x="14" y="1"/>
                    <a:pt x="6" y="2"/>
                    <a:pt x="0" y="0"/>
                  </a:cubicBezTo>
                  <a:cubicBezTo>
                    <a:pt x="13" y="0"/>
                    <a:pt x="26" y="2"/>
                    <a:pt x="38" y="5"/>
                  </a:cubicBezTo>
                  <a:cubicBezTo>
                    <a:pt x="39" y="6"/>
                    <a:pt x="39" y="6"/>
                    <a:pt x="39" y="6"/>
                  </a:cubicBezTo>
                  <a:cubicBezTo>
                    <a:pt x="40" y="6"/>
                    <a:pt x="40" y="7"/>
                    <a:pt x="41" y="7"/>
                  </a:cubicBezTo>
                  <a:cubicBezTo>
                    <a:pt x="35" y="8"/>
                    <a:pt x="29" y="5"/>
                    <a:pt x="2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618"/>
            <p:cNvSpPr/>
            <p:nvPr/>
          </p:nvSpPr>
          <p:spPr bwMode="auto">
            <a:xfrm>
              <a:off x="3360738" y="8002588"/>
              <a:ext cx="11113" cy="6350"/>
            </a:xfrm>
            <a:custGeom>
              <a:avLst/>
              <a:gdLst>
                <a:gd name="T0" fmla="*/ 0 w 3"/>
                <a:gd name="T1" fmla="*/ 2 h 2"/>
                <a:gd name="T2" fmla="*/ 0 w 3"/>
                <a:gd name="T3" fmla="*/ 1 h 2"/>
                <a:gd name="T4" fmla="*/ 3 w 3"/>
                <a:gd name="T5" fmla="*/ 1 h 2"/>
                <a:gd name="T6" fmla="*/ 0 w 3"/>
                <a:gd name="T7" fmla="*/ 2 h 2"/>
              </a:gdLst>
              <a:ahLst/>
              <a:cxnLst>
                <a:cxn ang="0">
                  <a:pos x="T0" y="T1"/>
                </a:cxn>
                <a:cxn ang="0">
                  <a:pos x="T2" y="T3"/>
                </a:cxn>
                <a:cxn ang="0">
                  <a:pos x="T4" y="T5"/>
                </a:cxn>
                <a:cxn ang="0">
                  <a:pos x="T6" y="T7"/>
                </a:cxn>
              </a:cxnLst>
              <a:rect l="0" t="0" r="r" b="b"/>
              <a:pathLst>
                <a:path w="3" h="2">
                  <a:moveTo>
                    <a:pt x="0" y="2"/>
                  </a:moveTo>
                  <a:cubicBezTo>
                    <a:pt x="0" y="1"/>
                    <a:pt x="0" y="1"/>
                    <a:pt x="0" y="1"/>
                  </a:cubicBezTo>
                  <a:cubicBezTo>
                    <a:pt x="1" y="0"/>
                    <a:pt x="3" y="0"/>
                    <a:pt x="3" y="1"/>
                  </a:cubicBezTo>
                  <a:cubicBezTo>
                    <a:pt x="2" y="2"/>
                    <a:pt x="1" y="0"/>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619"/>
            <p:cNvSpPr/>
            <p:nvPr/>
          </p:nvSpPr>
          <p:spPr bwMode="auto">
            <a:xfrm>
              <a:off x="3382963" y="8002588"/>
              <a:ext cx="90488" cy="14288"/>
            </a:xfrm>
            <a:custGeom>
              <a:avLst/>
              <a:gdLst>
                <a:gd name="T0" fmla="*/ 24 w 24"/>
                <a:gd name="T1" fmla="*/ 4 h 4"/>
                <a:gd name="T2" fmla="*/ 6 w 24"/>
                <a:gd name="T3" fmla="*/ 3 h 4"/>
                <a:gd name="T4" fmla="*/ 0 w 24"/>
                <a:gd name="T5" fmla="*/ 1 h 4"/>
                <a:gd name="T6" fmla="*/ 23 w 24"/>
                <a:gd name="T7" fmla="*/ 3 h 4"/>
                <a:gd name="T8" fmla="*/ 24 w 24"/>
                <a:gd name="T9" fmla="*/ 4 h 4"/>
              </a:gdLst>
              <a:ahLst/>
              <a:cxnLst>
                <a:cxn ang="0">
                  <a:pos x="T0" y="T1"/>
                </a:cxn>
                <a:cxn ang="0">
                  <a:pos x="T2" y="T3"/>
                </a:cxn>
                <a:cxn ang="0">
                  <a:pos x="T4" y="T5"/>
                </a:cxn>
                <a:cxn ang="0">
                  <a:pos x="T6" y="T7"/>
                </a:cxn>
                <a:cxn ang="0">
                  <a:pos x="T8" y="T9"/>
                </a:cxn>
              </a:cxnLst>
              <a:rect l="0" t="0" r="r" b="b"/>
              <a:pathLst>
                <a:path w="24" h="4">
                  <a:moveTo>
                    <a:pt x="24" y="4"/>
                  </a:moveTo>
                  <a:cubicBezTo>
                    <a:pt x="6" y="3"/>
                    <a:pt x="6" y="3"/>
                    <a:pt x="6" y="3"/>
                  </a:cubicBezTo>
                  <a:cubicBezTo>
                    <a:pt x="4" y="0"/>
                    <a:pt x="1" y="4"/>
                    <a:pt x="0" y="1"/>
                  </a:cubicBezTo>
                  <a:cubicBezTo>
                    <a:pt x="8" y="1"/>
                    <a:pt x="15" y="3"/>
                    <a:pt x="23" y="3"/>
                  </a:cubicBezTo>
                  <a:cubicBezTo>
                    <a:pt x="23" y="3"/>
                    <a:pt x="24" y="3"/>
                    <a:pt x="2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620"/>
            <p:cNvSpPr/>
            <p:nvPr/>
          </p:nvSpPr>
          <p:spPr bwMode="auto">
            <a:xfrm>
              <a:off x="2049463" y="8008938"/>
              <a:ext cx="12700" cy="11113"/>
            </a:xfrm>
            <a:custGeom>
              <a:avLst/>
              <a:gdLst>
                <a:gd name="T0" fmla="*/ 0 w 3"/>
                <a:gd name="T1" fmla="*/ 2 h 3"/>
                <a:gd name="T2" fmla="*/ 3 w 3"/>
                <a:gd name="T3" fmla="*/ 0 h 3"/>
                <a:gd name="T4" fmla="*/ 0 w 3"/>
                <a:gd name="T5" fmla="*/ 2 h 3"/>
              </a:gdLst>
              <a:ahLst/>
              <a:cxnLst>
                <a:cxn ang="0">
                  <a:pos x="T0" y="T1"/>
                </a:cxn>
                <a:cxn ang="0">
                  <a:pos x="T2" y="T3"/>
                </a:cxn>
                <a:cxn ang="0">
                  <a:pos x="T4" y="T5"/>
                </a:cxn>
              </a:cxnLst>
              <a:rect l="0" t="0" r="r" b="b"/>
              <a:pathLst>
                <a:path w="3" h="3">
                  <a:moveTo>
                    <a:pt x="0" y="2"/>
                  </a:moveTo>
                  <a:cubicBezTo>
                    <a:pt x="1" y="1"/>
                    <a:pt x="2" y="0"/>
                    <a:pt x="3" y="0"/>
                  </a:cubicBezTo>
                  <a:cubicBezTo>
                    <a:pt x="2" y="1"/>
                    <a:pt x="1" y="3"/>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621"/>
            <p:cNvSpPr/>
            <p:nvPr/>
          </p:nvSpPr>
          <p:spPr bwMode="auto">
            <a:xfrm>
              <a:off x="2054225" y="8035925"/>
              <a:ext cx="7938" cy="3175"/>
            </a:xfrm>
            <a:custGeom>
              <a:avLst/>
              <a:gdLst>
                <a:gd name="T0" fmla="*/ 2 w 2"/>
                <a:gd name="T1" fmla="*/ 1 h 1"/>
                <a:gd name="T2" fmla="*/ 1 w 2"/>
                <a:gd name="T3" fmla="*/ 0 h 1"/>
                <a:gd name="T4" fmla="*/ 2 w 2"/>
                <a:gd name="T5" fmla="*/ 0 h 1"/>
                <a:gd name="T6" fmla="*/ 2 w 2"/>
                <a:gd name="T7" fmla="*/ 1 h 1"/>
              </a:gdLst>
              <a:ahLst/>
              <a:cxnLst>
                <a:cxn ang="0">
                  <a:pos x="T0" y="T1"/>
                </a:cxn>
                <a:cxn ang="0">
                  <a:pos x="T2" y="T3"/>
                </a:cxn>
                <a:cxn ang="0">
                  <a:pos x="T4" y="T5"/>
                </a:cxn>
                <a:cxn ang="0">
                  <a:pos x="T6" y="T7"/>
                </a:cxn>
              </a:cxnLst>
              <a:rect l="0" t="0" r="r" b="b"/>
              <a:pathLst>
                <a:path w="2" h="1">
                  <a:moveTo>
                    <a:pt x="2" y="1"/>
                  </a:moveTo>
                  <a:cubicBezTo>
                    <a:pt x="2" y="1"/>
                    <a:pt x="0" y="1"/>
                    <a:pt x="1" y="0"/>
                  </a:cubicBezTo>
                  <a:cubicBezTo>
                    <a:pt x="2" y="0"/>
                    <a:pt x="2" y="0"/>
                    <a:pt x="2" y="0"/>
                  </a:cubicBezTo>
                  <a:lnTo>
                    <a:pt x="2"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622"/>
            <p:cNvSpPr/>
            <p:nvPr/>
          </p:nvSpPr>
          <p:spPr bwMode="auto">
            <a:xfrm>
              <a:off x="3570288" y="8043863"/>
              <a:ext cx="7938" cy="6350"/>
            </a:xfrm>
            <a:custGeom>
              <a:avLst/>
              <a:gdLst>
                <a:gd name="T0" fmla="*/ 0 w 2"/>
                <a:gd name="T1" fmla="*/ 1 h 2"/>
                <a:gd name="T2" fmla="*/ 2 w 2"/>
                <a:gd name="T3" fmla="*/ 1 h 2"/>
                <a:gd name="T4" fmla="*/ 0 w 2"/>
                <a:gd name="T5" fmla="*/ 1 h 2"/>
              </a:gdLst>
              <a:ahLst/>
              <a:cxnLst>
                <a:cxn ang="0">
                  <a:pos x="T0" y="T1"/>
                </a:cxn>
                <a:cxn ang="0">
                  <a:pos x="T2" y="T3"/>
                </a:cxn>
                <a:cxn ang="0">
                  <a:pos x="T4" y="T5"/>
                </a:cxn>
              </a:cxnLst>
              <a:rect l="0" t="0" r="r" b="b"/>
              <a:pathLst>
                <a:path w="2" h="2">
                  <a:moveTo>
                    <a:pt x="0" y="1"/>
                  </a:moveTo>
                  <a:cubicBezTo>
                    <a:pt x="1" y="1"/>
                    <a:pt x="1" y="0"/>
                    <a:pt x="2" y="1"/>
                  </a:cubicBezTo>
                  <a:cubicBezTo>
                    <a:pt x="1" y="1"/>
                    <a:pt x="0" y="2"/>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623"/>
            <p:cNvSpPr/>
            <p:nvPr/>
          </p:nvSpPr>
          <p:spPr bwMode="auto">
            <a:xfrm>
              <a:off x="3492500" y="8050213"/>
              <a:ext cx="14288" cy="4763"/>
            </a:xfrm>
            <a:custGeom>
              <a:avLst/>
              <a:gdLst>
                <a:gd name="T0" fmla="*/ 0 w 4"/>
                <a:gd name="T1" fmla="*/ 0 h 1"/>
                <a:gd name="T2" fmla="*/ 4 w 4"/>
                <a:gd name="T3" fmla="*/ 1 h 1"/>
                <a:gd name="T4" fmla="*/ 0 w 4"/>
                <a:gd name="T5" fmla="*/ 0 h 1"/>
              </a:gdLst>
              <a:ahLst/>
              <a:cxnLst>
                <a:cxn ang="0">
                  <a:pos x="T0" y="T1"/>
                </a:cxn>
                <a:cxn ang="0">
                  <a:pos x="T2" y="T3"/>
                </a:cxn>
                <a:cxn ang="0">
                  <a:pos x="T4" y="T5"/>
                </a:cxn>
              </a:cxnLst>
              <a:rect l="0" t="0" r="r" b="b"/>
              <a:pathLst>
                <a:path w="4" h="1">
                  <a:moveTo>
                    <a:pt x="0" y="0"/>
                  </a:moveTo>
                  <a:cubicBezTo>
                    <a:pt x="2" y="1"/>
                    <a:pt x="3" y="0"/>
                    <a:pt x="4" y="1"/>
                  </a:cubicBezTo>
                  <a:cubicBezTo>
                    <a:pt x="3" y="1"/>
                    <a:pt x="1"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624"/>
            <p:cNvSpPr/>
            <p:nvPr/>
          </p:nvSpPr>
          <p:spPr bwMode="auto">
            <a:xfrm>
              <a:off x="3379788" y="8050213"/>
              <a:ext cx="14288" cy="7938"/>
            </a:xfrm>
            <a:custGeom>
              <a:avLst/>
              <a:gdLst>
                <a:gd name="T0" fmla="*/ 4 w 4"/>
                <a:gd name="T1" fmla="*/ 1 h 2"/>
                <a:gd name="T2" fmla="*/ 0 w 4"/>
                <a:gd name="T3" fmla="*/ 0 h 2"/>
                <a:gd name="T4" fmla="*/ 4 w 4"/>
                <a:gd name="T5" fmla="*/ 1 h 2"/>
              </a:gdLst>
              <a:ahLst/>
              <a:cxnLst>
                <a:cxn ang="0">
                  <a:pos x="T0" y="T1"/>
                </a:cxn>
                <a:cxn ang="0">
                  <a:pos x="T2" y="T3"/>
                </a:cxn>
                <a:cxn ang="0">
                  <a:pos x="T4" y="T5"/>
                </a:cxn>
              </a:cxnLst>
              <a:rect l="0" t="0" r="r" b="b"/>
              <a:pathLst>
                <a:path w="4" h="2">
                  <a:moveTo>
                    <a:pt x="4" y="1"/>
                  </a:moveTo>
                  <a:cubicBezTo>
                    <a:pt x="2" y="2"/>
                    <a:pt x="1" y="1"/>
                    <a:pt x="0" y="0"/>
                  </a:cubicBezTo>
                  <a:cubicBezTo>
                    <a:pt x="1" y="1"/>
                    <a:pt x="4" y="0"/>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625"/>
            <p:cNvSpPr/>
            <p:nvPr/>
          </p:nvSpPr>
          <p:spPr bwMode="auto">
            <a:xfrm>
              <a:off x="3451225" y="8061325"/>
              <a:ext cx="104775" cy="26988"/>
            </a:xfrm>
            <a:custGeom>
              <a:avLst/>
              <a:gdLst>
                <a:gd name="T0" fmla="*/ 4 w 28"/>
                <a:gd name="T1" fmla="*/ 0 h 7"/>
                <a:gd name="T2" fmla="*/ 27 w 28"/>
                <a:gd name="T3" fmla="*/ 3 h 7"/>
                <a:gd name="T4" fmla="*/ 25 w 28"/>
                <a:gd name="T5" fmla="*/ 6 h 7"/>
                <a:gd name="T6" fmla="*/ 28 w 28"/>
                <a:gd name="T7" fmla="*/ 7 h 7"/>
                <a:gd name="T8" fmla="*/ 0 w 28"/>
                <a:gd name="T9" fmla="*/ 4 h 7"/>
                <a:gd name="T10" fmla="*/ 9 w 28"/>
                <a:gd name="T11" fmla="*/ 3 h 7"/>
                <a:gd name="T12" fmla="*/ 4 w 28"/>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28" h="7">
                  <a:moveTo>
                    <a:pt x="4" y="0"/>
                  </a:moveTo>
                  <a:cubicBezTo>
                    <a:pt x="12" y="0"/>
                    <a:pt x="20" y="1"/>
                    <a:pt x="27" y="3"/>
                  </a:cubicBezTo>
                  <a:cubicBezTo>
                    <a:pt x="25" y="6"/>
                    <a:pt x="25" y="6"/>
                    <a:pt x="25" y="6"/>
                  </a:cubicBezTo>
                  <a:cubicBezTo>
                    <a:pt x="26" y="7"/>
                    <a:pt x="27" y="6"/>
                    <a:pt x="28" y="7"/>
                  </a:cubicBezTo>
                  <a:cubicBezTo>
                    <a:pt x="18" y="6"/>
                    <a:pt x="8" y="7"/>
                    <a:pt x="0" y="4"/>
                  </a:cubicBezTo>
                  <a:cubicBezTo>
                    <a:pt x="3" y="3"/>
                    <a:pt x="7" y="6"/>
                    <a:pt x="9" y="3"/>
                  </a:cubicBezTo>
                  <a:cubicBezTo>
                    <a:pt x="7" y="2"/>
                    <a:pt x="5" y="3"/>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626"/>
            <p:cNvSpPr/>
            <p:nvPr/>
          </p:nvSpPr>
          <p:spPr bwMode="auto">
            <a:xfrm>
              <a:off x="3416300" y="8069263"/>
              <a:ext cx="19050" cy="7938"/>
            </a:xfrm>
            <a:custGeom>
              <a:avLst/>
              <a:gdLst>
                <a:gd name="T0" fmla="*/ 5 w 5"/>
                <a:gd name="T1" fmla="*/ 2 h 2"/>
                <a:gd name="T2" fmla="*/ 0 w 5"/>
                <a:gd name="T3" fmla="*/ 1 h 2"/>
                <a:gd name="T4" fmla="*/ 5 w 5"/>
                <a:gd name="T5" fmla="*/ 2 h 2"/>
              </a:gdLst>
              <a:ahLst/>
              <a:cxnLst>
                <a:cxn ang="0">
                  <a:pos x="T0" y="T1"/>
                </a:cxn>
                <a:cxn ang="0">
                  <a:pos x="T2" y="T3"/>
                </a:cxn>
                <a:cxn ang="0">
                  <a:pos x="T4" y="T5"/>
                </a:cxn>
              </a:cxnLst>
              <a:rect l="0" t="0" r="r" b="b"/>
              <a:pathLst>
                <a:path w="5" h="2">
                  <a:moveTo>
                    <a:pt x="5" y="2"/>
                  </a:moveTo>
                  <a:cubicBezTo>
                    <a:pt x="4" y="2"/>
                    <a:pt x="1" y="1"/>
                    <a:pt x="0" y="1"/>
                  </a:cubicBezTo>
                  <a:cubicBezTo>
                    <a:pt x="2" y="0"/>
                    <a:pt x="3" y="2"/>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627"/>
            <p:cNvSpPr/>
            <p:nvPr/>
          </p:nvSpPr>
          <p:spPr bwMode="auto">
            <a:xfrm>
              <a:off x="3416300" y="807402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628"/>
            <p:cNvSpPr/>
            <p:nvPr/>
          </p:nvSpPr>
          <p:spPr bwMode="auto">
            <a:xfrm>
              <a:off x="3476625" y="8088313"/>
              <a:ext cx="87313" cy="11113"/>
            </a:xfrm>
            <a:custGeom>
              <a:avLst/>
              <a:gdLst>
                <a:gd name="T0" fmla="*/ 1 w 23"/>
                <a:gd name="T1" fmla="*/ 0 h 3"/>
                <a:gd name="T2" fmla="*/ 23 w 23"/>
                <a:gd name="T3" fmla="*/ 3 h 3"/>
                <a:gd name="T4" fmla="*/ 0 w 23"/>
                <a:gd name="T5" fmla="*/ 0 h 3"/>
                <a:gd name="T6" fmla="*/ 1 w 23"/>
                <a:gd name="T7" fmla="*/ 0 h 3"/>
              </a:gdLst>
              <a:ahLst/>
              <a:cxnLst>
                <a:cxn ang="0">
                  <a:pos x="T0" y="T1"/>
                </a:cxn>
                <a:cxn ang="0">
                  <a:pos x="T2" y="T3"/>
                </a:cxn>
                <a:cxn ang="0">
                  <a:pos x="T4" y="T5"/>
                </a:cxn>
                <a:cxn ang="0">
                  <a:pos x="T6" y="T7"/>
                </a:cxn>
              </a:cxnLst>
              <a:rect l="0" t="0" r="r" b="b"/>
              <a:pathLst>
                <a:path w="23" h="3">
                  <a:moveTo>
                    <a:pt x="1" y="0"/>
                  </a:moveTo>
                  <a:cubicBezTo>
                    <a:pt x="8" y="1"/>
                    <a:pt x="18" y="0"/>
                    <a:pt x="23" y="3"/>
                  </a:cubicBezTo>
                  <a:cubicBezTo>
                    <a:pt x="15" y="3"/>
                    <a:pt x="8" y="1"/>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629"/>
            <p:cNvSpPr/>
            <p:nvPr/>
          </p:nvSpPr>
          <p:spPr bwMode="auto">
            <a:xfrm>
              <a:off x="3487738" y="8102600"/>
              <a:ext cx="4763"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630"/>
            <p:cNvSpPr/>
            <p:nvPr/>
          </p:nvSpPr>
          <p:spPr bwMode="auto">
            <a:xfrm>
              <a:off x="3451225" y="8096250"/>
              <a:ext cx="115888" cy="19050"/>
            </a:xfrm>
            <a:custGeom>
              <a:avLst/>
              <a:gdLst>
                <a:gd name="T0" fmla="*/ 6 w 31"/>
                <a:gd name="T1" fmla="*/ 1 h 5"/>
                <a:gd name="T2" fmla="*/ 6 w 31"/>
                <a:gd name="T3" fmla="*/ 2 h 5"/>
                <a:gd name="T4" fmla="*/ 11 w 31"/>
                <a:gd name="T5" fmla="*/ 2 h 5"/>
                <a:gd name="T6" fmla="*/ 11 w 31"/>
                <a:gd name="T7" fmla="*/ 2 h 5"/>
                <a:gd name="T8" fmla="*/ 30 w 31"/>
                <a:gd name="T9" fmla="*/ 4 h 5"/>
                <a:gd name="T10" fmla="*/ 31 w 31"/>
                <a:gd name="T11" fmla="*/ 5 h 5"/>
                <a:gd name="T12" fmla="*/ 2 w 31"/>
                <a:gd name="T13" fmla="*/ 2 h 5"/>
                <a:gd name="T14" fmla="*/ 4 w 31"/>
                <a:gd name="T15" fmla="*/ 2 h 5"/>
                <a:gd name="T16" fmla="*/ 0 w 31"/>
                <a:gd name="T17" fmla="*/ 1 h 5"/>
                <a:gd name="T18" fmla="*/ 6 w 31"/>
                <a:gd name="T19"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5">
                  <a:moveTo>
                    <a:pt x="6" y="1"/>
                  </a:moveTo>
                  <a:cubicBezTo>
                    <a:pt x="6" y="2"/>
                    <a:pt x="6" y="2"/>
                    <a:pt x="6" y="2"/>
                  </a:cubicBezTo>
                  <a:cubicBezTo>
                    <a:pt x="7" y="3"/>
                    <a:pt x="10" y="3"/>
                    <a:pt x="11" y="2"/>
                  </a:cubicBezTo>
                  <a:cubicBezTo>
                    <a:pt x="11" y="2"/>
                    <a:pt x="11" y="2"/>
                    <a:pt x="11" y="2"/>
                  </a:cubicBezTo>
                  <a:cubicBezTo>
                    <a:pt x="30" y="4"/>
                    <a:pt x="30" y="4"/>
                    <a:pt x="30" y="4"/>
                  </a:cubicBezTo>
                  <a:cubicBezTo>
                    <a:pt x="31" y="5"/>
                    <a:pt x="31" y="5"/>
                    <a:pt x="31" y="5"/>
                  </a:cubicBezTo>
                  <a:cubicBezTo>
                    <a:pt x="21" y="5"/>
                    <a:pt x="11" y="4"/>
                    <a:pt x="2" y="2"/>
                  </a:cubicBezTo>
                  <a:cubicBezTo>
                    <a:pt x="2" y="2"/>
                    <a:pt x="3" y="3"/>
                    <a:pt x="4" y="2"/>
                  </a:cubicBezTo>
                  <a:cubicBezTo>
                    <a:pt x="3" y="1"/>
                    <a:pt x="1" y="1"/>
                    <a:pt x="0" y="1"/>
                  </a:cubicBezTo>
                  <a:cubicBezTo>
                    <a:pt x="2" y="0"/>
                    <a:pt x="4" y="1"/>
                    <a:pt x="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631"/>
            <p:cNvSpPr/>
            <p:nvPr/>
          </p:nvSpPr>
          <p:spPr bwMode="auto">
            <a:xfrm>
              <a:off x="3544888" y="8126413"/>
              <a:ext cx="14288" cy="3175"/>
            </a:xfrm>
            <a:custGeom>
              <a:avLst/>
              <a:gdLst>
                <a:gd name="T0" fmla="*/ 0 w 9"/>
                <a:gd name="T1" fmla="*/ 0 h 2"/>
                <a:gd name="T2" fmla="*/ 0 w 9"/>
                <a:gd name="T3" fmla="*/ 0 h 2"/>
                <a:gd name="T4" fmla="*/ 9 w 9"/>
                <a:gd name="T5" fmla="*/ 2 h 2"/>
                <a:gd name="T6" fmla="*/ 0 w 9"/>
                <a:gd name="T7" fmla="*/ 0 h 2"/>
              </a:gdLst>
              <a:ahLst/>
              <a:cxnLst>
                <a:cxn ang="0">
                  <a:pos x="T0" y="T1"/>
                </a:cxn>
                <a:cxn ang="0">
                  <a:pos x="T2" y="T3"/>
                </a:cxn>
                <a:cxn ang="0">
                  <a:pos x="T4" y="T5"/>
                </a:cxn>
                <a:cxn ang="0">
                  <a:pos x="T6" y="T7"/>
                </a:cxn>
              </a:cxnLst>
              <a:rect l="0" t="0" r="r" b="b"/>
              <a:pathLst>
                <a:path w="9" h="2">
                  <a:moveTo>
                    <a:pt x="0" y="0"/>
                  </a:moveTo>
                  <a:lnTo>
                    <a:pt x="0" y="0"/>
                  </a:lnTo>
                  <a:lnTo>
                    <a:pt x="9" y="2"/>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632"/>
            <p:cNvSpPr/>
            <p:nvPr/>
          </p:nvSpPr>
          <p:spPr bwMode="auto">
            <a:xfrm>
              <a:off x="2065338" y="8129588"/>
              <a:ext cx="7938" cy="3175"/>
            </a:xfrm>
            <a:custGeom>
              <a:avLst/>
              <a:gdLst>
                <a:gd name="T0" fmla="*/ 5 w 5"/>
                <a:gd name="T1" fmla="*/ 2 h 2"/>
                <a:gd name="T2" fmla="*/ 0 w 5"/>
                <a:gd name="T3" fmla="*/ 2 h 2"/>
                <a:gd name="T4" fmla="*/ 5 w 5"/>
                <a:gd name="T5" fmla="*/ 0 h 2"/>
                <a:gd name="T6" fmla="*/ 5 w 5"/>
                <a:gd name="T7" fmla="*/ 2 h 2"/>
              </a:gdLst>
              <a:ahLst/>
              <a:cxnLst>
                <a:cxn ang="0">
                  <a:pos x="T0" y="T1"/>
                </a:cxn>
                <a:cxn ang="0">
                  <a:pos x="T2" y="T3"/>
                </a:cxn>
                <a:cxn ang="0">
                  <a:pos x="T4" y="T5"/>
                </a:cxn>
                <a:cxn ang="0">
                  <a:pos x="T6" y="T7"/>
                </a:cxn>
              </a:cxnLst>
              <a:rect l="0" t="0" r="r" b="b"/>
              <a:pathLst>
                <a:path w="5" h="2">
                  <a:moveTo>
                    <a:pt x="5" y="2"/>
                  </a:moveTo>
                  <a:lnTo>
                    <a:pt x="0" y="2"/>
                  </a:lnTo>
                  <a:lnTo>
                    <a:pt x="5" y="0"/>
                  </a:lnTo>
                  <a:lnTo>
                    <a:pt x="5"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633"/>
            <p:cNvSpPr/>
            <p:nvPr/>
          </p:nvSpPr>
          <p:spPr bwMode="auto">
            <a:xfrm>
              <a:off x="3387725" y="8162925"/>
              <a:ext cx="187325" cy="26988"/>
            </a:xfrm>
            <a:custGeom>
              <a:avLst/>
              <a:gdLst>
                <a:gd name="T0" fmla="*/ 27 w 50"/>
                <a:gd name="T1" fmla="*/ 2 h 7"/>
                <a:gd name="T2" fmla="*/ 27 w 50"/>
                <a:gd name="T3" fmla="*/ 0 h 7"/>
                <a:gd name="T4" fmla="*/ 39 w 50"/>
                <a:gd name="T5" fmla="*/ 3 h 7"/>
                <a:gd name="T6" fmla="*/ 50 w 50"/>
                <a:gd name="T7" fmla="*/ 6 h 7"/>
                <a:gd name="T8" fmla="*/ 50 w 50"/>
                <a:gd name="T9" fmla="*/ 7 h 7"/>
                <a:gd name="T10" fmla="*/ 38 w 50"/>
                <a:gd name="T11" fmla="*/ 6 h 7"/>
                <a:gd name="T12" fmla="*/ 0 w 50"/>
                <a:gd name="T13" fmla="*/ 1 h 7"/>
                <a:gd name="T14" fmla="*/ 27 w 50"/>
                <a:gd name="T15" fmla="*/ 2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7">
                  <a:moveTo>
                    <a:pt x="27" y="2"/>
                  </a:moveTo>
                  <a:cubicBezTo>
                    <a:pt x="27" y="0"/>
                    <a:pt x="27" y="0"/>
                    <a:pt x="27" y="0"/>
                  </a:cubicBezTo>
                  <a:cubicBezTo>
                    <a:pt x="31" y="1"/>
                    <a:pt x="36" y="0"/>
                    <a:pt x="39" y="3"/>
                  </a:cubicBezTo>
                  <a:cubicBezTo>
                    <a:pt x="50" y="6"/>
                    <a:pt x="50" y="6"/>
                    <a:pt x="50" y="6"/>
                  </a:cubicBezTo>
                  <a:cubicBezTo>
                    <a:pt x="50" y="6"/>
                    <a:pt x="50" y="6"/>
                    <a:pt x="50" y="7"/>
                  </a:cubicBezTo>
                  <a:cubicBezTo>
                    <a:pt x="46" y="7"/>
                    <a:pt x="42" y="7"/>
                    <a:pt x="38" y="6"/>
                  </a:cubicBezTo>
                  <a:cubicBezTo>
                    <a:pt x="25" y="6"/>
                    <a:pt x="14" y="2"/>
                    <a:pt x="0" y="1"/>
                  </a:cubicBezTo>
                  <a:cubicBezTo>
                    <a:pt x="8" y="1"/>
                    <a:pt x="18" y="1"/>
                    <a:pt x="27"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634"/>
            <p:cNvSpPr/>
            <p:nvPr/>
          </p:nvSpPr>
          <p:spPr bwMode="auto">
            <a:xfrm>
              <a:off x="3292475" y="8181975"/>
              <a:ext cx="282575" cy="38100"/>
            </a:xfrm>
            <a:custGeom>
              <a:avLst/>
              <a:gdLst>
                <a:gd name="T0" fmla="*/ 0 w 75"/>
                <a:gd name="T1" fmla="*/ 0 h 10"/>
                <a:gd name="T2" fmla="*/ 22 w 75"/>
                <a:gd name="T3" fmla="*/ 2 h 10"/>
                <a:gd name="T4" fmla="*/ 75 w 75"/>
                <a:gd name="T5" fmla="*/ 7 h 10"/>
                <a:gd name="T6" fmla="*/ 74 w 75"/>
                <a:gd name="T7" fmla="*/ 8 h 10"/>
                <a:gd name="T8" fmla="*/ 75 w 75"/>
                <a:gd name="T9" fmla="*/ 9 h 10"/>
                <a:gd name="T10" fmla="*/ 75 w 75"/>
                <a:gd name="T11" fmla="*/ 10 h 10"/>
                <a:gd name="T12" fmla="*/ 54 w 75"/>
                <a:gd name="T13" fmla="*/ 8 h 10"/>
                <a:gd name="T14" fmla="*/ 58 w 75"/>
                <a:gd name="T15" fmla="*/ 7 h 10"/>
                <a:gd name="T16" fmla="*/ 5 w 75"/>
                <a:gd name="T17" fmla="*/ 3 h 10"/>
                <a:gd name="T18" fmla="*/ 0 w 75"/>
                <a:gd name="T19"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5" h="10">
                  <a:moveTo>
                    <a:pt x="0" y="0"/>
                  </a:moveTo>
                  <a:cubicBezTo>
                    <a:pt x="7" y="0"/>
                    <a:pt x="15" y="0"/>
                    <a:pt x="22" y="2"/>
                  </a:cubicBezTo>
                  <a:cubicBezTo>
                    <a:pt x="39" y="3"/>
                    <a:pt x="58" y="4"/>
                    <a:pt x="75" y="7"/>
                  </a:cubicBezTo>
                  <a:cubicBezTo>
                    <a:pt x="74" y="8"/>
                    <a:pt x="74" y="8"/>
                    <a:pt x="74" y="8"/>
                  </a:cubicBezTo>
                  <a:cubicBezTo>
                    <a:pt x="75" y="9"/>
                    <a:pt x="75" y="9"/>
                    <a:pt x="75" y="9"/>
                  </a:cubicBezTo>
                  <a:cubicBezTo>
                    <a:pt x="75" y="10"/>
                    <a:pt x="75" y="10"/>
                    <a:pt x="75" y="10"/>
                  </a:cubicBezTo>
                  <a:cubicBezTo>
                    <a:pt x="54" y="8"/>
                    <a:pt x="54" y="8"/>
                    <a:pt x="54" y="8"/>
                  </a:cubicBezTo>
                  <a:cubicBezTo>
                    <a:pt x="55" y="8"/>
                    <a:pt x="57" y="8"/>
                    <a:pt x="58" y="7"/>
                  </a:cubicBezTo>
                  <a:cubicBezTo>
                    <a:pt x="41" y="4"/>
                    <a:pt x="23" y="3"/>
                    <a:pt x="5" y="3"/>
                  </a:cubicBezTo>
                  <a:cubicBezTo>
                    <a:pt x="4" y="1"/>
                    <a:pt x="1" y="2"/>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635"/>
            <p:cNvSpPr/>
            <p:nvPr/>
          </p:nvSpPr>
          <p:spPr bwMode="auto">
            <a:xfrm>
              <a:off x="2065338" y="8181975"/>
              <a:ext cx="7938" cy="11113"/>
            </a:xfrm>
            <a:custGeom>
              <a:avLst/>
              <a:gdLst>
                <a:gd name="T0" fmla="*/ 2 w 2"/>
                <a:gd name="T1" fmla="*/ 3 h 3"/>
                <a:gd name="T2" fmla="*/ 1 w 2"/>
                <a:gd name="T3" fmla="*/ 3 h 3"/>
                <a:gd name="T4" fmla="*/ 0 w 2"/>
                <a:gd name="T5" fmla="*/ 1 h 3"/>
                <a:gd name="T6" fmla="*/ 2 w 2"/>
                <a:gd name="T7" fmla="*/ 0 h 3"/>
                <a:gd name="T8" fmla="*/ 2 w 2"/>
                <a:gd name="T9" fmla="*/ 3 h 3"/>
              </a:gdLst>
              <a:ahLst/>
              <a:cxnLst>
                <a:cxn ang="0">
                  <a:pos x="T0" y="T1"/>
                </a:cxn>
                <a:cxn ang="0">
                  <a:pos x="T2" y="T3"/>
                </a:cxn>
                <a:cxn ang="0">
                  <a:pos x="T4" y="T5"/>
                </a:cxn>
                <a:cxn ang="0">
                  <a:pos x="T6" y="T7"/>
                </a:cxn>
                <a:cxn ang="0">
                  <a:pos x="T8" y="T9"/>
                </a:cxn>
              </a:cxnLst>
              <a:rect l="0" t="0" r="r" b="b"/>
              <a:pathLst>
                <a:path w="2" h="3">
                  <a:moveTo>
                    <a:pt x="2" y="3"/>
                  </a:moveTo>
                  <a:cubicBezTo>
                    <a:pt x="1" y="3"/>
                    <a:pt x="1" y="3"/>
                    <a:pt x="1" y="3"/>
                  </a:cubicBezTo>
                  <a:cubicBezTo>
                    <a:pt x="0" y="3"/>
                    <a:pt x="0" y="2"/>
                    <a:pt x="0" y="1"/>
                  </a:cubicBezTo>
                  <a:cubicBezTo>
                    <a:pt x="2" y="0"/>
                    <a:pt x="2" y="0"/>
                    <a:pt x="2" y="0"/>
                  </a:cubicBezTo>
                  <a:lnTo>
                    <a:pt x="2"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636"/>
            <p:cNvSpPr/>
            <p:nvPr/>
          </p:nvSpPr>
          <p:spPr bwMode="auto">
            <a:xfrm>
              <a:off x="3446463" y="8208963"/>
              <a:ext cx="15875" cy="11113"/>
            </a:xfrm>
            <a:custGeom>
              <a:avLst/>
              <a:gdLst>
                <a:gd name="T0" fmla="*/ 2 w 4"/>
                <a:gd name="T1" fmla="*/ 1 h 3"/>
                <a:gd name="T2" fmla="*/ 3 w 4"/>
                <a:gd name="T3" fmla="*/ 2 h 3"/>
                <a:gd name="T4" fmla="*/ 0 w 4"/>
                <a:gd name="T5" fmla="*/ 1 h 3"/>
                <a:gd name="T6" fmla="*/ 2 w 4"/>
                <a:gd name="T7" fmla="*/ 1 h 3"/>
              </a:gdLst>
              <a:ahLst/>
              <a:cxnLst>
                <a:cxn ang="0">
                  <a:pos x="T0" y="T1"/>
                </a:cxn>
                <a:cxn ang="0">
                  <a:pos x="T2" y="T3"/>
                </a:cxn>
                <a:cxn ang="0">
                  <a:pos x="T4" y="T5"/>
                </a:cxn>
                <a:cxn ang="0">
                  <a:pos x="T6" y="T7"/>
                </a:cxn>
              </a:cxnLst>
              <a:rect l="0" t="0" r="r" b="b"/>
              <a:pathLst>
                <a:path w="4" h="3">
                  <a:moveTo>
                    <a:pt x="2" y="1"/>
                  </a:moveTo>
                  <a:cubicBezTo>
                    <a:pt x="2" y="2"/>
                    <a:pt x="4" y="0"/>
                    <a:pt x="3" y="2"/>
                  </a:cubicBezTo>
                  <a:cubicBezTo>
                    <a:pt x="2" y="3"/>
                    <a:pt x="1" y="2"/>
                    <a:pt x="0" y="1"/>
                  </a:cubicBezTo>
                  <a:cubicBezTo>
                    <a:pt x="1" y="1"/>
                    <a:pt x="1" y="2"/>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637"/>
            <p:cNvSpPr/>
            <p:nvPr/>
          </p:nvSpPr>
          <p:spPr bwMode="auto">
            <a:xfrm>
              <a:off x="3476625" y="8212138"/>
              <a:ext cx="11113" cy="3175"/>
            </a:xfrm>
            <a:custGeom>
              <a:avLst/>
              <a:gdLst>
                <a:gd name="T0" fmla="*/ 0 w 3"/>
                <a:gd name="T1" fmla="*/ 1 h 1"/>
                <a:gd name="T2" fmla="*/ 3 w 3"/>
                <a:gd name="T3" fmla="*/ 1 h 1"/>
                <a:gd name="T4" fmla="*/ 0 w 3"/>
                <a:gd name="T5" fmla="*/ 1 h 1"/>
              </a:gdLst>
              <a:ahLst/>
              <a:cxnLst>
                <a:cxn ang="0">
                  <a:pos x="T0" y="T1"/>
                </a:cxn>
                <a:cxn ang="0">
                  <a:pos x="T2" y="T3"/>
                </a:cxn>
                <a:cxn ang="0">
                  <a:pos x="T4" y="T5"/>
                </a:cxn>
              </a:cxnLst>
              <a:rect l="0" t="0" r="r" b="b"/>
              <a:pathLst>
                <a:path w="3" h="1">
                  <a:moveTo>
                    <a:pt x="0" y="1"/>
                  </a:moveTo>
                  <a:cubicBezTo>
                    <a:pt x="0" y="0"/>
                    <a:pt x="2" y="1"/>
                    <a:pt x="3" y="1"/>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Rectangle 638"/>
            <p:cNvSpPr>
              <a:spLocks noChangeArrowheads="1"/>
            </p:cNvSpPr>
            <p:nvPr/>
          </p:nvSpPr>
          <p:spPr bwMode="auto">
            <a:xfrm>
              <a:off x="3368675" y="8242300"/>
              <a:ext cx="3175"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1" name="Freeform 639"/>
            <p:cNvSpPr/>
            <p:nvPr/>
          </p:nvSpPr>
          <p:spPr bwMode="auto">
            <a:xfrm>
              <a:off x="3360738" y="8239125"/>
              <a:ext cx="7938" cy="3175"/>
            </a:xfrm>
            <a:custGeom>
              <a:avLst/>
              <a:gdLst>
                <a:gd name="T0" fmla="*/ 0 w 2"/>
                <a:gd name="T1" fmla="*/ 0 h 1"/>
                <a:gd name="T2" fmla="*/ 2 w 2"/>
                <a:gd name="T3" fmla="*/ 1 h 1"/>
                <a:gd name="T4" fmla="*/ 0 w 2"/>
                <a:gd name="T5" fmla="*/ 1 h 1"/>
                <a:gd name="T6" fmla="*/ 0 w 2"/>
                <a:gd name="T7" fmla="*/ 0 h 1"/>
              </a:gdLst>
              <a:ahLst/>
              <a:cxnLst>
                <a:cxn ang="0">
                  <a:pos x="T0" y="T1"/>
                </a:cxn>
                <a:cxn ang="0">
                  <a:pos x="T2" y="T3"/>
                </a:cxn>
                <a:cxn ang="0">
                  <a:pos x="T4" y="T5"/>
                </a:cxn>
                <a:cxn ang="0">
                  <a:pos x="T6" y="T7"/>
                </a:cxn>
              </a:cxnLst>
              <a:rect l="0" t="0" r="r" b="b"/>
              <a:pathLst>
                <a:path w="2" h="1">
                  <a:moveTo>
                    <a:pt x="0" y="0"/>
                  </a:moveTo>
                  <a:cubicBezTo>
                    <a:pt x="1" y="1"/>
                    <a:pt x="1" y="1"/>
                    <a:pt x="2" y="1"/>
                  </a:cubicBezTo>
                  <a:cubicBezTo>
                    <a:pt x="0" y="1"/>
                    <a:pt x="0" y="1"/>
                    <a:pt x="0" y="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640"/>
            <p:cNvSpPr/>
            <p:nvPr/>
          </p:nvSpPr>
          <p:spPr bwMode="auto">
            <a:xfrm>
              <a:off x="3379788" y="8245475"/>
              <a:ext cx="66675" cy="7938"/>
            </a:xfrm>
            <a:custGeom>
              <a:avLst/>
              <a:gdLst>
                <a:gd name="T0" fmla="*/ 0 w 18"/>
                <a:gd name="T1" fmla="*/ 1 h 2"/>
                <a:gd name="T2" fmla="*/ 18 w 18"/>
                <a:gd name="T3" fmla="*/ 1 h 2"/>
                <a:gd name="T4" fmla="*/ 0 w 18"/>
                <a:gd name="T5" fmla="*/ 1 h 2"/>
              </a:gdLst>
              <a:ahLst/>
              <a:cxnLst>
                <a:cxn ang="0">
                  <a:pos x="T0" y="T1"/>
                </a:cxn>
                <a:cxn ang="0">
                  <a:pos x="T2" y="T3"/>
                </a:cxn>
                <a:cxn ang="0">
                  <a:pos x="T4" y="T5"/>
                </a:cxn>
              </a:cxnLst>
              <a:rect l="0" t="0" r="r" b="b"/>
              <a:pathLst>
                <a:path w="18" h="2">
                  <a:moveTo>
                    <a:pt x="0" y="1"/>
                  </a:moveTo>
                  <a:cubicBezTo>
                    <a:pt x="7" y="0"/>
                    <a:pt x="12" y="0"/>
                    <a:pt x="18" y="1"/>
                  </a:cubicBezTo>
                  <a:cubicBezTo>
                    <a:pt x="13" y="1"/>
                    <a:pt x="6" y="2"/>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641"/>
            <p:cNvSpPr/>
            <p:nvPr/>
          </p:nvSpPr>
          <p:spPr bwMode="auto">
            <a:xfrm>
              <a:off x="3451225" y="8245475"/>
              <a:ext cx="115888" cy="15875"/>
            </a:xfrm>
            <a:custGeom>
              <a:avLst/>
              <a:gdLst>
                <a:gd name="T0" fmla="*/ 7 w 31"/>
                <a:gd name="T1" fmla="*/ 2 h 4"/>
                <a:gd name="T2" fmla="*/ 31 w 31"/>
                <a:gd name="T3" fmla="*/ 4 h 4"/>
                <a:gd name="T4" fmla="*/ 0 w 31"/>
                <a:gd name="T5" fmla="*/ 2 h 4"/>
                <a:gd name="T6" fmla="*/ 7 w 31"/>
                <a:gd name="T7" fmla="*/ 2 h 4"/>
              </a:gdLst>
              <a:ahLst/>
              <a:cxnLst>
                <a:cxn ang="0">
                  <a:pos x="T0" y="T1"/>
                </a:cxn>
                <a:cxn ang="0">
                  <a:pos x="T2" y="T3"/>
                </a:cxn>
                <a:cxn ang="0">
                  <a:pos x="T4" y="T5"/>
                </a:cxn>
                <a:cxn ang="0">
                  <a:pos x="T6" y="T7"/>
                </a:cxn>
              </a:cxnLst>
              <a:rect l="0" t="0" r="r" b="b"/>
              <a:pathLst>
                <a:path w="31" h="4">
                  <a:moveTo>
                    <a:pt x="7" y="2"/>
                  </a:moveTo>
                  <a:cubicBezTo>
                    <a:pt x="15" y="3"/>
                    <a:pt x="25" y="2"/>
                    <a:pt x="31" y="4"/>
                  </a:cubicBezTo>
                  <a:cubicBezTo>
                    <a:pt x="21" y="4"/>
                    <a:pt x="11" y="3"/>
                    <a:pt x="0" y="2"/>
                  </a:cubicBezTo>
                  <a:cubicBezTo>
                    <a:pt x="2" y="0"/>
                    <a:pt x="5" y="0"/>
                    <a:pt x="7"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642"/>
            <p:cNvSpPr/>
            <p:nvPr/>
          </p:nvSpPr>
          <p:spPr bwMode="auto">
            <a:xfrm>
              <a:off x="3424238" y="8264525"/>
              <a:ext cx="11113" cy="3175"/>
            </a:xfrm>
            <a:custGeom>
              <a:avLst/>
              <a:gdLst>
                <a:gd name="T0" fmla="*/ 0 w 7"/>
                <a:gd name="T1" fmla="*/ 0 h 2"/>
                <a:gd name="T2" fmla="*/ 5 w 7"/>
                <a:gd name="T3" fmla="*/ 0 h 2"/>
                <a:gd name="T4" fmla="*/ 7 w 7"/>
                <a:gd name="T5" fmla="*/ 2 h 2"/>
                <a:gd name="T6" fmla="*/ 0 w 7"/>
                <a:gd name="T7" fmla="*/ 0 h 2"/>
              </a:gdLst>
              <a:ahLst/>
              <a:cxnLst>
                <a:cxn ang="0">
                  <a:pos x="T0" y="T1"/>
                </a:cxn>
                <a:cxn ang="0">
                  <a:pos x="T2" y="T3"/>
                </a:cxn>
                <a:cxn ang="0">
                  <a:pos x="T4" y="T5"/>
                </a:cxn>
                <a:cxn ang="0">
                  <a:pos x="T6" y="T7"/>
                </a:cxn>
              </a:cxnLst>
              <a:rect l="0" t="0" r="r" b="b"/>
              <a:pathLst>
                <a:path w="7" h="2">
                  <a:moveTo>
                    <a:pt x="0" y="0"/>
                  </a:moveTo>
                  <a:lnTo>
                    <a:pt x="5" y="0"/>
                  </a:lnTo>
                  <a:lnTo>
                    <a:pt x="7" y="2"/>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643"/>
            <p:cNvSpPr/>
            <p:nvPr/>
          </p:nvSpPr>
          <p:spPr bwMode="auto">
            <a:xfrm>
              <a:off x="3533775" y="8272463"/>
              <a:ext cx="11113" cy="3175"/>
            </a:xfrm>
            <a:custGeom>
              <a:avLst/>
              <a:gdLst>
                <a:gd name="T0" fmla="*/ 0 w 7"/>
                <a:gd name="T1" fmla="*/ 2 h 2"/>
                <a:gd name="T2" fmla="*/ 2 w 7"/>
                <a:gd name="T3" fmla="*/ 0 h 2"/>
                <a:gd name="T4" fmla="*/ 7 w 7"/>
                <a:gd name="T5" fmla="*/ 2 h 2"/>
                <a:gd name="T6" fmla="*/ 0 w 7"/>
                <a:gd name="T7" fmla="*/ 2 h 2"/>
              </a:gdLst>
              <a:ahLst/>
              <a:cxnLst>
                <a:cxn ang="0">
                  <a:pos x="T0" y="T1"/>
                </a:cxn>
                <a:cxn ang="0">
                  <a:pos x="T2" y="T3"/>
                </a:cxn>
                <a:cxn ang="0">
                  <a:pos x="T4" y="T5"/>
                </a:cxn>
                <a:cxn ang="0">
                  <a:pos x="T6" y="T7"/>
                </a:cxn>
              </a:cxnLst>
              <a:rect l="0" t="0" r="r" b="b"/>
              <a:pathLst>
                <a:path w="7" h="2">
                  <a:moveTo>
                    <a:pt x="0" y="2"/>
                  </a:moveTo>
                  <a:lnTo>
                    <a:pt x="2" y="0"/>
                  </a:lnTo>
                  <a:lnTo>
                    <a:pt x="7" y="2"/>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644"/>
            <p:cNvSpPr/>
            <p:nvPr/>
          </p:nvSpPr>
          <p:spPr bwMode="auto">
            <a:xfrm>
              <a:off x="2628900" y="8328025"/>
              <a:ext cx="784225" cy="46038"/>
            </a:xfrm>
            <a:custGeom>
              <a:avLst/>
              <a:gdLst>
                <a:gd name="T0" fmla="*/ 56 w 209"/>
                <a:gd name="T1" fmla="*/ 2 h 12"/>
                <a:gd name="T2" fmla="*/ 71 w 209"/>
                <a:gd name="T3" fmla="*/ 3 h 12"/>
                <a:gd name="T4" fmla="*/ 136 w 209"/>
                <a:gd name="T5" fmla="*/ 6 h 12"/>
                <a:gd name="T6" fmla="*/ 153 w 209"/>
                <a:gd name="T7" fmla="*/ 8 h 12"/>
                <a:gd name="T8" fmla="*/ 209 w 209"/>
                <a:gd name="T9" fmla="*/ 12 h 12"/>
                <a:gd name="T10" fmla="*/ 185 w 209"/>
                <a:gd name="T11" fmla="*/ 12 h 12"/>
                <a:gd name="T12" fmla="*/ 185 w 209"/>
                <a:gd name="T13" fmla="*/ 11 h 12"/>
                <a:gd name="T14" fmla="*/ 165 w 209"/>
                <a:gd name="T15" fmla="*/ 10 h 12"/>
                <a:gd name="T16" fmla="*/ 160 w 209"/>
                <a:gd name="T17" fmla="*/ 9 h 12"/>
                <a:gd name="T18" fmla="*/ 80 w 209"/>
                <a:gd name="T19" fmla="*/ 5 h 12"/>
                <a:gd name="T20" fmla="*/ 78 w 209"/>
                <a:gd name="T21" fmla="*/ 4 h 12"/>
                <a:gd name="T22" fmla="*/ 24 w 209"/>
                <a:gd name="T23" fmla="*/ 5 h 12"/>
                <a:gd name="T24" fmla="*/ 0 w 209"/>
                <a:gd name="T25" fmla="*/ 4 h 12"/>
                <a:gd name="T26" fmla="*/ 56 w 209"/>
                <a:gd name="T27" fmla="*/ 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9" h="12">
                  <a:moveTo>
                    <a:pt x="56" y="2"/>
                  </a:moveTo>
                  <a:cubicBezTo>
                    <a:pt x="61" y="2"/>
                    <a:pt x="66" y="2"/>
                    <a:pt x="71" y="3"/>
                  </a:cubicBezTo>
                  <a:cubicBezTo>
                    <a:pt x="93" y="3"/>
                    <a:pt x="114" y="4"/>
                    <a:pt x="136" y="6"/>
                  </a:cubicBezTo>
                  <a:cubicBezTo>
                    <a:pt x="142" y="9"/>
                    <a:pt x="148" y="3"/>
                    <a:pt x="153" y="8"/>
                  </a:cubicBezTo>
                  <a:cubicBezTo>
                    <a:pt x="172" y="8"/>
                    <a:pt x="191" y="10"/>
                    <a:pt x="209" y="12"/>
                  </a:cubicBezTo>
                  <a:cubicBezTo>
                    <a:pt x="185" y="12"/>
                    <a:pt x="185" y="12"/>
                    <a:pt x="185" y="12"/>
                  </a:cubicBezTo>
                  <a:cubicBezTo>
                    <a:pt x="185" y="11"/>
                    <a:pt x="185" y="11"/>
                    <a:pt x="185" y="11"/>
                  </a:cubicBezTo>
                  <a:cubicBezTo>
                    <a:pt x="178" y="11"/>
                    <a:pt x="170" y="12"/>
                    <a:pt x="165" y="10"/>
                  </a:cubicBezTo>
                  <a:cubicBezTo>
                    <a:pt x="163" y="9"/>
                    <a:pt x="159" y="12"/>
                    <a:pt x="160" y="9"/>
                  </a:cubicBezTo>
                  <a:cubicBezTo>
                    <a:pt x="134" y="7"/>
                    <a:pt x="107" y="6"/>
                    <a:pt x="80" y="5"/>
                  </a:cubicBezTo>
                  <a:cubicBezTo>
                    <a:pt x="78" y="4"/>
                    <a:pt x="78" y="4"/>
                    <a:pt x="78" y="4"/>
                  </a:cubicBezTo>
                  <a:cubicBezTo>
                    <a:pt x="24" y="5"/>
                    <a:pt x="24" y="5"/>
                    <a:pt x="24" y="5"/>
                  </a:cubicBezTo>
                  <a:cubicBezTo>
                    <a:pt x="17" y="2"/>
                    <a:pt x="7" y="7"/>
                    <a:pt x="0" y="4"/>
                  </a:cubicBezTo>
                  <a:cubicBezTo>
                    <a:pt x="18" y="0"/>
                    <a:pt x="38" y="3"/>
                    <a:pt x="56"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645"/>
            <p:cNvSpPr/>
            <p:nvPr/>
          </p:nvSpPr>
          <p:spPr bwMode="auto">
            <a:xfrm>
              <a:off x="3514725" y="8347075"/>
              <a:ext cx="38100" cy="7938"/>
            </a:xfrm>
            <a:custGeom>
              <a:avLst/>
              <a:gdLst>
                <a:gd name="T0" fmla="*/ 10 w 10"/>
                <a:gd name="T1" fmla="*/ 1 h 2"/>
                <a:gd name="T2" fmla="*/ 0 w 10"/>
                <a:gd name="T3" fmla="*/ 2 h 2"/>
                <a:gd name="T4" fmla="*/ 0 w 10"/>
                <a:gd name="T5" fmla="*/ 1 h 2"/>
                <a:gd name="T6" fmla="*/ 10 w 10"/>
                <a:gd name="T7" fmla="*/ 1 h 2"/>
              </a:gdLst>
              <a:ahLst/>
              <a:cxnLst>
                <a:cxn ang="0">
                  <a:pos x="T0" y="T1"/>
                </a:cxn>
                <a:cxn ang="0">
                  <a:pos x="T2" y="T3"/>
                </a:cxn>
                <a:cxn ang="0">
                  <a:pos x="T4" y="T5"/>
                </a:cxn>
                <a:cxn ang="0">
                  <a:pos x="T6" y="T7"/>
                </a:cxn>
              </a:cxnLst>
              <a:rect l="0" t="0" r="r" b="b"/>
              <a:pathLst>
                <a:path w="10" h="2">
                  <a:moveTo>
                    <a:pt x="10" y="1"/>
                  </a:moveTo>
                  <a:cubicBezTo>
                    <a:pt x="0" y="2"/>
                    <a:pt x="0" y="2"/>
                    <a:pt x="0" y="2"/>
                  </a:cubicBezTo>
                  <a:cubicBezTo>
                    <a:pt x="0" y="1"/>
                    <a:pt x="0" y="1"/>
                    <a:pt x="0" y="1"/>
                  </a:cubicBezTo>
                  <a:cubicBezTo>
                    <a:pt x="4" y="0"/>
                    <a:pt x="7" y="1"/>
                    <a:pt x="1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646"/>
            <p:cNvSpPr/>
            <p:nvPr/>
          </p:nvSpPr>
          <p:spPr bwMode="auto">
            <a:xfrm>
              <a:off x="3552825" y="8350250"/>
              <a:ext cx="11113" cy="0"/>
            </a:xfrm>
            <a:custGeom>
              <a:avLst/>
              <a:gdLst>
                <a:gd name="T0" fmla="*/ 0 w 3"/>
                <a:gd name="T1" fmla="*/ 3 w 3"/>
                <a:gd name="T2" fmla="*/ 0 w 3"/>
              </a:gdLst>
              <a:ahLst/>
              <a:cxnLst>
                <a:cxn ang="0">
                  <a:pos x="T0" y="0"/>
                </a:cxn>
                <a:cxn ang="0">
                  <a:pos x="T1" y="0"/>
                </a:cxn>
                <a:cxn ang="0">
                  <a:pos x="T2" y="0"/>
                </a:cxn>
              </a:cxnLst>
              <a:rect l="0" t="0" r="r" b="b"/>
              <a:pathLst>
                <a:path w="3">
                  <a:moveTo>
                    <a:pt x="0" y="0"/>
                  </a:moveTo>
                  <a:cubicBezTo>
                    <a:pt x="3" y="0"/>
                    <a:pt x="3" y="0"/>
                    <a:pt x="3" y="0"/>
                  </a:cubicBezTo>
                  <a:cubicBezTo>
                    <a:pt x="2"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647"/>
            <p:cNvSpPr/>
            <p:nvPr/>
          </p:nvSpPr>
          <p:spPr bwMode="auto">
            <a:xfrm>
              <a:off x="3292475" y="8355013"/>
              <a:ext cx="76200" cy="7938"/>
            </a:xfrm>
            <a:custGeom>
              <a:avLst/>
              <a:gdLst>
                <a:gd name="T0" fmla="*/ 0 w 20"/>
                <a:gd name="T1" fmla="*/ 0 h 2"/>
                <a:gd name="T2" fmla="*/ 20 w 20"/>
                <a:gd name="T3" fmla="*/ 2 h 2"/>
                <a:gd name="T4" fmla="*/ 0 w 20"/>
                <a:gd name="T5" fmla="*/ 0 h 2"/>
              </a:gdLst>
              <a:ahLst/>
              <a:cxnLst>
                <a:cxn ang="0">
                  <a:pos x="T0" y="T1"/>
                </a:cxn>
                <a:cxn ang="0">
                  <a:pos x="T2" y="T3"/>
                </a:cxn>
                <a:cxn ang="0">
                  <a:pos x="T4" y="T5"/>
                </a:cxn>
              </a:cxnLst>
              <a:rect l="0" t="0" r="r" b="b"/>
              <a:pathLst>
                <a:path w="20" h="2">
                  <a:moveTo>
                    <a:pt x="0" y="0"/>
                  </a:moveTo>
                  <a:cubicBezTo>
                    <a:pt x="6" y="0"/>
                    <a:pt x="14" y="0"/>
                    <a:pt x="20" y="2"/>
                  </a:cubicBezTo>
                  <a:cubicBezTo>
                    <a:pt x="13" y="0"/>
                    <a:pt x="7" y="2"/>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648"/>
            <p:cNvSpPr/>
            <p:nvPr/>
          </p:nvSpPr>
          <p:spPr bwMode="auto">
            <a:xfrm>
              <a:off x="3421063" y="8369300"/>
              <a:ext cx="77788" cy="4763"/>
            </a:xfrm>
            <a:custGeom>
              <a:avLst/>
              <a:gdLst>
                <a:gd name="T0" fmla="*/ 49 w 49"/>
                <a:gd name="T1" fmla="*/ 3 h 3"/>
                <a:gd name="T2" fmla="*/ 0 w 49"/>
                <a:gd name="T3" fmla="*/ 3 h 3"/>
                <a:gd name="T4" fmla="*/ 49 w 49"/>
                <a:gd name="T5" fmla="*/ 0 h 3"/>
                <a:gd name="T6" fmla="*/ 49 w 49"/>
                <a:gd name="T7" fmla="*/ 3 h 3"/>
              </a:gdLst>
              <a:ahLst/>
              <a:cxnLst>
                <a:cxn ang="0">
                  <a:pos x="T0" y="T1"/>
                </a:cxn>
                <a:cxn ang="0">
                  <a:pos x="T2" y="T3"/>
                </a:cxn>
                <a:cxn ang="0">
                  <a:pos x="T4" y="T5"/>
                </a:cxn>
                <a:cxn ang="0">
                  <a:pos x="T6" y="T7"/>
                </a:cxn>
              </a:cxnLst>
              <a:rect l="0" t="0" r="r" b="b"/>
              <a:pathLst>
                <a:path w="49" h="3">
                  <a:moveTo>
                    <a:pt x="49" y="3"/>
                  </a:moveTo>
                  <a:lnTo>
                    <a:pt x="0" y="3"/>
                  </a:lnTo>
                  <a:lnTo>
                    <a:pt x="49" y="0"/>
                  </a:lnTo>
                  <a:lnTo>
                    <a:pt x="49"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pic>
        <p:nvPicPr>
          <p:cNvPr id="9" name="图片 8"/>
          <p:cNvPicPr>
            <a:picLocks noChangeAspect="1"/>
          </p:cNvPicPr>
          <p:nvPr/>
        </p:nvPicPr>
        <p:blipFill rotWithShape="1">
          <a:blip r:embed="rId4" cstate="email"/>
          <a:srcRect/>
          <a:stretch>
            <a:fillRect/>
          </a:stretch>
        </p:blipFill>
        <p:spPr>
          <a:xfrm>
            <a:off x="711452" y="-156413"/>
            <a:ext cx="1164023" cy="3532690"/>
          </a:xfrm>
          <a:prstGeom prst="rect">
            <a:avLst/>
          </a:prstGeom>
        </p:spPr>
      </p:pic>
      <p:pic>
        <p:nvPicPr>
          <p:cNvPr id="7" name="图片 6"/>
          <p:cNvPicPr>
            <a:picLocks noChangeAspect="1"/>
          </p:cNvPicPr>
          <p:nvPr/>
        </p:nvPicPr>
        <p:blipFill>
          <a:blip r:embed="rId5" cstate="email"/>
          <a:stretch>
            <a:fillRect/>
          </a:stretch>
        </p:blipFill>
        <p:spPr>
          <a:xfrm>
            <a:off x="0" y="-706382"/>
            <a:ext cx="4246564" cy="5273053"/>
          </a:xfrm>
          <a:prstGeom prst="rect">
            <a:avLst/>
          </a:prstGeom>
        </p:spPr>
      </p:pic>
      <p:pic>
        <p:nvPicPr>
          <p:cNvPr id="5" name="图片 4"/>
          <p:cNvPicPr>
            <a:picLocks noChangeAspect="1"/>
          </p:cNvPicPr>
          <p:nvPr/>
        </p:nvPicPr>
        <p:blipFill rotWithShape="1">
          <a:blip r:embed="rId6" cstate="email"/>
          <a:srcRect/>
          <a:stretch>
            <a:fillRect/>
          </a:stretch>
        </p:blipFill>
        <p:spPr>
          <a:xfrm>
            <a:off x="548637" y="-200080"/>
            <a:ext cx="2444831" cy="5164731"/>
          </a:xfrm>
          <a:prstGeom prst="rect">
            <a:avLst/>
          </a:prstGeom>
        </p:spPr>
      </p:pic>
      <p:sp>
        <p:nvSpPr>
          <p:cNvPr id="16" name="文本框 15"/>
          <p:cNvSpPr txBox="1"/>
          <p:nvPr/>
        </p:nvSpPr>
        <p:spPr>
          <a:xfrm>
            <a:off x="8057202" y="639647"/>
            <a:ext cx="1954381" cy="2215991"/>
          </a:xfrm>
          <a:prstGeom prst="rect">
            <a:avLst/>
          </a:prstGeom>
          <a:noFill/>
        </p:spPr>
        <p:txBody>
          <a:bodyPr wrap="none" rtlCol="0">
            <a:spAutoFit/>
          </a:bodyPr>
          <a:lstStyle/>
          <a:p>
            <a:pPr algn="r"/>
            <a:r>
              <a:rPr lang="zh-CN" altLang="en-US" sz="13800" dirty="0">
                <a:solidFill>
                  <a:schemeClr val="tx1">
                    <a:lumMod val="95000"/>
                    <a:lumOff val="5000"/>
                  </a:schemeClr>
                </a:solidFill>
                <a:latin typeface="汉仪星球体W" panose="00020600040101010101" pitchFamily="18" charset="-122"/>
                <a:ea typeface="汉仪星球体W" panose="00020600040101010101" pitchFamily="18" charset="-122"/>
              </a:rPr>
              <a:t>日</a:t>
            </a:r>
            <a:endParaRPr lang="zh-CN" altLang="en-US" sz="8800" dirty="0">
              <a:solidFill>
                <a:schemeClr val="tx1">
                  <a:lumMod val="95000"/>
                  <a:lumOff val="5000"/>
                </a:schemeClr>
              </a:solidFill>
              <a:latin typeface="汉仪星球体W" panose="00020600040101010101" pitchFamily="18" charset="-122"/>
              <a:ea typeface="汉仪星球体W" panose="00020600040101010101" pitchFamily="18" charset="-122"/>
            </a:endParaRPr>
          </a:p>
        </p:txBody>
      </p:sp>
      <p:sp>
        <p:nvSpPr>
          <p:cNvPr id="20" name="文本框 19"/>
          <p:cNvSpPr txBox="1"/>
          <p:nvPr/>
        </p:nvSpPr>
        <p:spPr>
          <a:xfrm>
            <a:off x="9318517" y="2482097"/>
            <a:ext cx="954107" cy="1015663"/>
          </a:xfrm>
          <a:prstGeom prst="rect">
            <a:avLst/>
          </a:prstGeom>
          <a:noFill/>
        </p:spPr>
        <p:txBody>
          <a:bodyPr wrap="none" rtlCol="0">
            <a:spAutoFit/>
          </a:bodyPr>
          <a:lstStyle>
            <a:defPPr>
              <a:defRPr lang="zh-CN"/>
            </a:defPPr>
            <a:lvl1pPr algn="r">
              <a:defRPr sz="13800">
                <a:gradFill>
                  <a:gsLst>
                    <a:gs pos="62500">
                      <a:srgbClr val="588088"/>
                    </a:gs>
                    <a:gs pos="25000">
                      <a:srgbClr val="C94453"/>
                    </a:gs>
                    <a:gs pos="100000">
                      <a:srgbClr val="DAC479"/>
                    </a:gs>
                  </a:gsLst>
                  <a:lin ang="5400000" scaled="1"/>
                </a:gradFill>
                <a:latin typeface="汉仪星球体W" panose="00020600040101010101" pitchFamily="18" charset="-122"/>
                <a:ea typeface="汉仪星球体W" panose="00020600040101010101" pitchFamily="18" charset="-122"/>
              </a:defRPr>
            </a:lvl1pPr>
          </a:lstStyle>
          <a:p>
            <a:r>
              <a:rPr lang="zh-CN" altLang="en-US" sz="6000" dirty="0"/>
              <a:t>の</a:t>
            </a:r>
          </a:p>
        </p:txBody>
      </p:sp>
      <p:sp>
        <p:nvSpPr>
          <p:cNvPr id="21" name="文本框 20"/>
          <p:cNvSpPr txBox="1"/>
          <p:nvPr/>
        </p:nvSpPr>
        <p:spPr>
          <a:xfrm>
            <a:off x="8209545" y="2432286"/>
            <a:ext cx="1210588" cy="1323439"/>
          </a:xfrm>
          <a:prstGeom prst="rect">
            <a:avLst/>
          </a:prstGeom>
          <a:noFill/>
        </p:spPr>
        <p:txBody>
          <a:bodyPr wrap="none" rtlCol="0">
            <a:spAutoFit/>
          </a:bodyPr>
          <a:lstStyle/>
          <a:p>
            <a:pPr algn="r"/>
            <a:r>
              <a:rPr lang="zh-CN" altLang="en-US" sz="8000" dirty="0">
                <a:latin typeface="汉仪星球体W" panose="00020600040101010101" pitchFamily="18" charset="-122"/>
                <a:ea typeface="汉仪星球体W" panose="00020600040101010101" pitchFamily="18" charset="-122"/>
              </a:rPr>
              <a:t>系</a:t>
            </a:r>
          </a:p>
        </p:txBody>
      </p:sp>
      <p:sp>
        <p:nvSpPr>
          <p:cNvPr id="22" name="文本框 21"/>
          <p:cNvSpPr txBox="1"/>
          <p:nvPr/>
        </p:nvSpPr>
        <p:spPr>
          <a:xfrm>
            <a:off x="8224561" y="3779448"/>
            <a:ext cx="1031051" cy="1107996"/>
          </a:xfrm>
          <a:prstGeom prst="rect">
            <a:avLst/>
          </a:prstGeom>
          <a:noFill/>
        </p:spPr>
        <p:txBody>
          <a:bodyPr wrap="none" rtlCol="0">
            <a:spAutoFit/>
          </a:bodyPr>
          <a:lstStyle/>
          <a:p>
            <a:pPr algn="r"/>
            <a:r>
              <a:rPr lang="zh-CN" altLang="en-US" sz="6600" dirty="0">
                <a:latin typeface="汉仪星球体W" panose="00020600040101010101" pitchFamily="18" charset="-122"/>
                <a:ea typeface="汉仪星球体W" panose="00020600040101010101" pitchFamily="18" charset="-122"/>
              </a:rPr>
              <a:t>清</a:t>
            </a:r>
          </a:p>
        </p:txBody>
      </p:sp>
      <p:sp>
        <p:nvSpPr>
          <p:cNvPr id="24" name="文本框 23"/>
          <p:cNvSpPr txBox="1"/>
          <p:nvPr/>
        </p:nvSpPr>
        <p:spPr>
          <a:xfrm>
            <a:off x="8935762" y="3168785"/>
            <a:ext cx="1031051" cy="1107996"/>
          </a:xfrm>
          <a:prstGeom prst="rect">
            <a:avLst/>
          </a:prstGeom>
          <a:noFill/>
        </p:spPr>
        <p:txBody>
          <a:bodyPr wrap="none" rtlCol="0">
            <a:spAutoFit/>
          </a:bodyPr>
          <a:lstStyle/>
          <a:p>
            <a:pPr algn="r"/>
            <a:r>
              <a:rPr lang="zh-CN" altLang="en-US" sz="6600" dirty="0">
                <a:latin typeface="汉仪星球体W" panose="00020600040101010101" pitchFamily="18" charset="-122"/>
                <a:ea typeface="汉仪星球体W" panose="00020600040101010101" pitchFamily="18" charset="-122"/>
              </a:rPr>
              <a:t>小</a:t>
            </a:r>
          </a:p>
        </p:txBody>
      </p:sp>
      <p:sp>
        <p:nvSpPr>
          <p:cNvPr id="25" name="任意多边形: 形状 24"/>
          <p:cNvSpPr/>
          <p:nvPr/>
        </p:nvSpPr>
        <p:spPr>
          <a:xfrm>
            <a:off x="7731764" y="1464814"/>
            <a:ext cx="2057400" cy="4023360"/>
          </a:xfrm>
          <a:custGeom>
            <a:avLst/>
            <a:gdLst>
              <a:gd name="connsiteX0" fmla="*/ 457200 w 2057400"/>
              <a:gd name="connsiteY0" fmla="*/ 0 h 4023360"/>
              <a:gd name="connsiteX1" fmla="*/ 0 w 2057400"/>
              <a:gd name="connsiteY1" fmla="*/ 0 h 4023360"/>
              <a:gd name="connsiteX2" fmla="*/ 0 w 2057400"/>
              <a:gd name="connsiteY2" fmla="*/ 4023360 h 4023360"/>
              <a:gd name="connsiteX3" fmla="*/ 2057400 w 2057400"/>
              <a:gd name="connsiteY3" fmla="*/ 4023360 h 4023360"/>
            </a:gdLst>
            <a:ahLst/>
            <a:cxnLst>
              <a:cxn ang="0">
                <a:pos x="connsiteX0" y="connsiteY0"/>
              </a:cxn>
              <a:cxn ang="0">
                <a:pos x="connsiteX1" y="connsiteY1"/>
              </a:cxn>
              <a:cxn ang="0">
                <a:pos x="connsiteX2" y="connsiteY2"/>
              </a:cxn>
              <a:cxn ang="0">
                <a:pos x="connsiteX3" y="connsiteY3"/>
              </a:cxn>
            </a:cxnLst>
            <a:rect l="l" t="t" r="r" b="b"/>
            <a:pathLst>
              <a:path w="2057400" h="4023360">
                <a:moveTo>
                  <a:pt x="457200" y="0"/>
                </a:moveTo>
                <a:lnTo>
                  <a:pt x="0" y="0"/>
                </a:lnTo>
                <a:lnTo>
                  <a:pt x="0" y="4023360"/>
                </a:lnTo>
                <a:lnTo>
                  <a:pt x="2057400" y="4023360"/>
                </a:lnTo>
              </a:path>
            </a:pathLst>
          </a:custGeom>
          <a:noFill/>
          <a:ln>
            <a:solidFill>
              <a:srgbClr val="B34C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8" name="直接连接符 27"/>
          <p:cNvCxnSpPr/>
          <p:nvPr/>
        </p:nvCxnSpPr>
        <p:spPr>
          <a:xfrm>
            <a:off x="9789164" y="1415890"/>
            <a:ext cx="1188000" cy="0"/>
          </a:xfrm>
          <a:prstGeom prst="line">
            <a:avLst/>
          </a:prstGeom>
          <a:ln>
            <a:solidFill>
              <a:srgbClr val="B34C64"/>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9789164" y="1483946"/>
            <a:ext cx="1188000" cy="0"/>
          </a:xfrm>
          <a:prstGeom prst="line">
            <a:avLst/>
          </a:prstGeom>
          <a:ln>
            <a:solidFill>
              <a:srgbClr val="B34C64"/>
            </a:solidFill>
          </a:ln>
        </p:spPr>
        <p:style>
          <a:lnRef idx="1">
            <a:schemeClr val="accent1"/>
          </a:lnRef>
          <a:fillRef idx="0">
            <a:schemeClr val="accent1"/>
          </a:fillRef>
          <a:effectRef idx="0">
            <a:schemeClr val="accent1"/>
          </a:effectRef>
          <a:fontRef idx="minor">
            <a:schemeClr val="tx1"/>
          </a:fontRef>
        </p:style>
      </p:cxnSp>
      <p:pic>
        <p:nvPicPr>
          <p:cNvPr id="31" name="图片 30"/>
          <p:cNvPicPr>
            <a:picLocks noChangeAspect="1"/>
          </p:cNvPicPr>
          <p:nvPr/>
        </p:nvPicPr>
        <p:blipFill rotWithShape="1">
          <a:blip r:embed="rId7" cstate="email"/>
          <a:srcRect/>
          <a:stretch>
            <a:fillRect/>
          </a:stretch>
        </p:blipFill>
        <p:spPr>
          <a:xfrm>
            <a:off x="10430491" y="1284121"/>
            <a:ext cx="944157" cy="1944141"/>
          </a:xfrm>
          <a:prstGeom prst="rect">
            <a:avLst/>
          </a:prstGeom>
        </p:spPr>
      </p:pic>
      <p:sp>
        <p:nvSpPr>
          <p:cNvPr id="23" name="文本框 22"/>
          <p:cNvSpPr txBox="1"/>
          <p:nvPr/>
        </p:nvSpPr>
        <p:spPr>
          <a:xfrm>
            <a:off x="9150451" y="4039053"/>
            <a:ext cx="1659429" cy="1862048"/>
          </a:xfrm>
          <a:prstGeom prst="rect">
            <a:avLst/>
          </a:prstGeom>
          <a:noFill/>
        </p:spPr>
        <p:txBody>
          <a:bodyPr wrap="none" rtlCol="0">
            <a:spAutoFit/>
          </a:bodyPr>
          <a:lstStyle/>
          <a:p>
            <a:pPr algn="r"/>
            <a:r>
              <a:rPr lang="zh-CN" altLang="en-US" sz="11500" dirty="0">
                <a:latin typeface="汉仪星球体W" panose="00020600040101010101" pitchFamily="18" charset="-122"/>
                <a:ea typeface="汉仪星球体W" panose="00020600040101010101" pitchFamily="18" charset="-122"/>
              </a:rPr>
              <a:t>新</a:t>
            </a:r>
          </a:p>
        </p:txBody>
      </p:sp>
      <p:sp>
        <p:nvSpPr>
          <p:cNvPr id="26" name="任意多边形: 形状 25"/>
          <p:cNvSpPr/>
          <p:nvPr/>
        </p:nvSpPr>
        <p:spPr>
          <a:xfrm>
            <a:off x="7648134" y="1396520"/>
            <a:ext cx="2057400" cy="4176195"/>
          </a:xfrm>
          <a:custGeom>
            <a:avLst/>
            <a:gdLst>
              <a:gd name="connsiteX0" fmla="*/ 457200 w 2057400"/>
              <a:gd name="connsiteY0" fmla="*/ 0 h 4023360"/>
              <a:gd name="connsiteX1" fmla="*/ 0 w 2057400"/>
              <a:gd name="connsiteY1" fmla="*/ 0 h 4023360"/>
              <a:gd name="connsiteX2" fmla="*/ 0 w 2057400"/>
              <a:gd name="connsiteY2" fmla="*/ 4023360 h 4023360"/>
              <a:gd name="connsiteX3" fmla="*/ 2057400 w 2057400"/>
              <a:gd name="connsiteY3" fmla="*/ 4023360 h 4023360"/>
            </a:gdLst>
            <a:ahLst/>
            <a:cxnLst>
              <a:cxn ang="0">
                <a:pos x="connsiteX0" y="connsiteY0"/>
              </a:cxn>
              <a:cxn ang="0">
                <a:pos x="connsiteX1" y="connsiteY1"/>
              </a:cxn>
              <a:cxn ang="0">
                <a:pos x="connsiteX2" y="connsiteY2"/>
              </a:cxn>
              <a:cxn ang="0">
                <a:pos x="connsiteX3" y="connsiteY3"/>
              </a:cxn>
            </a:cxnLst>
            <a:rect l="l" t="t" r="r" b="b"/>
            <a:pathLst>
              <a:path w="2057400" h="4023360">
                <a:moveTo>
                  <a:pt x="457200" y="0"/>
                </a:moveTo>
                <a:lnTo>
                  <a:pt x="0" y="0"/>
                </a:lnTo>
                <a:lnTo>
                  <a:pt x="0" y="4023360"/>
                </a:lnTo>
                <a:lnTo>
                  <a:pt x="2057400" y="4023360"/>
                </a:lnTo>
              </a:path>
            </a:pathLst>
          </a:custGeom>
          <a:noFill/>
          <a:ln>
            <a:solidFill>
              <a:srgbClr val="B34C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046262" y="2254075"/>
            <a:ext cx="1673226" cy="1694092"/>
            <a:chOff x="3897067" y="2612118"/>
            <a:chExt cx="1673226" cy="1694092"/>
          </a:xfrm>
          <a:solidFill>
            <a:srgbClr val="588088"/>
          </a:solidFill>
        </p:grpSpPr>
        <p:grpSp>
          <p:nvGrpSpPr>
            <p:cNvPr id="3" name="组合 2"/>
            <p:cNvGrpSpPr/>
            <p:nvPr/>
          </p:nvGrpSpPr>
          <p:grpSpPr>
            <a:xfrm rot="16200000" flipH="1">
              <a:off x="3886634" y="2622551"/>
              <a:ext cx="1694092" cy="1673226"/>
              <a:chOff x="2605088" y="2078038"/>
              <a:chExt cx="2706687" cy="2673351"/>
            </a:xfrm>
            <a:grpFill/>
          </p:grpSpPr>
          <p:sp>
            <p:nvSpPr>
              <p:cNvPr id="9" name="Freeform 5"/>
              <p:cNvSpPr/>
              <p:nvPr/>
            </p:nvSpPr>
            <p:spPr bwMode="auto">
              <a:xfrm>
                <a:off x="2605088" y="2660651"/>
                <a:ext cx="2114550" cy="2090738"/>
              </a:xfrm>
              <a:custGeom>
                <a:avLst/>
                <a:gdLst>
                  <a:gd name="T0" fmla="*/ 205 w 707"/>
                  <a:gd name="T1" fmla="*/ 0 h 700"/>
                  <a:gd name="T2" fmla="*/ 261 w 707"/>
                  <a:gd name="T3" fmla="*/ 422 h 700"/>
                  <a:gd name="T4" fmla="*/ 707 w 707"/>
                  <a:gd name="T5" fmla="*/ 504 h 700"/>
                  <a:gd name="T6" fmla="*/ 356 w 707"/>
                  <a:gd name="T7" fmla="*/ 683 h 700"/>
                  <a:gd name="T8" fmla="*/ 28 w 707"/>
                  <a:gd name="T9" fmla="*/ 378 h 700"/>
                  <a:gd name="T10" fmla="*/ 205 w 707"/>
                  <a:gd name="T11" fmla="*/ 0 h 700"/>
                </a:gdLst>
                <a:ahLst/>
                <a:cxnLst>
                  <a:cxn ang="0">
                    <a:pos x="T0" y="T1"/>
                  </a:cxn>
                  <a:cxn ang="0">
                    <a:pos x="T2" y="T3"/>
                  </a:cxn>
                  <a:cxn ang="0">
                    <a:pos x="T4" y="T5"/>
                  </a:cxn>
                  <a:cxn ang="0">
                    <a:pos x="T6" y="T7"/>
                  </a:cxn>
                  <a:cxn ang="0">
                    <a:pos x="T8" y="T9"/>
                  </a:cxn>
                  <a:cxn ang="0">
                    <a:pos x="T10" y="T11"/>
                  </a:cxn>
                </a:cxnLst>
                <a:rect l="0" t="0" r="r" b="b"/>
                <a:pathLst>
                  <a:path w="707" h="700">
                    <a:moveTo>
                      <a:pt x="205" y="0"/>
                    </a:moveTo>
                    <a:cubicBezTo>
                      <a:pt x="136" y="153"/>
                      <a:pt x="147" y="298"/>
                      <a:pt x="261" y="422"/>
                    </a:cubicBezTo>
                    <a:cubicBezTo>
                      <a:pt x="386" y="558"/>
                      <a:pt x="540" y="577"/>
                      <a:pt x="707" y="504"/>
                    </a:cubicBezTo>
                    <a:cubicBezTo>
                      <a:pt x="651" y="612"/>
                      <a:pt x="512" y="700"/>
                      <a:pt x="356" y="683"/>
                    </a:cubicBezTo>
                    <a:cubicBezTo>
                      <a:pt x="185" y="664"/>
                      <a:pt x="55" y="542"/>
                      <a:pt x="28" y="378"/>
                    </a:cubicBezTo>
                    <a:cubicBezTo>
                      <a:pt x="0" y="208"/>
                      <a:pt x="91" y="62"/>
                      <a:pt x="20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0" name="Freeform 6"/>
              <p:cNvSpPr/>
              <p:nvPr/>
            </p:nvSpPr>
            <p:spPr bwMode="auto">
              <a:xfrm>
                <a:off x="3251200" y="2078038"/>
                <a:ext cx="2060575" cy="2052638"/>
              </a:xfrm>
              <a:custGeom>
                <a:avLst/>
                <a:gdLst>
                  <a:gd name="T0" fmla="*/ 0 w 689"/>
                  <a:gd name="T1" fmla="*/ 179 h 687"/>
                  <a:gd name="T2" fmla="*/ 39 w 689"/>
                  <a:gd name="T3" fmla="*/ 128 h 687"/>
                  <a:gd name="T4" fmla="*/ 318 w 689"/>
                  <a:gd name="T5" fmla="*/ 1 h 687"/>
                  <a:gd name="T6" fmla="*/ 661 w 689"/>
                  <a:gd name="T7" fmla="*/ 1 h 687"/>
                  <a:gd name="T8" fmla="*/ 685 w 689"/>
                  <a:gd name="T9" fmla="*/ 1 h 687"/>
                  <a:gd name="T10" fmla="*/ 686 w 689"/>
                  <a:gd name="T11" fmla="*/ 16 h 687"/>
                  <a:gd name="T12" fmla="*/ 686 w 689"/>
                  <a:gd name="T13" fmla="*/ 378 h 687"/>
                  <a:gd name="T14" fmla="*/ 506 w 689"/>
                  <a:gd name="T15" fmla="*/ 687 h 687"/>
                  <a:gd name="T16" fmla="*/ 505 w 689"/>
                  <a:gd name="T17" fmla="*/ 680 h 687"/>
                  <a:gd name="T18" fmla="*/ 547 w 689"/>
                  <a:gd name="T19" fmla="*/ 485 h 687"/>
                  <a:gd name="T20" fmla="*/ 547 w 689"/>
                  <a:gd name="T21" fmla="*/ 163 h 687"/>
                  <a:gd name="T22" fmla="*/ 524 w 689"/>
                  <a:gd name="T23" fmla="*/ 140 h 687"/>
                  <a:gd name="T24" fmla="*/ 178 w 689"/>
                  <a:gd name="T25" fmla="*/ 140 h 687"/>
                  <a:gd name="T26" fmla="*/ 19 w 689"/>
                  <a:gd name="T27" fmla="*/ 175 h 687"/>
                  <a:gd name="T28" fmla="*/ 4 w 689"/>
                  <a:gd name="T29" fmla="*/ 182 h 687"/>
                  <a:gd name="T30" fmla="*/ 0 w 689"/>
                  <a:gd name="T31" fmla="*/ 179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89" h="687">
                    <a:moveTo>
                      <a:pt x="0" y="179"/>
                    </a:moveTo>
                    <a:cubicBezTo>
                      <a:pt x="13" y="162"/>
                      <a:pt x="25" y="144"/>
                      <a:pt x="39" y="128"/>
                    </a:cubicBezTo>
                    <a:cubicBezTo>
                      <a:pt x="113" y="44"/>
                      <a:pt x="206" y="1"/>
                      <a:pt x="318" y="1"/>
                    </a:cubicBezTo>
                    <a:cubicBezTo>
                      <a:pt x="432" y="0"/>
                      <a:pt x="547" y="1"/>
                      <a:pt x="661" y="1"/>
                    </a:cubicBezTo>
                    <a:cubicBezTo>
                      <a:pt x="669" y="1"/>
                      <a:pt x="676" y="1"/>
                      <a:pt x="685" y="1"/>
                    </a:cubicBezTo>
                    <a:cubicBezTo>
                      <a:pt x="685" y="6"/>
                      <a:pt x="686" y="11"/>
                      <a:pt x="686" y="16"/>
                    </a:cubicBezTo>
                    <a:cubicBezTo>
                      <a:pt x="687" y="137"/>
                      <a:pt x="689" y="258"/>
                      <a:pt x="686" y="378"/>
                    </a:cubicBezTo>
                    <a:cubicBezTo>
                      <a:pt x="682" y="512"/>
                      <a:pt x="619" y="614"/>
                      <a:pt x="506" y="687"/>
                    </a:cubicBezTo>
                    <a:cubicBezTo>
                      <a:pt x="506" y="683"/>
                      <a:pt x="505" y="682"/>
                      <a:pt x="505" y="680"/>
                    </a:cubicBezTo>
                    <a:cubicBezTo>
                      <a:pt x="538" y="619"/>
                      <a:pt x="547" y="553"/>
                      <a:pt x="547" y="485"/>
                    </a:cubicBezTo>
                    <a:cubicBezTo>
                      <a:pt x="547" y="378"/>
                      <a:pt x="547" y="270"/>
                      <a:pt x="547" y="163"/>
                    </a:cubicBezTo>
                    <a:cubicBezTo>
                      <a:pt x="548" y="145"/>
                      <a:pt x="542" y="140"/>
                      <a:pt x="524" y="140"/>
                    </a:cubicBezTo>
                    <a:cubicBezTo>
                      <a:pt x="408" y="140"/>
                      <a:pt x="293" y="140"/>
                      <a:pt x="178" y="140"/>
                    </a:cubicBezTo>
                    <a:cubicBezTo>
                      <a:pt x="123" y="140"/>
                      <a:pt x="69" y="152"/>
                      <a:pt x="19" y="175"/>
                    </a:cubicBezTo>
                    <a:cubicBezTo>
                      <a:pt x="14" y="178"/>
                      <a:pt x="9" y="180"/>
                      <a:pt x="4" y="182"/>
                    </a:cubicBezTo>
                    <a:cubicBezTo>
                      <a:pt x="2" y="181"/>
                      <a:pt x="1" y="180"/>
                      <a:pt x="0" y="1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nvGrpSpPr>
            <p:cNvPr id="4" name="组合 3"/>
            <p:cNvGrpSpPr>
              <a:grpSpLocks noChangeAspect="1"/>
            </p:cNvGrpSpPr>
            <p:nvPr/>
          </p:nvGrpSpPr>
          <p:grpSpPr>
            <a:xfrm>
              <a:off x="4442083" y="3326766"/>
              <a:ext cx="473923" cy="361441"/>
              <a:chOff x="10500427" y="4985901"/>
              <a:chExt cx="683774" cy="521485"/>
            </a:xfrm>
            <a:grpFill/>
          </p:grpSpPr>
          <p:sp>
            <p:nvSpPr>
              <p:cNvPr id="5" name="Freeform 373"/>
              <p:cNvSpPr>
                <a:spLocks noEditPoints="1"/>
              </p:cNvSpPr>
              <p:nvPr/>
            </p:nvSpPr>
            <p:spPr bwMode="auto">
              <a:xfrm>
                <a:off x="10905786" y="5231136"/>
                <a:ext cx="142092" cy="141371"/>
              </a:xfrm>
              <a:custGeom>
                <a:avLst/>
                <a:gdLst>
                  <a:gd name="T0" fmla="*/ 41 w 83"/>
                  <a:gd name="T1" fmla="*/ 0 h 83"/>
                  <a:gd name="T2" fmla="*/ 0 w 83"/>
                  <a:gd name="T3" fmla="*/ 41 h 83"/>
                  <a:gd name="T4" fmla="*/ 41 w 83"/>
                  <a:gd name="T5" fmla="*/ 83 h 83"/>
                  <a:gd name="T6" fmla="*/ 83 w 83"/>
                  <a:gd name="T7" fmla="*/ 41 h 83"/>
                  <a:gd name="T8" fmla="*/ 41 w 83"/>
                  <a:gd name="T9" fmla="*/ 0 h 83"/>
                  <a:gd name="T10" fmla="*/ 41 w 83"/>
                  <a:gd name="T11" fmla="*/ 73 h 83"/>
                  <a:gd name="T12" fmla="*/ 10 w 83"/>
                  <a:gd name="T13" fmla="*/ 41 h 83"/>
                  <a:gd name="T14" fmla="*/ 41 w 83"/>
                  <a:gd name="T15" fmla="*/ 10 h 83"/>
                  <a:gd name="T16" fmla="*/ 73 w 83"/>
                  <a:gd name="T17" fmla="*/ 41 h 83"/>
                  <a:gd name="T18" fmla="*/ 41 w 83"/>
                  <a:gd name="T19" fmla="*/ 7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3" h="83">
                    <a:moveTo>
                      <a:pt x="41" y="0"/>
                    </a:moveTo>
                    <a:cubicBezTo>
                      <a:pt x="18" y="0"/>
                      <a:pt x="0" y="18"/>
                      <a:pt x="0" y="41"/>
                    </a:cubicBezTo>
                    <a:cubicBezTo>
                      <a:pt x="0" y="64"/>
                      <a:pt x="18" y="83"/>
                      <a:pt x="41" y="83"/>
                    </a:cubicBezTo>
                    <a:cubicBezTo>
                      <a:pt x="64" y="83"/>
                      <a:pt x="83" y="64"/>
                      <a:pt x="83" y="41"/>
                    </a:cubicBezTo>
                    <a:cubicBezTo>
                      <a:pt x="83" y="18"/>
                      <a:pt x="64" y="0"/>
                      <a:pt x="41" y="0"/>
                    </a:cubicBezTo>
                    <a:close/>
                    <a:moveTo>
                      <a:pt x="41" y="73"/>
                    </a:moveTo>
                    <a:cubicBezTo>
                      <a:pt x="24" y="73"/>
                      <a:pt x="10" y="59"/>
                      <a:pt x="10" y="41"/>
                    </a:cubicBezTo>
                    <a:cubicBezTo>
                      <a:pt x="10" y="24"/>
                      <a:pt x="24" y="10"/>
                      <a:pt x="41" y="10"/>
                    </a:cubicBezTo>
                    <a:cubicBezTo>
                      <a:pt x="59" y="10"/>
                      <a:pt x="73" y="24"/>
                      <a:pt x="73" y="41"/>
                    </a:cubicBezTo>
                    <a:cubicBezTo>
                      <a:pt x="73" y="59"/>
                      <a:pt x="59" y="73"/>
                      <a:pt x="41" y="7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6" name="Freeform 374"/>
              <p:cNvSpPr>
                <a:spLocks noEditPoints="1"/>
              </p:cNvSpPr>
              <p:nvPr/>
            </p:nvSpPr>
            <p:spPr bwMode="auto">
              <a:xfrm>
                <a:off x="10769465" y="5096978"/>
                <a:ext cx="414736" cy="410408"/>
              </a:xfrm>
              <a:custGeom>
                <a:avLst/>
                <a:gdLst>
                  <a:gd name="T0" fmla="*/ 216 w 243"/>
                  <a:gd name="T1" fmla="*/ 110 h 241"/>
                  <a:gd name="T2" fmla="*/ 243 w 243"/>
                  <a:gd name="T3" fmla="*/ 95 h 241"/>
                  <a:gd name="T4" fmla="*/ 234 w 243"/>
                  <a:gd name="T5" fmla="*/ 73 h 241"/>
                  <a:gd name="T6" fmla="*/ 204 w 243"/>
                  <a:gd name="T7" fmla="*/ 75 h 241"/>
                  <a:gd name="T8" fmla="*/ 194 w 243"/>
                  <a:gd name="T9" fmla="*/ 59 h 241"/>
                  <a:gd name="T10" fmla="*/ 204 w 243"/>
                  <a:gd name="T11" fmla="*/ 29 h 241"/>
                  <a:gd name="T12" fmla="*/ 187 w 243"/>
                  <a:gd name="T13" fmla="*/ 16 h 241"/>
                  <a:gd name="T14" fmla="*/ 163 w 243"/>
                  <a:gd name="T15" fmla="*/ 38 h 241"/>
                  <a:gd name="T16" fmla="*/ 142 w 243"/>
                  <a:gd name="T17" fmla="*/ 32 h 241"/>
                  <a:gd name="T18" fmla="*/ 134 w 243"/>
                  <a:gd name="T19" fmla="*/ 0 h 241"/>
                  <a:gd name="T20" fmla="*/ 110 w 243"/>
                  <a:gd name="T21" fmla="*/ 0 h 241"/>
                  <a:gd name="T22" fmla="*/ 102 w 243"/>
                  <a:gd name="T23" fmla="*/ 31 h 241"/>
                  <a:gd name="T24" fmla="*/ 80 w 243"/>
                  <a:gd name="T25" fmla="*/ 35 h 241"/>
                  <a:gd name="T26" fmla="*/ 75 w 243"/>
                  <a:gd name="T27" fmla="*/ 31 h 241"/>
                  <a:gd name="T28" fmla="*/ 65 w 243"/>
                  <a:gd name="T29" fmla="*/ 22 h 241"/>
                  <a:gd name="T30" fmla="*/ 58 w 243"/>
                  <a:gd name="T31" fmla="*/ 16 h 241"/>
                  <a:gd name="T32" fmla="*/ 38 w 243"/>
                  <a:gd name="T33" fmla="*/ 32 h 241"/>
                  <a:gd name="T34" fmla="*/ 49 w 243"/>
                  <a:gd name="T35" fmla="*/ 60 h 241"/>
                  <a:gd name="T36" fmla="*/ 40 w 243"/>
                  <a:gd name="T37" fmla="*/ 73 h 241"/>
                  <a:gd name="T38" fmla="*/ 17 w 243"/>
                  <a:gd name="T39" fmla="*/ 72 h 241"/>
                  <a:gd name="T40" fmla="*/ 7 w 243"/>
                  <a:gd name="T41" fmla="*/ 71 h 241"/>
                  <a:gd name="T42" fmla="*/ 4 w 243"/>
                  <a:gd name="T43" fmla="*/ 78 h 241"/>
                  <a:gd name="T44" fmla="*/ 0 w 243"/>
                  <a:gd name="T45" fmla="*/ 91 h 241"/>
                  <a:gd name="T46" fmla="*/ 23 w 243"/>
                  <a:gd name="T47" fmla="*/ 105 h 241"/>
                  <a:gd name="T48" fmla="*/ 28 w 243"/>
                  <a:gd name="T49" fmla="*/ 108 h 241"/>
                  <a:gd name="T50" fmla="*/ 27 w 243"/>
                  <a:gd name="T51" fmla="*/ 112 h 241"/>
                  <a:gd name="T52" fmla="*/ 26 w 243"/>
                  <a:gd name="T53" fmla="*/ 128 h 241"/>
                  <a:gd name="T54" fmla="*/ 0 w 243"/>
                  <a:gd name="T55" fmla="*/ 146 h 241"/>
                  <a:gd name="T56" fmla="*/ 8 w 243"/>
                  <a:gd name="T57" fmla="*/ 168 h 241"/>
                  <a:gd name="T58" fmla="*/ 38 w 243"/>
                  <a:gd name="T59" fmla="*/ 165 h 241"/>
                  <a:gd name="T60" fmla="*/ 48 w 243"/>
                  <a:gd name="T61" fmla="*/ 182 h 241"/>
                  <a:gd name="T62" fmla="*/ 38 w 243"/>
                  <a:gd name="T63" fmla="*/ 210 h 241"/>
                  <a:gd name="T64" fmla="*/ 58 w 243"/>
                  <a:gd name="T65" fmla="*/ 223 h 241"/>
                  <a:gd name="T66" fmla="*/ 82 w 243"/>
                  <a:gd name="T67" fmla="*/ 205 h 241"/>
                  <a:gd name="T68" fmla="*/ 101 w 243"/>
                  <a:gd name="T69" fmla="*/ 212 h 241"/>
                  <a:gd name="T70" fmla="*/ 109 w 243"/>
                  <a:gd name="T71" fmla="*/ 241 h 241"/>
                  <a:gd name="T72" fmla="*/ 131 w 243"/>
                  <a:gd name="T73" fmla="*/ 241 h 241"/>
                  <a:gd name="T74" fmla="*/ 140 w 243"/>
                  <a:gd name="T75" fmla="*/ 211 h 241"/>
                  <a:gd name="T76" fmla="*/ 163 w 243"/>
                  <a:gd name="T77" fmla="*/ 205 h 241"/>
                  <a:gd name="T78" fmla="*/ 184 w 243"/>
                  <a:gd name="T79" fmla="*/ 224 h 241"/>
                  <a:gd name="T80" fmla="*/ 203 w 243"/>
                  <a:gd name="T81" fmla="*/ 211 h 241"/>
                  <a:gd name="T82" fmla="*/ 192 w 243"/>
                  <a:gd name="T83" fmla="*/ 183 h 241"/>
                  <a:gd name="T84" fmla="*/ 205 w 243"/>
                  <a:gd name="T85" fmla="*/ 168 h 241"/>
                  <a:gd name="T86" fmla="*/ 236 w 243"/>
                  <a:gd name="T87" fmla="*/ 168 h 241"/>
                  <a:gd name="T88" fmla="*/ 243 w 243"/>
                  <a:gd name="T89" fmla="*/ 147 h 241"/>
                  <a:gd name="T90" fmla="*/ 216 w 243"/>
                  <a:gd name="T91" fmla="*/ 130 h 241"/>
                  <a:gd name="T92" fmla="*/ 216 w 243"/>
                  <a:gd name="T93" fmla="*/ 110 h 241"/>
                  <a:gd name="T94" fmla="*/ 121 w 243"/>
                  <a:gd name="T95" fmla="*/ 170 h 241"/>
                  <a:gd name="T96" fmla="*/ 72 w 243"/>
                  <a:gd name="T97" fmla="*/ 120 h 241"/>
                  <a:gd name="T98" fmla="*/ 121 w 243"/>
                  <a:gd name="T99" fmla="*/ 71 h 241"/>
                  <a:gd name="T100" fmla="*/ 171 w 243"/>
                  <a:gd name="T101" fmla="*/ 120 h 241"/>
                  <a:gd name="T102" fmla="*/ 121 w 243"/>
                  <a:gd name="T103" fmla="*/ 17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3" h="241">
                    <a:moveTo>
                      <a:pt x="216" y="110"/>
                    </a:moveTo>
                    <a:cubicBezTo>
                      <a:pt x="243" y="95"/>
                      <a:pt x="243" y="95"/>
                      <a:pt x="243" y="95"/>
                    </a:cubicBezTo>
                    <a:cubicBezTo>
                      <a:pt x="234" y="73"/>
                      <a:pt x="234" y="73"/>
                      <a:pt x="234" y="73"/>
                    </a:cubicBezTo>
                    <a:cubicBezTo>
                      <a:pt x="204" y="75"/>
                      <a:pt x="204" y="75"/>
                      <a:pt x="204" y="75"/>
                    </a:cubicBezTo>
                    <a:cubicBezTo>
                      <a:pt x="194" y="59"/>
                      <a:pt x="194" y="59"/>
                      <a:pt x="194" y="59"/>
                    </a:cubicBezTo>
                    <a:cubicBezTo>
                      <a:pt x="204" y="29"/>
                      <a:pt x="204" y="29"/>
                      <a:pt x="204" y="29"/>
                    </a:cubicBezTo>
                    <a:cubicBezTo>
                      <a:pt x="187" y="16"/>
                      <a:pt x="187" y="16"/>
                      <a:pt x="187" y="16"/>
                    </a:cubicBezTo>
                    <a:cubicBezTo>
                      <a:pt x="163" y="38"/>
                      <a:pt x="163" y="38"/>
                      <a:pt x="163" y="38"/>
                    </a:cubicBezTo>
                    <a:cubicBezTo>
                      <a:pt x="142" y="32"/>
                      <a:pt x="142" y="32"/>
                      <a:pt x="142" y="32"/>
                    </a:cubicBezTo>
                    <a:cubicBezTo>
                      <a:pt x="134" y="0"/>
                      <a:pt x="134" y="0"/>
                      <a:pt x="134" y="0"/>
                    </a:cubicBezTo>
                    <a:cubicBezTo>
                      <a:pt x="110" y="0"/>
                      <a:pt x="110" y="0"/>
                      <a:pt x="110" y="0"/>
                    </a:cubicBezTo>
                    <a:cubicBezTo>
                      <a:pt x="102" y="31"/>
                      <a:pt x="102" y="31"/>
                      <a:pt x="102" y="31"/>
                    </a:cubicBezTo>
                    <a:cubicBezTo>
                      <a:pt x="80" y="35"/>
                      <a:pt x="80" y="35"/>
                      <a:pt x="80" y="35"/>
                    </a:cubicBezTo>
                    <a:cubicBezTo>
                      <a:pt x="75" y="31"/>
                      <a:pt x="75" y="31"/>
                      <a:pt x="75" y="31"/>
                    </a:cubicBezTo>
                    <a:cubicBezTo>
                      <a:pt x="65" y="22"/>
                      <a:pt x="65" y="22"/>
                      <a:pt x="65" y="22"/>
                    </a:cubicBezTo>
                    <a:cubicBezTo>
                      <a:pt x="58" y="16"/>
                      <a:pt x="58" y="16"/>
                      <a:pt x="58" y="16"/>
                    </a:cubicBezTo>
                    <a:cubicBezTo>
                      <a:pt x="38" y="32"/>
                      <a:pt x="38" y="32"/>
                      <a:pt x="38" y="32"/>
                    </a:cubicBezTo>
                    <a:cubicBezTo>
                      <a:pt x="49" y="60"/>
                      <a:pt x="49" y="60"/>
                      <a:pt x="49" y="60"/>
                    </a:cubicBezTo>
                    <a:cubicBezTo>
                      <a:pt x="40" y="73"/>
                      <a:pt x="40" y="73"/>
                      <a:pt x="40" y="73"/>
                    </a:cubicBezTo>
                    <a:cubicBezTo>
                      <a:pt x="17" y="72"/>
                      <a:pt x="17" y="72"/>
                      <a:pt x="17" y="72"/>
                    </a:cubicBezTo>
                    <a:cubicBezTo>
                      <a:pt x="7" y="71"/>
                      <a:pt x="7" y="71"/>
                      <a:pt x="7" y="71"/>
                    </a:cubicBezTo>
                    <a:cubicBezTo>
                      <a:pt x="4" y="78"/>
                      <a:pt x="4" y="78"/>
                      <a:pt x="4" y="78"/>
                    </a:cubicBezTo>
                    <a:cubicBezTo>
                      <a:pt x="0" y="91"/>
                      <a:pt x="0" y="91"/>
                      <a:pt x="0" y="91"/>
                    </a:cubicBezTo>
                    <a:cubicBezTo>
                      <a:pt x="23" y="105"/>
                      <a:pt x="23" y="105"/>
                      <a:pt x="23" y="105"/>
                    </a:cubicBezTo>
                    <a:cubicBezTo>
                      <a:pt x="28" y="108"/>
                      <a:pt x="28" y="108"/>
                      <a:pt x="28" y="108"/>
                    </a:cubicBezTo>
                    <a:cubicBezTo>
                      <a:pt x="27" y="112"/>
                      <a:pt x="27" y="112"/>
                      <a:pt x="27" y="112"/>
                    </a:cubicBezTo>
                    <a:cubicBezTo>
                      <a:pt x="26" y="128"/>
                      <a:pt x="26" y="128"/>
                      <a:pt x="26" y="128"/>
                    </a:cubicBezTo>
                    <a:cubicBezTo>
                      <a:pt x="0" y="146"/>
                      <a:pt x="0" y="146"/>
                      <a:pt x="0" y="146"/>
                    </a:cubicBezTo>
                    <a:cubicBezTo>
                      <a:pt x="8" y="168"/>
                      <a:pt x="8" y="168"/>
                      <a:pt x="8" y="168"/>
                    </a:cubicBezTo>
                    <a:cubicBezTo>
                      <a:pt x="38" y="165"/>
                      <a:pt x="38" y="165"/>
                      <a:pt x="38" y="165"/>
                    </a:cubicBezTo>
                    <a:cubicBezTo>
                      <a:pt x="48" y="182"/>
                      <a:pt x="48" y="182"/>
                      <a:pt x="48" y="182"/>
                    </a:cubicBezTo>
                    <a:cubicBezTo>
                      <a:pt x="38" y="210"/>
                      <a:pt x="38" y="210"/>
                      <a:pt x="38" y="210"/>
                    </a:cubicBezTo>
                    <a:cubicBezTo>
                      <a:pt x="58" y="223"/>
                      <a:pt x="58" y="223"/>
                      <a:pt x="58" y="223"/>
                    </a:cubicBezTo>
                    <a:cubicBezTo>
                      <a:pt x="82" y="205"/>
                      <a:pt x="82" y="205"/>
                      <a:pt x="82" y="205"/>
                    </a:cubicBezTo>
                    <a:cubicBezTo>
                      <a:pt x="101" y="212"/>
                      <a:pt x="101" y="212"/>
                      <a:pt x="101" y="212"/>
                    </a:cubicBezTo>
                    <a:cubicBezTo>
                      <a:pt x="109" y="241"/>
                      <a:pt x="109" y="241"/>
                      <a:pt x="109" y="241"/>
                    </a:cubicBezTo>
                    <a:cubicBezTo>
                      <a:pt x="131" y="241"/>
                      <a:pt x="131" y="241"/>
                      <a:pt x="131" y="241"/>
                    </a:cubicBezTo>
                    <a:cubicBezTo>
                      <a:pt x="140" y="211"/>
                      <a:pt x="140" y="211"/>
                      <a:pt x="140" y="211"/>
                    </a:cubicBezTo>
                    <a:cubicBezTo>
                      <a:pt x="163" y="205"/>
                      <a:pt x="163" y="205"/>
                      <a:pt x="163" y="205"/>
                    </a:cubicBezTo>
                    <a:cubicBezTo>
                      <a:pt x="184" y="224"/>
                      <a:pt x="184" y="224"/>
                      <a:pt x="184" y="224"/>
                    </a:cubicBezTo>
                    <a:cubicBezTo>
                      <a:pt x="203" y="211"/>
                      <a:pt x="203" y="211"/>
                      <a:pt x="203" y="211"/>
                    </a:cubicBezTo>
                    <a:cubicBezTo>
                      <a:pt x="192" y="183"/>
                      <a:pt x="192" y="183"/>
                      <a:pt x="192" y="183"/>
                    </a:cubicBezTo>
                    <a:cubicBezTo>
                      <a:pt x="205" y="168"/>
                      <a:pt x="205" y="168"/>
                      <a:pt x="205" y="168"/>
                    </a:cubicBezTo>
                    <a:cubicBezTo>
                      <a:pt x="236" y="168"/>
                      <a:pt x="236" y="168"/>
                      <a:pt x="236" y="168"/>
                    </a:cubicBezTo>
                    <a:cubicBezTo>
                      <a:pt x="243" y="147"/>
                      <a:pt x="243" y="147"/>
                      <a:pt x="243" y="147"/>
                    </a:cubicBezTo>
                    <a:cubicBezTo>
                      <a:pt x="216" y="130"/>
                      <a:pt x="216" y="130"/>
                      <a:pt x="216" y="130"/>
                    </a:cubicBezTo>
                    <a:lnTo>
                      <a:pt x="216" y="110"/>
                    </a:lnTo>
                    <a:close/>
                    <a:moveTo>
                      <a:pt x="121" y="170"/>
                    </a:moveTo>
                    <a:cubicBezTo>
                      <a:pt x="94" y="170"/>
                      <a:pt x="72" y="148"/>
                      <a:pt x="72" y="120"/>
                    </a:cubicBezTo>
                    <a:cubicBezTo>
                      <a:pt x="72" y="93"/>
                      <a:pt x="94" y="71"/>
                      <a:pt x="121" y="71"/>
                    </a:cubicBezTo>
                    <a:cubicBezTo>
                      <a:pt x="148" y="71"/>
                      <a:pt x="171" y="93"/>
                      <a:pt x="171" y="120"/>
                    </a:cubicBezTo>
                    <a:cubicBezTo>
                      <a:pt x="171" y="148"/>
                      <a:pt x="148" y="170"/>
                      <a:pt x="121" y="17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7" name="Freeform 375"/>
              <p:cNvSpPr/>
              <p:nvPr/>
            </p:nvSpPr>
            <p:spPr bwMode="auto">
              <a:xfrm>
                <a:off x="10614389" y="5018359"/>
                <a:ext cx="261103" cy="271201"/>
              </a:xfrm>
              <a:custGeom>
                <a:avLst/>
                <a:gdLst>
                  <a:gd name="T0" fmla="*/ 88 w 153"/>
                  <a:gd name="T1" fmla="*/ 137 h 159"/>
                  <a:gd name="T2" fmla="*/ 85 w 153"/>
                  <a:gd name="T3" fmla="*/ 126 h 159"/>
                  <a:gd name="T4" fmla="*/ 59 w 153"/>
                  <a:gd name="T5" fmla="*/ 120 h 159"/>
                  <a:gd name="T6" fmla="*/ 44 w 153"/>
                  <a:gd name="T7" fmla="*/ 59 h 159"/>
                  <a:gd name="T8" fmla="*/ 105 w 153"/>
                  <a:gd name="T9" fmla="*/ 44 h 159"/>
                  <a:gd name="T10" fmla="*/ 123 w 153"/>
                  <a:gd name="T11" fmla="*/ 65 h 159"/>
                  <a:gd name="T12" fmla="*/ 148 w 153"/>
                  <a:gd name="T13" fmla="*/ 58 h 159"/>
                  <a:gd name="T14" fmla="*/ 153 w 153"/>
                  <a:gd name="T15" fmla="*/ 56 h 159"/>
                  <a:gd name="T16" fmla="*/ 121 w 153"/>
                  <a:gd name="T17" fmla="*/ 17 h 159"/>
                  <a:gd name="T18" fmla="*/ 31 w 153"/>
                  <a:gd name="T19" fmla="*/ 25 h 159"/>
                  <a:gd name="T20" fmla="*/ 17 w 153"/>
                  <a:gd name="T21" fmla="*/ 43 h 159"/>
                  <a:gd name="T22" fmla="*/ 8 w 153"/>
                  <a:gd name="T23" fmla="*/ 62 h 159"/>
                  <a:gd name="T24" fmla="*/ 42 w 153"/>
                  <a:gd name="T25" fmla="*/ 147 h 159"/>
                  <a:gd name="T26" fmla="*/ 92 w 153"/>
                  <a:gd name="T27" fmla="*/ 157 h 159"/>
                  <a:gd name="T28" fmla="*/ 88 w 153"/>
                  <a:gd name="T29" fmla="*/ 137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3" h="159">
                    <a:moveTo>
                      <a:pt x="88" y="137"/>
                    </a:moveTo>
                    <a:cubicBezTo>
                      <a:pt x="85" y="126"/>
                      <a:pt x="85" y="126"/>
                      <a:pt x="85" y="126"/>
                    </a:cubicBezTo>
                    <a:cubicBezTo>
                      <a:pt x="76" y="127"/>
                      <a:pt x="67" y="125"/>
                      <a:pt x="59" y="120"/>
                    </a:cubicBezTo>
                    <a:cubicBezTo>
                      <a:pt x="38" y="107"/>
                      <a:pt x="31" y="80"/>
                      <a:pt x="44" y="59"/>
                    </a:cubicBezTo>
                    <a:cubicBezTo>
                      <a:pt x="56" y="38"/>
                      <a:pt x="84" y="31"/>
                      <a:pt x="105" y="44"/>
                    </a:cubicBezTo>
                    <a:cubicBezTo>
                      <a:pt x="113" y="49"/>
                      <a:pt x="119" y="56"/>
                      <a:pt x="123" y="65"/>
                    </a:cubicBezTo>
                    <a:cubicBezTo>
                      <a:pt x="148" y="58"/>
                      <a:pt x="148" y="58"/>
                      <a:pt x="148" y="58"/>
                    </a:cubicBezTo>
                    <a:cubicBezTo>
                      <a:pt x="153" y="56"/>
                      <a:pt x="153" y="56"/>
                      <a:pt x="153" y="56"/>
                    </a:cubicBezTo>
                    <a:cubicBezTo>
                      <a:pt x="147" y="40"/>
                      <a:pt x="136" y="26"/>
                      <a:pt x="121" y="17"/>
                    </a:cubicBezTo>
                    <a:cubicBezTo>
                      <a:pt x="92" y="0"/>
                      <a:pt x="55" y="4"/>
                      <a:pt x="31" y="25"/>
                    </a:cubicBezTo>
                    <a:cubicBezTo>
                      <a:pt x="26" y="30"/>
                      <a:pt x="21" y="36"/>
                      <a:pt x="17" y="43"/>
                    </a:cubicBezTo>
                    <a:cubicBezTo>
                      <a:pt x="13" y="49"/>
                      <a:pt x="10" y="56"/>
                      <a:pt x="8" y="62"/>
                    </a:cubicBezTo>
                    <a:cubicBezTo>
                      <a:pt x="0" y="94"/>
                      <a:pt x="13" y="129"/>
                      <a:pt x="42" y="147"/>
                    </a:cubicBezTo>
                    <a:cubicBezTo>
                      <a:pt x="58" y="156"/>
                      <a:pt x="75" y="159"/>
                      <a:pt x="92" y="157"/>
                    </a:cubicBezTo>
                    <a:lnTo>
                      <a:pt x="88" y="13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8" name="Freeform 376"/>
              <p:cNvSpPr/>
              <p:nvPr/>
            </p:nvSpPr>
            <p:spPr bwMode="auto">
              <a:xfrm>
                <a:off x="10500427" y="4985901"/>
                <a:ext cx="155075" cy="131273"/>
              </a:xfrm>
              <a:custGeom>
                <a:avLst/>
                <a:gdLst>
                  <a:gd name="T0" fmla="*/ 91 w 91"/>
                  <a:gd name="T1" fmla="*/ 40 h 77"/>
                  <a:gd name="T2" fmla="*/ 30 w 91"/>
                  <a:gd name="T3" fmla="*/ 3 h 77"/>
                  <a:gd name="T4" fmla="*/ 14 w 91"/>
                  <a:gd name="T5" fmla="*/ 7 h 77"/>
                  <a:gd name="T6" fmla="*/ 3 w 91"/>
                  <a:gd name="T7" fmla="*/ 24 h 77"/>
                  <a:gd name="T8" fmla="*/ 7 w 91"/>
                  <a:gd name="T9" fmla="*/ 40 h 77"/>
                  <a:gd name="T10" fmla="*/ 68 w 91"/>
                  <a:gd name="T11" fmla="*/ 77 h 77"/>
                  <a:gd name="T12" fmla="*/ 77 w 91"/>
                  <a:gd name="T13" fmla="*/ 57 h 77"/>
                  <a:gd name="T14" fmla="*/ 91 w 91"/>
                  <a:gd name="T15" fmla="*/ 40 h 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1" h="77">
                    <a:moveTo>
                      <a:pt x="91" y="40"/>
                    </a:moveTo>
                    <a:cubicBezTo>
                      <a:pt x="30" y="3"/>
                      <a:pt x="30" y="3"/>
                      <a:pt x="30" y="3"/>
                    </a:cubicBezTo>
                    <a:cubicBezTo>
                      <a:pt x="24" y="0"/>
                      <a:pt x="17" y="1"/>
                      <a:pt x="14" y="7"/>
                    </a:cubicBezTo>
                    <a:cubicBezTo>
                      <a:pt x="3" y="24"/>
                      <a:pt x="3" y="24"/>
                      <a:pt x="3" y="24"/>
                    </a:cubicBezTo>
                    <a:cubicBezTo>
                      <a:pt x="0" y="30"/>
                      <a:pt x="2" y="37"/>
                      <a:pt x="7" y="40"/>
                    </a:cubicBezTo>
                    <a:cubicBezTo>
                      <a:pt x="68" y="77"/>
                      <a:pt x="68" y="77"/>
                      <a:pt x="68" y="77"/>
                    </a:cubicBezTo>
                    <a:cubicBezTo>
                      <a:pt x="70" y="70"/>
                      <a:pt x="73" y="64"/>
                      <a:pt x="77" y="57"/>
                    </a:cubicBezTo>
                    <a:cubicBezTo>
                      <a:pt x="81" y="51"/>
                      <a:pt x="85" y="45"/>
                      <a:pt x="91" y="4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grpSp>
        <p:nvGrpSpPr>
          <p:cNvPr id="11" name="组合 10"/>
          <p:cNvGrpSpPr/>
          <p:nvPr/>
        </p:nvGrpSpPr>
        <p:grpSpPr>
          <a:xfrm>
            <a:off x="1406748" y="2254075"/>
            <a:ext cx="1673226" cy="1694092"/>
            <a:chOff x="1172428" y="2612118"/>
            <a:chExt cx="1673226" cy="1694092"/>
          </a:xfrm>
          <a:solidFill>
            <a:srgbClr val="B34C64"/>
          </a:solidFill>
        </p:grpSpPr>
        <p:grpSp>
          <p:nvGrpSpPr>
            <p:cNvPr id="12" name="组合 11"/>
            <p:cNvGrpSpPr/>
            <p:nvPr/>
          </p:nvGrpSpPr>
          <p:grpSpPr>
            <a:xfrm rot="16200000" flipH="1">
              <a:off x="1161995" y="2622551"/>
              <a:ext cx="1694092" cy="1673226"/>
              <a:chOff x="2605088" y="2078038"/>
              <a:chExt cx="2706687" cy="2673351"/>
            </a:xfrm>
            <a:grpFill/>
          </p:grpSpPr>
          <p:sp>
            <p:nvSpPr>
              <p:cNvPr id="16" name="Freeform 5"/>
              <p:cNvSpPr/>
              <p:nvPr/>
            </p:nvSpPr>
            <p:spPr bwMode="auto">
              <a:xfrm>
                <a:off x="2605088" y="2660651"/>
                <a:ext cx="2114550" cy="2090738"/>
              </a:xfrm>
              <a:custGeom>
                <a:avLst/>
                <a:gdLst>
                  <a:gd name="T0" fmla="*/ 205 w 707"/>
                  <a:gd name="T1" fmla="*/ 0 h 700"/>
                  <a:gd name="T2" fmla="*/ 261 w 707"/>
                  <a:gd name="T3" fmla="*/ 422 h 700"/>
                  <a:gd name="T4" fmla="*/ 707 w 707"/>
                  <a:gd name="T5" fmla="*/ 504 h 700"/>
                  <a:gd name="T6" fmla="*/ 356 w 707"/>
                  <a:gd name="T7" fmla="*/ 683 h 700"/>
                  <a:gd name="T8" fmla="*/ 28 w 707"/>
                  <a:gd name="T9" fmla="*/ 378 h 700"/>
                  <a:gd name="T10" fmla="*/ 205 w 707"/>
                  <a:gd name="T11" fmla="*/ 0 h 700"/>
                </a:gdLst>
                <a:ahLst/>
                <a:cxnLst>
                  <a:cxn ang="0">
                    <a:pos x="T0" y="T1"/>
                  </a:cxn>
                  <a:cxn ang="0">
                    <a:pos x="T2" y="T3"/>
                  </a:cxn>
                  <a:cxn ang="0">
                    <a:pos x="T4" y="T5"/>
                  </a:cxn>
                  <a:cxn ang="0">
                    <a:pos x="T6" y="T7"/>
                  </a:cxn>
                  <a:cxn ang="0">
                    <a:pos x="T8" y="T9"/>
                  </a:cxn>
                  <a:cxn ang="0">
                    <a:pos x="T10" y="T11"/>
                  </a:cxn>
                </a:cxnLst>
                <a:rect l="0" t="0" r="r" b="b"/>
                <a:pathLst>
                  <a:path w="707" h="700">
                    <a:moveTo>
                      <a:pt x="205" y="0"/>
                    </a:moveTo>
                    <a:cubicBezTo>
                      <a:pt x="136" y="153"/>
                      <a:pt x="147" y="298"/>
                      <a:pt x="261" y="422"/>
                    </a:cubicBezTo>
                    <a:cubicBezTo>
                      <a:pt x="386" y="558"/>
                      <a:pt x="540" y="577"/>
                      <a:pt x="707" y="504"/>
                    </a:cubicBezTo>
                    <a:cubicBezTo>
                      <a:pt x="651" y="612"/>
                      <a:pt x="512" y="700"/>
                      <a:pt x="356" y="683"/>
                    </a:cubicBezTo>
                    <a:cubicBezTo>
                      <a:pt x="185" y="664"/>
                      <a:pt x="55" y="542"/>
                      <a:pt x="28" y="378"/>
                    </a:cubicBezTo>
                    <a:cubicBezTo>
                      <a:pt x="0" y="208"/>
                      <a:pt x="91" y="62"/>
                      <a:pt x="20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7" name="Freeform 6"/>
              <p:cNvSpPr/>
              <p:nvPr/>
            </p:nvSpPr>
            <p:spPr bwMode="auto">
              <a:xfrm>
                <a:off x="3251200" y="2078038"/>
                <a:ext cx="2060575" cy="2052638"/>
              </a:xfrm>
              <a:custGeom>
                <a:avLst/>
                <a:gdLst>
                  <a:gd name="T0" fmla="*/ 0 w 689"/>
                  <a:gd name="T1" fmla="*/ 179 h 687"/>
                  <a:gd name="T2" fmla="*/ 39 w 689"/>
                  <a:gd name="T3" fmla="*/ 128 h 687"/>
                  <a:gd name="T4" fmla="*/ 318 w 689"/>
                  <a:gd name="T5" fmla="*/ 1 h 687"/>
                  <a:gd name="T6" fmla="*/ 661 w 689"/>
                  <a:gd name="T7" fmla="*/ 1 h 687"/>
                  <a:gd name="T8" fmla="*/ 685 w 689"/>
                  <a:gd name="T9" fmla="*/ 1 h 687"/>
                  <a:gd name="T10" fmla="*/ 686 w 689"/>
                  <a:gd name="T11" fmla="*/ 16 h 687"/>
                  <a:gd name="T12" fmla="*/ 686 w 689"/>
                  <a:gd name="T13" fmla="*/ 378 h 687"/>
                  <a:gd name="T14" fmla="*/ 506 w 689"/>
                  <a:gd name="T15" fmla="*/ 687 h 687"/>
                  <a:gd name="T16" fmla="*/ 505 w 689"/>
                  <a:gd name="T17" fmla="*/ 680 h 687"/>
                  <a:gd name="T18" fmla="*/ 547 w 689"/>
                  <a:gd name="T19" fmla="*/ 485 h 687"/>
                  <a:gd name="T20" fmla="*/ 547 w 689"/>
                  <a:gd name="T21" fmla="*/ 163 h 687"/>
                  <a:gd name="T22" fmla="*/ 524 w 689"/>
                  <a:gd name="T23" fmla="*/ 140 h 687"/>
                  <a:gd name="T24" fmla="*/ 178 w 689"/>
                  <a:gd name="T25" fmla="*/ 140 h 687"/>
                  <a:gd name="T26" fmla="*/ 19 w 689"/>
                  <a:gd name="T27" fmla="*/ 175 h 687"/>
                  <a:gd name="T28" fmla="*/ 4 w 689"/>
                  <a:gd name="T29" fmla="*/ 182 h 687"/>
                  <a:gd name="T30" fmla="*/ 0 w 689"/>
                  <a:gd name="T31" fmla="*/ 179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89" h="687">
                    <a:moveTo>
                      <a:pt x="0" y="179"/>
                    </a:moveTo>
                    <a:cubicBezTo>
                      <a:pt x="13" y="162"/>
                      <a:pt x="25" y="144"/>
                      <a:pt x="39" y="128"/>
                    </a:cubicBezTo>
                    <a:cubicBezTo>
                      <a:pt x="113" y="44"/>
                      <a:pt x="206" y="1"/>
                      <a:pt x="318" y="1"/>
                    </a:cubicBezTo>
                    <a:cubicBezTo>
                      <a:pt x="432" y="0"/>
                      <a:pt x="547" y="1"/>
                      <a:pt x="661" y="1"/>
                    </a:cubicBezTo>
                    <a:cubicBezTo>
                      <a:pt x="669" y="1"/>
                      <a:pt x="676" y="1"/>
                      <a:pt x="685" y="1"/>
                    </a:cubicBezTo>
                    <a:cubicBezTo>
                      <a:pt x="685" y="6"/>
                      <a:pt x="686" y="11"/>
                      <a:pt x="686" y="16"/>
                    </a:cubicBezTo>
                    <a:cubicBezTo>
                      <a:pt x="687" y="137"/>
                      <a:pt x="689" y="258"/>
                      <a:pt x="686" y="378"/>
                    </a:cubicBezTo>
                    <a:cubicBezTo>
                      <a:pt x="682" y="512"/>
                      <a:pt x="619" y="614"/>
                      <a:pt x="506" y="687"/>
                    </a:cubicBezTo>
                    <a:cubicBezTo>
                      <a:pt x="506" y="683"/>
                      <a:pt x="505" y="682"/>
                      <a:pt x="505" y="680"/>
                    </a:cubicBezTo>
                    <a:cubicBezTo>
                      <a:pt x="538" y="619"/>
                      <a:pt x="547" y="553"/>
                      <a:pt x="547" y="485"/>
                    </a:cubicBezTo>
                    <a:cubicBezTo>
                      <a:pt x="547" y="378"/>
                      <a:pt x="547" y="270"/>
                      <a:pt x="547" y="163"/>
                    </a:cubicBezTo>
                    <a:cubicBezTo>
                      <a:pt x="548" y="145"/>
                      <a:pt x="542" y="140"/>
                      <a:pt x="524" y="140"/>
                    </a:cubicBezTo>
                    <a:cubicBezTo>
                      <a:pt x="408" y="140"/>
                      <a:pt x="293" y="140"/>
                      <a:pt x="178" y="140"/>
                    </a:cubicBezTo>
                    <a:cubicBezTo>
                      <a:pt x="123" y="140"/>
                      <a:pt x="69" y="152"/>
                      <a:pt x="19" y="175"/>
                    </a:cubicBezTo>
                    <a:cubicBezTo>
                      <a:pt x="14" y="178"/>
                      <a:pt x="9" y="180"/>
                      <a:pt x="4" y="182"/>
                    </a:cubicBezTo>
                    <a:cubicBezTo>
                      <a:pt x="2" y="181"/>
                      <a:pt x="1" y="180"/>
                      <a:pt x="0" y="1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nvGrpSpPr>
            <p:cNvPr id="13" name="组合 12"/>
            <p:cNvGrpSpPr>
              <a:grpSpLocks noChangeAspect="1"/>
            </p:cNvGrpSpPr>
            <p:nvPr/>
          </p:nvGrpSpPr>
          <p:grpSpPr>
            <a:xfrm>
              <a:off x="1728333" y="3256590"/>
              <a:ext cx="388810" cy="473923"/>
              <a:chOff x="4484141" y="3479290"/>
              <a:chExt cx="576394" cy="702571"/>
            </a:xfrm>
            <a:grpFill/>
          </p:grpSpPr>
          <p:sp>
            <p:nvSpPr>
              <p:cNvPr id="14" name="Freeform 34"/>
              <p:cNvSpPr>
                <a:spLocks noEditPoints="1"/>
              </p:cNvSpPr>
              <p:nvPr/>
            </p:nvSpPr>
            <p:spPr bwMode="auto">
              <a:xfrm>
                <a:off x="4484141" y="3479290"/>
                <a:ext cx="576394" cy="702571"/>
              </a:xfrm>
              <a:custGeom>
                <a:avLst/>
                <a:gdLst>
                  <a:gd name="T0" fmla="*/ 16 w 667"/>
                  <a:gd name="T1" fmla="*/ 176 h 813"/>
                  <a:gd name="T2" fmla="*/ 175 w 667"/>
                  <a:gd name="T3" fmla="*/ 16 h 813"/>
                  <a:gd name="T4" fmla="*/ 214 w 667"/>
                  <a:gd name="T5" fmla="*/ 0 h 813"/>
                  <a:gd name="T6" fmla="*/ 613 w 667"/>
                  <a:gd name="T7" fmla="*/ 0 h 813"/>
                  <a:gd name="T8" fmla="*/ 667 w 667"/>
                  <a:gd name="T9" fmla="*/ 54 h 813"/>
                  <a:gd name="T10" fmla="*/ 667 w 667"/>
                  <a:gd name="T11" fmla="*/ 759 h 813"/>
                  <a:gd name="T12" fmla="*/ 613 w 667"/>
                  <a:gd name="T13" fmla="*/ 813 h 813"/>
                  <a:gd name="T14" fmla="*/ 54 w 667"/>
                  <a:gd name="T15" fmla="*/ 813 h 813"/>
                  <a:gd name="T16" fmla="*/ 0 w 667"/>
                  <a:gd name="T17" fmla="*/ 759 h 813"/>
                  <a:gd name="T18" fmla="*/ 0 w 667"/>
                  <a:gd name="T19" fmla="*/ 214 h 813"/>
                  <a:gd name="T20" fmla="*/ 16 w 667"/>
                  <a:gd name="T21" fmla="*/ 176 h 813"/>
                  <a:gd name="T22" fmla="*/ 194 w 667"/>
                  <a:gd name="T23" fmla="*/ 229 h 813"/>
                  <a:gd name="T24" fmla="*/ 57 w 667"/>
                  <a:gd name="T25" fmla="*/ 229 h 813"/>
                  <a:gd name="T26" fmla="*/ 57 w 667"/>
                  <a:gd name="T27" fmla="*/ 756 h 813"/>
                  <a:gd name="T28" fmla="*/ 610 w 667"/>
                  <a:gd name="T29" fmla="*/ 756 h 813"/>
                  <a:gd name="T30" fmla="*/ 610 w 667"/>
                  <a:gd name="T31" fmla="*/ 57 h 813"/>
                  <a:gd name="T32" fmla="*/ 238 w 667"/>
                  <a:gd name="T33" fmla="*/ 57 h 813"/>
                  <a:gd name="T34" fmla="*/ 238 w 667"/>
                  <a:gd name="T35" fmla="*/ 185 h 813"/>
                  <a:gd name="T36" fmla="*/ 194 w 667"/>
                  <a:gd name="T37" fmla="*/ 229 h 813"/>
                  <a:gd name="T38" fmla="*/ 82 w 667"/>
                  <a:gd name="T39" fmla="*/ 191 h 813"/>
                  <a:gd name="T40" fmla="*/ 194 w 667"/>
                  <a:gd name="T41" fmla="*/ 191 h 813"/>
                  <a:gd name="T42" fmla="*/ 200 w 667"/>
                  <a:gd name="T43" fmla="*/ 185 h 813"/>
                  <a:gd name="T44" fmla="*/ 200 w 667"/>
                  <a:gd name="T45" fmla="*/ 72 h 813"/>
                  <a:gd name="T46" fmla="*/ 82 w 667"/>
                  <a:gd name="T47" fmla="*/ 191 h 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67" h="813">
                    <a:moveTo>
                      <a:pt x="16" y="176"/>
                    </a:moveTo>
                    <a:cubicBezTo>
                      <a:pt x="175" y="16"/>
                      <a:pt x="175" y="16"/>
                      <a:pt x="175" y="16"/>
                    </a:cubicBezTo>
                    <a:cubicBezTo>
                      <a:pt x="186" y="6"/>
                      <a:pt x="199" y="0"/>
                      <a:pt x="214" y="0"/>
                    </a:cubicBezTo>
                    <a:cubicBezTo>
                      <a:pt x="613" y="0"/>
                      <a:pt x="613" y="0"/>
                      <a:pt x="613" y="0"/>
                    </a:cubicBezTo>
                    <a:cubicBezTo>
                      <a:pt x="643" y="0"/>
                      <a:pt x="667" y="24"/>
                      <a:pt x="667" y="54"/>
                    </a:cubicBezTo>
                    <a:cubicBezTo>
                      <a:pt x="667" y="759"/>
                      <a:pt x="667" y="759"/>
                      <a:pt x="667" y="759"/>
                    </a:cubicBezTo>
                    <a:cubicBezTo>
                      <a:pt x="667" y="789"/>
                      <a:pt x="643" y="813"/>
                      <a:pt x="613" y="813"/>
                    </a:cubicBezTo>
                    <a:cubicBezTo>
                      <a:pt x="54" y="813"/>
                      <a:pt x="54" y="813"/>
                      <a:pt x="54" y="813"/>
                    </a:cubicBezTo>
                    <a:cubicBezTo>
                      <a:pt x="24" y="813"/>
                      <a:pt x="0" y="789"/>
                      <a:pt x="0" y="759"/>
                    </a:cubicBezTo>
                    <a:cubicBezTo>
                      <a:pt x="0" y="214"/>
                      <a:pt x="0" y="214"/>
                      <a:pt x="0" y="214"/>
                    </a:cubicBezTo>
                    <a:cubicBezTo>
                      <a:pt x="0" y="200"/>
                      <a:pt x="5" y="186"/>
                      <a:pt x="16" y="176"/>
                    </a:cubicBezTo>
                    <a:close/>
                    <a:moveTo>
                      <a:pt x="194" y="229"/>
                    </a:moveTo>
                    <a:cubicBezTo>
                      <a:pt x="57" y="229"/>
                      <a:pt x="57" y="229"/>
                      <a:pt x="57" y="229"/>
                    </a:cubicBezTo>
                    <a:cubicBezTo>
                      <a:pt x="57" y="756"/>
                      <a:pt x="57" y="756"/>
                      <a:pt x="57" y="756"/>
                    </a:cubicBezTo>
                    <a:cubicBezTo>
                      <a:pt x="610" y="756"/>
                      <a:pt x="610" y="756"/>
                      <a:pt x="610" y="756"/>
                    </a:cubicBezTo>
                    <a:cubicBezTo>
                      <a:pt x="610" y="57"/>
                      <a:pt x="610" y="57"/>
                      <a:pt x="610" y="57"/>
                    </a:cubicBezTo>
                    <a:cubicBezTo>
                      <a:pt x="238" y="57"/>
                      <a:pt x="238" y="57"/>
                      <a:pt x="238" y="57"/>
                    </a:cubicBezTo>
                    <a:cubicBezTo>
                      <a:pt x="238" y="185"/>
                      <a:pt x="238" y="185"/>
                      <a:pt x="238" y="185"/>
                    </a:cubicBezTo>
                    <a:cubicBezTo>
                      <a:pt x="238" y="210"/>
                      <a:pt x="218" y="229"/>
                      <a:pt x="194" y="229"/>
                    </a:cubicBezTo>
                    <a:close/>
                    <a:moveTo>
                      <a:pt x="82" y="191"/>
                    </a:moveTo>
                    <a:cubicBezTo>
                      <a:pt x="194" y="191"/>
                      <a:pt x="194" y="191"/>
                      <a:pt x="194" y="191"/>
                    </a:cubicBezTo>
                    <a:cubicBezTo>
                      <a:pt x="197" y="191"/>
                      <a:pt x="200" y="188"/>
                      <a:pt x="200" y="185"/>
                    </a:cubicBezTo>
                    <a:cubicBezTo>
                      <a:pt x="200" y="72"/>
                      <a:pt x="200" y="72"/>
                      <a:pt x="200" y="72"/>
                    </a:cubicBezTo>
                    <a:cubicBezTo>
                      <a:pt x="82" y="191"/>
                      <a:pt x="82" y="191"/>
                      <a:pt x="82" y="19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5" name="Freeform 35"/>
              <p:cNvSpPr>
                <a:spLocks noEditPoints="1"/>
              </p:cNvSpPr>
              <p:nvPr/>
            </p:nvSpPr>
            <p:spPr bwMode="auto">
              <a:xfrm>
                <a:off x="4566065" y="3638383"/>
                <a:ext cx="412546" cy="433758"/>
              </a:xfrm>
              <a:custGeom>
                <a:avLst/>
                <a:gdLst>
                  <a:gd name="T0" fmla="*/ 170 w 477"/>
                  <a:gd name="T1" fmla="*/ 429 h 502"/>
                  <a:gd name="T2" fmla="*/ 86 w 477"/>
                  <a:gd name="T3" fmla="*/ 502 h 502"/>
                  <a:gd name="T4" fmla="*/ 0 w 477"/>
                  <a:gd name="T5" fmla="*/ 416 h 502"/>
                  <a:gd name="T6" fmla="*/ 72 w 477"/>
                  <a:gd name="T7" fmla="*/ 330 h 502"/>
                  <a:gd name="T8" fmla="*/ 63 w 477"/>
                  <a:gd name="T9" fmla="*/ 258 h 502"/>
                  <a:gd name="T10" fmla="*/ 144 w 477"/>
                  <a:gd name="T11" fmla="*/ 143 h 502"/>
                  <a:gd name="T12" fmla="*/ 254 w 477"/>
                  <a:gd name="T13" fmla="*/ 20 h 502"/>
                  <a:gd name="T14" fmla="*/ 458 w 477"/>
                  <a:gd name="T15" fmla="*/ 0 h 502"/>
                  <a:gd name="T16" fmla="*/ 477 w 477"/>
                  <a:gd name="T17" fmla="*/ 153 h 502"/>
                  <a:gd name="T18" fmla="*/ 398 w 477"/>
                  <a:gd name="T19" fmla="*/ 172 h 502"/>
                  <a:gd name="T20" fmla="*/ 438 w 477"/>
                  <a:gd name="T21" fmla="*/ 223 h 502"/>
                  <a:gd name="T22" fmla="*/ 404 w 477"/>
                  <a:gd name="T23" fmla="*/ 245 h 502"/>
                  <a:gd name="T24" fmla="*/ 452 w 477"/>
                  <a:gd name="T25" fmla="*/ 355 h 502"/>
                  <a:gd name="T26" fmla="*/ 452 w 477"/>
                  <a:gd name="T27" fmla="*/ 477 h 502"/>
                  <a:gd name="T28" fmla="*/ 330 w 477"/>
                  <a:gd name="T29" fmla="*/ 477 h 502"/>
                  <a:gd name="T30" fmla="*/ 256 w 477"/>
                  <a:gd name="T31" fmla="*/ 464 h 502"/>
                  <a:gd name="T32" fmla="*/ 235 w 477"/>
                  <a:gd name="T33" fmla="*/ 429 h 502"/>
                  <a:gd name="T34" fmla="*/ 162 w 477"/>
                  <a:gd name="T35" fmla="*/ 160 h 502"/>
                  <a:gd name="T36" fmla="*/ 135 w 477"/>
                  <a:gd name="T37" fmla="*/ 275 h 502"/>
                  <a:gd name="T38" fmla="*/ 101 w 477"/>
                  <a:gd name="T39" fmla="*/ 331 h 502"/>
                  <a:gd name="T40" fmla="*/ 171 w 477"/>
                  <a:gd name="T41" fmla="*/ 404 h 502"/>
                  <a:gd name="T42" fmla="*/ 235 w 477"/>
                  <a:gd name="T43" fmla="*/ 378 h 502"/>
                  <a:gd name="T44" fmla="*/ 306 w 477"/>
                  <a:gd name="T45" fmla="*/ 408 h 502"/>
                  <a:gd name="T46" fmla="*/ 378 w 477"/>
                  <a:gd name="T47" fmla="*/ 330 h 502"/>
                  <a:gd name="T48" fmla="*/ 353 w 477"/>
                  <a:gd name="T49" fmla="*/ 245 h 502"/>
                  <a:gd name="T50" fmla="*/ 382 w 477"/>
                  <a:gd name="T51" fmla="*/ 174 h 502"/>
                  <a:gd name="T52" fmla="*/ 273 w 477"/>
                  <a:gd name="T53" fmla="*/ 172 h 502"/>
                  <a:gd name="T54" fmla="*/ 254 w 477"/>
                  <a:gd name="T55" fmla="*/ 101 h 502"/>
                  <a:gd name="T56" fmla="*/ 292 w 477"/>
                  <a:gd name="T57" fmla="*/ 38 h 502"/>
                  <a:gd name="T58" fmla="*/ 439 w 477"/>
                  <a:gd name="T59" fmla="*/ 134 h 502"/>
                  <a:gd name="T60" fmla="*/ 425 w 477"/>
                  <a:gd name="T61" fmla="*/ 382 h 502"/>
                  <a:gd name="T62" fmla="*/ 357 w 477"/>
                  <a:gd name="T63" fmla="*/ 382 h 502"/>
                  <a:gd name="T64" fmla="*/ 357 w 477"/>
                  <a:gd name="T65" fmla="*/ 450 h 502"/>
                  <a:gd name="T66" fmla="*/ 425 w 477"/>
                  <a:gd name="T67" fmla="*/ 450 h 502"/>
                  <a:gd name="T68" fmla="*/ 425 w 477"/>
                  <a:gd name="T69" fmla="*/ 382 h 502"/>
                  <a:gd name="T70" fmla="*/ 86 w 477"/>
                  <a:gd name="T71" fmla="*/ 367 h 502"/>
                  <a:gd name="T72" fmla="*/ 38 w 477"/>
                  <a:gd name="T73" fmla="*/ 416 h 502"/>
                  <a:gd name="T74" fmla="*/ 86 w 477"/>
                  <a:gd name="T75" fmla="*/ 464 h 502"/>
                  <a:gd name="T76" fmla="*/ 134 w 477"/>
                  <a:gd name="T77" fmla="*/ 416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77" h="502">
                    <a:moveTo>
                      <a:pt x="235" y="429"/>
                    </a:moveTo>
                    <a:cubicBezTo>
                      <a:pt x="170" y="429"/>
                      <a:pt x="170" y="429"/>
                      <a:pt x="170" y="429"/>
                    </a:cubicBezTo>
                    <a:cubicBezTo>
                      <a:pt x="168" y="448"/>
                      <a:pt x="159" y="464"/>
                      <a:pt x="146" y="477"/>
                    </a:cubicBezTo>
                    <a:cubicBezTo>
                      <a:pt x="131" y="493"/>
                      <a:pt x="109" y="502"/>
                      <a:pt x="86" y="502"/>
                    </a:cubicBezTo>
                    <a:cubicBezTo>
                      <a:pt x="62" y="502"/>
                      <a:pt x="41" y="493"/>
                      <a:pt x="25" y="477"/>
                    </a:cubicBezTo>
                    <a:cubicBezTo>
                      <a:pt x="10" y="461"/>
                      <a:pt x="0" y="440"/>
                      <a:pt x="0" y="416"/>
                    </a:cubicBezTo>
                    <a:cubicBezTo>
                      <a:pt x="0" y="392"/>
                      <a:pt x="10" y="370"/>
                      <a:pt x="25" y="355"/>
                    </a:cubicBezTo>
                    <a:cubicBezTo>
                      <a:pt x="38" y="342"/>
                      <a:pt x="54" y="333"/>
                      <a:pt x="72" y="330"/>
                    </a:cubicBezTo>
                    <a:cubicBezTo>
                      <a:pt x="48" y="277"/>
                      <a:pt x="48" y="277"/>
                      <a:pt x="48" y="277"/>
                    </a:cubicBezTo>
                    <a:cubicBezTo>
                      <a:pt x="43" y="269"/>
                      <a:pt x="48" y="255"/>
                      <a:pt x="63" y="258"/>
                    </a:cubicBezTo>
                    <a:cubicBezTo>
                      <a:pt x="84" y="263"/>
                      <a:pt x="84" y="263"/>
                      <a:pt x="84" y="263"/>
                    </a:cubicBezTo>
                    <a:cubicBezTo>
                      <a:pt x="94" y="216"/>
                      <a:pt x="115" y="175"/>
                      <a:pt x="144" y="143"/>
                    </a:cubicBezTo>
                    <a:cubicBezTo>
                      <a:pt x="174" y="108"/>
                      <a:pt x="212" y="84"/>
                      <a:pt x="254" y="75"/>
                    </a:cubicBezTo>
                    <a:cubicBezTo>
                      <a:pt x="254" y="20"/>
                      <a:pt x="254" y="20"/>
                      <a:pt x="254" y="20"/>
                    </a:cubicBezTo>
                    <a:cubicBezTo>
                      <a:pt x="254" y="9"/>
                      <a:pt x="264" y="0"/>
                      <a:pt x="275" y="0"/>
                    </a:cubicBezTo>
                    <a:cubicBezTo>
                      <a:pt x="458" y="0"/>
                      <a:pt x="458" y="0"/>
                      <a:pt x="458" y="0"/>
                    </a:cubicBezTo>
                    <a:cubicBezTo>
                      <a:pt x="468" y="0"/>
                      <a:pt x="477" y="9"/>
                      <a:pt x="477" y="19"/>
                    </a:cubicBezTo>
                    <a:cubicBezTo>
                      <a:pt x="477" y="153"/>
                      <a:pt x="477" y="153"/>
                      <a:pt x="477" y="153"/>
                    </a:cubicBezTo>
                    <a:cubicBezTo>
                      <a:pt x="477" y="163"/>
                      <a:pt x="468" y="172"/>
                      <a:pt x="458" y="172"/>
                    </a:cubicBezTo>
                    <a:cubicBezTo>
                      <a:pt x="398" y="172"/>
                      <a:pt x="398" y="172"/>
                      <a:pt x="398" y="172"/>
                    </a:cubicBezTo>
                    <a:cubicBezTo>
                      <a:pt x="398" y="172"/>
                      <a:pt x="399" y="173"/>
                      <a:pt x="399" y="174"/>
                    </a:cubicBezTo>
                    <a:cubicBezTo>
                      <a:pt x="438" y="223"/>
                      <a:pt x="438" y="223"/>
                      <a:pt x="438" y="223"/>
                    </a:cubicBezTo>
                    <a:cubicBezTo>
                      <a:pt x="444" y="229"/>
                      <a:pt x="443" y="245"/>
                      <a:pt x="428" y="245"/>
                    </a:cubicBezTo>
                    <a:cubicBezTo>
                      <a:pt x="404" y="245"/>
                      <a:pt x="404" y="245"/>
                      <a:pt x="404" y="245"/>
                    </a:cubicBezTo>
                    <a:cubicBezTo>
                      <a:pt x="404" y="330"/>
                      <a:pt x="404" y="330"/>
                      <a:pt x="404" y="330"/>
                    </a:cubicBezTo>
                    <a:cubicBezTo>
                      <a:pt x="422" y="333"/>
                      <a:pt x="439" y="342"/>
                      <a:pt x="452" y="355"/>
                    </a:cubicBezTo>
                    <a:cubicBezTo>
                      <a:pt x="467" y="370"/>
                      <a:pt x="477" y="392"/>
                      <a:pt x="477" y="416"/>
                    </a:cubicBezTo>
                    <a:cubicBezTo>
                      <a:pt x="477" y="440"/>
                      <a:pt x="467" y="461"/>
                      <a:pt x="452" y="477"/>
                    </a:cubicBezTo>
                    <a:cubicBezTo>
                      <a:pt x="436" y="493"/>
                      <a:pt x="415" y="502"/>
                      <a:pt x="391" y="502"/>
                    </a:cubicBezTo>
                    <a:cubicBezTo>
                      <a:pt x="367" y="502"/>
                      <a:pt x="346" y="493"/>
                      <a:pt x="330" y="477"/>
                    </a:cubicBezTo>
                    <a:cubicBezTo>
                      <a:pt x="317" y="463"/>
                      <a:pt x="308" y="445"/>
                      <a:pt x="306" y="425"/>
                    </a:cubicBezTo>
                    <a:cubicBezTo>
                      <a:pt x="256" y="464"/>
                      <a:pt x="256" y="464"/>
                      <a:pt x="256" y="464"/>
                    </a:cubicBezTo>
                    <a:cubicBezTo>
                      <a:pt x="249" y="470"/>
                      <a:pt x="235" y="469"/>
                      <a:pt x="235" y="453"/>
                    </a:cubicBezTo>
                    <a:cubicBezTo>
                      <a:pt x="235" y="429"/>
                      <a:pt x="235" y="429"/>
                      <a:pt x="235" y="429"/>
                    </a:cubicBezTo>
                    <a:close/>
                    <a:moveTo>
                      <a:pt x="254" y="101"/>
                    </a:moveTo>
                    <a:cubicBezTo>
                      <a:pt x="219" y="110"/>
                      <a:pt x="188" y="131"/>
                      <a:pt x="162" y="160"/>
                    </a:cubicBezTo>
                    <a:cubicBezTo>
                      <a:pt x="137" y="189"/>
                      <a:pt x="118" y="226"/>
                      <a:pt x="109" y="269"/>
                    </a:cubicBezTo>
                    <a:cubicBezTo>
                      <a:pt x="135" y="275"/>
                      <a:pt x="135" y="275"/>
                      <a:pt x="135" y="275"/>
                    </a:cubicBezTo>
                    <a:cubicBezTo>
                      <a:pt x="148" y="278"/>
                      <a:pt x="147" y="292"/>
                      <a:pt x="140" y="298"/>
                    </a:cubicBezTo>
                    <a:cubicBezTo>
                      <a:pt x="101" y="331"/>
                      <a:pt x="101" y="331"/>
                      <a:pt x="101" y="331"/>
                    </a:cubicBezTo>
                    <a:cubicBezTo>
                      <a:pt x="118" y="334"/>
                      <a:pt x="134" y="342"/>
                      <a:pt x="146" y="355"/>
                    </a:cubicBezTo>
                    <a:cubicBezTo>
                      <a:pt x="159" y="368"/>
                      <a:pt x="168" y="385"/>
                      <a:pt x="171" y="404"/>
                    </a:cubicBezTo>
                    <a:cubicBezTo>
                      <a:pt x="235" y="404"/>
                      <a:pt x="235" y="404"/>
                      <a:pt x="235" y="404"/>
                    </a:cubicBezTo>
                    <a:cubicBezTo>
                      <a:pt x="235" y="378"/>
                      <a:pt x="235" y="378"/>
                      <a:pt x="235" y="378"/>
                    </a:cubicBezTo>
                    <a:cubicBezTo>
                      <a:pt x="235" y="365"/>
                      <a:pt x="248" y="363"/>
                      <a:pt x="256" y="369"/>
                    </a:cubicBezTo>
                    <a:cubicBezTo>
                      <a:pt x="306" y="408"/>
                      <a:pt x="306" y="408"/>
                      <a:pt x="306" y="408"/>
                    </a:cubicBezTo>
                    <a:cubicBezTo>
                      <a:pt x="308" y="387"/>
                      <a:pt x="317" y="368"/>
                      <a:pt x="330" y="355"/>
                    </a:cubicBezTo>
                    <a:cubicBezTo>
                      <a:pt x="343" y="342"/>
                      <a:pt x="360" y="333"/>
                      <a:pt x="378" y="330"/>
                    </a:cubicBezTo>
                    <a:cubicBezTo>
                      <a:pt x="378" y="245"/>
                      <a:pt x="378" y="245"/>
                      <a:pt x="378" y="245"/>
                    </a:cubicBezTo>
                    <a:cubicBezTo>
                      <a:pt x="353" y="245"/>
                      <a:pt x="353" y="245"/>
                      <a:pt x="353" y="245"/>
                    </a:cubicBezTo>
                    <a:cubicBezTo>
                      <a:pt x="340" y="245"/>
                      <a:pt x="338" y="230"/>
                      <a:pt x="344" y="223"/>
                    </a:cubicBezTo>
                    <a:cubicBezTo>
                      <a:pt x="382" y="174"/>
                      <a:pt x="382" y="174"/>
                      <a:pt x="382" y="174"/>
                    </a:cubicBezTo>
                    <a:cubicBezTo>
                      <a:pt x="383" y="173"/>
                      <a:pt x="383" y="172"/>
                      <a:pt x="384" y="172"/>
                    </a:cubicBezTo>
                    <a:cubicBezTo>
                      <a:pt x="273" y="172"/>
                      <a:pt x="273" y="172"/>
                      <a:pt x="273" y="172"/>
                    </a:cubicBezTo>
                    <a:cubicBezTo>
                      <a:pt x="263" y="172"/>
                      <a:pt x="254" y="164"/>
                      <a:pt x="254" y="153"/>
                    </a:cubicBezTo>
                    <a:cubicBezTo>
                      <a:pt x="254" y="101"/>
                      <a:pt x="254" y="101"/>
                      <a:pt x="254" y="101"/>
                    </a:cubicBezTo>
                    <a:close/>
                    <a:moveTo>
                      <a:pt x="439" y="38"/>
                    </a:moveTo>
                    <a:cubicBezTo>
                      <a:pt x="292" y="38"/>
                      <a:pt x="292" y="38"/>
                      <a:pt x="292" y="38"/>
                    </a:cubicBezTo>
                    <a:cubicBezTo>
                      <a:pt x="292" y="134"/>
                      <a:pt x="292" y="134"/>
                      <a:pt x="292" y="134"/>
                    </a:cubicBezTo>
                    <a:cubicBezTo>
                      <a:pt x="439" y="134"/>
                      <a:pt x="439" y="134"/>
                      <a:pt x="439" y="134"/>
                    </a:cubicBezTo>
                    <a:cubicBezTo>
                      <a:pt x="439" y="38"/>
                      <a:pt x="439" y="38"/>
                      <a:pt x="439" y="38"/>
                    </a:cubicBezTo>
                    <a:close/>
                    <a:moveTo>
                      <a:pt x="425" y="382"/>
                    </a:moveTo>
                    <a:cubicBezTo>
                      <a:pt x="416" y="373"/>
                      <a:pt x="404" y="367"/>
                      <a:pt x="391" y="367"/>
                    </a:cubicBezTo>
                    <a:cubicBezTo>
                      <a:pt x="378" y="367"/>
                      <a:pt x="366" y="373"/>
                      <a:pt x="357" y="382"/>
                    </a:cubicBezTo>
                    <a:cubicBezTo>
                      <a:pt x="349" y="390"/>
                      <a:pt x="343" y="402"/>
                      <a:pt x="343" y="416"/>
                    </a:cubicBezTo>
                    <a:cubicBezTo>
                      <a:pt x="343" y="429"/>
                      <a:pt x="349" y="441"/>
                      <a:pt x="357" y="450"/>
                    </a:cubicBezTo>
                    <a:cubicBezTo>
                      <a:pt x="366" y="459"/>
                      <a:pt x="378" y="464"/>
                      <a:pt x="391" y="464"/>
                    </a:cubicBezTo>
                    <a:cubicBezTo>
                      <a:pt x="404" y="464"/>
                      <a:pt x="416" y="459"/>
                      <a:pt x="425" y="450"/>
                    </a:cubicBezTo>
                    <a:cubicBezTo>
                      <a:pt x="434" y="441"/>
                      <a:pt x="439" y="429"/>
                      <a:pt x="439" y="416"/>
                    </a:cubicBezTo>
                    <a:cubicBezTo>
                      <a:pt x="439" y="402"/>
                      <a:pt x="434" y="390"/>
                      <a:pt x="425" y="382"/>
                    </a:cubicBezTo>
                    <a:close/>
                    <a:moveTo>
                      <a:pt x="120" y="382"/>
                    </a:moveTo>
                    <a:cubicBezTo>
                      <a:pt x="111" y="373"/>
                      <a:pt x="99" y="367"/>
                      <a:pt x="86" y="367"/>
                    </a:cubicBezTo>
                    <a:cubicBezTo>
                      <a:pt x="73" y="367"/>
                      <a:pt x="61" y="373"/>
                      <a:pt x="52" y="382"/>
                    </a:cubicBezTo>
                    <a:cubicBezTo>
                      <a:pt x="43" y="390"/>
                      <a:pt x="38" y="402"/>
                      <a:pt x="38" y="416"/>
                    </a:cubicBezTo>
                    <a:cubicBezTo>
                      <a:pt x="38" y="429"/>
                      <a:pt x="43" y="441"/>
                      <a:pt x="52" y="450"/>
                    </a:cubicBezTo>
                    <a:cubicBezTo>
                      <a:pt x="61" y="459"/>
                      <a:pt x="73" y="464"/>
                      <a:pt x="86" y="464"/>
                    </a:cubicBezTo>
                    <a:cubicBezTo>
                      <a:pt x="99" y="464"/>
                      <a:pt x="111" y="459"/>
                      <a:pt x="120" y="450"/>
                    </a:cubicBezTo>
                    <a:cubicBezTo>
                      <a:pt x="128" y="441"/>
                      <a:pt x="134" y="429"/>
                      <a:pt x="134" y="416"/>
                    </a:cubicBezTo>
                    <a:cubicBezTo>
                      <a:pt x="134" y="402"/>
                      <a:pt x="128" y="390"/>
                      <a:pt x="120" y="38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grpSp>
        <p:nvGrpSpPr>
          <p:cNvPr id="18" name="组合 17"/>
          <p:cNvGrpSpPr/>
          <p:nvPr/>
        </p:nvGrpSpPr>
        <p:grpSpPr>
          <a:xfrm>
            <a:off x="9398750" y="2254075"/>
            <a:ext cx="1673226" cy="1694092"/>
            <a:chOff x="9346345" y="2612118"/>
            <a:chExt cx="1673226" cy="1694092"/>
          </a:xfrm>
          <a:solidFill>
            <a:srgbClr val="A8CA66"/>
          </a:solidFill>
        </p:grpSpPr>
        <p:grpSp>
          <p:nvGrpSpPr>
            <p:cNvPr id="19" name="组合 18"/>
            <p:cNvGrpSpPr/>
            <p:nvPr/>
          </p:nvGrpSpPr>
          <p:grpSpPr>
            <a:xfrm rot="16200000" flipH="1">
              <a:off x="9335912" y="2622551"/>
              <a:ext cx="1694092" cy="1673226"/>
              <a:chOff x="2605088" y="2078038"/>
              <a:chExt cx="2706687" cy="2673351"/>
            </a:xfrm>
            <a:grpFill/>
          </p:grpSpPr>
          <p:sp>
            <p:nvSpPr>
              <p:cNvPr id="23" name="Freeform 5"/>
              <p:cNvSpPr/>
              <p:nvPr/>
            </p:nvSpPr>
            <p:spPr bwMode="auto">
              <a:xfrm>
                <a:off x="2605088" y="2660651"/>
                <a:ext cx="2114550" cy="2090738"/>
              </a:xfrm>
              <a:custGeom>
                <a:avLst/>
                <a:gdLst>
                  <a:gd name="T0" fmla="*/ 205 w 707"/>
                  <a:gd name="T1" fmla="*/ 0 h 700"/>
                  <a:gd name="T2" fmla="*/ 261 w 707"/>
                  <a:gd name="T3" fmla="*/ 422 h 700"/>
                  <a:gd name="T4" fmla="*/ 707 w 707"/>
                  <a:gd name="T5" fmla="*/ 504 h 700"/>
                  <a:gd name="T6" fmla="*/ 356 w 707"/>
                  <a:gd name="T7" fmla="*/ 683 h 700"/>
                  <a:gd name="T8" fmla="*/ 28 w 707"/>
                  <a:gd name="T9" fmla="*/ 378 h 700"/>
                  <a:gd name="T10" fmla="*/ 205 w 707"/>
                  <a:gd name="T11" fmla="*/ 0 h 700"/>
                </a:gdLst>
                <a:ahLst/>
                <a:cxnLst>
                  <a:cxn ang="0">
                    <a:pos x="T0" y="T1"/>
                  </a:cxn>
                  <a:cxn ang="0">
                    <a:pos x="T2" y="T3"/>
                  </a:cxn>
                  <a:cxn ang="0">
                    <a:pos x="T4" y="T5"/>
                  </a:cxn>
                  <a:cxn ang="0">
                    <a:pos x="T6" y="T7"/>
                  </a:cxn>
                  <a:cxn ang="0">
                    <a:pos x="T8" y="T9"/>
                  </a:cxn>
                  <a:cxn ang="0">
                    <a:pos x="T10" y="T11"/>
                  </a:cxn>
                </a:cxnLst>
                <a:rect l="0" t="0" r="r" b="b"/>
                <a:pathLst>
                  <a:path w="707" h="700">
                    <a:moveTo>
                      <a:pt x="205" y="0"/>
                    </a:moveTo>
                    <a:cubicBezTo>
                      <a:pt x="136" y="153"/>
                      <a:pt x="147" y="298"/>
                      <a:pt x="261" y="422"/>
                    </a:cubicBezTo>
                    <a:cubicBezTo>
                      <a:pt x="386" y="558"/>
                      <a:pt x="540" y="577"/>
                      <a:pt x="707" y="504"/>
                    </a:cubicBezTo>
                    <a:cubicBezTo>
                      <a:pt x="651" y="612"/>
                      <a:pt x="512" y="700"/>
                      <a:pt x="356" y="683"/>
                    </a:cubicBezTo>
                    <a:cubicBezTo>
                      <a:pt x="185" y="664"/>
                      <a:pt x="55" y="542"/>
                      <a:pt x="28" y="378"/>
                    </a:cubicBezTo>
                    <a:cubicBezTo>
                      <a:pt x="0" y="208"/>
                      <a:pt x="91" y="62"/>
                      <a:pt x="20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4" name="Freeform 6"/>
              <p:cNvSpPr/>
              <p:nvPr/>
            </p:nvSpPr>
            <p:spPr bwMode="auto">
              <a:xfrm>
                <a:off x="3251200" y="2078038"/>
                <a:ext cx="2060575" cy="2052638"/>
              </a:xfrm>
              <a:custGeom>
                <a:avLst/>
                <a:gdLst>
                  <a:gd name="T0" fmla="*/ 0 w 689"/>
                  <a:gd name="T1" fmla="*/ 179 h 687"/>
                  <a:gd name="T2" fmla="*/ 39 w 689"/>
                  <a:gd name="T3" fmla="*/ 128 h 687"/>
                  <a:gd name="T4" fmla="*/ 318 w 689"/>
                  <a:gd name="T5" fmla="*/ 1 h 687"/>
                  <a:gd name="T6" fmla="*/ 661 w 689"/>
                  <a:gd name="T7" fmla="*/ 1 h 687"/>
                  <a:gd name="T8" fmla="*/ 685 w 689"/>
                  <a:gd name="T9" fmla="*/ 1 h 687"/>
                  <a:gd name="T10" fmla="*/ 686 w 689"/>
                  <a:gd name="T11" fmla="*/ 16 h 687"/>
                  <a:gd name="T12" fmla="*/ 686 w 689"/>
                  <a:gd name="T13" fmla="*/ 378 h 687"/>
                  <a:gd name="T14" fmla="*/ 506 w 689"/>
                  <a:gd name="T15" fmla="*/ 687 h 687"/>
                  <a:gd name="T16" fmla="*/ 505 w 689"/>
                  <a:gd name="T17" fmla="*/ 680 h 687"/>
                  <a:gd name="T18" fmla="*/ 547 w 689"/>
                  <a:gd name="T19" fmla="*/ 485 h 687"/>
                  <a:gd name="T20" fmla="*/ 547 w 689"/>
                  <a:gd name="T21" fmla="*/ 163 h 687"/>
                  <a:gd name="T22" fmla="*/ 524 w 689"/>
                  <a:gd name="T23" fmla="*/ 140 h 687"/>
                  <a:gd name="T24" fmla="*/ 178 w 689"/>
                  <a:gd name="T25" fmla="*/ 140 h 687"/>
                  <a:gd name="T26" fmla="*/ 19 w 689"/>
                  <a:gd name="T27" fmla="*/ 175 h 687"/>
                  <a:gd name="T28" fmla="*/ 4 w 689"/>
                  <a:gd name="T29" fmla="*/ 182 h 687"/>
                  <a:gd name="T30" fmla="*/ 0 w 689"/>
                  <a:gd name="T31" fmla="*/ 179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89" h="687">
                    <a:moveTo>
                      <a:pt x="0" y="179"/>
                    </a:moveTo>
                    <a:cubicBezTo>
                      <a:pt x="13" y="162"/>
                      <a:pt x="25" y="144"/>
                      <a:pt x="39" y="128"/>
                    </a:cubicBezTo>
                    <a:cubicBezTo>
                      <a:pt x="113" y="44"/>
                      <a:pt x="206" y="1"/>
                      <a:pt x="318" y="1"/>
                    </a:cubicBezTo>
                    <a:cubicBezTo>
                      <a:pt x="432" y="0"/>
                      <a:pt x="547" y="1"/>
                      <a:pt x="661" y="1"/>
                    </a:cubicBezTo>
                    <a:cubicBezTo>
                      <a:pt x="669" y="1"/>
                      <a:pt x="676" y="1"/>
                      <a:pt x="685" y="1"/>
                    </a:cubicBezTo>
                    <a:cubicBezTo>
                      <a:pt x="685" y="6"/>
                      <a:pt x="686" y="11"/>
                      <a:pt x="686" y="16"/>
                    </a:cubicBezTo>
                    <a:cubicBezTo>
                      <a:pt x="687" y="137"/>
                      <a:pt x="689" y="258"/>
                      <a:pt x="686" y="378"/>
                    </a:cubicBezTo>
                    <a:cubicBezTo>
                      <a:pt x="682" y="512"/>
                      <a:pt x="619" y="614"/>
                      <a:pt x="506" y="687"/>
                    </a:cubicBezTo>
                    <a:cubicBezTo>
                      <a:pt x="506" y="683"/>
                      <a:pt x="505" y="682"/>
                      <a:pt x="505" y="680"/>
                    </a:cubicBezTo>
                    <a:cubicBezTo>
                      <a:pt x="538" y="619"/>
                      <a:pt x="547" y="553"/>
                      <a:pt x="547" y="485"/>
                    </a:cubicBezTo>
                    <a:cubicBezTo>
                      <a:pt x="547" y="378"/>
                      <a:pt x="547" y="270"/>
                      <a:pt x="547" y="163"/>
                    </a:cubicBezTo>
                    <a:cubicBezTo>
                      <a:pt x="548" y="145"/>
                      <a:pt x="542" y="140"/>
                      <a:pt x="524" y="140"/>
                    </a:cubicBezTo>
                    <a:cubicBezTo>
                      <a:pt x="408" y="140"/>
                      <a:pt x="293" y="140"/>
                      <a:pt x="178" y="140"/>
                    </a:cubicBezTo>
                    <a:cubicBezTo>
                      <a:pt x="123" y="140"/>
                      <a:pt x="69" y="152"/>
                      <a:pt x="19" y="175"/>
                    </a:cubicBezTo>
                    <a:cubicBezTo>
                      <a:pt x="14" y="178"/>
                      <a:pt x="9" y="180"/>
                      <a:pt x="4" y="182"/>
                    </a:cubicBezTo>
                    <a:cubicBezTo>
                      <a:pt x="2" y="181"/>
                      <a:pt x="1" y="180"/>
                      <a:pt x="0" y="1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nvGrpSpPr>
            <p:cNvPr id="20" name="组合 19"/>
            <p:cNvGrpSpPr>
              <a:grpSpLocks noChangeAspect="1"/>
            </p:cNvGrpSpPr>
            <p:nvPr/>
          </p:nvGrpSpPr>
          <p:grpSpPr>
            <a:xfrm>
              <a:off x="9945996" y="3278240"/>
              <a:ext cx="473923" cy="504452"/>
              <a:chOff x="6093779" y="2581011"/>
              <a:chExt cx="570786" cy="607555"/>
            </a:xfrm>
            <a:grpFill/>
            <a:effectLst/>
          </p:grpSpPr>
          <p:sp>
            <p:nvSpPr>
              <p:cNvPr id="21" name="Freeform 13"/>
              <p:cNvSpPr>
                <a:spLocks noEditPoints="1"/>
              </p:cNvSpPr>
              <p:nvPr/>
            </p:nvSpPr>
            <p:spPr bwMode="auto">
              <a:xfrm>
                <a:off x="6093779" y="2581011"/>
                <a:ext cx="487620" cy="607555"/>
              </a:xfrm>
              <a:custGeom>
                <a:avLst/>
                <a:gdLst>
                  <a:gd name="T0" fmla="*/ 228 w 236"/>
                  <a:gd name="T1" fmla="*/ 243 h 294"/>
                  <a:gd name="T2" fmla="*/ 184 w 236"/>
                  <a:gd name="T3" fmla="*/ 182 h 294"/>
                  <a:gd name="T4" fmla="*/ 180 w 236"/>
                  <a:gd name="T5" fmla="*/ 176 h 294"/>
                  <a:gd name="T6" fmla="*/ 172 w 236"/>
                  <a:gd name="T7" fmla="*/ 184 h 294"/>
                  <a:gd name="T8" fmla="*/ 156 w 236"/>
                  <a:gd name="T9" fmla="*/ 197 h 294"/>
                  <a:gd name="T10" fmla="*/ 209 w 236"/>
                  <a:gd name="T11" fmla="*/ 268 h 294"/>
                  <a:gd name="T12" fmla="*/ 231 w 236"/>
                  <a:gd name="T13" fmla="*/ 265 h 294"/>
                  <a:gd name="T14" fmla="*/ 228 w 236"/>
                  <a:gd name="T15" fmla="*/ 243 h 294"/>
                  <a:gd name="T16" fmla="*/ 174 w 236"/>
                  <a:gd name="T17" fmla="*/ 156 h 294"/>
                  <a:gd name="T18" fmla="*/ 174 w 236"/>
                  <a:gd name="T19" fmla="*/ 156 h 294"/>
                  <a:gd name="T20" fmla="*/ 134 w 236"/>
                  <a:gd name="T21" fmla="*/ 56 h 294"/>
                  <a:gd name="T22" fmla="*/ 138 w 236"/>
                  <a:gd name="T23" fmla="*/ 40 h 294"/>
                  <a:gd name="T24" fmla="*/ 97 w 236"/>
                  <a:gd name="T25" fmla="*/ 0 h 294"/>
                  <a:gd name="T26" fmla="*/ 57 w 236"/>
                  <a:gd name="T27" fmla="*/ 40 h 294"/>
                  <a:gd name="T28" fmla="*/ 93 w 236"/>
                  <a:gd name="T29" fmla="*/ 80 h 294"/>
                  <a:gd name="T30" fmla="*/ 26 w 236"/>
                  <a:gd name="T31" fmla="*/ 84 h 294"/>
                  <a:gd name="T32" fmla="*/ 5 w 236"/>
                  <a:gd name="T33" fmla="*/ 89 h 294"/>
                  <a:gd name="T34" fmla="*/ 10 w 236"/>
                  <a:gd name="T35" fmla="*/ 110 h 294"/>
                  <a:gd name="T36" fmla="*/ 76 w 236"/>
                  <a:gd name="T37" fmla="*/ 122 h 294"/>
                  <a:gd name="T38" fmla="*/ 103 w 236"/>
                  <a:gd name="T39" fmla="*/ 111 h 294"/>
                  <a:gd name="T40" fmla="*/ 125 w 236"/>
                  <a:gd name="T41" fmla="*/ 171 h 294"/>
                  <a:gd name="T42" fmla="*/ 77 w 236"/>
                  <a:gd name="T43" fmla="*/ 275 h 294"/>
                  <a:gd name="T44" fmla="*/ 90 w 236"/>
                  <a:gd name="T45" fmla="*/ 293 h 294"/>
                  <a:gd name="T46" fmla="*/ 108 w 236"/>
                  <a:gd name="T47" fmla="*/ 280 h 294"/>
                  <a:gd name="T48" fmla="*/ 167 w 236"/>
                  <a:gd name="T49" fmla="*/ 177 h 294"/>
                  <a:gd name="T50" fmla="*/ 174 w 236"/>
                  <a:gd name="T51" fmla="*/ 156 h 294"/>
                  <a:gd name="T52" fmla="*/ 191 w 236"/>
                  <a:gd name="T53" fmla="*/ 124 h 294"/>
                  <a:gd name="T54" fmla="*/ 191 w 236"/>
                  <a:gd name="T55" fmla="*/ 124 h 294"/>
                  <a:gd name="T56" fmla="*/ 213 w 236"/>
                  <a:gd name="T57" fmla="*/ 121 h 294"/>
                  <a:gd name="T58" fmla="*/ 211 w 236"/>
                  <a:gd name="T59" fmla="*/ 100 h 294"/>
                  <a:gd name="T60" fmla="*/ 149 w 236"/>
                  <a:gd name="T61" fmla="*/ 66 h 294"/>
                  <a:gd name="T62" fmla="*/ 148 w 236"/>
                  <a:gd name="T63" fmla="*/ 65 h 294"/>
                  <a:gd name="T64" fmla="*/ 164 w 236"/>
                  <a:gd name="T65" fmla="*/ 106 h 294"/>
                  <a:gd name="T66" fmla="*/ 191 w 236"/>
                  <a:gd name="T67" fmla="*/ 124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6" h="294">
                    <a:moveTo>
                      <a:pt x="228" y="243"/>
                    </a:moveTo>
                    <a:cubicBezTo>
                      <a:pt x="209" y="228"/>
                      <a:pt x="195" y="208"/>
                      <a:pt x="184" y="182"/>
                    </a:cubicBezTo>
                    <a:cubicBezTo>
                      <a:pt x="183" y="180"/>
                      <a:pt x="181" y="178"/>
                      <a:pt x="180" y="176"/>
                    </a:cubicBezTo>
                    <a:cubicBezTo>
                      <a:pt x="178" y="179"/>
                      <a:pt x="175" y="182"/>
                      <a:pt x="172" y="184"/>
                    </a:cubicBezTo>
                    <a:cubicBezTo>
                      <a:pt x="166" y="189"/>
                      <a:pt x="161" y="193"/>
                      <a:pt x="156" y="197"/>
                    </a:cubicBezTo>
                    <a:cubicBezTo>
                      <a:pt x="169" y="226"/>
                      <a:pt x="186" y="250"/>
                      <a:pt x="209" y="268"/>
                    </a:cubicBezTo>
                    <a:cubicBezTo>
                      <a:pt x="215" y="273"/>
                      <a:pt x="225" y="272"/>
                      <a:pt x="231" y="265"/>
                    </a:cubicBezTo>
                    <a:cubicBezTo>
                      <a:pt x="236" y="259"/>
                      <a:pt x="235" y="249"/>
                      <a:pt x="228" y="243"/>
                    </a:cubicBezTo>
                    <a:close/>
                    <a:moveTo>
                      <a:pt x="174" y="156"/>
                    </a:moveTo>
                    <a:cubicBezTo>
                      <a:pt x="174" y="156"/>
                      <a:pt x="174" y="156"/>
                      <a:pt x="174" y="156"/>
                    </a:cubicBezTo>
                    <a:cubicBezTo>
                      <a:pt x="134" y="56"/>
                      <a:pt x="134" y="56"/>
                      <a:pt x="134" y="56"/>
                    </a:cubicBezTo>
                    <a:cubicBezTo>
                      <a:pt x="136" y="51"/>
                      <a:pt x="138" y="46"/>
                      <a:pt x="138" y="40"/>
                    </a:cubicBezTo>
                    <a:cubicBezTo>
                      <a:pt x="138" y="18"/>
                      <a:pt x="120" y="0"/>
                      <a:pt x="97" y="0"/>
                    </a:cubicBezTo>
                    <a:cubicBezTo>
                      <a:pt x="75" y="0"/>
                      <a:pt x="57" y="18"/>
                      <a:pt x="57" y="40"/>
                    </a:cubicBezTo>
                    <a:cubicBezTo>
                      <a:pt x="57" y="61"/>
                      <a:pt x="73" y="78"/>
                      <a:pt x="93" y="80"/>
                    </a:cubicBezTo>
                    <a:cubicBezTo>
                      <a:pt x="73" y="95"/>
                      <a:pt x="48" y="97"/>
                      <a:pt x="26" y="84"/>
                    </a:cubicBezTo>
                    <a:cubicBezTo>
                      <a:pt x="19" y="79"/>
                      <a:pt x="9" y="82"/>
                      <a:pt x="5" y="89"/>
                    </a:cubicBezTo>
                    <a:cubicBezTo>
                      <a:pt x="0" y="96"/>
                      <a:pt x="3" y="106"/>
                      <a:pt x="10" y="110"/>
                    </a:cubicBezTo>
                    <a:cubicBezTo>
                      <a:pt x="30" y="123"/>
                      <a:pt x="54" y="127"/>
                      <a:pt x="76" y="122"/>
                    </a:cubicBezTo>
                    <a:cubicBezTo>
                      <a:pt x="86" y="120"/>
                      <a:pt x="94" y="116"/>
                      <a:pt x="103" y="111"/>
                    </a:cubicBezTo>
                    <a:cubicBezTo>
                      <a:pt x="125" y="171"/>
                      <a:pt x="125" y="171"/>
                      <a:pt x="125" y="171"/>
                    </a:cubicBezTo>
                    <a:cubicBezTo>
                      <a:pt x="100" y="195"/>
                      <a:pt x="86" y="221"/>
                      <a:pt x="77" y="275"/>
                    </a:cubicBezTo>
                    <a:cubicBezTo>
                      <a:pt x="75" y="283"/>
                      <a:pt x="81" y="291"/>
                      <a:pt x="90" y="293"/>
                    </a:cubicBezTo>
                    <a:cubicBezTo>
                      <a:pt x="98" y="294"/>
                      <a:pt x="106" y="289"/>
                      <a:pt x="108" y="280"/>
                    </a:cubicBezTo>
                    <a:cubicBezTo>
                      <a:pt x="118" y="219"/>
                      <a:pt x="133" y="203"/>
                      <a:pt x="167" y="177"/>
                    </a:cubicBezTo>
                    <a:cubicBezTo>
                      <a:pt x="173" y="172"/>
                      <a:pt x="177" y="163"/>
                      <a:pt x="174" y="156"/>
                    </a:cubicBezTo>
                    <a:close/>
                    <a:moveTo>
                      <a:pt x="191" y="124"/>
                    </a:moveTo>
                    <a:cubicBezTo>
                      <a:pt x="191" y="124"/>
                      <a:pt x="191" y="124"/>
                      <a:pt x="191" y="124"/>
                    </a:cubicBezTo>
                    <a:cubicBezTo>
                      <a:pt x="198" y="130"/>
                      <a:pt x="208" y="128"/>
                      <a:pt x="213" y="121"/>
                    </a:cubicBezTo>
                    <a:cubicBezTo>
                      <a:pt x="219" y="115"/>
                      <a:pt x="217" y="105"/>
                      <a:pt x="211" y="100"/>
                    </a:cubicBezTo>
                    <a:cubicBezTo>
                      <a:pt x="207" y="97"/>
                      <a:pt x="174" y="72"/>
                      <a:pt x="149" y="66"/>
                    </a:cubicBezTo>
                    <a:cubicBezTo>
                      <a:pt x="148" y="65"/>
                      <a:pt x="148" y="65"/>
                      <a:pt x="148" y="65"/>
                    </a:cubicBezTo>
                    <a:cubicBezTo>
                      <a:pt x="152" y="75"/>
                      <a:pt x="158" y="91"/>
                      <a:pt x="164" y="106"/>
                    </a:cubicBezTo>
                    <a:cubicBezTo>
                      <a:pt x="176" y="113"/>
                      <a:pt x="186" y="120"/>
                      <a:pt x="191" y="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2" name="Freeform 14"/>
              <p:cNvSpPr>
                <a:spLocks noEditPoints="1"/>
              </p:cNvSpPr>
              <p:nvPr/>
            </p:nvSpPr>
            <p:spPr bwMode="auto">
              <a:xfrm>
                <a:off x="6391428" y="2599396"/>
                <a:ext cx="273137" cy="485868"/>
              </a:xfrm>
              <a:custGeom>
                <a:avLst/>
                <a:gdLst>
                  <a:gd name="T0" fmla="*/ 102 w 132"/>
                  <a:gd name="T1" fmla="*/ 160 h 235"/>
                  <a:gd name="T2" fmla="*/ 50 w 132"/>
                  <a:gd name="T3" fmla="*/ 160 h 235"/>
                  <a:gd name="T4" fmla="*/ 54 w 132"/>
                  <a:gd name="T5" fmla="*/ 167 h 235"/>
                  <a:gd name="T6" fmla="*/ 58 w 132"/>
                  <a:gd name="T7" fmla="*/ 176 h 235"/>
                  <a:gd name="T8" fmla="*/ 102 w 132"/>
                  <a:gd name="T9" fmla="*/ 176 h 235"/>
                  <a:gd name="T10" fmla="*/ 102 w 132"/>
                  <a:gd name="T11" fmla="*/ 160 h 235"/>
                  <a:gd name="T12" fmla="*/ 84 w 132"/>
                  <a:gd name="T13" fmla="*/ 46 h 235"/>
                  <a:gd name="T14" fmla="*/ 21 w 132"/>
                  <a:gd name="T15" fmla="*/ 46 h 235"/>
                  <a:gd name="T16" fmla="*/ 35 w 132"/>
                  <a:gd name="T17" fmla="*/ 52 h 235"/>
                  <a:gd name="T18" fmla="*/ 84 w 132"/>
                  <a:gd name="T19" fmla="*/ 52 h 235"/>
                  <a:gd name="T20" fmla="*/ 84 w 132"/>
                  <a:gd name="T21" fmla="*/ 46 h 235"/>
                  <a:gd name="T22" fmla="*/ 118 w 132"/>
                  <a:gd name="T23" fmla="*/ 135 h 235"/>
                  <a:gd name="T24" fmla="*/ 42 w 132"/>
                  <a:gd name="T25" fmla="*/ 135 h 235"/>
                  <a:gd name="T26" fmla="*/ 45 w 132"/>
                  <a:gd name="T27" fmla="*/ 141 h 235"/>
                  <a:gd name="T28" fmla="*/ 46 w 132"/>
                  <a:gd name="T29" fmla="*/ 144 h 235"/>
                  <a:gd name="T30" fmla="*/ 118 w 132"/>
                  <a:gd name="T31" fmla="*/ 144 h 235"/>
                  <a:gd name="T32" fmla="*/ 118 w 132"/>
                  <a:gd name="T33" fmla="*/ 135 h 235"/>
                  <a:gd name="T34" fmla="*/ 75 w 132"/>
                  <a:gd name="T35" fmla="*/ 203 h 235"/>
                  <a:gd name="T36" fmla="*/ 126 w 132"/>
                  <a:gd name="T37" fmla="*/ 203 h 235"/>
                  <a:gd name="T38" fmla="*/ 126 w 132"/>
                  <a:gd name="T39" fmla="*/ 197 h 235"/>
                  <a:gd name="T40" fmla="*/ 70 w 132"/>
                  <a:gd name="T41" fmla="*/ 197 h 235"/>
                  <a:gd name="T42" fmla="*/ 75 w 132"/>
                  <a:gd name="T43" fmla="*/ 203 h 235"/>
                  <a:gd name="T44" fmla="*/ 103 w 132"/>
                  <a:gd name="T45" fmla="*/ 235 h 235"/>
                  <a:gd name="T46" fmla="*/ 122 w 132"/>
                  <a:gd name="T47" fmla="*/ 235 h 235"/>
                  <a:gd name="T48" fmla="*/ 122 w 132"/>
                  <a:gd name="T49" fmla="*/ 229 h 235"/>
                  <a:gd name="T50" fmla="*/ 100 w 132"/>
                  <a:gd name="T51" fmla="*/ 229 h 235"/>
                  <a:gd name="T52" fmla="*/ 103 w 132"/>
                  <a:gd name="T53" fmla="*/ 235 h 235"/>
                  <a:gd name="T54" fmla="*/ 80 w 132"/>
                  <a:gd name="T55" fmla="*/ 18 h 235"/>
                  <a:gd name="T56" fmla="*/ 8 w 132"/>
                  <a:gd name="T57" fmla="*/ 18 h 235"/>
                  <a:gd name="T58" fmla="*/ 9 w 132"/>
                  <a:gd name="T59" fmla="*/ 27 h 235"/>
                  <a:gd name="T60" fmla="*/ 80 w 132"/>
                  <a:gd name="T61" fmla="*/ 27 h 235"/>
                  <a:gd name="T62" fmla="*/ 80 w 132"/>
                  <a:gd name="T63" fmla="*/ 18 h 235"/>
                  <a:gd name="T64" fmla="*/ 87 w 132"/>
                  <a:gd name="T65" fmla="*/ 94 h 235"/>
                  <a:gd name="T66" fmla="*/ 88 w 132"/>
                  <a:gd name="T67" fmla="*/ 99 h 235"/>
                  <a:gd name="T68" fmla="*/ 88 w 132"/>
                  <a:gd name="T69" fmla="*/ 100 h 235"/>
                  <a:gd name="T70" fmla="*/ 132 w 132"/>
                  <a:gd name="T71" fmla="*/ 100 h 235"/>
                  <a:gd name="T72" fmla="*/ 132 w 132"/>
                  <a:gd name="T73" fmla="*/ 94 h 235"/>
                  <a:gd name="T74" fmla="*/ 87 w 132"/>
                  <a:gd name="T75" fmla="*/ 94 h 235"/>
                  <a:gd name="T76" fmla="*/ 27 w 132"/>
                  <a:gd name="T77" fmla="*/ 0 h 235"/>
                  <a:gd name="T78" fmla="*/ 0 w 132"/>
                  <a:gd name="T79" fmla="*/ 0 h 235"/>
                  <a:gd name="T80" fmla="*/ 4 w 132"/>
                  <a:gd name="T81" fmla="*/ 7 h 235"/>
                  <a:gd name="T82" fmla="*/ 27 w 132"/>
                  <a:gd name="T83" fmla="*/ 7 h 235"/>
                  <a:gd name="T84" fmla="*/ 27 w 132"/>
                  <a:gd name="T85" fmla="*/ 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2" h="235">
                    <a:moveTo>
                      <a:pt x="102" y="160"/>
                    </a:moveTo>
                    <a:cubicBezTo>
                      <a:pt x="50" y="160"/>
                      <a:pt x="50" y="160"/>
                      <a:pt x="50" y="160"/>
                    </a:cubicBezTo>
                    <a:cubicBezTo>
                      <a:pt x="52" y="162"/>
                      <a:pt x="53" y="165"/>
                      <a:pt x="54" y="167"/>
                    </a:cubicBezTo>
                    <a:cubicBezTo>
                      <a:pt x="55" y="170"/>
                      <a:pt x="57" y="173"/>
                      <a:pt x="58" y="176"/>
                    </a:cubicBezTo>
                    <a:cubicBezTo>
                      <a:pt x="102" y="176"/>
                      <a:pt x="102" y="176"/>
                      <a:pt x="102" y="176"/>
                    </a:cubicBezTo>
                    <a:lnTo>
                      <a:pt x="102" y="160"/>
                    </a:lnTo>
                    <a:close/>
                    <a:moveTo>
                      <a:pt x="84" y="46"/>
                    </a:moveTo>
                    <a:cubicBezTo>
                      <a:pt x="21" y="46"/>
                      <a:pt x="21" y="46"/>
                      <a:pt x="21" y="46"/>
                    </a:cubicBezTo>
                    <a:cubicBezTo>
                      <a:pt x="26" y="47"/>
                      <a:pt x="30" y="50"/>
                      <a:pt x="35" y="52"/>
                    </a:cubicBezTo>
                    <a:cubicBezTo>
                      <a:pt x="84" y="52"/>
                      <a:pt x="84" y="52"/>
                      <a:pt x="84" y="52"/>
                    </a:cubicBezTo>
                    <a:lnTo>
                      <a:pt x="84" y="46"/>
                    </a:lnTo>
                    <a:close/>
                    <a:moveTo>
                      <a:pt x="118" y="135"/>
                    </a:moveTo>
                    <a:cubicBezTo>
                      <a:pt x="42" y="135"/>
                      <a:pt x="42" y="135"/>
                      <a:pt x="42" y="135"/>
                    </a:cubicBezTo>
                    <a:cubicBezTo>
                      <a:pt x="43" y="138"/>
                      <a:pt x="45" y="141"/>
                      <a:pt x="45" y="141"/>
                    </a:cubicBezTo>
                    <a:cubicBezTo>
                      <a:pt x="45" y="142"/>
                      <a:pt x="45" y="143"/>
                      <a:pt x="46" y="144"/>
                    </a:cubicBezTo>
                    <a:cubicBezTo>
                      <a:pt x="118" y="144"/>
                      <a:pt x="118" y="144"/>
                      <a:pt x="118" y="144"/>
                    </a:cubicBezTo>
                    <a:lnTo>
                      <a:pt x="118" y="135"/>
                    </a:lnTo>
                    <a:close/>
                    <a:moveTo>
                      <a:pt x="75" y="203"/>
                    </a:moveTo>
                    <a:cubicBezTo>
                      <a:pt x="126" y="203"/>
                      <a:pt x="126" y="203"/>
                      <a:pt x="126" y="203"/>
                    </a:cubicBezTo>
                    <a:cubicBezTo>
                      <a:pt x="126" y="197"/>
                      <a:pt x="126" y="197"/>
                      <a:pt x="126" y="197"/>
                    </a:cubicBezTo>
                    <a:cubicBezTo>
                      <a:pt x="70" y="197"/>
                      <a:pt x="70" y="197"/>
                      <a:pt x="70" y="197"/>
                    </a:cubicBezTo>
                    <a:cubicBezTo>
                      <a:pt x="72" y="199"/>
                      <a:pt x="73" y="201"/>
                      <a:pt x="75" y="203"/>
                    </a:cubicBezTo>
                    <a:close/>
                    <a:moveTo>
                      <a:pt x="103" y="235"/>
                    </a:moveTo>
                    <a:cubicBezTo>
                      <a:pt x="122" y="235"/>
                      <a:pt x="122" y="235"/>
                      <a:pt x="122" y="235"/>
                    </a:cubicBezTo>
                    <a:cubicBezTo>
                      <a:pt x="122" y="229"/>
                      <a:pt x="122" y="229"/>
                      <a:pt x="122" y="229"/>
                    </a:cubicBezTo>
                    <a:cubicBezTo>
                      <a:pt x="100" y="229"/>
                      <a:pt x="100" y="229"/>
                      <a:pt x="100" y="229"/>
                    </a:cubicBezTo>
                    <a:cubicBezTo>
                      <a:pt x="101" y="231"/>
                      <a:pt x="103" y="233"/>
                      <a:pt x="103" y="235"/>
                    </a:cubicBezTo>
                    <a:close/>
                    <a:moveTo>
                      <a:pt x="80" y="18"/>
                    </a:moveTo>
                    <a:cubicBezTo>
                      <a:pt x="8" y="18"/>
                      <a:pt x="8" y="18"/>
                      <a:pt x="8" y="18"/>
                    </a:cubicBezTo>
                    <a:cubicBezTo>
                      <a:pt x="8" y="21"/>
                      <a:pt x="9" y="24"/>
                      <a:pt x="9" y="27"/>
                    </a:cubicBezTo>
                    <a:cubicBezTo>
                      <a:pt x="80" y="27"/>
                      <a:pt x="80" y="27"/>
                      <a:pt x="80" y="27"/>
                    </a:cubicBezTo>
                    <a:lnTo>
                      <a:pt x="80" y="18"/>
                    </a:lnTo>
                    <a:close/>
                    <a:moveTo>
                      <a:pt x="87" y="94"/>
                    </a:moveTo>
                    <a:cubicBezTo>
                      <a:pt x="87" y="96"/>
                      <a:pt x="88" y="97"/>
                      <a:pt x="88" y="99"/>
                    </a:cubicBezTo>
                    <a:cubicBezTo>
                      <a:pt x="88" y="99"/>
                      <a:pt x="88" y="100"/>
                      <a:pt x="88" y="100"/>
                    </a:cubicBezTo>
                    <a:cubicBezTo>
                      <a:pt x="132" y="100"/>
                      <a:pt x="132" y="100"/>
                      <a:pt x="132" y="100"/>
                    </a:cubicBezTo>
                    <a:cubicBezTo>
                      <a:pt x="132" y="94"/>
                      <a:pt x="132" y="94"/>
                      <a:pt x="132" y="94"/>
                    </a:cubicBezTo>
                    <a:lnTo>
                      <a:pt x="87" y="94"/>
                    </a:lnTo>
                    <a:close/>
                    <a:moveTo>
                      <a:pt x="27" y="0"/>
                    </a:moveTo>
                    <a:cubicBezTo>
                      <a:pt x="0" y="0"/>
                      <a:pt x="0" y="0"/>
                      <a:pt x="0" y="0"/>
                    </a:cubicBezTo>
                    <a:cubicBezTo>
                      <a:pt x="1" y="2"/>
                      <a:pt x="3" y="4"/>
                      <a:pt x="4" y="7"/>
                    </a:cubicBezTo>
                    <a:cubicBezTo>
                      <a:pt x="27" y="7"/>
                      <a:pt x="27" y="7"/>
                      <a:pt x="27" y="7"/>
                    </a:cubicBezTo>
                    <a:lnTo>
                      <a:pt x="27"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grpSp>
        <p:nvGrpSpPr>
          <p:cNvPr id="25" name="组合 24"/>
          <p:cNvGrpSpPr/>
          <p:nvPr/>
        </p:nvGrpSpPr>
        <p:grpSpPr>
          <a:xfrm>
            <a:off x="6765342" y="2254075"/>
            <a:ext cx="1673226" cy="1694092"/>
            <a:chOff x="6621706" y="2612118"/>
            <a:chExt cx="1673226" cy="1694092"/>
          </a:xfrm>
          <a:solidFill>
            <a:srgbClr val="8D6273"/>
          </a:solidFill>
        </p:grpSpPr>
        <p:grpSp>
          <p:nvGrpSpPr>
            <p:cNvPr id="26" name="组合 25"/>
            <p:cNvGrpSpPr/>
            <p:nvPr/>
          </p:nvGrpSpPr>
          <p:grpSpPr>
            <a:xfrm rot="16200000" flipH="1">
              <a:off x="6611273" y="2622551"/>
              <a:ext cx="1694092" cy="1673226"/>
              <a:chOff x="2605088" y="2078038"/>
              <a:chExt cx="2706687" cy="2673351"/>
            </a:xfrm>
            <a:grpFill/>
          </p:grpSpPr>
          <p:sp>
            <p:nvSpPr>
              <p:cNvPr id="30" name="Freeform 5"/>
              <p:cNvSpPr/>
              <p:nvPr/>
            </p:nvSpPr>
            <p:spPr bwMode="auto">
              <a:xfrm>
                <a:off x="2605088" y="2660651"/>
                <a:ext cx="2114550" cy="2090738"/>
              </a:xfrm>
              <a:custGeom>
                <a:avLst/>
                <a:gdLst>
                  <a:gd name="T0" fmla="*/ 205 w 707"/>
                  <a:gd name="T1" fmla="*/ 0 h 700"/>
                  <a:gd name="T2" fmla="*/ 261 w 707"/>
                  <a:gd name="T3" fmla="*/ 422 h 700"/>
                  <a:gd name="T4" fmla="*/ 707 w 707"/>
                  <a:gd name="T5" fmla="*/ 504 h 700"/>
                  <a:gd name="T6" fmla="*/ 356 w 707"/>
                  <a:gd name="T7" fmla="*/ 683 h 700"/>
                  <a:gd name="T8" fmla="*/ 28 w 707"/>
                  <a:gd name="T9" fmla="*/ 378 h 700"/>
                  <a:gd name="T10" fmla="*/ 205 w 707"/>
                  <a:gd name="T11" fmla="*/ 0 h 700"/>
                </a:gdLst>
                <a:ahLst/>
                <a:cxnLst>
                  <a:cxn ang="0">
                    <a:pos x="T0" y="T1"/>
                  </a:cxn>
                  <a:cxn ang="0">
                    <a:pos x="T2" y="T3"/>
                  </a:cxn>
                  <a:cxn ang="0">
                    <a:pos x="T4" y="T5"/>
                  </a:cxn>
                  <a:cxn ang="0">
                    <a:pos x="T6" y="T7"/>
                  </a:cxn>
                  <a:cxn ang="0">
                    <a:pos x="T8" y="T9"/>
                  </a:cxn>
                  <a:cxn ang="0">
                    <a:pos x="T10" y="T11"/>
                  </a:cxn>
                </a:cxnLst>
                <a:rect l="0" t="0" r="r" b="b"/>
                <a:pathLst>
                  <a:path w="707" h="700">
                    <a:moveTo>
                      <a:pt x="205" y="0"/>
                    </a:moveTo>
                    <a:cubicBezTo>
                      <a:pt x="136" y="153"/>
                      <a:pt x="147" y="298"/>
                      <a:pt x="261" y="422"/>
                    </a:cubicBezTo>
                    <a:cubicBezTo>
                      <a:pt x="386" y="558"/>
                      <a:pt x="540" y="577"/>
                      <a:pt x="707" y="504"/>
                    </a:cubicBezTo>
                    <a:cubicBezTo>
                      <a:pt x="651" y="612"/>
                      <a:pt x="512" y="700"/>
                      <a:pt x="356" y="683"/>
                    </a:cubicBezTo>
                    <a:cubicBezTo>
                      <a:pt x="185" y="664"/>
                      <a:pt x="55" y="542"/>
                      <a:pt x="28" y="378"/>
                    </a:cubicBezTo>
                    <a:cubicBezTo>
                      <a:pt x="0" y="208"/>
                      <a:pt x="91" y="62"/>
                      <a:pt x="20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1" name="Freeform 6"/>
              <p:cNvSpPr/>
              <p:nvPr/>
            </p:nvSpPr>
            <p:spPr bwMode="auto">
              <a:xfrm>
                <a:off x="3251200" y="2078038"/>
                <a:ext cx="2060575" cy="2052638"/>
              </a:xfrm>
              <a:custGeom>
                <a:avLst/>
                <a:gdLst>
                  <a:gd name="T0" fmla="*/ 0 w 689"/>
                  <a:gd name="T1" fmla="*/ 179 h 687"/>
                  <a:gd name="T2" fmla="*/ 39 w 689"/>
                  <a:gd name="T3" fmla="*/ 128 h 687"/>
                  <a:gd name="T4" fmla="*/ 318 w 689"/>
                  <a:gd name="T5" fmla="*/ 1 h 687"/>
                  <a:gd name="T6" fmla="*/ 661 w 689"/>
                  <a:gd name="T7" fmla="*/ 1 h 687"/>
                  <a:gd name="T8" fmla="*/ 685 w 689"/>
                  <a:gd name="T9" fmla="*/ 1 h 687"/>
                  <a:gd name="T10" fmla="*/ 686 w 689"/>
                  <a:gd name="T11" fmla="*/ 16 h 687"/>
                  <a:gd name="T12" fmla="*/ 686 w 689"/>
                  <a:gd name="T13" fmla="*/ 378 h 687"/>
                  <a:gd name="T14" fmla="*/ 506 w 689"/>
                  <a:gd name="T15" fmla="*/ 687 h 687"/>
                  <a:gd name="T16" fmla="*/ 505 w 689"/>
                  <a:gd name="T17" fmla="*/ 680 h 687"/>
                  <a:gd name="T18" fmla="*/ 547 w 689"/>
                  <a:gd name="T19" fmla="*/ 485 h 687"/>
                  <a:gd name="T20" fmla="*/ 547 w 689"/>
                  <a:gd name="T21" fmla="*/ 163 h 687"/>
                  <a:gd name="T22" fmla="*/ 524 w 689"/>
                  <a:gd name="T23" fmla="*/ 140 h 687"/>
                  <a:gd name="T24" fmla="*/ 178 w 689"/>
                  <a:gd name="T25" fmla="*/ 140 h 687"/>
                  <a:gd name="T26" fmla="*/ 19 w 689"/>
                  <a:gd name="T27" fmla="*/ 175 h 687"/>
                  <a:gd name="T28" fmla="*/ 4 w 689"/>
                  <a:gd name="T29" fmla="*/ 182 h 687"/>
                  <a:gd name="T30" fmla="*/ 0 w 689"/>
                  <a:gd name="T31" fmla="*/ 179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89" h="687">
                    <a:moveTo>
                      <a:pt x="0" y="179"/>
                    </a:moveTo>
                    <a:cubicBezTo>
                      <a:pt x="13" y="162"/>
                      <a:pt x="25" y="144"/>
                      <a:pt x="39" y="128"/>
                    </a:cubicBezTo>
                    <a:cubicBezTo>
                      <a:pt x="113" y="44"/>
                      <a:pt x="206" y="1"/>
                      <a:pt x="318" y="1"/>
                    </a:cubicBezTo>
                    <a:cubicBezTo>
                      <a:pt x="432" y="0"/>
                      <a:pt x="547" y="1"/>
                      <a:pt x="661" y="1"/>
                    </a:cubicBezTo>
                    <a:cubicBezTo>
                      <a:pt x="669" y="1"/>
                      <a:pt x="676" y="1"/>
                      <a:pt x="685" y="1"/>
                    </a:cubicBezTo>
                    <a:cubicBezTo>
                      <a:pt x="685" y="6"/>
                      <a:pt x="686" y="11"/>
                      <a:pt x="686" y="16"/>
                    </a:cubicBezTo>
                    <a:cubicBezTo>
                      <a:pt x="687" y="137"/>
                      <a:pt x="689" y="258"/>
                      <a:pt x="686" y="378"/>
                    </a:cubicBezTo>
                    <a:cubicBezTo>
                      <a:pt x="682" y="512"/>
                      <a:pt x="619" y="614"/>
                      <a:pt x="506" y="687"/>
                    </a:cubicBezTo>
                    <a:cubicBezTo>
                      <a:pt x="506" y="683"/>
                      <a:pt x="505" y="682"/>
                      <a:pt x="505" y="680"/>
                    </a:cubicBezTo>
                    <a:cubicBezTo>
                      <a:pt x="538" y="619"/>
                      <a:pt x="547" y="553"/>
                      <a:pt x="547" y="485"/>
                    </a:cubicBezTo>
                    <a:cubicBezTo>
                      <a:pt x="547" y="378"/>
                      <a:pt x="547" y="270"/>
                      <a:pt x="547" y="163"/>
                    </a:cubicBezTo>
                    <a:cubicBezTo>
                      <a:pt x="548" y="145"/>
                      <a:pt x="542" y="140"/>
                      <a:pt x="524" y="140"/>
                    </a:cubicBezTo>
                    <a:cubicBezTo>
                      <a:pt x="408" y="140"/>
                      <a:pt x="293" y="140"/>
                      <a:pt x="178" y="140"/>
                    </a:cubicBezTo>
                    <a:cubicBezTo>
                      <a:pt x="123" y="140"/>
                      <a:pt x="69" y="152"/>
                      <a:pt x="19" y="175"/>
                    </a:cubicBezTo>
                    <a:cubicBezTo>
                      <a:pt x="14" y="178"/>
                      <a:pt x="9" y="180"/>
                      <a:pt x="4" y="182"/>
                    </a:cubicBezTo>
                    <a:cubicBezTo>
                      <a:pt x="2" y="181"/>
                      <a:pt x="1" y="180"/>
                      <a:pt x="0" y="1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nvGrpSpPr>
            <p:cNvPr id="27" name="组合 26"/>
            <p:cNvGrpSpPr>
              <a:grpSpLocks noChangeAspect="1"/>
            </p:cNvGrpSpPr>
            <p:nvPr/>
          </p:nvGrpSpPr>
          <p:grpSpPr>
            <a:xfrm>
              <a:off x="7284401" y="3308768"/>
              <a:ext cx="356244" cy="473924"/>
              <a:chOff x="8776738" y="4901987"/>
              <a:chExt cx="528116" cy="702571"/>
            </a:xfrm>
            <a:grpFill/>
          </p:grpSpPr>
          <p:sp>
            <p:nvSpPr>
              <p:cNvPr id="28" name="Freeform 23"/>
              <p:cNvSpPr>
                <a:spLocks noEditPoints="1"/>
              </p:cNvSpPr>
              <p:nvPr/>
            </p:nvSpPr>
            <p:spPr bwMode="auto">
              <a:xfrm>
                <a:off x="8776738" y="4901987"/>
                <a:ext cx="519705" cy="702571"/>
              </a:xfrm>
              <a:custGeom>
                <a:avLst/>
                <a:gdLst>
                  <a:gd name="T0" fmla="*/ 592 w 601"/>
                  <a:gd name="T1" fmla="*/ 600 h 813"/>
                  <a:gd name="T2" fmla="*/ 374 w 601"/>
                  <a:gd name="T3" fmla="*/ 589 h 813"/>
                  <a:gd name="T4" fmla="*/ 374 w 601"/>
                  <a:gd name="T5" fmla="*/ 423 h 813"/>
                  <a:gd name="T6" fmla="*/ 601 w 601"/>
                  <a:gd name="T7" fmla="*/ 435 h 813"/>
                  <a:gd name="T8" fmla="*/ 533 w 601"/>
                  <a:gd name="T9" fmla="*/ 514 h 813"/>
                  <a:gd name="T10" fmla="*/ 592 w 601"/>
                  <a:gd name="T11" fmla="*/ 600 h 813"/>
                  <a:gd name="T12" fmla="*/ 253 w 601"/>
                  <a:gd name="T13" fmla="*/ 44 h 813"/>
                  <a:gd name="T14" fmla="*/ 298 w 601"/>
                  <a:gd name="T15" fmla="*/ 0 h 813"/>
                  <a:gd name="T16" fmla="*/ 342 w 601"/>
                  <a:gd name="T17" fmla="*/ 44 h 813"/>
                  <a:gd name="T18" fmla="*/ 342 w 601"/>
                  <a:gd name="T19" fmla="*/ 103 h 813"/>
                  <a:gd name="T20" fmla="*/ 253 w 601"/>
                  <a:gd name="T21" fmla="*/ 108 h 813"/>
                  <a:gd name="T22" fmla="*/ 253 w 601"/>
                  <a:gd name="T23" fmla="*/ 44 h 813"/>
                  <a:gd name="T24" fmla="*/ 342 w 601"/>
                  <a:gd name="T25" fmla="*/ 332 h 813"/>
                  <a:gd name="T26" fmla="*/ 342 w 601"/>
                  <a:gd name="T27" fmla="*/ 737 h 813"/>
                  <a:gd name="T28" fmla="*/ 355 w 601"/>
                  <a:gd name="T29" fmla="*/ 750 h 813"/>
                  <a:gd name="T30" fmla="*/ 380 w 601"/>
                  <a:gd name="T31" fmla="*/ 750 h 813"/>
                  <a:gd name="T32" fmla="*/ 415 w 601"/>
                  <a:gd name="T33" fmla="*/ 786 h 813"/>
                  <a:gd name="T34" fmla="*/ 415 w 601"/>
                  <a:gd name="T35" fmla="*/ 813 h 813"/>
                  <a:gd name="T36" fmla="*/ 180 w 601"/>
                  <a:gd name="T37" fmla="*/ 813 h 813"/>
                  <a:gd name="T38" fmla="*/ 180 w 601"/>
                  <a:gd name="T39" fmla="*/ 786 h 813"/>
                  <a:gd name="T40" fmla="*/ 216 w 601"/>
                  <a:gd name="T41" fmla="*/ 750 h 813"/>
                  <a:gd name="T42" fmla="*/ 240 w 601"/>
                  <a:gd name="T43" fmla="*/ 750 h 813"/>
                  <a:gd name="T44" fmla="*/ 253 w 601"/>
                  <a:gd name="T45" fmla="*/ 737 h 813"/>
                  <a:gd name="T46" fmla="*/ 253 w 601"/>
                  <a:gd name="T47" fmla="*/ 337 h 813"/>
                  <a:gd name="T48" fmla="*/ 342 w 601"/>
                  <a:gd name="T49" fmla="*/ 332 h 813"/>
                  <a:gd name="T50" fmla="*/ 221 w 601"/>
                  <a:gd name="T51" fmla="*/ 581 h 813"/>
                  <a:gd name="T52" fmla="*/ 59 w 601"/>
                  <a:gd name="T53" fmla="*/ 572 h 813"/>
                  <a:gd name="T54" fmla="*/ 0 w 601"/>
                  <a:gd name="T55" fmla="*/ 486 h 813"/>
                  <a:gd name="T56" fmla="*/ 68 w 601"/>
                  <a:gd name="T57" fmla="*/ 407 h 813"/>
                  <a:gd name="T58" fmla="*/ 221 w 601"/>
                  <a:gd name="T59" fmla="*/ 415 h 813"/>
                  <a:gd name="T60" fmla="*/ 221 w 601"/>
                  <a:gd name="T61" fmla="*/ 581 h 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01" h="813">
                    <a:moveTo>
                      <a:pt x="592" y="600"/>
                    </a:moveTo>
                    <a:cubicBezTo>
                      <a:pt x="374" y="589"/>
                      <a:pt x="374" y="589"/>
                      <a:pt x="374" y="589"/>
                    </a:cubicBezTo>
                    <a:cubicBezTo>
                      <a:pt x="374" y="423"/>
                      <a:pt x="374" y="423"/>
                      <a:pt x="374" y="423"/>
                    </a:cubicBezTo>
                    <a:cubicBezTo>
                      <a:pt x="601" y="435"/>
                      <a:pt x="601" y="435"/>
                      <a:pt x="601" y="435"/>
                    </a:cubicBezTo>
                    <a:cubicBezTo>
                      <a:pt x="533" y="514"/>
                      <a:pt x="533" y="514"/>
                      <a:pt x="533" y="514"/>
                    </a:cubicBezTo>
                    <a:cubicBezTo>
                      <a:pt x="592" y="600"/>
                      <a:pt x="592" y="600"/>
                      <a:pt x="592" y="600"/>
                    </a:cubicBezTo>
                    <a:close/>
                    <a:moveTo>
                      <a:pt x="253" y="44"/>
                    </a:moveTo>
                    <a:cubicBezTo>
                      <a:pt x="253" y="20"/>
                      <a:pt x="273" y="0"/>
                      <a:pt x="298" y="0"/>
                    </a:cubicBezTo>
                    <a:cubicBezTo>
                      <a:pt x="322" y="0"/>
                      <a:pt x="342" y="20"/>
                      <a:pt x="342" y="44"/>
                    </a:cubicBezTo>
                    <a:cubicBezTo>
                      <a:pt x="342" y="103"/>
                      <a:pt x="342" y="103"/>
                      <a:pt x="342" y="103"/>
                    </a:cubicBezTo>
                    <a:cubicBezTo>
                      <a:pt x="253" y="108"/>
                      <a:pt x="253" y="108"/>
                      <a:pt x="253" y="108"/>
                    </a:cubicBezTo>
                    <a:cubicBezTo>
                      <a:pt x="253" y="44"/>
                      <a:pt x="253" y="44"/>
                      <a:pt x="253" y="44"/>
                    </a:cubicBezTo>
                    <a:close/>
                    <a:moveTo>
                      <a:pt x="342" y="332"/>
                    </a:moveTo>
                    <a:cubicBezTo>
                      <a:pt x="342" y="737"/>
                      <a:pt x="342" y="737"/>
                      <a:pt x="342" y="737"/>
                    </a:cubicBezTo>
                    <a:cubicBezTo>
                      <a:pt x="342" y="744"/>
                      <a:pt x="348" y="750"/>
                      <a:pt x="355" y="750"/>
                    </a:cubicBezTo>
                    <a:cubicBezTo>
                      <a:pt x="380" y="750"/>
                      <a:pt x="380" y="750"/>
                      <a:pt x="380" y="750"/>
                    </a:cubicBezTo>
                    <a:cubicBezTo>
                      <a:pt x="399" y="750"/>
                      <a:pt x="415" y="766"/>
                      <a:pt x="415" y="786"/>
                    </a:cubicBezTo>
                    <a:cubicBezTo>
                      <a:pt x="415" y="813"/>
                      <a:pt x="415" y="813"/>
                      <a:pt x="415" y="813"/>
                    </a:cubicBezTo>
                    <a:cubicBezTo>
                      <a:pt x="180" y="813"/>
                      <a:pt x="180" y="813"/>
                      <a:pt x="180" y="813"/>
                    </a:cubicBezTo>
                    <a:cubicBezTo>
                      <a:pt x="180" y="786"/>
                      <a:pt x="180" y="786"/>
                      <a:pt x="180" y="786"/>
                    </a:cubicBezTo>
                    <a:cubicBezTo>
                      <a:pt x="180" y="766"/>
                      <a:pt x="196" y="750"/>
                      <a:pt x="216" y="750"/>
                    </a:cubicBezTo>
                    <a:cubicBezTo>
                      <a:pt x="240" y="750"/>
                      <a:pt x="240" y="750"/>
                      <a:pt x="240" y="750"/>
                    </a:cubicBezTo>
                    <a:cubicBezTo>
                      <a:pt x="247" y="750"/>
                      <a:pt x="253" y="744"/>
                      <a:pt x="253" y="737"/>
                    </a:cubicBezTo>
                    <a:cubicBezTo>
                      <a:pt x="253" y="337"/>
                      <a:pt x="253" y="337"/>
                      <a:pt x="253" y="337"/>
                    </a:cubicBezTo>
                    <a:cubicBezTo>
                      <a:pt x="342" y="332"/>
                      <a:pt x="342" y="332"/>
                      <a:pt x="342" y="332"/>
                    </a:cubicBezTo>
                    <a:close/>
                    <a:moveTo>
                      <a:pt x="221" y="581"/>
                    </a:moveTo>
                    <a:cubicBezTo>
                      <a:pt x="59" y="572"/>
                      <a:pt x="59" y="572"/>
                      <a:pt x="59" y="572"/>
                    </a:cubicBezTo>
                    <a:cubicBezTo>
                      <a:pt x="0" y="486"/>
                      <a:pt x="0" y="486"/>
                      <a:pt x="0" y="486"/>
                    </a:cubicBezTo>
                    <a:cubicBezTo>
                      <a:pt x="68" y="407"/>
                      <a:pt x="68" y="407"/>
                      <a:pt x="68" y="407"/>
                    </a:cubicBezTo>
                    <a:cubicBezTo>
                      <a:pt x="221" y="415"/>
                      <a:pt x="221" y="415"/>
                      <a:pt x="221" y="415"/>
                    </a:cubicBezTo>
                    <a:cubicBezTo>
                      <a:pt x="221" y="581"/>
                      <a:pt x="221" y="581"/>
                      <a:pt x="221" y="58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9" name="Freeform 24"/>
              <p:cNvSpPr/>
              <p:nvPr/>
            </p:nvSpPr>
            <p:spPr bwMode="auto">
              <a:xfrm>
                <a:off x="8785515" y="5009147"/>
                <a:ext cx="519339" cy="166774"/>
              </a:xfrm>
              <a:custGeom>
                <a:avLst/>
                <a:gdLst>
                  <a:gd name="T0" fmla="*/ 0 w 1420"/>
                  <a:gd name="T1" fmla="*/ 66 h 456"/>
                  <a:gd name="T2" fmla="*/ 631 w 1420"/>
                  <a:gd name="T3" fmla="*/ 33 h 456"/>
                  <a:gd name="T4" fmla="*/ 1259 w 1420"/>
                  <a:gd name="T5" fmla="*/ 0 h 456"/>
                  <a:gd name="T6" fmla="*/ 1420 w 1420"/>
                  <a:gd name="T7" fmla="*/ 189 h 456"/>
                  <a:gd name="T8" fmla="*/ 1281 w 1420"/>
                  <a:gd name="T9" fmla="*/ 390 h 456"/>
                  <a:gd name="T10" fmla="*/ 650 w 1420"/>
                  <a:gd name="T11" fmla="*/ 423 h 456"/>
                  <a:gd name="T12" fmla="*/ 21 w 1420"/>
                  <a:gd name="T13" fmla="*/ 456 h 456"/>
                  <a:gd name="T14" fmla="*/ 160 w 1420"/>
                  <a:gd name="T15" fmla="*/ 253 h 456"/>
                  <a:gd name="T16" fmla="*/ 0 w 1420"/>
                  <a:gd name="T17" fmla="*/ 66 h 456"/>
                  <a:gd name="T18" fmla="*/ 0 w 1420"/>
                  <a:gd name="T19" fmla="*/ 6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0" h="456">
                    <a:moveTo>
                      <a:pt x="0" y="66"/>
                    </a:moveTo>
                    <a:lnTo>
                      <a:pt x="631" y="33"/>
                    </a:lnTo>
                    <a:lnTo>
                      <a:pt x="1259" y="0"/>
                    </a:lnTo>
                    <a:lnTo>
                      <a:pt x="1420" y="189"/>
                    </a:lnTo>
                    <a:lnTo>
                      <a:pt x="1281" y="390"/>
                    </a:lnTo>
                    <a:lnTo>
                      <a:pt x="650" y="423"/>
                    </a:lnTo>
                    <a:lnTo>
                      <a:pt x="21" y="456"/>
                    </a:lnTo>
                    <a:lnTo>
                      <a:pt x="160" y="253"/>
                    </a:lnTo>
                    <a:lnTo>
                      <a:pt x="0" y="66"/>
                    </a:lnTo>
                    <a:lnTo>
                      <a:pt x="0" y="6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grpSp>
        <p:nvGrpSpPr>
          <p:cNvPr id="35" name="组合 34"/>
          <p:cNvGrpSpPr/>
          <p:nvPr/>
        </p:nvGrpSpPr>
        <p:grpSpPr>
          <a:xfrm>
            <a:off x="955091" y="4352563"/>
            <a:ext cx="2238725" cy="1240468"/>
            <a:chOff x="709952" y="4040046"/>
            <a:chExt cx="2238725" cy="1240468"/>
          </a:xfrm>
        </p:grpSpPr>
        <p:sp>
          <p:nvSpPr>
            <p:cNvPr id="32" name="文本框 31"/>
            <p:cNvSpPr txBox="1"/>
            <p:nvPr/>
          </p:nvSpPr>
          <p:spPr>
            <a:xfrm>
              <a:off x="967539" y="4040046"/>
              <a:ext cx="1723550" cy="400110"/>
            </a:xfrm>
            <a:prstGeom prst="rect">
              <a:avLst/>
            </a:prstGeom>
            <a:noFill/>
          </p:spPr>
          <p:txBody>
            <a:bodyPr wrap="none" rtlCol="0">
              <a:spAutoFit/>
            </a:bodyPr>
            <a:lstStyle/>
            <a:p>
              <a:pPr algn="ctr"/>
              <a:r>
                <a:rPr lang="zh-CN" altLang="en-US" sz="2000" dirty="0">
                  <a:latin typeface="微软雅黑" panose="020B0503020204020204" pitchFamily="34" charset="-122"/>
                  <a:ea typeface="微软雅黑" panose="020B0503020204020204" pitchFamily="34" charset="-122"/>
                </a:rPr>
                <a:t>标题文本预设</a:t>
              </a:r>
            </a:p>
          </p:txBody>
        </p:sp>
        <p:sp>
          <p:nvSpPr>
            <p:cNvPr id="34" name="文本框 33"/>
            <p:cNvSpPr txBox="1"/>
            <p:nvPr/>
          </p:nvSpPr>
          <p:spPr>
            <a:xfrm>
              <a:off x="709952" y="4440156"/>
              <a:ext cx="2238725" cy="840358"/>
            </a:xfrm>
            <a:prstGeom prst="rect">
              <a:avLst/>
            </a:prstGeom>
            <a:noFill/>
          </p:spPr>
          <p:txBody>
            <a:bodyPr wrap="square" rtlCol="0">
              <a:spAutoFit/>
            </a:bodyPr>
            <a:lstStyle/>
            <a:p>
              <a:pPr algn="ctr">
                <a:lnSpc>
                  <a:spcPts val="2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输入简要文字内容文字内容需概况精炼言简意赅的说明该分项内容</a:t>
              </a:r>
            </a:p>
          </p:txBody>
        </p:sp>
      </p:grpSp>
      <p:grpSp>
        <p:nvGrpSpPr>
          <p:cNvPr id="36" name="组合 35"/>
          <p:cNvGrpSpPr/>
          <p:nvPr/>
        </p:nvGrpSpPr>
        <p:grpSpPr>
          <a:xfrm>
            <a:off x="3636123" y="4352563"/>
            <a:ext cx="2238725" cy="1240468"/>
            <a:chOff x="709952" y="4040046"/>
            <a:chExt cx="2238725" cy="1240468"/>
          </a:xfrm>
        </p:grpSpPr>
        <p:sp>
          <p:nvSpPr>
            <p:cNvPr id="37" name="文本框 36"/>
            <p:cNvSpPr txBox="1"/>
            <p:nvPr/>
          </p:nvSpPr>
          <p:spPr>
            <a:xfrm>
              <a:off x="967539" y="4040046"/>
              <a:ext cx="1723550" cy="400110"/>
            </a:xfrm>
            <a:prstGeom prst="rect">
              <a:avLst/>
            </a:prstGeom>
            <a:noFill/>
          </p:spPr>
          <p:txBody>
            <a:bodyPr wrap="none" rtlCol="0">
              <a:spAutoFit/>
            </a:bodyPr>
            <a:lstStyle/>
            <a:p>
              <a:pPr algn="ctr"/>
              <a:r>
                <a:rPr lang="zh-CN" altLang="en-US" sz="2000" dirty="0">
                  <a:latin typeface="微软雅黑" panose="020B0503020204020204" pitchFamily="34" charset="-122"/>
                  <a:ea typeface="微软雅黑" panose="020B0503020204020204" pitchFamily="34" charset="-122"/>
                </a:rPr>
                <a:t>标题文本预设</a:t>
              </a:r>
            </a:p>
          </p:txBody>
        </p:sp>
        <p:sp>
          <p:nvSpPr>
            <p:cNvPr id="38" name="文本框 37"/>
            <p:cNvSpPr txBox="1"/>
            <p:nvPr/>
          </p:nvSpPr>
          <p:spPr>
            <a:xfrm>
              <a:off x="709952" y="4440156"/>
              <a:ext cx="2238725" cy="840358"/>
            </a:xfrm>
            <a:prstGeom prst="rect">
              <a:avLst/>
            </a:prstGeom>
            <a:noFill/>
          </p:spPr>
          <p:txBody>
            <a:bodyPr wrap="square" rtlCol="0">
              <a:spAutoFit/>
            </a:bodyPr>
            <a:lstStyle/>
            <a:p>
              <a:pPr algn="ctr">
                <a:lnSpc>
                  <a:spcPts val="2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输入简要文字内容文字内容需概况精炼言简意赅的说明该分项内容</a:t>
              </a:r>
            </a:p>
          </p:txBody>
        </p:sp>
      </p:grpSp>
      <p:grpSp>
        <p:nvGrpSpPr>
          <p:cNvPr id="39" name="组合 38"/>
          <p:cNvGrpSpPr/>
          <p:nvPr/>
        </p:nvGrpSpPr>
        <p:grpSpPr>
          <a:xfrm>
            <a:off x="6317154" y="4352563"/>
            <a:ext cx="2238725" cy="1240468"/>
            <a:chOff x="709952" y="4040046"/>
            <a:chExt cx="2238725" cy="1240468"/>
          </a:xfrm>
        </p:grpSpPr>
        <p:sp>
          <p:nvSpPr>
            <p:cNvPr id="40" name="文本框 39"/>
            <p:cNvSpPr txBox="1"/>
            <p:nvPr/>
          </p:nvSpPr>
          <p:spPr>
            <a:xfrm>
              <a:off x="967539" y="4040046"/>
              <a:ext cx="1723550" cy="400110"/>
            </a:xfrm>
            <a:prstGeom prst="rect">
              <a:avLst/>
            </a:prstGeom>
            <a:noFill/>
          </p:spPr>
          <p:txBody>
            <a:bodyPr wrap="none" rtlCol="0">
              <a:spAutoFit/>
            </a:bodyPr>
            <a:lstStyle/>
            <a:p>
              <a:pPr algn="ctr"/>
              <a:r>
                <a:rPr lang="zh-CN" altLang="en-US" sz="2000" dirty="0">
                  <a:latin typeface="微软雅黑" panose="020B0503020204020204" pitchFamily="34" charset="-122"/>
                  <a:ea typeface="微软雅黑" panose="020B0503020204020204" pitchFamily="34" charset="-122"/>
                </a:rPr>
                <a:t>标题文本预设</a:t>
              </a:r>
            </a:p>
          </p:txBody>
        </p:sp>
        <p:sp>
          <p:nvSpPr>
            <p:cNvPr id="41" name="文本框 40"/>
            <p:cNvSpPr txBox="1"/>
            <p:nvPr/>
          </p:nvSpPr>
          <p:spPr>
            <a:xfrm>
              <a:off x="709952" y="4440156"/>
              <a:ext cx="2238725" cy="840358"/>
            </a:xfrm>
            <a:prstGeom prst="rect">
              <a:avLst/>
            </a:prstGeom>
            <a:noFill/>
          </p:spPr>
          <p:txBody>
            <a:bodyPr wrap="square" rtlCol="0">
              <a:spAutoFit/>
            </a:bodyPr>
            <a:lstStyle/>
            <a:p>
              <a:pPr algn="ctr">
                <a:lnSpc>
                  <a:spcPts val="2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输入简要文字内容文字内容需概况精炼言简意赅的说明该分项内容</a:t>
              </a:r>
            </a:p>
          </p:txBody>
        </p:sp>
      </p:grpSp>
      <p:grpSp>
        <p:nvGrpSpPr>
          <p:cNvPr id="42" name="组合 41"/>
          <p:cNvGrpSpPr/>
          <p:nvPr/>
        </p:nvGrpSpPr>
        <p:grpSpPr>
          <a:xfrm>
            <a:off x="8998184" y="4352563"/>
            <a:ext cx="2238725" cy="1240468"/>
            <a:chOff x="709952" y="4040046"/>
            <a:chExt cx="2238725" cy="1240468"/>
          </a:xfrm>
        </p:grpSpPr>
        <p:sp>
          <p:nvSpPr>
            <p:cNvPr id="43" name="文本框 42"/>
            <p:cNvSpPr txBox="1"/>
            <p:nvPr/>
          </p:nvSpPr>
          <p:spPr>
            <a:xfrm>
              <a:off x="967539" y="4040046"/>
              <a:ext cx="1723550" cy="400110"/>
            </a:xfrm>
            <a:prstGeom prst="rect">
              <a:avLst/>
            </a:prstGeom>
            <a:noFill/>
          </p:spPr>
          <p:txBody>
            <a:bodyPr wrap="none" rtlCol="0">
              <a:spAutoFit/>
            </a:bodyPr>
            <a:lstStyle/>
            <a:p>
              <a:pPr algn="ctr"/>
              <a:r>
                <a:rPr lang="zh-CN" altLang="en-US" sz="2000" dirty="0">
                  <a:latin typeface="微软雅黑" panose="020B0503020204020204" pitchFamily="34" charset="-122"/>
                  <a:ea typeface="微软雅黑" panose="020B0503020204020204" pitchFamily="34" charset="-122"/>
                </a:rPr>
                <a:t>标题文本预设</a:t>
              </a:r>
            </a:p>
          </p:txBody>
        </p:sp>
        <p:sp>
          <p:nvSpPr>
            <p:cNvPr id="44" name="文本框 43"/>
            <p:cNvSpPr txBox="1"/>
            <p:nvPr/>
          </p:nvSpPr>
          <p:spPr>
            <a:xfrm>
              <a:off x="709952" y="4440156"/>
              <a:ext cx="2238725" cy="840358"/>
            </a:xfrm>
            <a:prstGeom prst="rect">
              <a:avLst/>
            </a:prstGeom>
            <a:noFill/>
          </p:spPr>
          <p:txBody>
            <a:bodyPr wrap="square" rtlCol="0">
              <a:spAutoFit/>
            </a:bodyPr>
            <a:lstStyle/>
            <a:p>
              <a:pPr algn="ctr">
                <a:lnSpc>
                  <a:spcPts val="2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输入简要文字内容文字内容需概况精炼言简意赅的说明该分项内容</a:t>
              </a:r>
            </a:p>
          </p:txBody>
        </p:sp>
      </p:grpSp>
      <p:cxnSp>
        <p:nvCxnSpPr>
          <p:cNvPr id="47" name="直接连接符 46"/>
          <p:cNvCxnSpPr/>
          <p:nvPr/>
        </p:nvCxnSpPr>
        <p:spPr>
          <a:xfrm>
            <a:off x="847169" y="671333"/>
            <a:ext cx="9954273" cy="0"/>
          </a:xfrm>
          <a:prstGeom prst="line">
            <a:avLst/>
          </a:prstGeom>
          <a:ln>
            <a:solidFill>
              <a:srgbClr val="B34C64"/>
            </a:solidFill>
          </a:ln>
        </p:spPr>
        <p:style>
          <a:lnRef idx="1">
            <a:schemeClr val="accent1"/>
          </a:lnRef>
          <a:fillRef idx="0">
            <a:schemeClr val="accent1"/>
          </a:fillRef>
          <a:effectRef idx="0">
            <a:schemeClr val="accent1"/>
          </a:effectRef>
          <a:fontRef idx="minor">
            <a:schemeClr val="tx1"/>
          </a:fontRef>
        </p:style>
      </p:cxnSp>
      <p:grpSp>
        <p:nvGrpSpPr>
          <p:cNvPr id="52" name="组合 51"/>
          <p:cNvGrpSpPr/>
          <p:nvPr/>
        </p:nvGrpSpPr>
        <p:grpSpPr>
          <a:xfrm>
            <a:off x="10463748" y="-228632"/>
            <a:ext cx="991043" cy="1323480"/>
            <a:chOff x="0" y="-706382"/>
            <a:chExt cx="4246564" cy="5671033"/>
          </a:xfrm>
        </p:grpSpPr>
        <p:pic>
          <p:nvPicPr>
            <p:cNvPr id="48" name="图片 47"/>
            <p:cNvPicPr>
              <a:picLocks noChangeAspect="1"/>
            </p:cNvPicPr>
            <p:nvPr/>
          </p:nvPicPr>
          <p:blipFill rotWithShape="1">
            <a:blip r:embed="rId3" cstate="email"/>
            <a:srcRect/>
            <a:stretch>
              <a:fillRect/>
            </a:stretch>
          </p:blipFill>
          <p:spPr>
            <a:xfrm>
              <a:off x="711452" y="-156413"/>
              <a:ext cx="1164023" cy="3532690"/>
            </a:xfrm>
            <a:prstGeom prst="rect">
              <a:avLst/>
            </a:prstGeom>
          </p:spPr>
        </p:pic>
        <p:pic>
          <p:nvPicPr>
            <p:cNvPr id="49" name="图片 48"/>
            <p:cNvPicPr>
              <a:picLocks noChangeAspect="1"/>
            </p:cNvPicPr>
            <p:nvPr/>
          </p:nvPicPr>
          <p:blipFill>
            <a:blip r:embed="rId4" cstate="email"/>
            <a:stretch>
              <a:fillRect/>
            </a:stretch>
          </p:blipFill>
          <p:spPr>
            <a:xfrm>
              <a:off x="0" y="-706382"/>
              <a:ext cx="4246564" cy="5273053"/>
            </a:xfrm>
            <a:prstGeom prst="rect">
              <a:avLst/>
            </a:prstGeom>
          </p:spPr>
        </p:pic>
        <p:pic>
          <p:nvPicPr>
            <p:cNvPr id="50" name="图片 49"/>
            <p:cNvPicPr>
              <a:picLocks noChangeAspect="1"/>
            </p:cNvPicPr>
            <p:nvPr/>
          </p:nvPicPr>
          <p:blipFill rotWithShape="1">
            <a:blip r:embed="rId5" cstate="email"/>
            <a:srcRect/>
            <a:stretch>
              <a:fillRect/>
            </a:stretch>
          </p:blipFill>
          <p:spPr>
            <a:xfrm>
              <a:off x="548637" y="-200080"/>
              <a:ext cx="2444831" cy="5164731"/>
            </a:xfrm>
            <a:prstGeom prst="rect">
              <a:avLst/>
            </a:prstGeom>
          </p:spPr>
        </p:pic>
      </p:grpSp>
      <p:sp>
        <p:nvSpPr>
          <p:cNvPr id="53" name="文本框 52"/>
          <p:cNvSpPr txBox="1"/>
          <p:nvPr/>
        </p:nvSpPr>
        <p:spPr>
          <a:xfrm>
            <a:off x="737209" y="125358"/>
            <a:ext cx="2303836" cy="461665"/>
          </a:xfrm>
          <a:prstGeom prst="rect">
            <a:avLst/>
          </a:prstGeom>
          <a:noFill/>
        </p:spPr>
        <p:txBody>
          <a:bodyPr wrap="none" rtlCol="0">
            <a:spAutoFit/>
          </a:bodyPr>
          <a:lstStyle/>
          <a:p>
            <a:pPr algn="ctr"/>
            <a:r>
              <a:rPr lang="en-US" altLang="zh-CN" sz="2400" dirty="0">
                <a:latin typeface="微软雅黑" panose="020B0503020204020204" pitchFamily="34" charset="-122"/>
                <a:ea typeface="微软雅黑" panose="020B0503020204020204" pitchFamily="34" charset="-122"/>
              </a:rPr>
              <a:t>2 </a:t>
            </a:r>
            <a:r>
              <a:rPr lang="zh-CN" altLang="en-US" sz="2400" dirty="0">
                <a:latin typeface="微软雅黑" panose="020B0503020204020204" pitchFamily="34" charset="-122"/>
                <a:ea typeface="微软雅黑" panose="020B0503020204020204" pitchFamily="34" charset="-122"/>
              </a:rPr>
              <a:t>标题文本预设</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rotWithShape="1">
          <a:blip r:embed="rId3" cstate="email"/>
          <a:srcRect/>
          <a:stretch>
            <a:fillRect/>
          </a:stretch>
        </p:blipFill>
        <p:spPr>
          <a:xfrm>
            <a:off x="10536391" y="-200080"/>
            <a:ext cx="806799" cy="1661303"/>
          </a:xfrm>
          <a:prstGeom prst="rect">
            <a:avLst/>
          </a:prstGeom>
        </p:spPr>
      </p:pic>
      <p:sp>
        <p:nvSpPr>
          <p:cNvPr id="2" name="矩形 1"/>
          <p:cNvSpPr/>
          <p:nvPr/>
        </p:nvSpPr>
        <p:spPr>
          <a:xfrm>
            <a:off x="5020323" y="1500327"/>
            <a:ext cx="2151355" cy="2867488"/>
          </a:xfrm>
          <a:prstGeom prst="rect">
            <a:avLst/>
          </a:prstGeom>
          <a:noFill/>
          <a:ln w="12700">
            <a:solidFill>
              <a:srgbClr val="B34C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5287124" y="1455939"/>
            <a:ext cx="1617751" cy="2215991"/>
          </a:xfrm>
          <a:prstGeom prst="rect">
            <a:avLst/>
          </a:prstGeom>
          <a:noFill/>
        </p:spPr>
        <p:txBody>
          <a:bodyPr wrap="none" rtlCol="0">
            <a:spAutoFit/>
          </a:bodyPr>
          <a:lstStyle/>
          <a:p>
            <a:pPr algn="ctr"/>
            <a:r>
              <a:rPr lang="en-US" altLang="zh-CN" sz="13800" dirty="0">
                <a:solidFill>
                  <a:schemeClr val="tx1">
                    <a:lumMod val="95000"/>
                    <a:lumOff val="5000"/>
                  </a:schemeClr>
                </a:solidFill>
                <a:latin typeface="汉仪星球体W" panose="00020600040101010101" pitchFamily="18" charset="-122"/>
                <a:ea typeface="汉仪星球体W" panose="00020600040101010101" pitchFamily="18" charset="-122"/>
              </a:rPr>
              <a:t>3</a:t>
            </a:r>
            <a:endParaRPr lang="zh-CN" altLang="en-US" sz="8800" dirty="0">
              <a:solidFill>
                <a:schemeClr val="tx1">
                  <a:lumMod val="95000"/>
                  <a:lumOff val="5000"/>
                </a:schemeClr>
              </a:solidFill>
              <a:latin typeface="汉仪星球体W" panose="00020600040101010101" pitchFamily="18" charset="-122"/>
              <a:ea typeface="汉仪星球体W" panose="00020600040101010101" pitchFamily="18" charset="-122"/>
            </a:endParaRPr>
          </a:p>
        </p:txBody>
      </p:sp>
      <p:sp>
        <p:nvSpPr>
          <p:cNvPr id="6" name="文本框 5"/>
          <p:cNvSpPr txBox="1"/>
          <p:nvPr/>
        </p:nvSpPr>
        <p:spPr>
          <a:xfrm>
            <a:off x="4996179" y="3671930"/>
            <a:ext cx="2199641" cy="461665"/>
          </a:xfrm>
          <a:prstGeom prst="rect">
            <a:avLst/>
          </a:prstGeom>
          <a:noFill/>
        </p:spPr>
        <p:txBody>
          <a:bodyPr vert="horz" wrap="none" rtlCol="0">
            <a:spAutoFit/>
          </a:bodyPr>
          <a:lstStyle>
            <a:defPPr>
              <a:defRPr lang="zh-CN"/>
            </a:defPPr>
            <a:lvl1pPr algn="r">
              <a:defRPr sz="6000">
                <a:gradFill>
                  <a:gsLst>
                    <a:gs pos="62500">
                      <a:srgbClr val="588088"/>
                    </a:gs>
                    <a:gs pos="25000">
                      <a:srgbClr val="C94453"/>
                    </a:gs>
                    <a:gs pos="100000">
                      <a:srgbClr val="DAC479"/>
                    </a:gs>
                  </a:gsLst>
                  <a:lin ang="5400000" scaled="1"/>
                </a:gradFill>
                <a:latin typeface="汉仪星球体W" panose="00020600040101010101" pitchFamily="18" charset="-122"/>
                <a:ea typeface="汉仪星球体W" panose="00020600040101010101" pitchFamily="18" charset="-122"/>
              </a:defRPr>
            </a:lvl1pPr>
          </a:lstStyle>
          <a:p>
            <a:pPr algn="ctr"/>
            <a:r>
              <a:rPr lang="en-US" altLang="zh-CN" sz="2400" dirty="0">
                <a:solidFill>
                  <a:schemeClr val="tx1">
                    <a:lumMod val="95000"/>
                    <a:lumOff val="5000"/>
                  </a:schemeClr>
                </a:solidFill>
              </a:rPr>
              <a:t>PART THREE</a:t>
            </a:r>
            <a:endParaRPr lang="zh-CN" altLang="en-US" sz="2400" dirty="0">
              <a:solidFill>
                <a:schemeClr val="tx1">
                  <a:lumMod val="95000"/>
                  <a:lumOff val="5000"/>
                </a:schemeClr>
              </a:solidFill>
            </a:endParaRPr>
          </a:p>
        </p:txBody>
      </p:sp>
      <p:sp>
        <p:nvSpPr>
          <p:cNvPr id="8" name="文本框 7"/>
          <p:cNvSpPr txBox="1"/>
          <p:nvPr/>
        </p:nvSpPr>
        <p:spPr>
          <a:xfrm>
            <a:off x="4310896" y="4817272"/>
            <a:ext cx="3570208" cy="769441"/>
          </a:xfrm>
          <a:prstGeom prst="rect">
            <a:avLst/>
          </a:prstGeom>
          <a:noFill/>
        </p:spPr>
        <p:txBody>
          <a:bodyPr wrap="none" rtlCol="0">
            <a:spAutoFit/>
          </a:bodyPr>
          <a:lstStyle/>
          <a:p>
            <a:pPr algn="ctr"/>
            <a:r>
              <a:rPr lang="zh-CN" altLang="en-US" sz="4400" dirty="0">
                <a:latin typeface="微软雅黑" panose="020B0503020204020204" pitchFamily="34" charset="-122"/>
                <a:ea typeface="微软雅黑" panose="020B0503020204020204" pitchFamily="34" charset="-122"/>
              </a:rPr>
              <a:t>标题文本预设</a:t>
            </a:r>
          </a:p>
        </p:txBody>
      </p:sp>
      <p:pic>
        <p:nvPicPr>
          <p:cNvPr id="9" name="图片 8"/>
          <p:cNvPicPr>
            <a:picLocks noChangeAspect="1"/>
          </p:cNvPicPr>
          <p:nvPr/>
        </p:nvPicPr>
        <p:blipFill rotWithShape="1">
          <a:blip r:embed="rId4" cstate="email"/>
          <a:srcRect/>
          <a:stretch>
            <a:fillRect/>
          </a:stretch>
        </p:blipFill>
        <p:spPr>
          <a:xfrm>
            <a:off x="711452" y="-156413"/>
            <a:ext cx="1164023" cy="3532690"/>
          </a:xfrm>
          <a:prstGeom prst="rect">
            <a:avLst/>
          </a:prstGeom>
        </p:spPr>
      </p:pic>
      <p:pic>
        <p:nvPicPr>
          <p:cNvPr id="10" name="图片 9"/>
          <p:cNvPicPr>
            <a:picLocks noChangeAspect="1"/>
          </p:cNvPicPr>
          <p:nvPr/>
        </p:nvPicPr>
        <p:blipFill rotWithShape="1">
          <a:blip r:embed="rId5" cstate="email"/>
          <a:srcRect/>
          <a:stretch>
            <a:fillRect/>
          </a:stretch>
        </p:blipFill>
        <p:spPr>
          <a:xfrm>
            <a:off x="548637" y="-200080"/>
            <a:ext cx="1796071" cy="5164731"/>
          </a:xfrm>
          <a:prstGeom prst="rect">
            <a:avLst/>
          </a:prstGeom>
        </p:spPr>
      </p:pic>
      <p:pic>
        <p:nvPicPr>
          <p:cNvPr id="12" name="图片 11"/>
          <p:cNvPicPr>
            <a:picLocks noChangeAspect="1"/>
          </p:cNvPicPr>
          <p:nvPr/>
        </p:nvPicPr>
        <p:blipFill rotWithShape="1">
          <a:blip r:embed="rId6" cstate="email"/>
          <a:srcRect/>
          <a:stretch>
            <a:fillRect/>
          </a:stretch>
        </p:blipFill>
        <p:spPr>
          <a:xfrm>
            <a:off x="10000526" y="-680637"/>
            <a:ext cx="1054441" cy="4569732"/>
          </a:xfrm>
          <a:prstGeom prst="rect">
            <a:avLst/>
          </a:prstGeom>
        </p:spPr>
      </p:pic>
      <p:pic>
        <p:nvPicPr>
          <p:cNvPr id="14" name="图片 13"/>
          <p:cNvPicPr>
            <a:picLocks noChangeAspect="1"/>
          </p:cNvPicPr>
          <p:nvPr/>
        </p:nvPicPr>
        <p:blipFill>
          <a:blip r:embed="rId7" cstate="email">
            <a:duotone>
              <a:prstClr val="black"/>
              <a:schemeClr val="accent2">
                <a:tint val="45000"/>
                <a:satMod val="400000"/>
              </a:schemeClr>
            </a:duotone>
          </a:blip>
          <a:stretch>
            <a:fillRect/>
          </a:stretch>
        </p:blipFill>
        <p:spPr>
          <a:xfrm flipH="1">
            <a:off x="3317122" y="2382285"/>
            <a:ext cx="5710990" cy="2228942"/>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7" name="直接连接符 46"/>
          <p:cNvCxnSpPr/>
          <p:nvPr/>
        </p:nvCxnSpPr>
        <p:spPr>
          <a:xfrm>
            <a:off x="847169" y="671333"/>
            <a:ext cx="9954273" cy="0"/>
          </a:xfrm>
          <a:prstGeom prst="line">
            <a:avLst/>
          </a:prstGeom>
          <a:ln>
            <a:solidFill>
              <a:srgbClr val="B34C64"/>
            </a:solidFill>
          </a:ln>
        </p:spPr>
        <p:style>
          <a:lnRef idx="1">
            <a:schemeClr val="accent1"/>
          </a:lnRef>
          <a:fillRef idx="0">
            <a:schemeClr val="accent1"/>
          </a:fillRef>
          <a:effectRef idx="0">
            <a:schemeClr val="accent1"/>
          </a:effectRef>
          <a:fontRef idx="minor">
            <a:schemeClr val="tx1"/>
          </a:fontRef>
        </p:style>
      </p:cxnSp>
      <p:grpSp>
        <p:nvGrpSpPr>
          <p:cNvPr id="52" name="组合 51"/>
          <p:cNvGrpSpPr/>
          <p:nvPr/>
        </p:nvGrpSpPr>
        <p:grpSpPr>
          <a:xfrm>
            <a:off x="10463748" y="-228632"/>
            <a:ext cx="991043" cy="1323480"/>
            <a:chOff x="0" y="-706382"/>
            <a:chExt cx="4246564" cy="5671033"/>
          </a:xfrm>
        </p:grpSpPr>
        <p:pic>
          <p:nvPicPr>
            <p:cNvPr id="48" name="图片 47"/>
            <p:cNvPicPr>
              <a:picLocks noChangeAspect="1"/>
            </p:cNvPicPr>
            <p:nvPr/>
          </p:nvPicPr>
          <p:blipFill rotWithShape="1">
            <a:blip r:embed="rId3" cstate="email"/>
            <a:srcRect/>
            <a:stretch>
              <a:fillRect/>
            </a:stretch>
          </p:blipFill>
          <p:spPr>
            <a:xfrm>
              <a:off x="711452" y="-156413"/>
              <a:ext cx="1164023" cy="3532690"/>
            </a:xfrm>
            <a:prstGeom prst="rect">
              <a:avLst/>
            </a:prstGeom>
          </p:spPr>
        </p:pic>
        <p:pic>
          <p:nvPicPr>
            <p:cNvPr id="49" name="图片 48"/>
            <p:cNvPicPr>
              <a:picLocks noChangeAspect="1"/>
            </p:cNvPicPr>
            <p:nvPr/>
          </p:nvPicPr>
          <p:blipFill>
            <a:blip r:embed="rId4" cstate="email"/>
            <a:stretch>
              <a:fillRect/>
            </a:stretch>
          </p:blipFill>
          <p:spPr>
            <a:xfrm>
              <a:off x="0" y="-706382"/>
              <a:ext cx="4246564" cy="5273053"/>
            </a:xfrm>
            <a:prstGeom prst="rect">
              <a:avLst/>
            </a:prstGeom>
          </p:spPr>
        </p:pic>
        <p:pic>
          <p:nvPicPr>
            <p:cNvPr id="50" name="图片 49"/>
            <p:cNvPicPr>
              <a:picLocks noChangeAspect="1"/>
            </p:cNvPicPr>
            <p:nvPr/>
          </p:nvPicPr>
          <p:blipFill rotWithShape="1">
            <a:blip r:embed="rId5" cstate="email"/>
            <a:srcRect/>
            <a:stretch>
              <a:fillRect/>
            </a:stretch>
          </p:blipFill>
          <p:spPr>
            <a:xfrm>
              <a:off x="548637" y="-200080"/>
              <a:ext cx="2444831" cy="5164731"/>
            </a:xfrm>
            <a:prstGeom prst="rect">
              <a:avLst/>
            </a:prstGeom>
          </p:spPr>
        </p:pic>
      </p:grpSp>
      <p:sp>
        <p:nvSpPr>
          <p:cNvPr id="53" name="文本框 52"/>
          <p:cNvSpPr txBox="1"/>
          <p:nvPr/>
        </p:nvSpPr>
        <p:spPr>
          <a:xfrm>
            <a:off x="737209" y="125358"/>
            <a:ext cx="2303836" cy="461665"/>
          </a:xfrm>
          <a:prstGeom prst="rect">
            <a:avLst/>
          </a:prstGeom>
          <a:noFill/>
        </p:spPr>
        <p:txBody>
          <a:bodyPr wrap="none" rtlCol="0">
            <a:spAutoFit/>
          </a:bodyPr>
          <a:lstStyle/>
          <a:p>
            <a:pPr algn="ctr"/>
            <a:r>
              <a:rPr lang="en-US" altLang="zh-CN" sz="2400" dirty="0">
                <a:latin typeface="微软雅黑" panose="020B0503020204020204" pitchFamily="34" charset="-122"/>
                <a:ea typeface="微软雅黑" panose="020B0503020204020204" pitchFamily="34" charset="-122"/>
              </a:rPr>
              <a:t>3 </a:t>
            </a:r>
            <a:r>
              <a:rPr lang="zh-CN" altLang="en-US" sz="2400" dirty="0">
                <a:latin typeface="微软雅黑" panose="020B0503020204020204" pitchFamily="34" charset="-122"/>
                <a:ea typeface="微软雅黑" panose="020B0503020204020204" pitchFamily="34" charset="-122"/>
              </a:rPr>
              <a:t>标题文本预设</a:t>
            </a:r>
          </a:p>
        </p:txBody>
      </p:sp>
      <p:sp>
        <p:nvSpPr>
          <p:cNvPr id="8" name="Freeform 6"/>
          <p:cNvSpPr/>
          <p:nvPr/>
        </p:nvSpPr>
        <p:spPr bwMode="auto">
          <a:xfrm>
            <a:off x="4351946" y="2686955"/>
            <a:ext cx="1016578" cy="2059610"/>
          </a:xfrm>
          <a:custGeom>
            <a:avLst/>
            <a:gdLst>
              <a:gd name="T0" fmla="*/ 27 w 114"/>
              <a:gd name="T1" fmla="*/ 96 h 231"/>
              <a:gd name="T2" fmla="*/ 0 w 114"/>
              <a:gd name="T3" fmla="*/ 117 h 231"/>
              <a:gd name="T4" fmla="*/ 27 w 114"/>
              <a:gd name="T5" fmla="*/ 137 h 231"/>
              <a:gd name="T6" fmla="*/ 70 w 114"/>
              <a:gd name="T7" fmla="*/ 231 h 231"/>
              <a:gd name="T8" fmla="*/ 111 w 114"/>
              <a:gd name="T9" fmla="*/ 190 h 231"/>
              <a:gd name="T10" fmla="*/ 84 w 114"/>
              <a:gd name="T11" fmla="*/ 117 h 231"/>
              <a:gd name="T12" fmla="*/ 114 w 114"/>
              <a:gd name="T13" fmla="*/ 41 h 231"/>
              <a:gd name="T14" fmla="*/ 73 w 114"/>
              <a:gd name="T15" fmla="*/ 0 h 231"/>
              <a:gd name="T16" fmla="*/ 27 w 114"/>
              <a:gd name="T17" fmla="*/ 96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 h="231">
                <a:moveTo>
                  <a:pt x="27" y="96"/>
                </a:moveTo>
                <a:cubicBezTo>
                  <a:pt x="0" y="117"/>
                  <a:pt x="0" y="117"/>
                  <a:pt x="0" y="117"/>
                </a:cubicBezTo>
                <a:cubicBezTo>
                  <a:pt x="27" y="137"/>
                  <a:pt x="27" y="137"/>
                  <a:pt x="27" y="137"/>
                </a:cubicBezTo>
                <a:cubicBezTo>
                  <a:pt x="32" y="173"/>
                  <a:pt x="47" y="205"/>
                  <a:pt x="70" y="231"/>
                </a:cubicBezTo>
                <a:cubicBezTo>
                  <a:pt x="111" y="190"/>
                  <a:pt x="111" y="190"/>
                  <a:pt x="111" y="190"/>
                </a:cubicBezTo>
                <a:cubicBezTo>
                  <a:pt x="94" y="170"/>
                  <a:pt x="84" y="145"/>
                  <a:pt x="84" y="117"/>
                </a:cubicBezTo>
                <a:cubicBezTo>
                  <a:pt x="84" y="87"/>
                  <a:pt x="95" y="61"/>
                  <a:pt x="114" y="41"/>
                </a:cubicBezTo>
                <a:cubicBezTo>
                  <a:pt x="73" y="0"/>
                  <a:pt x="73" y="0"/>
                  <a:pt x="73" y="0"/>
                </a:cubicBezTo>
                <a:cubicBezTo>
                  <a:pt x="48" y="25"/>
                  <a:pt x="32" y="59"/>
                  <a:pt x="27" y="96"/>
                </a:cubicBezTo>
                <a:close/>
              </a:path>
            </a:pathLst>
          </a:custGeom>
          <a:solidFill>
            <a:srgbClr val="A8CA66"/>
          </a:solidFill>
          <a:ln>
            <a:noFill/>
          </a:ln>
        </p:spPr>
        <p:txBody>
          <a:bodyPr vert="horz" wrap="square" lIns="91440" tIns="45720" rIns="91440" bIns="45720" numCol="1" anchor="t" anchorCtr="0" compatLnSpc="1"/>
          <a:lstStyle/>
          <a:p>
            <a:endParaRPr lang="zh-CN" altLang="en-US"/>
          </a:p>
        </p:txBody>
      </p:sp>
      <p:sp>
        <p:nvSpPr>
          <p:cNvPr id="9" name="Freeform 7"/>
          <p:cNvSpPr/>
          <p:nvPr/>
        </p:nvSpPr>
        <p:spPr bwMode="auto">
          <a:xfrm>
            <a:off x="5028406" y="4436676"/>
            <a:ext cx="2123855" cy="1016578"/>
          </a:xfrm>
          <a:custGeom>
            <a:avLst/>
            <a:gdLst>
              <a:gd name="T0" fmla="*/ 41 w 238"/>
              <a:gd name="T1" fmla="*/ 0 h 114"/>
              <a:gd name="T2" fmla="*/ 0 w 238"/>
              <a:gd name="T3" fmla="*/ 41 h 114"/>
              <a:gd name="T4" fmla="*/ 102 w 238"/>
              <a:gd name="T5" fmla="*/ 91 h 114"/>
              <a:gd name="T6" fmla="*/ 119 w 238"/>
              <a:gd name="T7" fmla="*/ 114 h 114"/>
              <a:gd name="T8" fmla="*/ 136 w 238"/>
              <a:gd name="T9" fmla="*/ 91 h 114"/>
              <a:gd name="T10" fmla="*/ 238 w 238"/>
              <a:gd name="T11" fmla="*/ 45 h 114"/>
              <a:gd name="T12" fmla="*/ 197 w 238"/>
              <a:gd name="T13" fmla="*/ 4 h 114"/>
              <a:gd name="T14" fmla="*/ 121 w 238"/>
              <a:gd name="T15" fmla="*/ 34 h 114"/>
              <a:gd name="T16" fmla="*/ 41 w 238"/>
              <a:gd name="T1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114">
                <a:moveTo>
                  <a:pt x="41" y="0"/>
                </a:moveTo>
                <a:cubicBezTo>
                  <a:pt x="0" y="41"/>
                  <a:pt x="0" y="41"/>
                  <a:pt x="0" y="41"/>
                </a:cubicBezTo>
                <a:cubicBezTo>
                  <a:pt x="26" y="68"/>
                  <a:pt x="62" y="86"/>
                  <a:pt x="102" y="91"/>
                </a:cubicBezTo>
                <a:cubicBezTo>
                  <a:pt x="119" y="114"/>
                  <a:pt x="119" y="114"/>
                  <a:pt x="119" y="114"/>
                </a:cubicBezTo>
                <a:cubicBezTo>
                  <a:pt x="136" y="91"/>
                  <a:pt x="136" y="91"/>
                  <a:pt x="136" y="91"/>
                </a:cubicBezTo>
                <a:cubicBezTo>
                  <a:pt x="176" y="88"/>
                  <a:pt x="211" y="71"/>
                  <a:pt x="238" y="45"/>
                </a:cubicBezTo>
                <a:cubicBezTo>
                  <a:pt x="197" y="4"/>
                  <a:pt x="197" y="4"/>
                  <a:pt x="197" y="4"/>
                </a:cubicBezTo>
                <a:cubicBezTo>
                  <a:pt x="177" y="23"/>
                  <a:pt x="151" y="34"/>
                  <a:pt x="121" y="34"/>
                </a:cubicBezTo>
                <a:cubicBezTo>
                  <a:pt x="90" y="34"/>
                  <a:pt x="61" y="21"/>
                  <a:pt x="41" y="0"/>
                </a:cubicBezTo>
                <a:close/>
              </a:path>
            </a:pathLst>
          </a:custGeom>
          <a:solidFill>
            <a:srgbClr val="8D6273"/>
          </a:solidFill>
          <a:ln>
            <a:noFill/>
          </a:ln>
        </p:spPr>
        <p:txBody>
          <a:bodyPr vert="horz" wrap="square" lIns="91440" tIns="45720" rIns="91440" bIns="45720" numCol="1" anchor="t" anchorCtr="0" compatLnSpc="1"/>
          <a:lstStyle/>
          <a:p>
            <a:endParaRPr lang="zh-CN" altLang="en-US"/>
          </a:p>
        </p:txBody>
      </p:sp>
      <p:sp>
        <p:nvSpPr>
          <p:cNvPr id="10" name="Freeform 8"/>
          <p:cNvSpPr/>
          <p:nvPr/>
        </p:nvSpPr>
        <p:spPr bwMode="auto">
          <a:xfrm>
            <a:off x="5058638" y="1972704"/>
            <a:ext cx="2067169" cy="1016578"/>
          </a:xfrm>
          <a:custGeom>
            <a:avLst/>
            <a:gdLst>
              <a:gd name="T0" fmla="*/ 116 w 232"/>
              <a:gd name="T1" fmla="*/ 0 h 114"/>
              <a:gd name="T2" fmla="*/ 95 w 232"/>
              <a:gd name="T3" fmla="*/ 27 h 114"/>
              <a:gd name="T4" fmla="*/ 0 w 232"/>
              <a:gd name="T5" fmla="*/ 73 h 114"/>
              <a:gd name="T6" fmla="*/ 41 w 232"/>
              <a:gd name="T7" fmla="*/ 114 h 114"/>
              <a:gd name="T8" fmla="*/ 118 w 232"/>
              <a:gd name="T9" fmla="*/ 84 h 114"/>
              <a:gd name="T10" fmla="*/ 191 w 232"/>
              <a:gd name="T11" fmla="*/ 110 h 114"/>
              <a:gd name="T12" fmla="*/ 232 w 232"/>
              <a:gd name="T13" fmla="*/ 69 h 114"/>
              <a:gd name="T14" fmla="*/ 136 w 232"/>
              <a:gd name="T15" fmla="*/ 27 h 114"/>
              <a:gd name="T16" fmla="*/ 116 w 232"/>
              <a:gd name="T1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114">
                <a:moveTo>
                  <a:pt x="116" y="0"/>
                </a:moveTo>
                <a:cubicBezTo>
                  <a:pt x="95" y="27"/>
                  <a:pt x="95" y="27"/>
                  <a:pt x="95" y="27"/>
                </a:cubicBezTo>
                <a:cubicBezTo>
                  <a:pt x="59" y="32"/>
                  <a:pt x="25" y="49"/>
                  <a:pt x="0" y="73"/>
                </a:cubicBezTo>
                <a:cubicBezTo>
                  <a:pt x="41" y="114"/>
                  <a:pt x="41" y="114"/>
                  <a:pt x="41" y="114"/>
                </a:cubicBezTo>
                <a:cubicBezTo>
                  <a:pt x="61" y="95"/>
                  <a:pt x="88" y="84"/>
                  <a:pt x="118" y="84"/>
                </a:cubicBezTo>
                <a:cubicBezTo>
                  <a:pt x="146" y="84"/>
                  <a:pt x="171" y="94"/>
                  <a:pt x="191" y="110"/>
                </a:cubicBezTo>
                <a:cubicBezTo>
                  <a:pt x="232" y="69"/>
                  <a:pt x="232" y="69"/>
                  <a:pt x="232" y="69"/>
                </a:cubicBezTo>
                <a:cubicBezTo>
                  <a:pt x="206" y="46"/>
                  <a:pt x="173" y="30"/>
                  <a:pt x="136" y="27"/>
                </a:cubicBezTo>
                <a:lnTo>
                  <a:pt x="116" y="0"/>
                </a:lnTo>
                <a:close/>
              </a:path>
            </a:pathLst>
          </a:custGeom>
          <a:solidFill>
            <a:srgbClr val="C94453"/>
          </a:solidFill>
          <a:ln>
            <a:noFill/>
          </a:ln>
        </p:spPr>
        <p:txBody>
          <a:bodyPr vert="horz" wrap="square" lIns="91440" tIns="45720" rIns="91440" bIns="45720" numCol="1" anchor="t" anchorCtr="0" compatLnSpc="1"/>
          <a:lstStyle/>
          <a:p>
            <a:endParaRPr lang="zh-CN" altLang="en-US"/>
          </a:p>
        </p:txBody>
      </p:sp>
      <p:sp>
        <p:nvSpPr>
          <p:cNvPr id="11" name="Freeform 9"/>
          <p:cNvSpPr/>
          <p:nvPr/>
        </p:nvSpPr>
        <p:spPr bwMode="auto">
          <a:xfrm>
            <a:off x="6823477" y="2641606"/>
            <a:ext cx="1016578" cy="2142751"/>
          </a:xfrm>
          <a:custGeom>
            <a:avLst/>
            <a:gdLst>
              <a:gd name="T0" fmla="*/ 91 w 114"/>
              <a:gd name="T1" fmla="*/ 104 h 240"/>
              <a:gd name="T2" fmla="*/ 41 w 114"/>
              <a:gd name="T3" fmla="*/ 0 h 240"/>
              <a:gd name="T4" fmla="*/ 0 w 114"/>
              <a:gd name="T5" fmla="*/ 41 h 240"/>
              <a:gd name="T6" fmla="*/ 33 w 114"/>
              <a:gd name="T7" fmla="*/ 122 h 240"/>
              <a:gd name="T8" fmla="*/ 3 w 114"/>
              <a:gd name="T9" fmla="*/ 199 h 240"/>
              <a:gd name="T10" fmla="*/ 44 w 114"/>
              <a:gd name="T11" fmla="*/ 240 h 240"/>
              <a:gd name="T12" fmla="*/ 90 w 114"/>
              <a:gd name="T13" fmla="*/ 139 h 240"/>
              <a:gd name="T14" fmla="*/ 114 w 114"/>
              <a:gd name="T15" fmla="*/ 122 h 240"/>
              <a:gd name="T16" fmla="*/ 91 w 114"/>
              <a:gd name="T17" fmla="*/ 104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 h="240">
                <a:moveTo>
                  <a:pt x="91" y="104"/>
                </a:moveTo>
                <a:cubicBezTo>
                  <a:pt x="86" y="64"/>
                  <a:pt x="68" y="27"/>
                  <a:pt x="41" y="0"/>
                </a:cubicBezTo>
                <a:cubicBezTo>
                  <a:pt x="0" y="41"/>
                  <a:pt x="0" y="41"/>
                  <a:pt x="0" y="41"/>
                </a:cubicBezTo>
                <a:cubicBezTo>
                  <a:pt x="20" y="62"/>
                  <a:pt x="33" y="90"/>
                  <a:pt x="33" y="122"/>
                </a:cubicBezTo>
                <a:cubicBezTo>
                  <a:pt x="33" y="152"/>
                  <a:pt x="22" y="179"/>
                  <a:pt x="3" y="199"/>
                </a:cubicBezTo>
                <a:cubicBezTo>
                  <a:pt x="44" y="240"/>
                  <a:pt x="44" y="240"/>
                  <a:pt x="44" y="240"/>
                </a:cubicBezTo>
                <a:cubicBezTo>
                  <a:pt x="69" y="213"/>
                  <a:pt x="87" y="178"/>
                  <a:pt x="90" y="139"/>
                </a:cubicBezTo>
                <a:cubicBezTo>
                  <a:pt x="114" y="122"/>
                  <a:pt x="114" y="122"/>
                  <a:pt x="114" y="122"/>
                </a:cubicBezTo>
                <a:lnTo>
                  <a:pt x="91" y="104"/>
                </a:lnTo>
                <a:close/>
              </a:path>
            </a:pathLst>
          </a:custGeom>
          <a:solidFill>
            <a:srgbClr val="588088"/>
          </a:solidFill>
          <a:ln>
            <a:noFill/>
          </a:ln>
        </p:spPr>
        <p:txBody>
          <a:bodyPr vert="horz" wrap="square" lIns="91440" tIns="45720" rIns="91440" bIns="45720" numCol="1" anchor="t" anchorCtr="0" compatLnSpc="1"/>
          <a:lstStyle/>
          <a:p>
            <a:endParaRPr lang="zh-CN" altLang="en-US"/>
          </a:p>
        </p:txBody>
      </p:sp>
      <p:grpSp>
        <p:nvGrpSpPr>
          <p:cNvPr id="12" name="组合 11"/>
          <p:cNvGrpSpPr/>
          <p:nvPr/>
        </p:nvGrpSpPr>
        <p:grpSpPr>
          <a:xfrm>
            <a:off x="5641536" y="3319621"/>
            <a:ext cx="871456" cy="786715"/>
            <a:chOff x="3546346" y="2339026"/>
            <a:chExt cx="903209" cy="815382"/>
          </a:xfrm>
          <a:solidFill>
            <a:schemeClr val="bg1">
              <a:lumMod val="65000"/>
            </a:schemeClr>
          </a:solidFill>
        </p:grpSpPr>
        <p:pic>
          <p:nvPicPr>
            <p:cNvPr id="13" name="Picture 47"/>
            <p:cNvPicPr>
              <a:picLocks noChangeAspect="1" noChangeArrowheads="1"/>
            </p:cNvPicPr>
            <p:nvPr/>
          </p:nvPicPr>
          <p:blipFill>
            <a:blip r:embed="rId6" cstate="email"/>
            <a:srcRect/>
            <a:stretch>
              <a:fillRect/>
            </a:stretch>
          </p:blipFill>
          <p:spPr bwMode="auto">
            <a:xfrm>
              <a:off x="3549599" y="3101278"/>
              <a:ext cx="899956" cy="5313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14" name="Rectangle 227"/>
            <p:cNvSpPr>
              <a:spLocks noChangeArrowheads="1"/>
            </p:cNvSpPr>
            <p:nvPr/>
          </p:nvSpPr>
          <p:spPr bwMode="auto">
            <a:xfrm>
              <a:off x="3561526" y="3077423"/>
              <a:ext cx="882607" cy="3144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5" name="Freeform 228"/>
            <p:cNvSpPr/>
            <p:nvPr/>
          </p:nvSpPr>
          <p:spPr bwMode="auto">
            <a:xfrm>
              <a:off x="3617909" y="2844302"/>
              <a:ext cx="125777" cy="210351"/>
            </a:xfrm>
            <a:custGeom>
              <a:avLst/>
              <a:gdLst>
                <a:gd name="T0" fmla="*/ 6 w 49"/>
                <a:gd name="T1" fmla="*/ 82 h 82"/>
                <a:gd name="T2" fmla="*/ 43 w 49"/>
                <a:gd name="T3" fmla="*/ 82 h 82"/>
                <a:gd name="T4" fmla="*/ 49 w 49"/>
                <a:gd name="T5" fmla="*/ 76 h 82"/>
                <a:gd name="T6" fmla="*/ 49 w 49"/>
                <a:gd name="T7" fmla="*/ 0 h 82"/>
                <a:gd name="T8" fmla="*/ 0 w 49"/>
                <a:gd name="T9" fmla="*/ 49 h 82"/>
                <a:gd name="T10" fmla="*/ 0 w 49"/>
                <a:gd name="T11" fmla="*/ 76 h 82"/>
                <a:gd name="T12" fmla="*/ 6 w 49"/>
                <a:gd name="T13" fmla="*/ 82 h 82"/>
              </a:gdLst>
              <a:ahLst/>
              <a:cxnLst>
                <a:cxn ang="0">
                  <a:pos x="T0" y="T1"/>
                </a:cxn>
                <a:cxn ang="0">
                  <a:pos x="T2" y="T3"/>
                </a:cxn>
                <a:cxn ang="0">
                  <a:pos x="T4" y="T5"/>
                </a:cxn>
                <a:cxn ang="0">
                  <a:pos x="T6" y="T7"/>
                </a:cxn>
                <a:cxn ang="0">
                  <a:pos x="T8" y="T9"/>
                </a:cxn>
                <a:cxn ang="0">
                  <a:pos x="T10" y="T11"/>
                </a:cxn>
                <a:cxn ang="0">
                  <a:pos x="T12" y="T13"/>
                </a:cxn>
              </a:cxnLst>
              <a:rect l="0" t="0" r="r" b="b"/>
              <a:pathLst>
                <a:path w="49" h="82">
                  <a:moveTo>
                    <a:pt x="6" y="82"/>
                  </a:moveTo>
                  <a:cubicBezTo>
                    <a:pt x="43" y="82"/>
                    <a:pt x="43" y="82"/>
                    <a:pt x="43" y="82"/>
                  </a:cubicBezTo>
                  <a:cubicBezTo>
                    <a:pt x="46" y="82"/>
                    <a:pt x="49" y="79"/>
                    <a:pt x="49" y="76"/>
                  </a:cubicBezTo>
                  <a:cubicBezTo>
                    <a:pt x="49" y="0"/>
                    <a:pt x="49" y="0"/>
                    <a:pt x="49" y="0"/>
                  </a:cubicBezTo>
                  <a:cubicBezTo>
                    <a:pt x="0" y="49"/>
                    <a:pt x="0" y="49"/>
                    <a:pt x="0" y="49"/>
                  </a:cubicBezTo>
                  <a:cubicBezTo>
                    <a:pt x="0" y="76"/>
                    <a:pt x="0" y="76"/>
                    <a:pt x="0" y="76"/>
                  </a:cubicBezTo>
                  <a:cubicBezTo>
                    <a:pt x="0" y="79"/>
                    <a:pt x="3" y="82"/>
                    <a:pt x="6" y="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6" name="Freeform 229"/>
            <p:cNvSpPr/>
            <p:nvPr/>
          </p:nvSpPr>
          <p:spPr bwMode="auto">
            <a:xfrm>
              <a:off x="3779467" y="2682744"/>
              <a:ext cx="122524" cy="371910"/>
            </a:xfrm>
            <a:custGeom>
              <a:avLst/>
              <a:gdLst>
                <a:gd name="T0" fmla="*/ 5 w 48"/>
                <a:gd name="T1" fmla="*/ 145 h 145"/>
                <a:gd name="T2" fmla="*/ 43 w 48"/>
                <a:gd name="T3" fmla="*/ 145 h 145"/>
                <a:gd name="T4" fmla="*/ 48 w 48"/>
                <a:gd name="T5" fmla="*/ 139 h 145"/>
                <a:gd name="T6" fmla="*/ 48 w 48"/>
                <a:gd name="T7" fmla="*/ 0 h 145"/>
                <a:gd name="T8" fmla="*/ 0 w 48"/>
                <a:gd name="T9" fmla="*/ 49 h 145"/>
                <a:gd name="T10" fmla="*/ 0 w 48"/>
                <a:gd name="T11" fmla="*/ 139 h 145"/>
                <a:gd name="T12" fmla="*/ 5 w 48"/>
                <a:gd name="T13" fmla="*/ 145 h 145"/>
              </a:gdLst>
              <a:ahLst/>
              <a:cxnLst>
                <a:cxn ang="0">
                  <a:pos x="T0" y="T1"/>
                </a:cxn>
                <a:cxn ang="0">
                  <a:pos x="T2" y="T3"/>
                </a:cxn>
                <a:cxn ang="0">
                  <a:pos x="T4" y="T5"/>
                </a:cxn>
                <a:cxn ang="0">
                  <a:pos x="T6" y="T7"/>
                </a:cxn>
                <a:cxn ang="0">
                  <a:pos x="T8" y="T9"/>
                </a:cxn>
                <a:cxn ang="0">
                  <a:pos x="T10" y="T11"/>
                </a:cxn>
                <a:cxn ang="0">
                  <a:pos x="T12" y="T13"/>
                </a:cxn>
              </a:cxnLst>
              <a:rect l="0" t="0" r="r" b="b"/>
              <a:pathLst>
                <a:path w="48" h="145">
                  <a:moveTo>
                    <a:pt x="5" y="145"/>
                  </a:moveTo>
                  <a:cubicBezTo>
                    <a:pt x="43" y="145"/>
                    <a:pt x="43" y="145"/>
                    <a:pt x="43" y="145"/>
                  </a:cubicBezTo>
                  <a:cubicBezTo>
                    <a:pt x="46" y="145"/>
                    <a:pt x="48" y="142"/>
                    <a:pt x="48" y="139"/>
                  </a:cubicBezTo>
                  <a:cubicBezTo>
                    <a:pt x="48" y="0"/>
                    <a:pt x="48" y="0"/>
                    <a:pt x="48" y="0"/>
                  </a:cubicBezTo>
                  <a:cubicBezTo>
                    <a:pt x="0" y="49"/>
                    <a:pt x="0" y="49"/>
                    <a:pt x="0" y="49"/>
                  </a:cubicBezTo>
                  <a:cubicBezTo>
                    <a:pt x="0" y="139"/>
                    <a:pt x="0" y="139"/>
                    <a:pt x="0" y="139"/>
                  </a:cubicBezTo>
                  <a:cubicBezTo>
                    <a:pt x="0" y="142"/>
                    <a:pt x="2" y="145"/>
                    <a:pt x="5" y="1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7" name="Freeform 230"/>
            <p:cNvSpPr/>
            <p:nvPr/>
          </p:nvSpPr>
          <p:spPr bwMode="auto">
            <a:xfrm>
              <a:off x="3938857" y="2713104"/>
              <a:ext cx="124693" cy="341550"/>
            </a:xfrm>
            <a:custGeom>
              <a:avLst/>
              <a:gdLst>
                <a:gd name="T0" fmla="*/ 22 w 49"/>
                <a:gd name="T1" fmla="*/ 22 h 133"/>
                <a:gd name="T2" fmla="*/ 0 w 49"/>
                <a:gd name="T3" fmla="*/ 0 h 133"/>
                <a:gd name="T4" fmla="*/ 0 w 49"/>
                <a:gd name="T5" fmla="*/ 127 h 133"/>
                <a:gd name="T6" fmla="*/ 6 w 49"/>
                <a:gd name="T7" fmla="*/ 133 h 133"/>
                <a:gd name="T8" fmla="*/ 43 w 49"/>
                <a:gd name="T9" fmla="*/ 133 h 133"/>
                <a:gd name="T10" fmla="*/ 49 w 49"/>
                <a:gd name="T11" fmla="*/ 127 h 133"/>
                <a:gd name="T12" fmla="*/ 49 w 49"/>
                <a:gd name="T13" fmla="*/ 26 h 133"/>
                <a:gd name="T14" fmla="*/ 38 w 49"/>
                <a:gd name="T15" fmla="*/ 29 h 133"/>
                <a:gd name="T16" fmla="*/ 22 w 49"/>
                <a:gd name="T17" fmla="*/ 2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133">
                  <a:moveTo>
                    <a:pt x="22" y="22"/>
                  </a:moveTo>
                  <a:cubicBezTo>
                    <a:pt x="0" y="0"/>
                    <a:pt x="0" y="0"/>
                    <a:pt x="0" y="0"/>
                  </a:cubicBezTo>
                  <a:cubicBezTo>
                    <a:pt x="0" y="127"/>
                    <a:pt x="0" y="127"/>
                    <a:pt x="0" y="127"/>
                  </a:cubicBezTo>
                  <a:cubicBezTo>
                    <a:pt x="0" y="130"/>
                    <a:pt x="3" y="133"/>
                    <a:pt x="6" y="133"/>
                  </a:cubicBezTo>
                  <a:cubicBezTo>
                    <a:pt x="43" y="133"/>
                    <a:pt x="43" y="133"/>
                    <a:pt x="43" y="133"/>
                  </a:cubicBezTo>
                  <a:cubicBezTo>
                    <a:pt x="46" y="133"/>
                    <a:pt x="49" y="130"/>
                    <a:pt x="49" y="127"/>
                  </a:cubicBezTo>
                  <a:cubicBezTo>
                    <a:pt x="49" y="26"/>
                    <a:pt x="49" y="26"/>
                    <a:pt x="49" y="26"/>
                  </a:cubicBezTo>
                  <a:cubicBezTo>
                    <a:pt x="46" y="28"/>
                    <a:pt x="42" y="29"/>
                    <a:pt x="38" y="29"/>
                  </a:cubicBezTo>
                  <a:cubicBezTo>
                    <a:pt x="32" y="29"/>
                    <a:pt x="27" y="26"/>
                    <a:pt x="22"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8" name="Freeform 231"/>
            <p:cNvSpPr/>
            <p:nvPr/>
          </p:nvSpPr>
          <p:spPr bwMode="auto">
            <a:xfrm>
              <a:off x="4100415" y="2624193"/>
              <a:ext cx="122524" cy="430461"/>
            </a:xfrm>
            <a:custGeom>
              <a:avLst/>
              <a:gdLst>
                <a:gd name="T0" fmla="*/ 5 w 48"/>
                <a:gd name="T1" fmla="*/ 168 h 168"/>
                <a:gd name="T2" fmla="*/ 43 w 48"/>
                <a:gd name="T3" fmla="*/ 168 h 168"/>
                <a:gd name="T4" fmla="*/ 48 w 48"/>
                <a:gd name="T5" fmla="*/ 162 h 168"/>
                <a:gd name="T6" fmla="*/ 48 w 48"/>
                <a:gd name="T7" fmla="*/ 0 h 168"/>
                <a:gd name="T8" fmla="*/ 0 w 48"/>
                <a:gd name="T9" fmla="*/ 48 h 168"/>
                <a:gd name="T10" fmla="*/ 0 w 48"/>
                <a:gd name="T11" fmla="*/ 162 h 168"/>
                <a:gd name="T12" fmla="*/ 5 w 48"/>
                <a:gd name="T13" fmla="*/ 168 h 168"/>
              </a:gdLst>
              <a:ahLst/>
              <a:cxnLst>
                <a:cxn ang="0">
                  <a:pos x="T0" y="T1"/>
                </a:cxn>
                <a:cxn ang="0">
                  <a:pos x="T2" y="T3"/>
                </a:cxn>
                <a:cxn ang="0">
                  <a:pos x="T4" y="T5"/>
                </a:cxn>
                <a:cxn ang="0">
                  <a:pos x="T6" y="T7"/>
                </a:cxn>
                <a:cxn ang="0">
                  <a:pos x="T8" y="T9"/>
                </a:cxn>
                <a:cxn ang="0">
                  <a:pos x="T10" y="T11"/>
                </a:cxn>
                <a:cxn ang="0">
                  <a:pos x="T12" y="T13"/>
                </a:cxn>
              </a:cxnLst>
              <a:rect l="0" t="0" r="r" b="b"/>
              <a:pathLst>
                <a:path w="48" h="168">
                  <a:moveTo>
                    <a:pt x="5" y="168"/>
                  </a:moveTo>
                  <a:cubicBezTo>
                    <a:pt x="43" y="168"/>
                    <a:pt x="43" y="168"/>
                    <a:pt x="43" y="168"/>
                  </a:cubicBezTo>
                  <a:cubicBezTo>
                    <a:pt x="46" y="168"/>
                    <a:pt x="48" y="165"/>
                    <a:pt x="48" y="162"/>
                  </a:cubicBezTo>
                  <a:cubicBezTo>
                    <a:pt x="48" y="0"/>
                    <a:pt x="48" y="0"/>
                    <a:pt x="48" y="0"/>
                  </a:cubicBezTo>
                  <a:cubicBezTo>
                    <a:pt x="0" y="48"/>
                    <a:pt x="0" y="48"/>
                    <a:pt x="0" y="48"/>
                  </a:cubicBezTo>
                  <a:cubicBezTo>
                    <a:pt x="0" y="162"/>
                    <a:pt x="0" y="162"/>
                    <a:pt x="0" y="162"/>
                  </a:cubicBezTo>
                  <a:cubicBezTo>
                    <a:pt x="0" y="165"/>
                    <a:pt x="2" y="168"/>
                    <a:pt x="5" y="1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9" name="Freeform 232"/>
            <p:cNvSpPr/>
            <p:nvPr/>
          </p:nvSpPr>
          <p:spPr bwMode="auto">
            <a:xfrm>
              <a:off x="4258721" y="2513596"/>
              <a:ext cx="125777" cy="541058"/>
            </a:xfrm>
            <a:custGeom>
              <a:avLst/>
              <a:gdLst>
                <a:gd name="T0" fmla="*/ 29 w 49"/>
                <a:gd name="T1" fmla="*/ 0 h 211"/>
                <a:gd name="T2" fmla="*/ 0 w 49"/>
                <a:gd name="T3" fmla="*/ 29 h 211"/>
                <a:gd name="T4" fmla="*/ 0 w 49"/>
                <a:gd name="T5" fmla="*/ 205 h 211"/>
                <a:gd name="T6" fmla="*/ 6 w 49"/>
                <a:gd name="T7" fmla="*/ 211 h 211"/>
                <a:gd name="T8" fmla="*/ 43 w 49"/>
                <a:gd name="T9" fmla="*/ 211 h 211"/>
                <a:gd name="T10" fmla="*/ 49 w 49"/>
                <a:gd name="T11" fmla="*/ 205 h 211"/>
                <a:gd name="T12" fmla="*/ 49 w 49"/>
                <a:gd name="T13" fmla="*/ 22 h 211"/>
                <a:gd name="T14" fmla="*/ 29 w 49"/>
                <a:gd name="T15" fmla="*/ 0 h 2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211">
                  <a:moveTo>
                    <a:pt x="29" y="0"/>
                  </a:moveTo>
                  <a:cubicBezTo>
                    <a:pt x="0" y="29"/>
                    <a:pt x="0" y="29"/>
                    <a:pt x="0" y="29"/>
                  </a:cubicBezTo>
                  <a:cubicBezTo>
                    <a:pt x="0" y="205"/>
                    <a:pt x="0" y="205"/>
                    <a:pt x="0" y="205"/>
                  </a:cubicBezTo>
                  <a:cubicBezTo>
                    <a:pt x="0" y="208"/>
                    <a:pt x="3" y="211"/>
                    <a:pt x="6" y="211"/>
                  </a:cubicBezTo>
                  <a:cubicBezTo>
                    <a:pt x="43" y="211"/>
                    <a:pt x="43" y="211"/>
                    <a:pt x="43" y="211"/>
                  </a:cubicBezTo>
                  <a:cubicBezTo>
                    <a:pt x="46" y="211"/>
                    <a:pt x="49" y="208"/>
                    <a:pt x="49" y="205"/>
                  </a:cubicBezTo>
                  <a:cubicBezTo>
                    <a:pt x="49" y="22"/>
                    <a:pt x="49" y="22"/>
                    <a:pt x="49" y="22"/>
                  </a:cubicBezTo>
                  <a:cubicBezTo>
                    <a:pt x="38" y="21"/>
                    <a:pt x="29" y="12"/>
                    <a:pt x="2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20" name="Freeform 233"/>
            <p:cNvSpPr/>
            <p:nvPr/>
          </p:nvSpPr>
          <p:spPr bwMode="auto">
            <a:xfrm>
              <a:off x="3546346" y="2339026"/>
              <a:ext cx="871764" cy="610452"/>
            </a:xfrm>
            <a:custGeom>
              <a:avLst/>
              <a:gdLst>
                <a:gd name="T0" fmla="*/ 20 w 340"/>
                <a:gd name="T1" fmla="*/ 234 h 238"/>
                <a:gd name="T2" fmla="*/ 140 w 340"/>
                <a:gd name="T3" fmla="*/ 113 h 238"/>
                <a:gd name="T4" fmla="*/ 183 w 340"/>
                <a:gd name="T5" fmla="*/ 156 h 238"/>
                <a:gd name="T6" fmla="*/ 199 w 340"/>
                <a:gd name="T7" fmla="*/ 156 h 238"/>
                <a:gd name="T8" fmla="*/ 318 w 340"/>
                <a:gd name="T9" fmla="*/ 37 h 238"/>
                <a:gd name="T10" fmla="*/ 318 w 340"/>
                <a:gd name="T11" fmla="*/ 64 h 238"/>
                <a:gd name="T12" fmla="*/ 329 w 340"/>
                <a:gd name="T13" fmla="*/ 75 h 238"/>
                <a:gd name="T14" fmla="*/ 340 w 340"/>
                <a:gd name="T15" fmla="*/ 64 h 238"/>
                <a:gd name="T16" fmla="*/ 340 w 340"/>
                <a:gd name="T17" fmla="*/ 11 h 238"/>
                <a:gd name="T18" fmla="*/ 337 w 340"/>
                <a:gd name="T19" fmla="*/ 3 h 238"/>
                <a:gd name="T20" fmla="*/ 329 w 340"/>
                <a:gd name="T21" fmla="*/ 0 h 238"/>
                <a:gd name="T22" fmla="*/ 276 w 340"/>
                <a:gd name="T23" fmla="*/ 0 h 238"/>
                <a:gd name="T24" fmla="*/ 265 w 340"/>
                <a:gd name="T25" fmla="*/ 11 h 238"/>
                <a:gd name="T26" fmla="*/ 276 w 340"/>
                <a:gd name="T27" fmla="*/ 22 h 238"/>
                <a:gd name="T28" fmla="*/ 302 w 340"/>
                <a:gd name="T29" fmla="*/ 22 h 238"/>
                <a:gd name="T30" fmla="*/ 191 w 340"/>
                <a:gd name="T31" fmla="*/ 133 h 238"/>
                <a:gd name="T32" fmla="*/ 148 w 340"/>
                <a:gd name="T33" fmla="*/ 90 h 238"/>
                <a:gd name="T34" fmla="*/ 133 w 340"/>
                <a:gd name="T35" fmla="*/ 90 h 238"/>
                <a:gd name="T36" fmla="*/ 4 w 340"/>
                <a:gd name="T37" fmla="*/ 219 h 238"/>
                <a:gd name="T38" fmla="*/ 4 w 340"/>
                <a:gd name="T39" fmla="*/ 234 h 238"/>
                <a:gd name="T40" fmla="*/ 20 w 340"/>
                <a:gd name="T41" fmla="*/ 2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0" h="238">
                  <a:moveTo>
                    <a:pt x="20" y="234"/>
                  </a:moveTo>
                  <a:cubicBezTo>
                    <a:pt x="140" y="113"/>
                    <a:pt x="140" y="113"/>
                    <a:pt x="140" y="113"/>
                  </a:cubicBezTo>
                  <a:cubicBezTo>
                    <a:pt x="183" y="156"/>
                    <a:pt x="183" y="156"/>
                    <a:pt x="183" y="156"/>
                  </a:cubicBezTo>
                  <a:cubicBezTo>
                    <a:pt x="188" y="160"/>
                    <a:pt x="195" y="160"/>
                    <a:pt x="199" y="156"/>
                  </a:cubicBezTo>
                  <a:cubicBezTo>
                    <a:pt x="318" y="37"/>
                    <a:pt x="318" y="37"/>
                    <a:pt x="318" y="37"/>
                  </a:cubicBezTo>
                  <a:cubicBezTo>
                    <a:pt x="318" y="64"/>
                    <a:pt x="318" y="64"/>
                    <a:pt x="318" y="64"/>
                  </a:cubicBezTo>
                  <a:cubicBezTo>
                    <a:pt x="318" y="70"/>
                    <a:pt x="323" y="75"/>
                    <a:pt x="329" y="75"/>
                  </a:cubicBezTo>
                  <a:cubicBezTo>
                    <a:pt x="335" y="75"/>
                    <a:pt x="340" y="70"/>
                    <a:pt x="340" y="64"/>
                  </a:cubicBezTo>
                  <a:cubicBezTo>
                    <a:pt x="340" y="11"/>
                    <a:pt x="340" y="11"/>
                    <a:pt x="340" y="11"/>
                  </a:cubicBezTo>
                  <a:cubicBezTo>
                    <a:pt x="340" y="8"/>
                    <a:pt x="339" y="5"/>
                    <a:pt x="337" y="3"/>
                  </a:cubicBezTo>
                  <a:cubicBezTo>
                    <a:pt x="335" y="1"/>
                    <a:pt x="332" y="0"/>
                    <a:pt x="329" y="0"/>
                  </a:cubicBezTo>
                  <a:cubicBezTo>
                    <a:pt x="276" y="0"/>
                    <a:pt x="276" y="0"/>
                    <a:pt x="276" y="0"/>
                  </a:cubicBezTo>
                  <a:cubicBezTo>
                    <a:pt x="270" y="0"/>
                    <a:pt x="265" y="4"/>
                    <a:pt x="265" y="11"/>
                  </a:cubicBezTo>
                  <a:cubicBezTo>
                    <a:pt x="265" y="17"/>
                    <a:pt x="270" y="22"/>
                    <a:pt x="276" y="22"/>
                  </a:cubicBezTo>
                  <a:cubicBezTo>
                    <a:pt x="302" y="22"/>
                    <a:pt x="302" y="22"/>
                    <a:pt x="302" y="22"/>
                  </a:cubicBezTo>
                  <a:cubicBezTo>
                    <a:pt x="191" y="133"/>
                    <a:pt x="191" y="133"/>
                    <a:pt x="191" y="133"/>
                  </a:cubicBezTo>
                  <a:cubicBezTo>
                    <a:pt x="148" y="90"/>
                    <a:pt x="148" y="90"/>
                    <a:pt x="148" y="90"/>
                  </a:cubicBezTo>
                  <a:cubicBezTo>
                    <a:pt x="144" y="86"/>
                    <a:pt x="137" y="86"/>
                    <a:pt x="133" y="90"/>
                  </a:cubicBezTo>
                  <a:cubicBezTo>
                    <a:pt x="4" y="219"/>
                    <a:pt x="4" y="219"/>
                    <a:pt x="4" y="219"/>
                  </a:cubicBezTo>
                  <a:cubicBezTo>
                    <a:pt x="0" y="223"/>
                    <a:pt x="0" y="230"/>
                    <a:pt x="4" y="234"/>
                  </a:cubicBezTo>
                  <a:cubicBezTo>
                    <a:pt x="8" y="238"/>
                    <a:pt x="15" y="238"/>
                    <a:pt x="20" y="2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grpSp>
      <p:grpSp>
        <p:nvGrpSpPr>
          <p:cNvPr id="22" name="组合 21"/>
          <p:cNvGrpSpPr/>
          <p:nvPr/>
        </p:nvGrpSpPr>
        <p:grpSpPr>
          <a:xfrm>
            <a:off x="4511593" y="893591"/>
            <a:ext cx="3134479" cy="983988"/>
            <a:chOff x="709952" y="4040046"/>
            <a:chExt cx="3134479" cy="983988"/>
          </a:xfrm>
        </p:grpSpPr>
        <p:sp>
          <p:nvSpPr>
            <p:cNvPr id="23" name="文本框 22"/>
            <p:cNvSpPr txBox="1"/>
            <p:nvPr/>
          </p:nvSpPr>
          <p:spPr>
            <a:xfrm>
              <a:off x="1415416" y="4040046"/>
              <a:ext cx="1723550" cy="400110"/>
            </a:xfrm>
            <a:prstGeom prst="rect">
              <a:avLst/>
            </a:prstGeom>
            <a:noFill/>
          </p:spPr>
          <p:txBody>
            <a:bodyPr wrap="none" rtlCol="0">
              <a:spAutoFit/>
            </a:bodyPr>
            <a:lstStyle/>
            <a:p>
              <a:pPr algn="ctr"/>
              <a:r>
                <a:rPr lang="zh-CN" altLang="en-US" sz="2000" dirty="0">
                  <a:latin typeface="微软雅黑" panose="020B0503020204020204" pitchFamily="34" charset="-122"/>
                  <a:ea typeface="微软雅黑" panose="020B0503020204020204" pitchFamily="34" charset="-122"/>
                </a:rPr>
                <a:t>标题文本预设</a:t>
              </a:r>
            </a:p>
          </p:txBody>
        </p:sp>
        <p:sp>
          <p:nvSpPr>
            <p:cNvPr id="24" name="文本框 23"/>
            <p:cNvSpPr txBox="1"/>
            <p:nvPr/>
          </p:nvSpPr>
          <p:spPr>
            <a:xfrm>
              <a:off x="709952" y="4440156"/>
              <a:ext cx="3134479" cy="583878"/>
            </a:xfrm>
            <a:prstGeom prst="rect">
              <a:avLst/>
            </a:prstGeom>
            <a:noFill/>
          </p:spPr>
          <p:txBody>
            <a:bodyPr wrap="square" rtlCol="0">
              <a:spAutoFit/>
            </a:bodyPr>
            <a:lstStyle/>
            <a:p>
              <a:pPr algn="ctr">
                <a:lnSpc>
                  <a:spcPts val="2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输入简要文字内容文字内容需概况精炼言简意赅的说明该分项内容</a:t>
              </a:r>
            </a:p>
          </p:txBody>
        </p:sp>
      </p:grpSp>
      <p:grpSp>
        <p:nvGrpSpPr>
          <p:cNvPr id="25" name="组合 24"/>
          <p:cNvGrpSpPr/>
          <p:nvPr/>
        </p:nvGrpSpPr>
        <p:grpSpPr>
          <a:xfrm>
            <a:off x="7917107" y="3220987"/>
            <a:ext cx="3134479" cy="983988"/>
            <a:chOff x="709952" y="4040046"/>
            <a:chExt cx="3134479" cy="983988"/>
          </a:xfrm>
        </p:grpSpPr>
        <p:sp>
          <p:nvSpPr>
            <p:cNvPr id="26" name="文本框 25"/>
            <p:cNvSpPr txBox="1"/>
            <p:nvPr/>
          </p:nvSpPr>
          <p:spPr>
            <a:xfrm>
              <a:off x="709952" y="4040046"/>
              <a:ext cx="1723550" cy="400110"/>
            </a:xfrm>
            <a:prstGeom prst="rect">
              <a:avLst/>
            </a:prstGeom>
            <a:noFill/>
          </p:spPr>
          <p:txBody>
            <a:bodyPr wrap="none" rtlCol="0">
              <a:spAutoFit/>
            </a:bodyPr>
            <a:lstStyle/>
            <a:p>
              <a:r>
                <a:rPr lang="zh-CN" altLang="en-US" sz="2000" dirty="0">
                  <a:latin typeface="微软雅黑" panose="020B0503020204020204" pitchFamily="34" charset="-122"/>
                  <a:ea typeface="微软雅黑" panose="020B0503020204020204" pitchFamily="34" charset="-122"/>
                </a:rPr>
                <a:t>标题文本预设</a:t>
              </a:r>
            </a:p>
          </p:txBody>
        </p:sp>
        <p:sp>
          <p:nvSpPr>
            <p:cNvPr id="27" name="文本框 26"/>
            <p:cNvSpPr txBox="1"/>
            <p:nvPr/>
          </p:nvSpPr>
          <p:spPr>
            <a:xfrm>
              <a:off x="709952" y="4440156"/>
              <a:ext cx="3134479" cy="583878"/>
            </a:xfrm>
            <a:prstGeom prst="rect">
              <a:avLst/>
            </a:prstGeom>
            <a:noFill/>
          </p:spPr>
          <p:txBody>
            <a:bodyPr wrap="square" rtlCol="0">
              <a:spAutoFit/>
            </a:bodyPr>
            <a:lstStyle/>
            <a:p>
              <a:pPr>
                <a:lnSpc>
                  <a:spcPts val="2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输入简要文字内容文字内容需概况精炼言简意赅的说明该分项内容</a:t>
              </a:r>
            </a:p>
          </p:txBody>
        </p:sp>
      </p:grpSp>
      <p:grpSp>
        <p:nvGrpSpPr>
          <p:cNvPr id="28" name="组合 27"/>
          <p:cNvGrpSpPr/>
          <p:nvPr/>
        </p:nvGrpSpPr>
        <p:grpSpPr>
          <a:xfrm>
            <a:off x="1178941" y="3220987"/>
            <a:ext cx="3134479" cy="983988"/>
            <a:chOff x="709952" y="4040046"/>
            <a:chExt cx="3134479" cy="983988"/>
          </a:xfrm>
        </p:grpSpPr>
        <p:sp>
          <p:nvSpPr>
            <p:cNvPr id="29" name="文本框 28"/>
            <p:cNvSpPr txBox="1"/>
            <p:nvPr/>
          </p:nvSpPr>
          <p:spPr>
            <a:xfrm>
              <a:off x="2120881" y="4040046"/>
              <a:ext cx="1723550" cy="400110"/>
            </a:xfrm>
            <a:prstGeom prst="rect">
              <a:avLst/>
            </a:prstGeom>
            <a:noFill/>
          </p:spPr>
          <p:txBody>
            <a:bodyPr wrap="none" rtlCol="0">
              <a:spAutoFit/>
            </a:bodyPr>
            <a:lstStyle/>
            <a:p>
              <a:pPr algn="r"/>
              <a:r>
                <a:rPr lang="zh-CN" altLang="en-US" sz="2000" dirty="0">
                  <a:latin typeface="微软雅黑" panose="020B0503020204020204" pitchFamily="34" charset="-122"/>
                  <a:ea typeface="微软雅黑" panose="020B0503020204020204" pitchFamily="34" charset="-122"/>
                </a:rPr>
                <a:t>标题文本预设</a:t>
              </a:r>
            </a:p>
          </p:txBody>
        </p:sp>
        <p:sp>
          <p:nvSpPr>
            <p:cNvPr id="30" name="文本框 29"/>
            <p:cNvSpPr txBox="1"/>
            <p:nvPr/>
          </p:nvSpPr>
          <p:spPr>
            <a:xfrm>
              <a:off x="709952" y="4440156"/>
              <a:ext cx="3134479" cy="583878"/>
            </a:xfrm>
            <a:prstGeom prst="rect">
              <a:avLst/>
            </a:prstGeom>
            <a:noFill/>
          </p:spPr>
          <p:txBody>
            <a:bodyPr wrap="square" rtlCol="0">
              <a:spAutoFit/>
            </a:bodyPr>
            <a:lstStyle/>
            <a:p>
              <a:pPr algn="r">
                <a:lnSpc>
                  <a:spcPts val="2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输入简要文字内容文字内容需概况精炼言简意赅的说明该分项内容</a:t>
              </a:r>
            </a:p>
          </p:txBody>
        </p:sp>
      </p:grpSp>
      <p:grpSp>
        <p:nvGrpSpPr>
          <p:cNvPr id="31" name="组合 30"/>
          <p:cNvGrpSpPr/>
          <p:nvPr/>
        </p:nvGrpSpPr>
        <p:grpSpPr>
          <a:xfrm>
            <a:off x="4523093" y="5545735"/>
            <a:ext cx="3134479" cy="983988"/>
            <a:chOff x="709952" y="4040046"/>
            <a:chExt cx="3134479" cy="983988"/>
          </a:xfrm>
        </p:grpSpPr>
        <p:sp>
          <p:nvSpPr>
            <p:cNvPr id="32" name="文本框 31"/>
            <p:cNvSpPr txBox="1"/>
            <p:nvPr/>
          </p:nvSpPr>
          <p:spPr>
            <a:xfrm>
              <a:off x="1415416" y="4040046"/>
              <a:ext cx="1723550" cy="400110"/>
            </a:xfrm>
            <a:prstGeom prst="rect">
              <a:avLst/>
            </a:prstGeom>
            <a:noFill/>
          </p:spPr>
          <p:txBody>
            <a:bodyPr wrap="none" rtlCol="0">
              <a:spAutoFit/>
            </a:bodyPr>
            <a:lstStyle/>
            <a:p>
              <a:pPr algn="ctr"/>
              <a:r>
                <a:rPr lang="zh-CN" altLang="en-US" sz="2000" dirty="0">
                  <a:latin typeface="微软雅黑" panose="020B0503020204020204" pitchFamily="34" charset="-122"/>
                  <a:ea typeface="微软雅黑" panose="020B0503020204020204" pitchFamily="34" charset="-122"/>
                </a:rPr>
                <a:t>标题文本预设</a:t>
              </a:r>
            </a:p>
          </p:txBody>
        </p:sp>
        <p:sp>
          <p:nvSpPr>
            <p:cNvPr id="33" name="文本框 32"/>
            <p:cNvSpPr txBox="1"/>
            <p:nvPr/>
          </p:nvSpPr>
          <p:spPr>
            <a:xfrm>
              <a:off x="709952" y="4440156"/>
              <a:ext cx="3134479" cy="583878"/>
            </a:xfrm>
            <a:prstGeom prst="rect">
              <a:avLst/>
            </a:prstGeom>
            <a:noFill/>
          </p:spPr>
          <p:txBody>
            <a:bodyPr wrap="square" rtlCol="0">
              <a:spAutoFit/>
            </a:bodyPr>
            <a:lstStyle/>
            <a:p>
              <a:pPr algn="ctr">
                <a:lnSpc>
                  <a:spcPts val="2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输入简要文字内容文字内容需概况精炼言简意赅的说明该分项内容</a:t>
              </a: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7" name="直接连接符 46"/>
          <p:cNvCxnSpPr/>
          <p:nvPr/>
        </p:nvCxnSpPr>
        <p:spPr>
          <a:xfrm>
            <a:off x="847169" y="671333"/>
            <a:ext cx="9954273" cy="0"/>
          </a:xfrm>
          <a:prstGeom prst="line">
            <a:avLst/>
          </a:prstGeom>
          <a:ln>
            <a:solidFill>
              <a:srgbClr val="B34C64"/>
            </a:solidFill>
          </a:ln>
        </p:spPr>
        <p:style>
          <a:lnRef idx="1">
            <a:schemeClr val="accent1"/>
          </a:lnRef>
          <a:fillRef idx="0">
            <a:schemeClr val="accent1"/>
          </a:fillRef>
          <a:effectRef idx="0">
            <a:schemeClr val="accent1"/>
          </a:effectRef>
          <a:fontRef idx="minor">
            <a:schemeClr val="tx1"/>
          </a:fontRef>
        </p:style>
      </p:cxnSp>
      <p:grpSp>
        <p:nvGrpSpPr>
          <p:cNvPr id="52" name="组合 51"/>
          <p:cNvGrpSpPr/>
          <p:nvPr/>
        </p:nvGrpSpPr>
        <p:grpSpPr>
          <a:xfrm>
            <a:off x="10463748" y="-228632"/>
            <a:ext cx="991043" cy="1323480"/>
            <a:chOff x="0" y="-706382"/>
            <a:chExt cx="4246564" cy="5671033"/>
          </a:xfrm>
        </p:grpSpPr>
        <p:pic>
          <p:nvPicPr>
            <p:cNvPr id="48" name="图片 47"/>
            <p:cNvPicPr>
              <a:picLocks noChangeAspect="1"/>
            </p:cNvPicPr>
            <p:nvPr/>
          </p:nvPicPr>
          <p:blipFill rotWithShape="1">
            <a:blip r:embed="rId3" cstate="email"/>
            <a:srcRect/>
            <a:stretch>
              <a:fillRect/>
            </a:stretch>
          </p:blipFill>
          <p:spPr>
            <a:xfrm>
              <a:off x="711452" y="-156413"/>
              <a:ext cx="1164023" cy="3532690"/>
            </a:xfrm>
            <a:prstGeom prst="rect">
              <a:avLst/>
            </a:prstGeom>
          </p:spPr>
        </p:pic>
        <p:pic>
          <p:nvPicPr>
            <p:cNvPr id="49" name="图片 48"/>
            <p:cNvPicPr>
              <a:picLocks noChangeAspect="1"/>
            </p:cNvPicPr>
            <p:nvPr/>
          </p:nvPicPr>
          <p:blipFill>
            <a:blip r:embed="rId4" cstate="email"/>
            <a:stretch>
              <a:fillRect/>
            </a:stretch>
          </p:blipFill>
          <p:spPr>
            <a:xfrm>
              <a:off x="0" y="-706382"/>
              <a:ext cx="4246564" cy="5273053"/>
            </a:xfrm>
            <a:prstGeom prst="rect">
              <a:avLst/>
            </a:prstGeom>
          </p:spPr>
        </p:pic>
        <p:pic>
          <p:nvPicPr>
            <p:cNvPr id="50" name="图片 49"/>
            <p:cNvPicPr>
              <a:picLocks noChangeAspect="1"/>
            </p:cNvPicPr>
            <p:nvPr/>
          </p:nvPicPr>
          <p:blipFill rotWithShape="1">
            <a:blip r:embed="rId5" cstate="email"/>
            <a:srcRect/>
            <a:stretch>
              <a:fillRect/>
            </a:stretch>
          </p:blipFill>
          <p:spPr>
            <a:xfrm>
              <a:off x="548637" y="-200080"/>
              <a:ext cx="2444831" cy="5164731"/>
            </a:xfrm>
            <a:prstGeom prst="rect">
              <a:avLst/>
            </a:prstGeom>
          </p:spPr>
        </p:pic>
      </p:grpSp>
      <p:sp>
        <p:nvSpPr>
          <p:cNvPr id="53" name="文本框 52"/>
          <p:cNvSpPr txBox="1"/>
          <p:nvPr/>
        </p:nvSpPr>
        <p:spPr>
          <a:xfrm>
            <a:off x="737209" y="125358"/>
            <a:ext cx="2303836" cy="461665"/>
          </a:xfrm>
          <a:prstGeom prst="rect">
            <a:avLst/>
          </a:prstGeom>
          <a:noFill/>
        </p:spPr>
        <p:txBody>
          <a:bodyPr wrap="none" rtlCol="0">
            <a:spAutoFit/>
          </a:bodyPr>
          <a:lstStyle/>
          <a:p>
            <a:pPr algn="ctr"/>
            <a:r>
              <a:rPr lang="en-US" altLang="zh-CN" sz="2400" dirty="0">
                <a:latin typeface="微软雅黑" panose="020B0503020204020204" pitchFamily="34" charset="-122"/>
                <a:ea typeface="微软雅黑" panose="020B0503020204020204" pitchFamily="34" charset="-122"/>
              </a:rPr>
              <a:t>3 </a:t>
            </a:r>
            <a:r>
              <a:rPr lang="zh-CN" altLang="en-US" sz="2400" dirty="0">
                <a:latin typeface="微软雅黑" panose="020B0503020204020204" pitchFamily="34" charset="-122"/>
                <a:ea typeface="微软雅黑" panose="020B0503020204020204" pitchFamily="34" charset="-122"/>
              </a:rPr>
              <a:t>标题文本预设</a:t>
            </a:r>
          </a:p>
        </p:txBody>
      </p:sp>
      <p:cxnSp>
        <p:nvCxnSpPr>
          <p:cNvPr id="9" name="直接连接符 8"/>
          <p:cNvCxnSpPr/>
          <p:nvPr/>
        </p:nvCxnSpPr>
        <p:spPr>
          <a:xfrm flipV="1">
            <a:off x="2369643" y="1858397"/>
            <a:ext cx="1234617" cy="1252357"/>
          </a:xfrm>
          <a:prstGeom prst="line">
            <a:avLst/>
          </a:prstGeom>
          <a:ln w="19050">
            <a:solidFill>
              <a:srgbClr val="C94453"/>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2377263" y="3103134"/>
            <a:ext cx="1234617" cy="1252356"/>
          </a:xfrm>
          <a:prstGeom prst="line">
            <a:avLst/>
          </a:prstGeom>
          <a:ln w="19050">
            <a:solidFill>
              <a:srgbClr val="C94453"/>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3591334" y="1866017"/>
            <a:ext cx="974438" cy="988439"/>
          </a:xfrm>
          <a:prstGeom prst="line">
            <a:avLst/>
          </a:prstGeom>
          <a:ln w="19050">
            <a:solidFill>
              <a:srgbClr val="C94453"/>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V="1">
            <a:off x="3604260" y="1858397"/>
            <a:ext cx="2491740" cy="2497094"/>
          </a:xfrm>
          <a:prstGeom prst="line">
            <a:avLst/>
          </a:prstGeom>
          <a:ln w="19050">
            <a:solidFill>
              <a:srgbClr val="C94453"/>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6108926" y="1858397"/>
            <a:ext cx="981950" cy="996059"/>
          </a:xfrm>
          <a:prstGeom prst="line">
            <a:avLst/>
          </a:prstGeom>
          <a:ln w="19050">
            <a:solidFill>
              <a:srgbClr val="C94453"/>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5084714" y="3336571"/>
            <a:ext cx="1003666" cy="1026539"/>
          </a:xfrm>
          <a:prstGeom prst="line">
            <a:avLst/>
          </a:prstGeom>
          <a:ln w="19050">
            <a:solidFill>
              <a:srgbClr val="A8CA66"/>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8578240" y="1866017"/>
            <a:ext cx="1244117" cy="1244737"/>
          </a:xfrm>
          <a:prstGeom prst="line">
            <a:avLst/>
          </a:prstGeom>
          <a:ln w="19050">
            <a:solidFill>
              <a:srgbClr val="A8CA66"/>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V="1">
            <a:off x="6086500" y="1858397"/>
            <a:ext cx="2491740" cy="2497094"/>
          </a:xfrm>
          <a:prstGeom prst="line">
            <a:avLst/>
          </a:prstGeom>
          <a:ln w="19050">
            <a:solidFill>
              <a:srgbClr val="A8CA66"/>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7588562" y="3328951"/>
            <a:ext cx="1003666" cy="1026539"/>
          </a:xfrm>
          <a:prstGeom prst="line">
            <a:avLst/>
          </a:prstGeom>
          <a:ln w="19050">
            <a:solidFill>
              <a:srgbClr val="A8CA66"/>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V="1">
            <a:off x="8570620" y="3103133"/>
            <a:ext cx="1234617" cy="1252357"/>
          </a:xfrm>
          <a:prstGeom prst="line">
            <a:avLst/>
          </a:prstGeom>
          <a:ln w="19050">
            <a:solidFill>
              <a:srgbClr val="A8CA66"/>
            </a:solidFill>
          </a:ln>
        </p:spPr>
        <p:style>
          <a:lnRef idx="1">
            <a:schemeClr val="accent1"/>
          </a:lnRef>
          <a:fillRef idx="0">
            <a:schemeClr val="accent1"/>
          </a:fillRef>
          <a:effectRef idx="0">
            <a:schemeClr val="accent1"/>
          </a:effectRef>
          <a:fontRef idx="minor">
            <a:schemeClr val="tx1"/>
          </a:fontRef>
        </p:style>
      </p:cxnSp>
      <p:sp>
        <p:nvSpPr>
          <p:cNvPr id="19" name="菱形 18"/>
          <p:cNvSpPr/>
          <p:nvPr/>
        </p:nvSpPr>
        <p:spPr>
          <a:xfrm>
            <a:off x="2767380" y="2405086"/>
            <a:ext cx="1632668" cy="1632668"/>
          </a:xfrm>
          <a:prstGeom prst="diamond">
            <a:avLst/>
          </a:prstGeom>
          <a:solidFill>
            <a:srgbClr val="AD9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0" name="菱形 19"/>
          <p:cNvSpPr/>
          <p:nvPr/>
        </p:nvSpPr>
        <p:spPr>
          <a:xfrm>
            <a:off x="2767380" y="2279180"/>
            <a:ext cx="1632668" cy="1632668"/>
          </a:xfrm>
          <a:prstGeom prst="diamond">
            <a:avLst/>
          </a:prstGeom>
          <a:solidFill>
            <a:srgbClr val="C944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1" name="菱形 20"/>
          <p:cNvSpPr/>
          <p:nvPr/>
        </p:nvSpPr>
        <p:spPr>
          <a:xfrm>
            <a:off x="5275856" y="2405086"/>
            <a:ext cx="1632668" cy="1632668"/>
          </a:xfrm>
          <a:prstGeom prst="diamond">
            <a:avLst/>
          </a:prstGeom>
          <a:solidFill>
            <a:srgbClr val="AD9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2" name="菱形 21"/>
          <p:cNvSpPr/>
          <p:nvPr/>
        </p:nvSpPr>
        <p:spPr>
          <a:xfrm>
            <a:off x="5275856" y="2279180"/>
            <a:ext cx="1632668" cy="1632668"/>
          </a:xfrm>
          <a:prstGeom prst="diamond">
            <a:avLst/>
          </a:prstGeom>
          <a:solidFill>
            <a:srgbClr val="5880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3" name="菱形 22"/>
          <p:cNvSpPr/>
          <p:nvPr/>
        </p:nvSpPr>
        <p:spPr>
          <a:xfrm>
            <a:off x="7783578" y="2405086"/>
            <a:ext cx="1632668" cy="1632668"/>
          </a:xfrm>
          <a:prstGeom prst="diamond">
            <a:avLst/>
          </a:prstGeom>
          <a:solidFill>
            <a:srgbClr val="AD9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4" name="菱形 23"/>
          <p:cNvSpPr/>
          <p:nvPr/>
        </p:nvSpPr>
        <p:spPr>
          <a:xfrm>
            <a:off x="7783578" y="2279180"/>
            <a:ext cx="1632668" cy="1632668"/>
          </a:xfrm>
          <a:prstGeom prst="diamond">
            <a:avLst/>
          </a:prstGeom>
          <a:solidFill>
            <a:srgbClr val="8D6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5" name="矩形 24"/>
          <p:cNvSpPr/>
          <p:nvPr/>
        </p:nvSpPr>
        <p:spPr>
          <a:xfrm>
            <a:off x="2780243" y="2914826"/>
            <a:ext cx="1626300" cy="39421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dirty="0">
                <a:solidFill>
                  <a:schemeClr val="bg1"/>
                </a:solidFill>
                <a:latin typeface="微软雅黑" panose="020B0503020204020204" pitchFamily="34" charset="-122"/>
                <a:ea typeface="微软雅黑" panose="020B0503020204020204" pitchFamily="34" charset="-122"/>
              </a:rPr>
              <a:t>文本预设</a:t>
            </a:r>
          </a:p>
        </p:txBody>
      </p:sp>
      <p:sp>
        <p:nvSpPr>
          <p:cNvPr id="26" name="矩形 25"/>
          <p:cNvSpPr/>
          <p:nvPr/>
        </p:nvSpPr>
        <p:spPr>
          <a:xfrm>
            <a:off x="5269361" y="2914826"/>
            <a:ext cx="1626300" cy="39421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dirty="0">
                <a:solidFill>
                  <a:schemeClr val="bg1"/>
                </a:solidFill>
                <a:latin typeface="微软雅黑" panose="020B0503020204020204" pitchFamily="34" charset="-122"/>
                <a:ea typeface="微软雅黑" panose="020B0503020204020204" pitchFamily="34" charset="-122"/>
              </a:rPr>
              <a:t>文本预设</a:t>
            </a:r>
          </a:p>
        </p:txBody>
      </p:sp>
      <p:sp>
        <p:nvSpPr>
          <p:cNvPr id="27" name="矩形 26"/>
          <p:cNvSpPr/>
          <p:nvPr/>
        </p:nvSpPr>
        <p:spPr>
          <a:xfrm>
            <a:off x="7784332" y="2914826"/>
            <a:ext cx="1626300" cy="39421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dirty="0">
                <a:solidFill>
                  <a:schemeClr val="bg1"/>
                </a:solidFill>
                <a:latin typeface="微软雅黑" panose="020B0503020204020204" pitchFamily="34" charset="-122"/>
                <a:ea typeface="微软雅黑" panose="020B0503020204020204" pitchFamily="34" charset="-122"/>
              </a:rPr>
              <a:t>文本预设</a:t>
            </a:r>
          </a:p>
        </p:txBody>
      </p:sp>
      <p:sp>
        <p:nvSpPr>
          <p:cNvPr id="28" name="菱形 27"/>
          <p:cNvSpPr/>
          <p:nvPr/>
        </p:nvSpPr>
        <p:spPr>
          <a:xfrm>
            <a:off x="3408982" y="2371226"/>
            <a:ext cx="349464" cy="349464"/>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1</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9" name="菱形 28"/>
          <p:cNvSpPr/>
          <p:nvPr/>
        </p:nvSpPr>
        <p:spPr>
          <a:xfrm>
            <a:off x="5917458" y="2371226"/>
            <a:ext cx="349464" cy="349464"/>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2</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0" name="菱形 29"/>
          <p:cNvSpPr/>
          <p:nvPr/>
        </p:nvSpPr>
        <p:spPr>
          <a:xfrm>
            <a:off x="8425180" y="2371226"/>
            <a:ext cx="349464" cy="349464"/>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3</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1" name="文本框 30"/>
          <p:cNvSpPr txBox="1"/>
          <p:nvPr/>
        </p:nvSpPr>
        <p:spPr>
          <a:xfrm>
            <a:off x="2463814" y="4517961"/>
            <a:ext cx="2239800" cy="840358"/>
          </a:xfrm>
          <a:prstGeom prst="rect">
            <a:avLst/>
          </a:prstGeom>
          <a:noFill/>
        </p:spPr>
        <p:txBody>
          <a:bodyPr wrap="square" rtlCol="0">
            <a:spAutoFit/>
          </a:bodyPr>
          <a:lstStyle/>
          <a:p>
            <a:pPr algn="ctr">
              <a:lnSpc>
                <a:spcPts val="2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输入简要文字内容文字内容需概况精炼言简意赅的说明该分项内容</a:t>
            </a:r>
          </a:p>
        </p:txBody>
      </p:sp>
      <p:sp>
        <p:nvSpPr>
          <p:cNvPr id="32" name="文本框 31"/>
          <p:cNvSpPr txBox="1"/>
          <p:nvPr/>
        </p:nvSpPr>
        <p:spPr>
          <a:xfrm>
            <a:off x="4962611" y="4518994"/>
            <a:ext cx="2239800" cy="840358"/>
          </a:xfrm>
          <a:prstGeom prst="rect">
            <a:avLst/>
          </a:prstGeom>
          <a:noFill/>
        </p:spPr>
        <p:txBody>
          <a:bodyPr wrap="square" rtlCol="0">
            <a:spAutoFit/>
          </a:bodyPr>
          <a:lstStyle/>
          <a:p>
            <a:pPr algn="ctr">
              <a:lnSpc>
                <a:spcPts val="2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输入简要文字内容文字内容需概况精炼言简意赅的说明该分项内容</a:t>
            </a:r>
          </a:p>
        </p:txBody>
      </p:sp>
      <p:sp>
        <p:nvSpPr>
          <p:cNvPr id="33" name="文本框 32"/>
          <p:cNvSpPr txBox="1"/>
          <p:nvPr/>
        </p:nvSpPr>
        <p:spPr>
          <a:xfrm>
            <a:off x="7461408" y="4513348"/>
            <a:ext cx="2239800" cy="840358"/>
          </a:xfrm>
          <a:prstGeom prst="rect">
            <a:avLst/>
          </a:prstGeom>
          <a:noFill/>
        </p:spPr>
        <p:txBody>
          <a:bodyPr wrap="square" rtlCol="0">
            <a:spAutoFit/>
          </a:bodyPr>
          <a:lstStyle/>
          <a:p>
            <a:pPr algn="ctr">
              <a:lnSpc>
                <a:spcPts val="2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输入简要文字内容文字内容需概况精炼言简意赅的说明该分项内容</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7" name="直接连接符 46"/>
          <p:cNvCxnSpPr/>
          <p:nvPr/>
        </p:nvCxnSpPr>
        <p:spPr>
          <a:xfrm>
            <a:off x="847169" y="671333"/>
            <a:ext cx="9954273" cy="0"/>
          </a:xfrm>
          <a:prstGeom prst="line">
            <a:avLst/>
          </a:prstGeom>
          <a:ln>
            <a:solidFill>
              <a:srgbClr val="B34C64"/>
            </a:solidFill>
          </a:ln>
        </p:spPr>
        <p:style>
          <a:lnRef idx="1">
            <a:schemeClr val="accent1"/>
          </a:lnRef>
          <a:fillRef idx="0">
            <a:schemeClr val="accent1"/>
          </a:fillRef>
          <a:effectRef idx="0">
            <a:schemeClr val="accent1"/>
          </a:effectRef>
          <a:fontRef idx="minor">
            <a:schemeClr val="tx1"/>
          </a:fontRef>
        </p:style>
      </p:cxnSp>
      <p:grpSp>
        <p:nvGrpSpPr>
          <p:cNvPr id="52" name="组合 51"/>
          <p:cNvGrpSpPr/>
          <p:nvPr/>
        </p:nvGrpSpPr>
        <p:grpSpPr>
          <a:xfrm>
            <a:off x="10463748" y="-228632"/>
            <a:ext cx="991043" cy="1323480"/>
            <a:chOff x="0" y="-706382"/>
            <a:chExt cx="4246564" cy="5671033"/>
          </a:xfrm>
        </p:grpSpPr>
        <p:pic>
          <p:nvPicPr>
            <p:cNvPr id="48" name="图片 47"/>
            <p:cNvPicPr>
              <a:picLocks noChangeAspect="1"/>
            </p:cNvPicPr>
            <p:nvPr/>
          </p:nvPicPr>
          <p:blipFill rotWithShape="1">
            <a:blip r:embed="rId3" cstate="email"/>
            <a:srcRect/>
            <a:stretch>
              <a:fillRect/>
            </a:stretch>
          </p:blipFill>
          <p:spPr>
            <a:xfrm>
              <a:off x="711452" y="-156413"/>
              <a:ext cx="1164023" cy="3532690"/>
            </a:xfrm>
            <a:prstGeom prst="rect">
              <a:avLst/>
            </a:prstGeom>
          </p:spPr>
        </p:pic>
        <p:pic>
          <p:nvPicPr>
            <p:cNvPr id="49" name="图片 48"/>
            <p:cNvPicPr>
              <a:picLocks noChangeAspect="1"/>
            </p:cNvPicPr>
            <p:nvPr/>
          </p:nvPicPr>
          <p:blipFill>
            <a:blip r:embed="rId4" cstate="email"/>
            <a:stretch>
              <a:fillRect/>
            </a:stretch>
          </p:blipFill>
          <p:spPr>
            <a:xfrm>
              <a:off x="0" y="-706382"/>
              <a:ext cx="4246564" cy="5273053"/>
            </a:xfrm>
            <a:prstGeom prst="rect">
              <a:avLst/>
            </a:prstGeom>
          </p:spPr>
        </p:pic>
        <p:pic>
          <p:nvPicPr>
            <p:cNvPr id="50" name="图片 49"/>
            <p:cNvPicPr>
              <a:picLocks noChangeAspect="1"/>
            </p:cNvPicPr>
            <p:nvPr/>
          </p:nvPicPr>
          <p:blipFill rotWithShape="1">
            <a:blip r:embed="rId5" cstate="email"/>
            <a:srcRect/>
            <a:stretch>
              <a:fillRect/>
            </a:stretch>
          </p:blipFill>
          <p:spPr>
            <a:xfrm>
              <a:off x="548637" y="-200080"/>
              <a:ext cx="2444831" cy="5164731"/>
            </a:xfrm>
            <a:prstGeom prst="rect">
              <a:avLst/>
            </a:prstGeom>
          </p:spPr>
        </p:pic>
      </p:grpSp>
      <p:sp>
        <p:nvSpPr>
          <p:cNvPr id="53" name="文本框 52"/>
          <p:cNvSpPr txBox="1"/>
          <p:nvPr/>
        </p:nvSpPr>
        <p:spPr>
          <a:xfrm>
            <a:off x="737209" y="125358"/>
            <a:ext cx="2303836" cy="461665"/>
          </a:xfrm>
          <a:prstGeom prst="rect">
            <a:avLst/>
          </a:prstGeom>
          <a:noFill/>
        </p:spPr>
        <p:txBody>
          <a:bodyPr wrap="none" rtlCol="0">
            <a:spAutoFit/>
          </a:bodyPr>
          <a:lstStyle/>
          <a:p>
            <a:pPr algn="ctr"/>
            <a:r>
              <a:rPr lang="en-US" altLang="zh-CN" sz="2400" dirty="0">
                <a:latin typeface="微软雅黑" panose="020B0503020204020204" pitchFamily="34" charset="-122"/>
                <a:ea typeface="微软雅黑" panose="020B0503020204020204" pitchFamily="34" charset="-122"/>
              </a:rPr>
              <a:t>3 </a:t>
            </a:r>
            <a:r>
              <a:rPr lang="zh-CN" altLang="en-US" sz="2400" dirty="0">
                <a:latin typeface="微软雅黑" panose="020B0503020204020204" pitchFamily="34" charset="-122"/>
                <a:ea typeface="微软雅黑" panose="020B0503020204020204" pitchFamily="34" charset="-122"/>
              </a:rPr>
              <a:t>标题文本预设</a:t>
            </a:r>
          </a:p>
        </p:txBody>
      </p:sp>
      <p:graphicFrame>
        <p:nvGraphicFramePr>
          <p:cNvPr id="28" name="Chart 7"/>
          <p:cNvGraphicFramePr/>
          <p:nvPr/>
        </p:nvGraphicFramePr>
        <p:xfrm>
          <a:off x="589553" y="1910265"/>
          <a:ext cx="2753959" cy="2358724"/>
        </p:xfrm>
        <a:graphic>
          <a:graphicData uri="http://schemas.openxmlformats.org/drawingml/2006/chart">
            <c:chart xmlns:c="http://schemas.openxmlformats.org/drawingml/2006/chart" xmlns:r="http://schemas.openxmlformats.org/officeDocument/2006/relationships" r:id="rId6"/>
          </a:graphicData>
        </a:graphic>
      </p:graphicFrame>
      <p:grpSp>
        <p:nvGrpSpPr>
          <p:cNvPr id="29" name="组合 28"/>
          <p:cNvGrpSpPr/>
          <p:nvPr/>
        </p:nvGrpSpPr>
        <p:grpSpPr>
          <a:xfrm>
            <a:off x="847169" y="4268989"/>
            <a:ext cx="2238725" cy="1240468"/>
            <a:chOff x="709952" y="4040046"/>
            <a:chExt cx="2238725" cy="1240468"/>
          </a:xfrm>
        </p:grpSpPr>
        <p:sp>
          <p:nvSpPr>
            <p:cNvPr id="30" name="文本框 29"/>
            <p:cNvSpPr txBox="1"/>
            <p:nvPr/>
          </p:nvSpPr>
          <p:spPr>
            <a:xfrm>
              <a:off x="967539" y="4040046"/>
              <a:ext cx="1723550" cy="400110"/>
            </a:xfrm>
            <a:prstGeom prst="rect">
              <a:avLst/>
            </a:prstGeom>
            <a:noFill/>
          </p:spPr>
          <p:txBody>
            <a:bodyPr wrap="none" rtlCol="0">
              <a:spAutoFit/>
            </a:bodyPr>
            <a:lstStyle/>
            <a:p>
              <a:pPr algn="ctr"/>
              <a:r>
                <a:rPr lang="zh-CN" altLang="en-US" sz="2000" dirty="0">
                  <a:latin typeface="微软雅黑" panose="020B0503020204020204" pitchFamily="34" charset="-122"/>
                  <a:ea typeface="微软雅黑" panose="020B0503020204020204" pitchFamily="34" charset="-122"/>
                </a:rPr>
                <a:t>标题文本预设</a:t>
              </a:r>
            </a:p>
          </p:txBody>
        </p:sp>
        <p:sp>
          <p:nvSpPr>
            <p:cNvPr id="31" name="文本框 30"/>
            <p:cNvSpPr txBox="1"/>
            <p:nvPr/>
          </p:nvSpPr>
          <p:spPr>
            <a:xfrm>
              <a:off x="709952" y="4440156"/>
              <a:ext cx="2238725" cy="840358"/>
            </a:xfrm>
            <a:prstGeom prst="rect">
              <a:avLst/>
            </a:prstGeom>
            <a:noFill/>
          </p:spPr>
          <p:txBody>
            <a:bodyPr wrap="square" rtlCol="0">
              <a:spAutoFit/>
            </a:bodyPr>
            <a:lstStyle/>
            <a:p>
              <a:pPr algn="ctr">
                <a:lnSpc>
                  <a:spcPts val="2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输入简要文字内容文字内容需概况精炼言简意赅的说明该分项内容</a:t>
              </a:r>
            </a:p>
          </p:txBody>
        </p:sp>
      </p:grpSp>
      <p:graphicFrame>
        <p:nvGraphicFramePr>
          <p:cNvPr id="34" name="Chart 7"/>
          <p:cNvGraphicFramePr/>
          <p:nvPr/>
        </p:nvGraphicFramePr>
        <p:xfrm>
          <a:off x="3343512" y="1910265"/>
          <a:ext cx="2753959" cy="2358724"/>
        </p:xfrm>
        <a:graphic>
          <a:graphicData uri="http://schemas.openxmlformats.org/drawingml/2006/chart">
            <c:chart xmlns:c="http://schemas.openxmlformats.org/drawingml/2006/chart" xmlns:r="http://schemas.openxmlformats.org/officeDocument/2006/relationships" r:id="rId7"/>
          </a:graphicData>
        </a:graphic>
      </p:graphicFrame>
      <p:grpSp>
        <p:nvGrpSpPr>
          <p:cNvPr id="35" name="组合 34"/>
          <p:cNvGrpSpPr/>
          <p:nvPr/>
        </p:nvGrpSpPr>
        <p:grpSpPr>
          <a:xfrm>
            <a:off x="3601128" y="4268989"/>
            <a:ext cx="2238725" cy="1240468"/>
            <a:chOff x="709952" y="4040046"/>
            <a:chExt cx="2238725" cy="1240468"/>
          </a:xfrm>
        </p:grpSpPr>
        <p:sp>
          <p:nvSpPr>
            <p:cNvPr id="36" name="文本框 35"/>
            <p:cNvSpPr txBox="1"/>
            <p:nvPr/>
          </p:nvSpPr>
          <p:spPr>
            <a:xfrm>
              <a:off x="967539" y="4040046"/>
              <a:ext cx="1723550" cy="400110"/>
            </a:xfrm>
            <a:prstGeom prst="rect">
              <a:avLst/>
            </a:prstGeom>
            <a:noFill/>
          </p:spPr>
          <p:txBody>
            <a:bodyPr wrap="none" rtlCol="0">
              <a:spAutoFit/>
            </a:bodyPr>
            <a:lstStyle/>
            <a:p>
              <a:pPr algn="ctr"/>
              <a:r>
                <a:rPr lang="zh-CN" altLang="en-US" sz="2000" dirty="0">
                  <a:latin typeface="微软雅黑" panose="020B0503020204020204" pitchFamily="34" charset="-122"/>
                  <a:ea typeface="微软雅黑" panose="020B0503020204020204" pitchFamily="34" charset="-122"/>
                </a:rPr>
                <a:t>标题文本预设</a:t>
              </a:r>
            </a:p>
          </p:txBody>
        </p:sp>
        <p:sp>
          <p:nvSpPr>
            <p:cNvPr id="37" name="文本框 36"/>
            <p:cNvSpPr txBox="1"/>
            <p:nvPr/>
          </p:nvSpPr>
          <p:spPr>
            <a:xfrm>
              <a:off x="709952" y="4440156"/>
              <a:ext cx="2238725" cy="840358"/>
            </a:xfrm>
            <a:prstGeom prst="rect">
              <a:avLst/>
            </a:prstGeom>
            <a:noFill/>
          </p:spPr>
          <p:txBody>
            <a:bodyPr wrap="square" rtlCol="0">
              <a:spAutoFit/>
            </a:bodyPr>
            <a:lstStyle/>
            <a:p>
              <a:pPr algn="ctr">
                <a:lnSpc>
                  <a:spcPts val="2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输入简要文字内容文字内容需概况精炼言简意赅的说明该分项内容</a:t>
              </a:r>
            </a:p>
          </p:txBody>
        </p:sp>
      </p:grpSp>
      <p:graphicFrame>
        <p:nvGraphicFramePr>
          <p:cNvPr id="39" name="Chart 7"/>
          <p:cNvGraphicFramePr/>
          <p:nvPr/>
        </p:nvGraphicFramePr>
        <p:xfrm>
          <a:off x="6097471" y="1910265"/>
          <a:ext cx="2753959" cy="2358724"/>
        </p:xfrm>
        <a:graphic>
          <a:graphicData uri="http://schemas.openxmlformats.org/drawingml/2006/chart">
            <c:chart xmlns:c="http://schemas.openxmlformats.org/drawingml/2006/chart" xmlns:r="http://schemas.openxmlformats.org/officeDocument/2006/relationships" r:id="rId8"/>
          </a:graphicData>
        </a:graphic>
      </p:graphicFrame>
      <p:grpSp>
        <p:nvGrpSpPr>
          <p:cNvPr id="40" name="组合 39"/>
          <p:cNvGrpSpPr/>
          <p:nvPr/>
        </p:nvGrpSpPr>
        <p:grpSpPr>
          <a:xfrm>
            <a:off x="6355087" y="4268989"/>
            <a:ext cx="2238725" cy="1240468"/>
            <a:chOff x="709952" y="4040046"/>
            <a:chExt cx="2238725" cy="1240468"/>
          </a:xfrm>
        </p:grpSpPr>
        <p:sp>
          <p:nvSpPr>
            <p:cNvPr id="41" name="文本框 40"/>
            <p:cNvSpPr txBox="1"/>
            <p:nvPr/>
          </p:nvSpPr>
          <p:spPr>
            <a:xfrm>
              <a:off x="967539" y="4040046"/>
              <a:ext cx="1723550" cy="400110"/>
            </a:xfrm>
            <a:prstGeom prst="rect">
              <a:avLst/>
            </a:prstGeom>
            <a:noFill/>
          </p:spPr>
          <p:txBody>
            <a:bodyPr wrap="none" rtlCol="0">
              <a:spAutoFit/>
            </a:bodyPr>
            <a:lstStyle/>
            <a:p>
              <a:pPr algn="ctr"/>
              <a:r>
                <a:rPr lang="zh-CN" altLang="en-US" sz="2000" dirty="0">
                  <a:latin typeface="微软雅黑" panose="020B0503020204020204" pitchFamily="34" charset="-122"/>
                  <a:ea typeface="微软雅黑" panose="020B0503020204020204" pitchFamily="34" charset="-122"/>
                </a:rPr>
                <a:t>标题文本预设</a:t>
              </a:r>
            </a:p>
          </p:txBody>
        </p:sp>
        <p:sp>
          <p:nvSpPr>
            <p:cNvPr id="42" name="文本框 41"/>
            <p:cNvSpPr txBox="1"/>
            <p:nvPr/>
          </p:nvSpPr>
          <p:spPr>
            <a:xfrm>
              <a:off x="709952" y="4440156"/>
              <a:ext cx="2238725" cy="840358"/>
            </a:xfrm>
            <a:prstGeom prst="rect">
              <a:avLst/>
            </a:prstGeom>
            <a:noFill/>
          </p:spPr>
          <p:txBody>
            <a:bodyPr wrap="square" rtlCol="0">
              <a:spAutoFit/>
            </a:bodyPr>
            <a:lstStyle/>
            <a:p>
              <a:pPr algn="ctr">
                <a:lnSpc>
                  <a:spcPts val="2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输入简要文字内容文字内容需概况精炼言简意赅的说明该分项内容</a:t>
              </a:r>
            </a:p>
          </p:txBody>
        </p:sp>
      </p:grpSp>
      <p:graphicFrame>
        <p:nvGraphicFramePr>
          <p:cNvPr id="44" name="Chart 7"/>
          <p:cNvGraphicFramePr/>
          <p:nvPr/>
        </p:nvGraphicFramePr>
        <p:xfrm>
          <a:off x="8851430" y="1910265"/>
          <a:ext cx="2753959" cy="2358724"/>
        </p:xfrm>
        <a:graphic>
          <a:graphicData uri="http://schemas.openxmlformats.org/drawingml/2006/chart">
            <c:chart xmlns:c="http://schemas.openxmlformats.org/drawingml/2006/chart" xmlns:r="http://schemas.openxmlformats.org/officeDocument/2006/relationships" r:id="rId9"/>
          </a:graphicData>
        </a:graphic>
      </p:graphicFrame>
      <p:grpSp>
        <p:nvGrpSpPr>
          <p:cNvPr id="45" name="组合 44"/>
          <p:cNvGrpSpPr/>
          <p:nvPr/>
        </p:nvGrpSpPr>
        <p:grpSpPr>
          <a:xfrm>
            <a:off x="9109046" y="4268989"/>
            <a:ext cx="2238725" cy="1240468"/>
            <a:chOff x="709952" y="4040046"/>
            <a:chExt cx="2238725" cy="1240468"/>
          </a:xfrm>
        </p:grpSpPr>
        <p:sp>
          <p:nvSpPr>
            <p:cNvPr id="46" name="文本框 45"/>
            <p:cNvSpPr txBox="1"/>
            <p:nvPr/>
          </p:nvSpPr>
          <p:spPr>
            <a:xfrm>
              <a:off x="967539" y="4040046"/>
              <a:ext cx="1723550" cy="400110"/>
            </a:xfrm>
            <a:prstGeom prst="rect">
              <a:avLst/>
            </a:prstGeom>
            <a:noFill/>
          </p:spPr>
          <p:txBody>
            <a:bodyPr wrap="none" rtlCol="0">
              <a:spAutoFit/>
            </a:bodyPr>
            <a:lstStyle/>
            <a:p>
              <a:pPr algn="ctr"/>
              <a:r>
                <a:rPr lang="zh-CN" altLang="en-US" sz="2000" dirty="0">
                  <a:latin typeface="微软雅黑" panose="020B0503020204020204" pitchFamily="34" charset="-122"/>
                  <a:ea typeface="微软雅黑" panose="020B0503020204020204" pitchFamily="34" charset="-122"/>
                </a:rPr>
                <a:t>标题文本预设</a:t>
              </a:r>
            </a:p>
          </p:txBody>
        </p:sp>
        <p:sp>
          <p:nvSpPr>
            <p:cNvPr id="51" name="文本框 50"/>
            <p:cNvSpPr txBox="1"/>
            <p:nvPr/>
          </p:nvSpPr>
          <p:spPr>
            <a:xfrm>
              <a:off x="709952" y="4440156"/>
              <a:ext cx="2238725" cy="840358"/>
            </a:xfrm>
            <a:prstGeom prst="rect">
              <a:avLst/>
            </a:prstGeom>
            <a:noFill/>
          </p:spPr>
          <p:txBody>
            <a:bodyPr wrap="square" rtlCol="0">
              <a:spAutoFit/>
            </a:bodyPr>
            <a:lstStyle/>
            <a:p>
              <a:pPr algn="ctr">
                <a:lnSpc>
                  <a:spcPts val="2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输入简要文字内容文字内容需概况精炼言简意赅的说明该分项内容</a:t>
              </a: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rotWithShape="1">
          <a:blip r:embed="rId3" cstate="email"/>
          <a:srcRect/>
          <a:stretch>
            <a:fillRect/>
          </a:stretch>
        </p:blipFill>
        <p:spPr>
          <a:xfrm>
            <a:off x="10536391" y="-200080"/>
            <a:ext cx="806799" cy="1661303"/>
          </a:xfrm>
          <a:prstGeom prst="rect">
            <a:avLst/>
          </a:prstGeom>
        </p:spPr>
      </p:pic>
      <p:sp>
        <p:nvSpPr>
          <p:cNvPr id="2" name="矩形 1"/>
          <p:cNvSpPr/>
          <p:nvPr/>
        </p:nvSpPr>
        <p:spPr>
          <a:xfrm>
            <a:off x="5020323" y="1500327"/>
            <a:ext cx="2151355" cy="2867488"/>
          </a:xfrm>
          <a:prstGeom prst="rect">
            <a:avLst/>
          </a:prstGeom>
          <a:noFill/>
          <a:ln w="12700">
            <a:solidFill>
              <a:srgbClr val="B34C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5287124" y="1455939"/>
            <a:ext cx="1617751" cy="2215991"/>
          </a:xfrm>
          <a:prstGeom prst="rect">
            <a:avLst/>
          </a:prstGeom>
          <a:noFill/>
        </p:spPr>
        <p:txBody>
          <a:bodyPr wrap="none" rtlCol="0">
            <a:spAutoFit/>
          </a:bodyPr>
          <a:lstStyle/>
          <a:p>
            <a:pPr algn="ctr"/>
            <a:r>
              <a:rPr lang="en-US" altLang="zh-CN" sz="13800" dirty="0">
                <a:solidFill>
                  <a:schemeClr val="tx1">
                    <a:lumMod val="95000"/>
                    <a:lumOff val="5000"/>
                  </a:schemeClr>
                </a:solidFill>
                <a:latin typeface="汉仪星球体W" panose="00020600040101010101" pitchFamily="18" charset="-122"/>
                <a:ea typeface="汉仪星球体W" panose="00020600040101010101" pitchFamily="18" charset="-122"/>
              </a:rPr>
              <a:t>4</a:t>
            </a:r>
            <a:endParaRPr lang="zh-CN" altLang="en-US" sz="8800" dirty="0">
              <a:solidFill>
                <a:schemeClr val="tx1">
                  <a:lumMod val="95000"/>
                  <a:lumOff val="5000"/>
                </a:schemeClr>
              </a:solidFill>
              <a:latin typeface="汉仪星球体W" panose="00020600040101010101" pitchFamily="18" charset="-122"/>
              <a:ea typeface="汉仪星球体W" panose="00020600040101010101" pitchFamily="18" charset="-122"/>
            </a:endParaRPr>
          </a:p>
        </p:txBody>
      </p:sp>
      <p:sp>
        <p:nvSpPr>
          <p:cNvPr id="6" name="文本框 5"/>
          <p:cNvSpPr txBox="1"/>
          <p:nvPr/>
        </p:nvSpPr>
        <p:spPr>
          <a:xfrm>
            <a:off x="5091558" y="3671930"/>
            <a:ext cx="2008883" cy="461665"/>
          </a:xfrm>
          <a:prstGeom prst="rect">
            <a:avLst/>
          </a:prstGeom>
          <a:noFill/>
        </p:spPr>
        <p:txBody>
          <a:bodyPr vert="horz" wrap="none" rtlCol="0">
            <a:spAutoFit/>
          </a:bodyPr>
          <a:lstStyle>
            <a:defPPr>
              <a:defRPr lang="zh-CN"/>
            </a:defPPr>
            <a:lvl1pPr algn="r">
              <a:defRPr sz="6000">
                <a:gradFill>
                  <a:gsLst>
                    <a:gs pos="62500">
                      <a:srgbClr val="588088"/>
                    </a:gs>
                    <a:gs pos="25000">
                      <a:srgbClr val="C94453"/>
                    </a:gs>
                    <a:gs pos="100000">
                      <a:srgbClr val="DAC479"/>
                    </a:gs>
                  </a:gsLst>
                  <a:lin ang="5400000" scaled="1"/>
                </a:gradFill>
                <a:latin typeface="汉仪星球体W" panose="00020600040101010101" pitchFamily="18" charset="-122"/>
                <a:ea typeface="汉仪星球体W" panose="00020600040101010101" pitchFamily="18" charset="-122"/>
              </a:defRPr>
            </a:lvl1pPr>
          </a:lstStyle>
          <a:p>
            <a:pPr algn="ctr"/>
            <a:r>
              <a:rPr lang="en-US" altLang="zh-CN" sz="2400" dirty="0">
                <a:solidFill>
                  <a:schemeClr val="tx1">
                    <a:lumMod val="95000"/>
                    <a:lumOff val="5000"/>
                  </a:schemeClr>
                </a:solidFill>
              </a:rPr>
              <a:t>PART FOUR</a:t>
            </a:r>
            <a:endParaRPr lang="zh-CN" altLang="en-US" sz="2400" dirty="0">
              <a:solidFill>
                <a:schemeClr val="tx1">
                  <a:lumMod val="95000"/>
                  <a:lumOff val="5000"/>
                </a:schemeClr>
              </a:solidFill>
            </a:endParaRPr>
          </a:p>
        </p:txBody>
      </p:sp>
      <p:sp>
        <p:nvSpPr>
          <p:cNvPr id="8" name="文本框 7"/>
          <p:cNvSpPr txBox="1"/>
          <p:nvPr/>
        </p:nvSpPr>
        <p:spPr>
          <a:xfrm>
            <a:off x="4310896" y="4817272"/>
            <a:ext cx="3570208" cy="769441"/>
          </a:xfrm>
          <a:prstGeom prst="rect">
            <a:avLst/>
          </a:prstGeom>
          <a:noFill/>
        </p:spPr>
        <p:txBody>
          <a:bodyPr wrap="none" rtlCol="0">
            <a:spAutoFit/>
          </a:bodyPr>
          <a:lstStyle/>
          <a:p>
            <a:pPr algn="ctr"/>
            <a:r>
              <a:rPr lang="zh-CN" altLang="en-US" sz="4400" dirty="0">
                <a:latin typeface="微软雅黑" panose="020B0503020204020204" pitchFamily="34" charset="-122"/>
                <a:ea typeface="微软雅黑" panose="020B0503020204020204" pitchFamily="34" charset="-122"/>
              </a:rPr>
              <a:t>标题文本预设</a:t>
            </a:r>
          </a:p>
        </p:txBody>
      </p:sp>
      <p:pic>
        <p:nvPicPr>
          <p:cNvPr id="9" name="图片 8"/>
          <p:cNvPicPr>
            <a:picLocks noChangeAspect="1"/>
          </p:cNvPicPr>
          <p:nvPr/>
        </p:nvPicPr>
        <p:blipFill rotWithShape="1">
          <a:blip r:embed="rId4" cstate="email"/>
          <a:srcRect/>
          <a:stretch>
            <a:fillRect/>
          </a:stretch>
        </p:blipFill>
        <p:spPr>
          <a:xfrm>
            <a:off x="711452" y="-156413"/>
            <a:ext cx="1164023" cy="3532690"/>
          </a:xfrm>
          <a:prstGeom prst="rect">
            <a:avLst/>
          </a:prstGeom>
        </p:spPr>
      </p:pic>
      <p:pic>
        <p:nvPicPr>
          <p:cNvPr id="10" name="图片 9"/>
          <p:cNvPicPr>
            <a:picLocks noChangeAspect="1"/>
          </p:cNvPicPr>
          <p:nvPr/>
        </p:nvPicPr>
        <p:blipFill rotWithShape="1">
          <a:blip r:embed="rId5" cstate="email"/>
          <a:srcRect/>
          <a:stretch>
            <a:fillRect/>
          </a:stretch>
        </p:blipFill>
        <p:spPr>
          <a:xfrm>
            <a:off x="548637" y="-200080"/>
            <a:ext cx="1796071" cy="5164731"/>
          </a:xfrm>
          <a:prstGeom prst="rect">
            <a:avLst/>
          </a:prstGeom>
        </p:spPr>
      </p:pic>
      <p:pic>
        <p:nvPicPr>
          <p:cNvPr id="12" name="图片 11"/>
          <p:cNvPicPr>
            <a:picLocks noChangeAspect="1"/>
          </p:cNvPicPr>
          <p:nvPr/>
        </p:nvPicPr>
        <p:blipFill rotWithShape="1">
          <a:blip r:embed="rId6" cstate="email"/>
          <a:srcRect/>
          <a:stretch>
            <a:fillRect/>
          </a:stretch>
        </p:blipFill>
        <p:spPr>
          <a:xfrm>
            <a:off x="10000526" y="-680637"/>
            <a:ext cx="1054441" cy="4569732"/>
          </a:xfrm>
          <a:prstGeom prst="rect">
            <a:avLst/>
          </a:prstGeom>
        </p:spPr>
      </p:pic>
      <p:pic>
        <p:nvPicPr>
          <p:cNvPr id="14" name="图片 13"/>
          <p:cNvPicPr>
            <a:picLocks noChangeAspect="1"/>
          </p:cNvPicPr>
          <p:nvPr/>
        </p:nvPicPr>
        <p:blipFill>
          <a:blip r:embed="rId7" cstate="email">
            <a:duotone>
              <a:prstClr val="black"/>
              <a:schemeClr val="accent2">
                <a:tint val="45000"/>
                <a:satMod val="400000"/>
              </a:schemeClr>
            </a:duotone>
          </a:blip>
          <a:stretch>
            <a:fillRect/>
          </a:stretch>
        </p:blipFill>
        <p:spPr>
          <a:xfrm flipH="1">
            <a:off x="3317122" y="2382285"/>
            <a:ext cx="5710990" cy="2228942"/>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7" name="直接连接符 46"/>
          <p:cNvCxnSpPr/>
          <p:nvPr/>
        </p:nvCxnSpPr>
        <p:spPr>
          <a:xfrm>
            <a:off x="847169" y="671333"/>
            <a:ext cx="9954273" cy="0"/>
          </a:xfrm>
          <a:prstGeom prst="line">
            <a:avLst/>
          </a:prstGeom>
          <a:ln>
            <a:solidFill>
              <a:srgbClr val="B34C64"/>
            </a:solidFill>
          </a:ln>
        </p:spPr>
        <p:style>
          <a:lnRef idx="1">
            <a:schemeClr val="accent1"/>
          </a:lnRef>
          <a:fillRef idx="0">
            <a:schemeClr val="accent1"/>
          </a:fillRef>
          <a:effectRef idx="0">
            <a:schemeClr val="accent1"/>
          </a:effectRef>
          <a:fontRef idx="minor">
            <a:schemeClr val="tx1"/>
          </a:fontRef>
        </p:style>
      </p:cxnSp>
      <p:grpSp>
        <p:nvGrpSpPr>
          <p:cNvPr id="52" name="组合 51"/>
          <p:cNvGrpSpPr/>
          <p:nvPr/>
        </p:nvGrpSpPr>
        <p:grpSpPr>
          <a:xfrm>
            <a:off x="10463748" y="-228632"/>
            <a:ext cx="991043" cy="1323480"/>
            <a:chOff x="0" y="-706382"/>
            <a:chExt cx="4246564" cy="5671033"/>
          </a:xfrm>
        </p:grpSpPr>
        <p:pic>
          <p:nvPicPr>
            <p:cNvPr id="48" name="图片 47"/>
            <p:cNvPicPr>
              <a:picLocks noChangeAspect="1"/>
            </p:cNvPicPr>
            <p:nvPr/>
          </p:nvPicPr>
          <p:blipFill rotWithShape="1">
            <a:blip r:embed="rId3" cstate="email"/>
            <a:srcRect/>
            <a:stretch>
              <a:fillRect/>
            </a:stretch>
          </p:blipFill>
          <p:spPr>
            <a:xfrm>
              <a:off x="711452" y="-156413"/>
              <a:ext cx="1164023" cy="3532690"/>
            </a:xfrm>
            <a:prstGeom prst="rect">
              <a:avLst/>
            </a:prstGeom>
          </p:spPr>
        </p:pic>
        <p:pic>
          <p:nvPicPr>
            <p:cNvPr id="49" name="图片 48"/>
            <p:cNvPicPr>
              <a:picLocks noChangeAspect="1"/>
            </p:cNvPicPr>
            <p:nvPr/>
          </p:nvPicPr>
          <p:blipFill>
            <a:blip r:embed="rId4" cstate="email"/>
            <a:stretch>
              <a:fillRect/>
            </a:stretch>
          </p:blipFill>
          <p:spPr>
            <a:xfrm>
              <a:off x="0" y="-706382"/>
              <a:ext cx="4246564" cy="5273053"/>
            </a:xfrm>
            <a:prstGeom prst="rect">
              <a:avLst/>
            </a:prstGeom>
          </p:spPr>
        </p:pic>
        <p:pic>
          <p:nvPicPr>
            <p:cNvPr id="50" name="图片 49"/>
            <p:cNvPicPr>
              <a:picLocks noChangeAspect="1"/>
            </p:cNvPicPr>
            <p:nvPr/>
          </p:nvPicPr>
          <p:blipFill rotWithShape="1">
            <a:blip r:embed="rId5" cstate="email"/>
            <a:srcRect/>
            <a:stretch>
              <a:fillRect/>
            </a:stretch>
          </p:blipFill>
          <p:spPr>
            <a:xfrm>
              <a:off x="548637" y="-200080"/>
              <a:ext cx="2444831" cy="5164731"/>
            </a:xfrm>
            <a:prstGeom prst="rect">
              <a:avLst/>
            </a:prstGeom>
          </p:spPr>
        </p:pic>
      </p:grpSp>
      <p:sp>
        <p:nvSpPr>
          <p:cNvPr id="53" name="文本框 52"/>
          <p:cNvSpPr txBox="1"/>
          <p:nvPr/>
        </p:nvSpPr>
        <p:spPr>
          <a:xfrm>
            <a:off x="737209" y="125358"/>
            <a:ext cx="2303836" cy="461665"/>
          </a:xfrm>
          <a:prstGeom prst="rect">
            <a:avLst/>
          </a:prstGeom>
          <a:noFill/>
        </p:spPr>
        <p:txBody>
          <a:bodyPr wrap="none" rtlCol="0">
            <a:spAutoFit/>
          </a:bodyPr>
          <a:lstStyle/>
          <a:p>
            <a:pPr algn="ctr"/>
            <a:r>
              <a:rPr lang="en-US" altLang="zh-CN" sz="2400" dirty="0">
                <a:latin typeface="微软雅黑" panose="020B0503020204020204" pitchFamily="34" charset="-122"/>
                <a:ea typeface="微软雅黑" panose="020B0503020204020204" pitchFamily="34" charset="-122"/>
              </a:rPr>
              <a:t>4 </a:t>
            </a:r>
            <a:r>
              <a:rPr lang="zh-CN" altLang="en-US" sz="2400" dirty="0">
                <a:latin typeface="微软雅黑" panose="020B0503020204020204" pitchFamily="34" charset="-122"/>
                <a:ea typeface="微软雅黑" panose="020B0503020204020204" pitchFamily="34" charset="-122"/>
              </a:rPr>
              <a:t>标题文本预设</a:t>
            </a:r>
          </a:p>
        </p:txBody>
      </p:sp>
      <p:sp>
        <p:nvSpPr>
          <p:cNvPr id="8" name="椭圆 7"/>
          <p:cNvSpPr/>
          <p:nvPr/>
        </p:nvSpPr>
        <p:spPr>
          <a:xfrm>
            <a:off x="5462588" y="3248025"/>
            <a:ext cx="1724025" cy="1724025"/>
          </a:xfrm>
          <a:prstGeom prst="ellipse">
            <a:avLst/>
          </a:prstGeom>
          <a:solidFill>
            <a:srgbClr val="588088"/>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108000" anchor="b"/>
          <a:lstStyle/>
          <a:p>
            <a:pPr algn="ctr" eaLnBrk="1" fontAlgn="auto" hangingPunct="1">
              <a:spcBef>
                <a:spcPts val="0"/>
              </a:spcBef>
              <a:spcAft>
                <a:spcPts val="0"/>
              </a:spcAft>
              <a:defRPr/>
            </a:pPr>
            <a:r>
              <a:rPr lang="zh-CN" altLang="en-US" dirty="0">
                <a:solidFill>
                  <a:schemeClr val="bg1"/>
                </a:solidFill>
                <a:latin typeface="微软雅黑" panose="020B0503020204020204" pitchFamily="34" charset="-122"/>
                <a:ea typeface="微软雅黑" panose="020B0503020204020204" pitchFamily="34" charset="-122"/>
              </a:rPr>
              <a:t>文本预设</a:t>
            </a:r>
          </a:p>
        </p:txBody>
      </p:sp>
      <p:sp>
        <p:nvSpPr>
          <p:cNvPr id="9" name="椭圆 8"/>
          <p:cNvSpPr/>
          <p:nvPr/>
        </p:nvSpPr>
        <p:spPr>
          <a:xfrm>
            <a:off x="8072438" y="3733800"/>
            <a:ext cx="749300" cy="750888"/>
          </a:xfrm>
          <a:prstGeom prst="ellipse">
            <a:avLst/>
          </a:prstGeom>
          <a:solidFill>
            <a:srgbClr val="A8CA66"/>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US" altLang="zh-CN" sz="2000" dirty="0">
                <a:solidFill>
                  <a:schemeClr val="bg1"/>
                </a:solidFill>
                <a:latin typeface="微软雅黑" panose="020B0503020204020204" pitchFamily="34" charset="-122"/>
                <a:ea typeface="微软雅黑" panose="020B0503020204020204" pitchFamily="34" charset="-122"/>
              </a:rPr>
              <a:t>60</a:t>
            </a:r>
            <a:r>
              <a:rPr lang="en-US" altLang="zh-CN" sz="900" dirty="0">
                <a:solidFill>
                  <a:schemeClr val="bg1"/>
                </a:solidFill>
                <a:latin typeface="微软雅黑" panose="020B0503020204020204" pitchFamily="34" charset="-122"/>
                <a:ea typeface="微软雅黑" panose="020B0503020204020204" pitchFamily="34" charset="-122"/>
              </a:rPr>
              <a:t>%</a:t>
            </a:r>
            <a:endParaRPr lang="zh-CN" altLang="en-US" sz="900" dirty="0">
              <a:solidFill>
                <a:schemeClr val="bg1"/>
              </a:solidFill>
              <a:latin typeface="微软雅黑" panose="020B0503020204020204" pitchFamily="34" charset="-122"/>
              <a:ea typeface="微软雅黑" panose="020B0503020204020204" pitchFamily="34" charset="-122"/>
            </a:endParaRPr>
          </a:p>
        </p:txBody>
      </p:sp>
      <p:sp>
        <p:nvSpPr>
          <p:cNvPr id="10" name="椭圆 9"/>
          <p:cNvSpPr/>
          <p:nvPr/>
        </p:nvSpPr>
        <p:spPr>
          <a:xfrm>
            <a:off x="3467100" y="2889250"/>
            <a:ext cx="515938" cy="514350"/>
          </a:xfrm>
          <a:prstGeom prst="ellipse">
            <a:avLst/>
          </a:prstGeom>
          <a:solidFill>
            <a:srgbClr val="C94453"/>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US" altLang="zh-CN" sz="1600" dirty="0">
                <a:solidFill>
                  <a:schemeClr val="bg1"/>
                </a:solidFill>
                <a:latin typeface="微软雅黑" panose="020B0503020204020204" pitchFamily="34" charset="-122"/>
                <a:ea typeface="微软雅黑" panose="020B0503020204020204" pitchFamily="34" charset="-122"/>
              </a:rPr>
              <a:t>40</a:t>
            </a:r>
            <a:r>
              <a:rPr lang="en-US" altLang="zh-CN" sz="700" dirty="0">
                <a:solidFill>
                  <a:schemeClr val="bg1"/>
                </a:solidFill>
                <a:latin typeface="微软雅黑" panose="020B0503020204020204" pitchFamily="34" charset="-122"/>
                <a:ea typeface="微软雅黑" panose="020B0503020204020204" pitchFamily="34" charset="-122"/>
              </a:rPr>
              <a:t>%</a:t>
            </a:r>
            <a:endParaRPr lang="zh-CN" altLang="en-US" sz="700" dirty="0">
              <a:solidFill>
                <a:schemeClr val="bg1"/>
              </a:solidFill>
              <a:latin typeface="微软雅黑" panose="020B0503020204020204" pitchFamily="34" charset="-122"/>
              <a:ea typeface="微软雅黑" panose="020B0503020204020204" pitchFamily="34" charset="-122"/>
            </a:endParaRPr>
          </a:p>
        </p:txBody>
      </p:sp>
      <p:cxnSp>
        <p:nvCxnSpPr>
          <p:cNvPr id="11" name="直接连接符 10"/>
          <p:cNvCxnSpPr>
            <a:stCxn id="8" idx="6"/>
            <a:endCxn id="9" idx="2"/>
          </p:cNvCxnSpPr>
          <p:nvPr/>
        </p:nvCxnSpPr>
        <p:spPr>
          <a:xfrm flipV="1">
            <a:off x="7186613" y="4110038"/>
            <a:ext cx="885825" cy="0"/>
          </a:xfrm>
          <a:prstGeom prst="line">
            <a:avLst/>
          </a:prstGeom>
          <a:ln>
            <a:solidFill>
              <a:srgbClr val="AD9B71"/>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a:stCxn id="13" idx="2"/>
            <a:endCxn id="10" idx="6"/>
          </p:cNvCxnSpPr>
          <p:nvPr/>
        </p:nvCxnSpPr>
        <p:spPr>
          <a:xfrm flipH="1">
            <a:off x="3983038" y="3146425"/>
            <a:ext cx="1112837" cy="0"/>
          </a:xfrm>
          <a:prstGeom prst="line">
            <a:avLst/>
          </a:prstGeom>
          <a:ln>
            <a:solidFill>
              <a:srgbClr val="AD9B71"/>
            </a:solidFill>
          </a:ln>
        </p:spPr>
        <p:style>
          <a:lnRef idx="1">
            <a:schemeClr val="accent1"/>
          </a:lnRef>
          <a:fillRef idx="0">
            <a:schemeClr val="accent1"/>
          </a:fillRef>
          <a:effectRef idx="0">
            <a:schemeClr val="accent1"/>
          </a:effectRef>
          <a:fontRef idx="minor">
            <a:schemeClr val="tx1"/>
          </a:fontRef>
        </p:style>
      </p:cxnSp>
      <p:sp>
        <p:nvSpPr>
          <p:cNvPr id="13" name="椭圆 12"/>
          <p:cNvSpPr/>
          <p:nvPr/>
        </p:nvSpPr>
        <p:spPr>
          <a:xfrm>
            <a:off x="5095875" y="2401888"/>
            <a:ext cx="1490663" cy="1489075"/>
          </a:xfrm>
          <a:prstGeom prst="ellipse">
            <a:avLst/>
          </a:prstGeom>
          <a:solidFill>
            <a:srgbClr val="8D6273"/>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108000" anchor="b"/>
          <a:lstStyle/>
          <a:p>
            <a:pPr algn="ctr" eaLnBrk="1" fontAlgn="auto" hangingPunct="1">
              <a:spcBef>
                <a:spcPts val="0"/>
              </a:spcBef>
              <a:spcAft>
                <a:spcPts val="0"/>
              </a:spcAft>
              <a:defRPr/>
            </a:pPr>
            <a:r>
              <a:rPr lang="zh-CN" altLang="en-US" dirty="0">
                <a:solidFill>
                  <a:schemeClr val="bg1"/>
                </a:solidFill>
                <a:latin typeface="微软雅黑" panose="020B0503020204020204" pitchFamily="34" charset="-122"/>
                <a:ea typeface="微软雅黑" panose="020B0503020204020204" pitchFamily="34" charset="-122"/>
              </a:rPr>
              <a:t>文本预设</a:t>
            </a:r>
          </a:p>
        </p:txBody>
      </p:sp>
      <p:sp>
        <p:nvSpPr>
          <p:cNvPr id="14" name="KSO_Shape"/>
          <p:cNvSpPr/>
          <p:nvPr/>
        </p:nvSpPr>
        <p:spPr bwMode="auto">
          <a:xfrm>
            <a:off x="5749925" y="2633663"/>
            <a:ext cx="220663" cy="415925"/>
          </a:xfrm>
          <a:custGeom>
            <a:avLst/>
            <a:gdLst>
              <a:gd name="T0" fmla="*/ 134485 w 2938"/>
              <a:gd name="T1" fmla="*/ 2420 h 5511"/>
              <a:gd name="T2" fmla="*/ 89887 w 2938"/>
              <a:gd name="T3" fmla="*/ 15901 h 5511"/>
              <a:gd name="T4" fmla="*/ 51858 w 2938"/>
              <a:gd name="T5" fmla="*/ 41481 h 5511"/>
              <a:gd name="T6" fmla="*/ 22817 w 2938"/>
              <a:gd name="T7" fmla="*/ 77085 h 5511"/>
              <a:gd name="T8" fmla="*/ 4840 w 2938"/>
              <a:gd name="T9" fmla="*/ 119257 h 5511"/>
              <a:gd name="T10" fmla="*/ 0 w 2938"/>
              <a:gd name="T11" fmla="*/ 1746336 h 5511"/>
              <a:gd name="T12" fmla="*/ 4840 w 2938"/>
              <a:gd name="T13" fmla="*/ 1786089 h 5511"/>
              <a:gd name="T14" fmla="*/ 22817 w 2938"/>
              <a:gd name="T15" fmla="*/ 1828606 h 5511"/>
              <a:gd name="T16" fmla="*/ 51858 w 2938"/>
              <a:gd name="T17" fmla="*/ 1863865 h 5511"/>
              <a:gd name="T18" fmla="*/ 89887 w 2938"/>
              <a:gd name="T19" fmla="*/ 1889445 h 5511"/>
              <a:gd name="T20" fmla="*/ 134485 w 2938"/>
              <a:gd name="T21" fmla="*/ 1903272 h 5511"/>
              <a:gd name="T22" fmla="*/ 864989 w 2938"/>
              <a:gd name="T23" fmla="*/ 1905000 h 5511"/>
              <a:gd name="T24" fmla="*/ 911316 w 2938"/>
              <a:gd name="T25" fmla="*/ 1895667 h 5511"/>
              <a:gd name="T26" fmla="*/ 952111 w 2938"/>
              <a:gd name="T27" fmla="*/ 1873544 h 5511"/>
              <a:gd name="T28" fmla="*/ 984263 w 2938"/>
              <a:gd name="T29" fmla="*/ 1841396 h 5511"/>
              <a:gd name="T30" fmla="*/ 1006043 w 2938"/>
              <a:gd name="T31" fmla="*/ 1800953 h 5511"/>
              <a:gd name="T32" fmla="*/ 1015377 w 2938"/>
              <a:gd name="T33" fmla="*/ 1754633 h 5511"/>
              <a:gd name="T34" fmla="*/ 1013994 w 2938"/>
              <a:gd name="T35" fmla="*/ 134812 h 5511"/>
              <a:gd name="T36" fmla="*/ 999820 w 2938"/>
              <a:gd name="T37" fmla="*/ 90220 h 5511"/>
              <a:gd name="T38" fmla="*/ 974237 w 2938"/>
              <a:gd name="T39" fmla="*/ 52542 h 5511"/>
              <a:gd name="T40" fmla="*/ 938973 w 2938"/>
              <a:gd name="T41" fmla="*/ 23160 h 5511"/>
              <a:gd name="T42" fmla="*/ 896450 w 2938"/>
              <a:gd name="T43" fmla="*/ 5531 h 5511"/>
              <a:gd name="T44" fmla="*/ 412789 w 2938"/>
              <a:gd name="T45" fmla="*/ 127553 h 5511"/>
              <a:gd name="T46" fmla="*/ 615380 w 2938"/>
              <a:gd name="T47" fmla="*/ 129973 h 5511"/>
              <a:gd name="T48" fmla="*/ 629209 w 2938"/>
              <a:gd name="T49" fmla="*/ 141034 h 5511"/>
              <a:gd name="T50" fmla="*/ 635086 w 2938"/>
              <a:gd name="T51" fmla="*/ 159009 h 5511"/>
              <a:gd name="T52" fmla="*/ 630938 w 2938"/>
              <a:gd name="T53" fmla="*/ 174219 h 5511"/>
              <a:gd name="T54" fmla="*/ 618146 w 2938"/>
              <a:gd name="T55" fmla="*/ 187009 h 5511"/>
              <a:gd name="T56" fmla="*/ 412789 w 2938"/>
              <a:gd name="T57" fmla="*/ 190811 h 5511"/>
              <a:gd name="T58" fmla="*/ 397577 w 2938"/>
              <a:gd name="T59" fmla="*/ 187009 h 5511"/>
              <a:gd name="T60" fmla="*/ 384440 w 2938"/>
              <a:gd name="T61" fmla="*/ 174219 h 5511"/>
              <a:gd name="T62" fmla="*/ 380637 w 2938"/>
              <a:gd name="T63" fmla="*/ 159009 h 5511"/>
              <a:gd name="T64" fmla="*/ 386168 w 2938"/>
              <a:gd name="T65" fmla="*/ 141034 h 5511"/>
              <a:gd name="T66" fmla="*/ 400343 w 2938"/>
              <a:gd name="T67" fmla="*/ 129973 h 5511"/>
              <a:gd name="T68" fmla="*/ 507516 w 2938"/>
              <a:gd name="T69" fmla="*/ 1841742 h 5511"/>
              <a:gd name="T70" fmla="*/ 479513 w 2938"/>
              <a:gd name="T71" fmla="*/ 1837594 h 5511"/>
              <a:gd name="T72" fmla="*/ 454275 w 2938"/>
              <a:gd name="T73" fmla="*/ 1825495 h 5511"/>
              <a:gd name="T74" fmla="*/ 434223 w 2938"/>
              <a:gd name="T75" fmla="*/ 1806829 h 5511"/>
              <a:gd name="T76" fmla="*/ 420049 w 2938"/>
              <a:gd name="T77" fmla="*/ 1783323 h 5511"/>
              <a:gd name="T78" fmla="*/ 413134 w 2938"/>
              <a:gd name="T79" fmla="*/ 1756015 h 5511"/>
              <a:gd name="T80" fmla="*/ 413826 w 2938"/>
              <a:gd name="T81" fmla="*/ 1731818 h 5511"/>
              <a:gd name="T82" fmla="*/ 422123 w 2938"/>
              <a:gd name="T83" fmla="*/ 1704856 h 5511"/>
              <a:gd name="T84" fmla="*/ 437335 w 2938"/>
              <a:gd name="T85" fmla="*/ 1682387 h 5511"/>
              <a:gd name="T86" fmla="*/ 458078 w 2938"/>
              <a:gd name="T87" fmla="*/ 1665103 h 5511"/>
              <a:gd name="T88" fmla="*/ 483661 w 2938"/>
              <a:gd name="T89" fmla="*/ 1654042 h 5511"/>
              <a:gd name="T90" fmla="*/ 507516 w 2938"/>
              <a:gd name="T91" fmla="*/ 1651277 h 5511"/>
              <a:gd name="T92" fmla="*/ 536210 w 2938"/>
              <a:gd name="T93" fmla="*/ 1655425 h 5511"/>
              <a:gd name="T94" fmla="*/ 561102 w 2938"/>
              <a:gd name="T95" fmla="*/ 1667523 h 5511"/>
              <a:gd name="T96" fmla="*/ 581154 w 2938"/>
              <a:gd name="T97" fmla="*/ 1685498 h 5511"/>
              <a:gd name="T98" fmla="*/ 595674 w 2938"/>
              <a:gd name="T99" fmla="*/ 1709349 h 5511"/>
              <a:gd name="T100" fmla="*/ 602589 w 2938"/>
              <a:gd name="T101" fmla="*/ 1737003 h 5511"/>
              <a:gd name="T102" fmla="*/ 601897 w 2938"/>
              <a:gd name="T103" fmla="*/ 1761200 h 5511"/>
              <a:gd name="T104" fmla="*/ 593600 w 2938"/>
              <a:gd name="T105" fmla="*/ 1787817 h 5511"/>
              <a:gd name="T106" fmla="*/ 578388 w 2938"/>
              <a:gd name="T107" fmla="*/ 1810631 h 5511"/>
              <a:gd name="T108" fmla="*/ 556954 w 2938"/>
              <a:gd name="T109" fmla="*/ 1827915 h 5511"/>
              <a:gd name="T110" fmla="*/ 531370 w 2938"/>
              <a:gd name="T111" fmla="*/ 1838631 h 5511"/>
              <a:gd name="T112" fmla="*/ 952456 w 2938"/>
              <a:gd name="T113" fmla="*/ 1587673 h 551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938" h="5511">
                <a:moveTo>
                  <a:pt x="2479" y="0"/>
                </a:moveTo>
                <a:lnTo>
                  <a:pt x="458" y="0"/>
                </a:lnTo>
                <a:lnTo>
                  <a:pt x="435" y="1"/>
                </a:lnTo>
                <a:lnTo>
                  <a:pt x="412" y="3"/>
                </a:lnTo>
                <a:lnTo>
                  <a:pt x="389" y="7"/>
                </a:lnTo>
                <a:lnTo>
                  <a:pt x="366" y="11"/>
                </a:lnTo>
                <a:lnTo>
                  <a:pt x="345" y="16"/>
                </a:lnTo>
                <a:lnTo>
                  <a:pt x="322" y="22"/>
                </a:lnTo>
                <a:lnTo>
                  <a:pt x="301" y="29"/>
                </a:lnTo>
                <a:lnTo>
                  <a:pt x="281" y="37"/>
                </a:lnTo>
                <a:lnTo>
                  <a:pt x="260" y="46"/>
                </a:lnTo>
                <a:lnTo>
                  <a:pt x="240" y="56"/>
                </a:lnTo>
                <a:lnTo>
                  <a:pt x="221" y="67"/>
                </a:lnTo>
                <a:lnTo>
                  <a:pt x="203" y="80"/>
                </a:lnTo>
                <a:lnTo>
                  <a:pt x="184" y="93"/>
                </a:lnTo>
                <a:lnTo>
                  <a:pt x="167" y="106"/>
                </a:lnTo>
                <a:lnTo>
                  <a:pt x="150" y="120"/>
                </a:lnTo>
                <a:lnTo>
                  <a:pt x="135" y="135"/>
                </a:lnTo>
                <a:lnTo>
                  <a:pt x="119" y="152"/>
                </a:lnTo>
                <a:lnTo>
                  <a:pt x="104" y="169"/>
                </a:lnTo>
                <a:lnTo>
                  <a:pt x="91" y="186"/>
                </a:lnTo>
                <a:lnTo>
                  <a:pt x="78" y="203"/>
                </a:lnTo>
                <a:lnTo>
                  <a:pt x="66" y="223"/>
                </a:lnTo>
                <a:lnTo>
                  <a:pt x="55" y="242"/>
                </a:lnTo>
                <a:lnTo>
                  <a:pt x="45" y="261"/>
                </a:lnTo>
                <a:lnTo>
                  <a:pt x="35" y="281"/>
                </a:lnTo>
                <a:lnTo>
                  <a:pt x="27" y="303"/>
                </a:lnTo>
                <a:lnTo>
                  <a:pt x="20" y="324"/>
                </a:lnTo>
                <a:lnTo>
                  <a:pt x="14" y="345"/>
                </a:lnTo>
                <a:lnTo>
                  <a:pt x="9" y="368"/>
                </a:lnTo>
                <a:lnTo>
                  <a:pt x="5" y="390"/>
                </a:lnTo>
                <a:lnTo>
                  <a:pt x="2" y="413"/>
                </a:lnTo>
                <a:lnTo>
                  <a:pt x="0" y="437"/>
                </a:lnTo>
                <a:lnTo>
                  <a:pt x="0" y="460"/>
                </a:lnTo>
                <a:lnTo>
                  <a:pt x="0" y="5052"/>
                </a:lnTo>
                <a:lnTo>
                  <a:pt x="0" y="5076"/>
                </a:lnTo>
                <a:lnTo>
                  <a:pt x="2" y="5099"/>
                </a:lnTo>
                <a:lnTo>
                  <a:pt x="5" y="5122"/>
                </a:lnTo>
                <a:lnTo>
                  <a:pt x="9" y="5144"/>
                </a:lnTo>
                <a:lnTo>
                  <a:pt x="14" y="5167"/>
                </a:lnTo>
                <a:lnTo>
                  <a:pt x="20" y="5189"/>
                </a:lnTo>
                <a:lnTo>
                  <a:pt x="27" y="5210"/>
                </a:lnTo>
                <a:lnTo>
                  <a:pt x="35" y="5230"/>
                </a:lnTo>
                <a:lnTo>
                  <a:pt x="45" y="5251"/>
                </a:lnTo>
                <a:lnTo>
                  <a:pt x="55" y="5271"/>
                </a:lnTo>
                <a:lnTo>
                  <a:pt x="66" y="5290"/>
                </a:lnTo>
                <a:lnTo>
                  <a:pt x="78" y="5309"/>
                </a:lnTo>
                <a:lnTo>
                  <a:pt x="91" y="5327"/>
                </a:lnTo>
                <a:lnTo>
                  <a:pt x="104" y="5344"/>
                </a:lnTo>
                <a:lnTo>
                  <a:pt x="119" y="5360"/>
                </a:lnTo>
                <a:lnTo>
                  <a:pt x="135" y="5377"/>
                </a:lnTo>
                <a:lnTo>
                  <a:pt x="150" y="5392"/>
                </a:lnTo>
                <a:lnTo>
                  <a:pt x="167" y="5406"/>
                </a:lnTo>
                <a:lnTo>
                  <a:pt x="184" y="5420"/>
                </a:lnTo>
                <a:lnTo>
                  <a:pt x="203" y="5433"/>
                </a:lnTo>
                <a:lnTo>
                  <a:pt x="221" y="5445"/>
                </a:lnTo>
                <a:lnTo>
                  <a:pt x="240" y="5456"/>
                </a:lnTo>
                <a:lnTo>
                  <a:pt x="260" y="5466"/>
                </a:lnTo>
                <a:lnTo>
                  <a:pt x="281" y="5475"/>
                </a:lnTo>
                <a:lnTo>
                  <a:pt x="301" y="5484"/>
                </a:lnTo>
                <a:lnTo>
                  <a:pt x="322" y="5491"/>
                </a:lnTo>
                <a:lnTo>
                  <a:pt x="345" y="5497"/>
                </a:lnTo>
                <a:lnTo>
                  <a:pt x="366" y="5502"/>
                </a:lnTo>
                <a:lnTo>
                  <a:pt x="389" y="5506"/>
                </a:lnTo>
                <a:lnTo>
                  <a:pt x="412" y="5509"/>
                </a:lnTo>
                <a:lnTo>
                  <a:pt x="435" y="5511"/>
                </a:lnTo>
                <a:lnTo>
                  <a:pt x="458" y="5511"/>
                </a:lnTo>
                <a:lnTo>
                  <a:pt x="2479" y="5511"/>
                </a:lnTo>
                <a:lnTo>
                  <a:pt x="2502" y="5511"/>
                </a:lnTo>
                <a:lnTo>
                  <a:pt x="2525" y="5509"/>
                </a:lnTo>
                <a:lnTo>
                  <a:pt x="2549" y="5506"/>
                </a:lnTo>
                <a:lnTo>
                  <a:pt x="2571" y="5502"/>
                </a:lnTo>
                <a:lnTo>
                  <a:pt x="2593" y="5497"/>
                </a:lnTo>
                <a:lnTo>
                  <a:pt x="2615" y="5491"/>
                </a:lnTo>
                <a:lnTo>
                  <a:pt x="2636" y="5484"/>
                </a:lnTo>
                <a:lnTo>
                  <a:pt x="2657" y="5475"/>
                </a:lnTo>
                <a:lnTo>
                  <a:pt x="2677" y="5466"/>
                </a:lnTo>
                <a:lnTo>
                  <a:pt x="2698" y="5456"/>
                </a:lnTo>
                <a:lnTo>
                  <a:pt x="2716" y="5445"/>
                </a:lnTo>
                <a:lnTo>
                  <a:pt x="2735" y="5433"/>
                </a:lnTo>
                <a:lnTo>
                  <a:pt x="2754" y="5420"/>
                </a:lnTo>
                <a:lnTo>
                  <a:pt x="2771" y="5406"/>
                </a:lnTo>
                <a:lnTo>
                  <a:pt x="2787" y="5392"/>
                </a:lnTo>
                <a:lnTo>
                  <a:pt x="2803" y="5377"/>
                </a:lnTo>
                <a:lnTo>
                  <a:pt x="2818" y="5360"/>
                </a:lnTo>
                <a:lnTo>
                  <a:pt x="2833" y="5344"/>
                </a:lnTo>
                <a:lnTo>
                  <a:pt x="2847" y="5327"/>
                </a:lnTo>
                <a:lnTo>
                  <a:pt x="2859" y="5309"/>
                </a:lnTo>
                <a:lnTo>
                  <a:pt x="2871" y="5290"/>
                </a:lnTo>
                <a:lnTo>
                  <a:pt x="2882" y="5271"/>
                </a:lnTo>
                <a:lnTo>
                  <a:pt x="2892" y="5251"/>
                </a:lnTo>
                <a:lnTo>
                  <a:pt x="2902" y="5230"/>
                </a:lnTo>
                <a:lnTo>
                  <a:pt x="2910" y="5210"/>
                </a:lnTo>
                <a:lnTo>
                  <a:pt x="2918" y="5189"/>
                </a:lnTo>
                <a:lnTo>
                  <a:pt x="2924" y="5167"/>
                </a:lnTo>
                <a:lnTo>
                  <a:pt x="2929" y="5144"/>
                </a:lnTo>
                <a:lnTo>
                  <a:pt x="2933" y="5122"/>
                </a:lnTo>
                <a:lnTo>
                  <a:pt x="2936" y="5099"/>
                </a:lnTo>
                <a:lnTo>
                  <a:pt x="2937" y="5076"/>
                </a:lnTo>
                <a:lnTo>
                  <a:pt x="2938" y="5052"/>
                </a:lnTo>
                <a:lnTo>
                  <a:pt x="2938" y="460"/>
                </a:lnTo>
                <a:lnTo>
                  <a:pt x="2937" y="437"/>
                </a:lnTo>
                <a:lnTo>
                  <a:pt x="2936" y="413"/>
                </a:lnTo>
                <a:lnTo>
                  <a:pt x="2933" y="390"/>
                </a:lnTo>
                <a:lnTo>
                  <a:pt x="2929" y="368"/>
                </a:lnTo>
                <a:lnTo>
                  <a:pt x="2924" y="345"/>
                </a:lnTo>
                <a:lnTo>
                  <a:pt x="2918" y="324"/>
                </a:lnTo>
                <a:lnTo>
                  <a:pt x="2910" y="303"/>
                </a:lnTo>
                <a:lnTo>
                  <a:pt x="2902" y="281"/>
                </a:lnTo>
                <a:lnTo>
                  <a:pt x="2892" y="261"/>
                </a:lnTo>
                <a:lnTo>
                  <a:pt x="2882" y="242"/>
                </a:lnTo>
                <a:lnTo>
                  <a:pt x="2871" y="223"/>
                </a:lnTo>
                <a:lnTo>
                  <a:pt x="2859" y="203"/>
                </a:lnTo>
                <a:lnTo>
                  <a:pt x="2847" y="186"/>
                </a:lnTo>
                <a:lnTo>
                  <a:pt x="2833" y="169"/>
                </a:lnTo>
                <a:lnTo>
                  <a:pt x="2818" y="152"/>
                </a:lnTo>
                <a:lnTo>
                  <a:pt x="2803" y="135"/>
                </a:lnTo>
                <a:lnTo>
                  <a:pt x="2787" y="120"/>
                </a:lnTo>
                <a:lnTo>
                  <a:pt x="2771" y="106"/>
                </a:lnTo>
                <a:lnTo>
                  <a:pt x="2754" y="93"/>
                </a:lnTo>
                <a:lnTo>
                  <a:pt x="2735" y="80"/>
                </a:lnTo>
                <a:lnTo>
                  <a:pt x="2716" y="67"/>
                </a:lnTo>
                <a:lnTo>
                  <a:pt x="2698" y="56"/>
                </a:lnTo>
                <a:lnTo>
                  <a:pt x="2677" y="46"/>
                </a:lnTo>
                <a:lnTo>
                  <a:pt x="2657" y="37"/>
                </a:lnTo>
                <a:lnTo>
                  <a:pt x="2636" y="29"/>
                </a:lnTo>
                <a:lnTo>
                  <a:pt x="2615" y="22"/>
                </a:lnTo>
                <a:lnTo>
                  <a:pt x="2593" y="16"/>
                </a:lnTo>
                <a:lnTo>
                  <a:pt x="2571" y="11"/>
                </a:lnTo>
                <a:lnTo>
                  <a:pt x="2549" y="7"/>
                </a:lnTo>
                <a:lnTo>
                  <a:pt x="2525" y="3"/>
                </a:lnTo>
                <a:lnTo>
                  <a:pt x="2502" y="1"/>
                </a:lnTo>
                <a:lnTo>
                  <a:pt x="2479" y="0"/>
                </a:lnTo>
                <a:close/>
                <a:moveTo>
                  <a:pt x="1194" y="369"/>
                </a:moveTo>
                <a:lnTo>
                  <a:pt x="1744" y="369"/>
                </a:lnTo>
                <a:lnTo>
                  <a:pt x="1753" y="369"/>
                </a:lnTo>
                <a:lnTo>
                  <a:pt x="1763" y="370"/>
                </a:lnTo>
                <a:lnTo>
                  <a:pt x="1772" y="373"/>
                </a:lnTo>
                <a:lnTo>
                  <a:pt x="1780" y="376"/>
                </a:lnTo>
                <a:lnTo>
                  <a:pt x="1788" y="379"/>
                </a:lnTo>
                <a:lnTo>
                  <a:pt x="1796" y="384"/>
                </a:lnTo>
                <a:lnTo>
                  <a:pt x="1803" y="389"/>
                </a:lnTo>
                <a:lnTo>
                  <a:pt x="1809" y="395"/>
                </a:lnTo>
                <a:lnTo>
                  <a:pt x="1815" y="401"/>
                </a:lnTo>
                <a:lnTo>
                  <a:pt x="1820" y="408"/>
                </a:lnTo>
                <a:lnTo>
                  <a:pt x="1825" y="416"/>
                </a:lnTo>
                <a:lnTo>
                  <a:pt x="1828" y="424"/>
                </a:lnTo>
                <a:lnTo>
                  <a:pt x="1833" y="433"/>
                </a:lnTo>
                <a:lnTo>
                  <a:pt x="1835" y="442"/>
                </a:lnTo>
                <a:lnTo>
                  <a:pt x="1836" y="451"/>
                </a:lnTo>
                <a:lnTo>
                  <a:pt x="1837" y="460"/>
                </a:lnTo>
                <a:lnTo>
                  <a:pt x="1836" y="469"/>
                </a:lnTo>
                <a:lnTo>
                  <a:pt x="1835" y="478"/>
                </a:lnTo>
                <a:lnTo>
                  <a:pt x="1833" y="487"/>
                </a:lnTo>
                <a:lnTo>
                  <a:pt x="1828" y="495"/>
                </a:lnTo>
                <a:lnTo>
                  <a:pt x="1825" y="504"/>
                </a:lnTo>
                <a:lnTo>
                  <a:pt x="1820" y="512"/>
                </a:lnTo>
                <a:lnTo>
                  <a:pt x="1815" y="519"/>
                </a:lnTo>
                <a:lnTo>
                  <a:pt x="1809" y="525"/>
                </a:lnTo>
                <a:lnTo>
                  <a:pt x="1803" y="531"/>
                </a:lnTo>
                <a:lnTo>
                  <a:pt x="1796" y="536"/>
                </a:lnTo>
                <a:lnTo>
                  <a:pt x="1788" y="541"/>
                </a:lnTo>
                <a:lnTo>
                  <a:pt x="1780" y="545"/>
                </a:lnTo>
                <a:lnTo>
                  <a:pt x="1772" y="548"/>
                </a:lnTo>
                <a:lnTo>
                  <a:pt x="1763" y="550"/>
                </a:lnTo>
                <a:lnTo>
                  <a:pt x="1753" y="551"/>
                </a:lnTo>
                <a:lnTo>
                  <a:pt x="1744" y="552"/>
                </a:lnTo>
                <a:lnTo>
                  <a:pt x="1194" y="552"/>
                </a:lnTo>
                <a:lnTo>
                  <a:pt x="1184" y="551"/>
                </a:lnTo>
                <a:lnTo>
                  <a:pt x="1175" y="550"/>
                </a:lnTo>
                <a:lnTo>
                  <a:pt x="1166" y="548"/>
                </a:lnTo>
                <a:lnTo>
                  <a:pt x="1158" y="545"/>
                </a:lnTo>
                <a:lnTo>
                  <a:pt x="1150" y="541"/>
                </a:lnTo>
                <a:lnTo>
                  <a:pt x="1142" y="536"/>
                </a:lnTo>
                <a:lnTo>
                  <a:pt x="1135" y="531"/>
                </a:lnTo>
                <a:lnTo>
                  <a:pt x="1129" y="525"/>
                </a:lnTo>
                <a:lnTo>
                  <a:pt x="1123" y="519"/>
                </a:lnTo>
                <a:lnTo>
                  <a:pt x="1117" y="512"/>
                </a:lnTo>
                <a:lnTo>
                  <a:pt x="1112" y="504"/>
                </a:lnTo>
                <a:lnTo>
                  <a:pt x="1108" y="495"/>
                </a:lnTo>
                <a:lnTo>
                  <a:pt x="1105" y="487"/>
                </a:lnTo>
                <a:lnTo>
                  <a:pt x="1103" y="478"/>
                </a:lnTo>
                <a:lnTo>
                  <a:pt x="1102" y="469"/>
                </a:lnTo>
                <a:lnTo>
                  <a:pt x="1101" y="460"/>
                </a:lnTo>
                <a:lnTo>
                  <a:pt x="1102" y="451"/>
                </a:lnTo>
                <a:lnTo>
                  <a:pt x="1103" y="442"/>
                </a:lnTo>
                <a:lnTo>
                  <a:pt x="1105" y="433"/>
                </a:lnTo>
                <a:lnTo>
                  <a:pt x="1108" y="424"/>
                </a:lnTo>
                <a:lnTo>
                  <a:pt x="1112" y="416"/>
                </a:lnTo>
                <a:lnTo>
                  <a:pt x="1117" y="408"/>
                </a:lnTo>
                <a:lnTo>
                  <a:pt x="1123" y="401"/>
                </a:lnTo>
                <a:lnTo>
                  <a:pt x="1129" y="395"/>
                </a:lnTo>
                <a:lnTo>
                  <a:pt x="1135" y="389"/>
                </a:lnTo>
                <a:lnTo>
                  <a:pt x="1142" y="384"/>
                </a:lnTo>
                <a:lnTo>
                  <a:pt x="1150" y="379"/>
                </a:lnTo>
                <a:lnTo>
                  <a:pt x="1158" y="376"/>
                </a:lnTo>
                <a:lnTo>
                  <a:pt x="1166" y="373"/>
                </a:lnTo>
                <a:lnTo>
                  <a:pt x="1175" y="370"/>
                </a:lnTo>
                <a:lnTo>
                  <a:pt x="1184" y="369"/>
                </a:lnTo>
                <a:lnTo>
                  <a:pt x="1194" y="369"/>
                </a:lnTo>
                <a:close/>
                <a:moveTo>
                  <a:pt x="1468" y="5328"/>
                </a:moveTo>
                <a:lnTo>
                  <a:pt x="1468" y="5328"/>
                </a:lnTo>
                <a:lnTo>
                  <a:pt x="1454" y="5328"/>
                </a:lnTo>
                <a:lnTo>
                  <a:pt x="1441" y="5327"/>
                </a:lnTo>
                <a:lnTo>
                  <a:pt x="1427" y="5325"/>
                </a:lnTo>
                <a:lnTo>
                  <a:pt x="1414" y="5322"/>
                </a:lnTo>
                <a:lnTo>
                  <a:pt x="1399" y="5319"/>
                </a:lnTo>
                <a:lnTo>
                  <a:pt x="1387" y="5316"/>
                </a:lnTo>
                <a:lnTo>
                  <a:pt x="1374" y="5312"/>
                </a:lnTo>
                <a:lnTo>
                  <a:pt x="1362" y="5307"/>
                </a:lnTo>
                <a:lnTo>
                  <a:pt x="1350" y="5300"/>
                </a:lnTo>
                <a:lnTo>
                  <a:pt x="1338" y="5294"/>
                </a:lnTo>
                <a:lnTo>
                  <a:pt x="1325" y="5288"/>
                </a:lnTo>
                <a:lnTo>
                  <a:pt x="1314" y="5281"/>
                </a:lnTo>
                <a:lnTo>
                  <a:pt x="1304" y="5273"/>
                </a:lnTo>
                <a:lnTo>
                  <a:pt x="1294" y="5265"/>
                </a:lnTo>
                <a:lnTo>
                  <a:pt x="1284" y="5257"/>
                </a:lnTo>
                <a:lnTo>
                  <a:pt x="1274" y="5248"/>
                </a:lnTo>
                <a:lnTo>
                  <a:pt x="1265" y="5238"/>
                </a:lnTo>
                <a:lnTo>
                  <a:pt x="1256" y="5227"/>
                </a:lnTo>
                <a:lnTo>
                  <a:pt x="1248" y="5217"/>
                </a:lnTo>
                <a:lnTo>
                  <a:pt x="1240" y="5206"/>
                </a:lnTo>
                <a:lnTo>
                  <a:pt x="1233" y="5195"/>
                </a:lnTo>
                <a:lnTo>
                  <a:pt x="1227" y="5184"/>
                </a:lnTo>
                <a:lnTo>
                  <a:pt x="1221" y="5172"/>
                </a:lnTo>
                <a:lnTo>
                  <a:pt x="1215" y="5159"/>
                </a:lnTo>
                <a:lnTo>
                  <a:pt x="1210" y="5147"/>
                </a:lnTo>
                <a:lnTo>
                  <a:pt x="1206" y="5134"/>
                </a:lnTo>
                <a:lnTo>
                  <a:pt x="1202" y="5121"/>
                </a:lnTo>
                <a:lnTo>
                  <a:pt x="1199" y="5108"/>
                </a:lnTo>
                <a:lnTo>
                  <a:pt x="1197" y="5095"/>
                </a:lnTo>
                <a:lnTo>
                  <a:pt x="1195" y="5080"/>
                </a:lnTo>
                <a:lnTo>
                  <a:pt x="1194" y="5066"/>
                </a:lnTo>
                <a:lnTo>
                  <a:pt x="1194" y="5052"/>
                </a:lnTo>
                <a:lnTo>
                  <a:pt x="1194" y="5038"/>
                </a:lnTo>
                <a:lnTo>
                  <a:pt x="1195" y="5025"/>
                </a:lnTo>
                <a:lnTo>
                  <a:pt x="1197" y="5010"/>
                </a:lnTo>
                <a:lnTo>
                  <a:pt x="1199" y="4997"/>
                </a:lnTo>
                <a:lnTo>
                  <a:pt x="1202" y="4983"/>
                </a:lnTo>
                <a:lnTo>
                  <a:pt x="1206" y="4970"/>
                </a:lnTo>
                <a:lnTo>
                  <a:pt x="1210" y="4958"/>
                </a:lnTo>
                <a:lnTo>
                  <a:pt x="1215" y="4945"/>
                </a:lnTo>
                <a:lnTo>
                  <a:pt x="1221" y="4932"/>
                </a:lnTo>
                <a:lnTo>
                  <a:pt x="1227" y="4921"/>
                </a:lnTo>
                <a:lnTo>
                  <a:pt x="1233" y="4909"/>
                </a:lnTo>
                <a:lnTo>
                  <a:pt x="1240" y="4898"/>
                </a:lnTo>
                <a:lnTo>
                  <a:pt x="1248" y="4888"/>
                </a:lnTo>
                <a:lnTo>
                  <a:pt x="1256" y="4876"/>
                </a:lnTo>
                <a:lnTo>
                  <a:pt x="1265" y="4867"/>
                </a:lnTo>
                <a:lnTo>
                  <a:pt x="1274" y="4857"/>
                </a:lnTo>
                <a:lnTo>
                  <a:pt x="1284" y="4848"/>
                </a:lnTo>
                <a:lnTo>
                  <a:pt x="1294" y="4840"/>
                </a:lnTo>
                <a:lnTo>
                  <a:pt x="1304" y="4832"/>
                </a:lnTo>
                <a:lnTo>
                  <a:pt x="1314" y="4824"/>
                </a:lnTo>
                <a:lnTo>
                  <a:pt x="1325" y="4817"/>
                </a:lnTo>
                <a:lnTo>
                  <a:pt x="1338" y="4810"/>
                </a:lnTo>
                <a:lnTo>
                  <a:pt x="1350" y="4803"/>
                </a:lnTo>
                <a:lnTo>
                  <a:pt x="1362" y="4798"/>
                </a:lnTo>
                <a:lnTo>
                  <a:pt x="1374" y="4793"/>
                </a:lnTo>
                <a:lnTo>
                  <a:pt x="1387" y="4789"/>
                </a:lnTo>
                <a:lnTo>
                  <a:pt x="1399" y="4785"/>
                </a:lnTo>
                <a:lnTo>
                  <a:pt x="1414" y="4782"/>
                </a:lnTo>
                <a:lnTo>
                  <a:pt x="1427" y="4780"/>
                </a:lnTo>
                <a:lnTo>
                  <a:pt x="1441" y="4778"/>
                </a:lnTo>
                <a:lnTo>
                  <a:pt x="1454" y="4777"/>
                </a:lnTo>
                <a:lnTo>
                  <a:pt x="1468" y="4777"/>
                </a:lnTo>
                <a:lnTo>
                  <a:pt x="1483" y="4777"/>
                </a:lnTo>
                <a:lnTo>
                  <a:pt x="1497" y="4778"/>
                </a:lnTo>
                <a:lnTo>
                  <a:pt x="1511" y="4780"/>
                </a:lnTo>
                <a:lnTo>
                  <a:pt x="1524" y="4782"/>
                </a:lnTo>
                <a:lnTo>
                  <a:pt x="1537" y="4785"/>
                </a:lnTo>
                <a:lnTo>
                  <a:pt x="1551" y="4789"/>
                </a:lnTo>
                <a:lnTo>
                  <a:pt x="1564" y="4793"/>
                </a:lnTo>
                <a:lnTo>
                  <a:pt x="1576" y="4798"/>
                </a:lnTo>
                <a:lnTo>
                  <a:pt x="1588" y="4803"/>
                </a:lnTo>
                <a:lnTo>
                  <a:pt x="1600" y="4810"/>
                </a:lnTo>
                <a:lnTo>
                  <a:pt x="1611" y="4817"/>
                </a:lnTo>
                <a:lnTo>
                  <a:pt x="1623" y="4824"/>
                </a:lnTo>
                <a:lnTo>
                  <a:pt x="1634" y="4832"/>
                </a:lnTo>
                <a:lnTo>
                  <a:pt x="1644" y="4840"/>
                </a:lnTo>
                <a:lnTo>
                  <a:pt x="1654" y="4848"/>
                </a:lnTo>
                <a:lnTo>
                  <a:pt x="1664" y="4857"/>
                </a:lnTo>
                <a:lnTo>
                  <a:pt x="1673" y="4867"/>
                </a:lnTo>
                <a:lnTo>
                  <a:pt x="1681" y="4876"/>
                </a:lnTo>
                <a:lnTo>
                  <a:pt x="1690" y="4888"/>
                </a:lnTo>
                <a:lnTo>
                  <a:pt x="1698" y="4898"/>
                </a:lnTo>
                <a:lnTo>
                  <a:pt x="1705" y="4909"/>
                </a:lnTo>
                <a:lnTo>
                  <a:pt x="1711" y="4921"/>
                </a:lnTo>
                <a:lnTo>
                  <a:pt x="1717" y="4932"/>
                </a:lnTo>
                <a:lnTo>
                  <a:pt x="1723" y="4945"/>
                </a:lnTo>
                <a:lnTo>
                  <a:pt x="1728" y="4958"/>
                </a:lnTo>
                <a:lnTo>
                  <a:pt x="1732" y="4970"/>
                </a:lnTo>
                <a:lnTo>
                  <a:pt x="1736" y="4983"/>
                </a:lnTo>
                <a:lnTo>
                  <a:pt x="1739" y="4997"/>
                </a:lnTo>
                <a:lnTo>
                  <a:pt x="1741" y="5010"/>
                </a:lnTo>
                <a:lnTo>
                  <a:pt x="1743" y="5025"/>
                </a:lnTo>
                <a:lnTo>
                  <a:pt x="1744" y="5038"/>
                </a:lnTo>
                <a:lnTo>
                  <a:pt x="1744" y="5052"/>
                </a:lnTo>
                <a:lnTo>
                  <a:pt x="1744" y="5066"/>
                </a:lnTo>
                <a:lnTo>
                  <a:pt x="1743" y="5080"/>
                </a:lnTo>
                <a:lnTo>
                  <a:pt x="1741" y="5095"/>
                </a:lnTo>
                <a:lnTo>
                  <a:pt x="1739" y="5108"/>
                </a:lnTo>
                <a:lnTo>
                  <a:pt x="1736" y="5121"/>
                </a:lnTo>
                <a:lnTo>
                  <a:pt x="1732" y="5134"/>
                </a:lnTo>
                <a:lnTo>
                  <a:pt x="1728" y="5147"/>
                </a:lnTo>
                <a:lnTo>
                  <a:pt x="1723" y="5159"/>
                </a:lnTo>
                <a:lnTo>
                  <a:pt x="1717" y="5172"/>
                </a:lnTo>
                <a:lnTo>
                  <a:pt x="1711" y="5184"/>
                </a:lnTo>
                <a:lnTo>
                  <a:pt x="1705" y="5195"/>
                </a:lnTo>
                <a:lnTo>
                  <a:pt x="1698" y="5206"/>
                </a:lnTo>
                <a:lnTo>
                  <a:pt x="1690" y="5217"/>
                </a:lnTo>
                <a:lnTo>
                  <a:pt x="1681" y="5227"/>
                </a:lnTo>
                <a:lnTo>
                  <a:pt x="1673" y="5238"/>
                </a:lnTo>
                <a:lnTo>
                  <a:pt x="1664" y="5248"/>
                </a:lnTo>
                <a:lnTo>
                  <a:pt x="1654" y="5257"/>
                </a:lnTo>
                <a:lnTo>
                  <a:pt x="1644" y="5265"/>
                </a:lnTo>
                <a:lnTo>
                  <a:pt x="1634" y="5273"/>
                </a:lnTo>
                <a:lnTo>
                  <a:pt x="1623" y="5281"/>
                </a:lnTo>
                <a:lnTo>
                  <a:pt x="1611" y="5288"/>
                </a:lnTo>
                <a:lnTo>
                  <a:pt x="1600" y="5294"/>
                </a:lnTo>
                <a:lnTo>
                  <a:pt x="1588" y="5300"/>
                </a:lnTo>
                <a:lnTo>
                  <a:pt x="1576" y="5307"/>
                </a:lnTo>
                <a:lnTo>
                  <a:pt x="1564" y="5312"/>
                </a:lnTo>
                <a:lnTo>
                  <a:pt x="1551" y="5316"/>
                </a:lnTo>
                <a:lnTo>
                  <a:pt x="1537" y="5319"/>
                </a:lnTo>
                <a:lnTo>
                  <a:pt x="1524" y="5322"/>
                </a:lnTo>
                <a:lnTo>
                  <a:pt x="1511" y="5325"/>
                </a:lnTo>
                <a:lnTo>
                  <a:pt x="1497" y="5327"/>
                </a:lnTo>
                <a:lnTo>
                  <a:pt x="1483" y="5328"/>
                </a:lnTo>
                <a:lnTo>
                  <a:pt x="1468" y="5328"/>
                </a:lnTo>
                <a:close/>
                <a:moveTo>
                  <a:pt x="2755" y="4593"/>
                </a:moveTo>
                <a:lnTo>
                  <a:pt x="183" y="4593"/>
                </a:lnTo>
                <a:lnTo>
                  <a:pt x="183" y="919"/>
                </a:lnTo>
                <a:lnTo>
                  <a:pt x="2755" y="919"/>
                </a:lnTo>
                <a:lnTo>
                  <a:pt x="2755" y="4593"/>
                </a:lnTo>
                <a:close/>
              </a:path>
            </a:pathLst>
          </a:custGeom>
          <a:solidFill>
            <a:srgbClr val="FFFFFF"/>
          </a:solidFill>
          <a:ln>
            <a:noFill/>
          </a:ln>
        </p:spPr>
        <p:txBody>
          <a:bodyPr anchor="ctr">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5" name="KSO_Shape"/>
          <p:cNvSpPr/>
          <p:nvPr/>
        </p:nvSpPr>
        <p:spPr bwMode="auto">
          <a:xfrm>
            <a:off x="6116638" y="3910013"/>
            <a:ext cx="414337" cy="307975"/>
          </a:xfrm>
          <a:custGeom>
            <a:avLst/>
            <a:gdLst>
              <a:gd name="T0" fmla="*/ 2147483646 w 257"/>
              <a:gd name="T1" fmla="*/ 2147483646 h 191"/>
              <a:gd name="T2" fmla="*/ 2147483646 w 257"/>
              <a:gd name="T3" fmla="*/ 2147483646 h 191"/>
              <a:gd name="T4" fmla="*/ 2147483646 w 257"/>
              <a:gd name="T5" fmla="*/ 2147483646 h 191"/>
              <a:gd name="T6" fmla="*/ 2147483646 w 257"/>
              <a:gd name="T7" fmla="*/ 2147483646 h 191"/>
              <a:gd name="T8" fmla="*/ 2147483646 w 257"/>
              <a:gd name="T9" fmla="*/ 2147483646 h 191"/>
              <a:gd name="T10" fmla="*/ 2147483646 w 257"/>
              <a:gd name="T11" fmla="*/ 2147483646 h 191"/>
              <a:gd name="T12" fmla="*/ 2147483646 w 257"/>
              <a:gd name="T13" fmla="*/ 2147483646 h 191"/>
              <a:gd name="T14" fmla="*/ 2147483646 w 257"/>
              <a:gd name="T15" fmla="*/ 2147483646 h 191"/>
              <a:gd name="T16" fmla="*/ 2147483646 w 257"/>
              <a:gd name="T17" fmla="*/ 2147483646 h 191"/>
              <a:gd name="T18" fmla="*/ 2147483646 w 257"/>
              <a:gd name="T19" fmla="*/ 2147483646 h 191"/>
              <a:gd name="T20" fmla="*/ 2147483646 w 257"/>
              <a:gd name="T21" fmla="*/ 2147483646 h 191"/>
              <a:gd name="T22" fmla="*/ 2147483646 w 257"/>
              <a:gd name="T23" fmla="*/ 2147483646 h 191"/>
              <a:gd name="T24" fmla="*/ 2147483646 w 257"/>
              <a:gd name="T25" fmla="*/ 2147483646 h 191"/>
              <a:gd name="T26" fmla="*/ 2147483646 w 257"/>
              <a:gd name="T27" fmla="*/ 2147483646 h 191"/>
              <a:gd name="T28" fmla="*/ 2147483646 w 257"/>
              <a:gd name="T29" fmla="*/ 2147483646 h 191"/>
              <a:gd name="T30" fmla="*/ 2147483646 w 257"/>
              <a:gd name="T31" fmla="*/ 2147483646 h 191"/>
              <a:gd name="T32" fmla="*/ 2147483646 w 257"/>
              <a:gd name="T33" fmla="*/ 2147483646 h 191"/>
              <a:gd name="T34" fmla="*/ 2147483646 w 257"/>
              <a:gd name="T35" fmla="*/ 2147483646 h 191"/>
              <a:gd name="T36" fmla="*/ 2147483646 w 257"/>
              <a:gd name="T37" fmla="*/ 2147483646 h 191"/>
              <a:gd name="T38" fmla="*/ 2147483646 w 257"/>
              <a:gd name="T39" fmla="*/ 2147483646 h 191"/>
              <a:gd name="T40" fmla="*/ 2147483646 w 257"/>
              <a:gd name="T41" fmla="*/ 2147483646 h 191"/>
              <a:gd name="T42" fmla="*/ 2147483646 w 257"/>
              <a:gd name="T43" fmla="*/ 2147483646 h 191"/>
              <a:gd name="T44" fmla="*/ 2147483646 w 257"/>
              <a:gd name="T45" fmla="*/ 2147483646 h 191"/>
              <a:gd name="T46" fmla="*/ 2147483646 w 257"/>
              <a:gd name="T47" fmla="*/ 2147483646 h 191"/>
              <a:gd name="T48" fmla="*/ 2147483646 w 257"/>
              <a:gd name="T49" fmla="*/ 2147483646 h 191"/>
              <a:gd name="T50" fmla="*/ 2147483646 w 257"/>
              <a:gd name="T51" fmla="*/ 2147483646 h 191"/>
              <a:gd name="T52" fmla="*/ 2147483646 w 257"/>
              <a:gd name="T53" fmla="*/ 2147483646 h 191"/>
              <a:gd name="T54" fmla="*/ 2147483646 w 257"/>
              <a:gd name="T55" fmla="*/ 2147483646 h 191"/>
              <a:gd name="T56" fmla="*/ 2147483646 w 257"/>
              <a:gd name="T57" fmla="*/ 2147483646 h 191"/>
              <a:gd name="T58" fmla="*/ 2147483646 w 257"/>
              <a:gd name="T59" fmla="*/ 2147483646 h 191"/>
              <a:gd name="T60" fmla="*/ 2147483646 w 257"/>
              <a:gd name="T61" fmla="*/ 2147483646 h 191"/>
              <a:gd name="T62" fmla="*/ 2147483646 w 257"/>
              <a:gd name="T63" fmla="*/ 2147483646 h 191"/>
              <a:gd name="T64" fmla="*/ 2147483646 w 257"/>
              <a:gd name="T65" fmla="*/ 2147483646 h 191"/>
              <a:gd name="T66" fmla="*/ 2147483646 w 257"/>
              <a:gd name="T67" fmla="*/ 2147483646 h 191"/>
              <a:gd name="T68" fmla="*/ 2147483646 w 257"/>
              <a:gd name="T69" fmla="*/ 2147483646 h 191"/>
              <a:gd name="T70" fmla="*/ 2147483646 w 257"/>
              <a:gd name="T71" fmla="*/ 2147483646 h 191"/>
              <a:gd name="T72" fmla="*/ 2147483646 w 257"/>
              <a:gd name="T73" fmla="*/ 2147483646 h 191"/>
              <a:gd name="T74" fmla="*/ 2147483646 w 257"/>
              <a:gd name="T75" fmla="*/ 2147483646 h 191"/>
              <a:gd name="T76" fmla="*/ 2147483646 w 257"/>
              <a:gd name="T77" fmla="*/ 2147483646 h 191"/>
              <a:gd name="T78" fmla="*/ 2147483646 w 257"/>
              <a:gd name="T79" fmla="*/ 2147483646 h 191"/>
              <a:gd name="T80" fmla="*/ 2147483646 w 257"/>
              <a:gd name="T81" fmla="*/ 2147483646 h 191"/>
              <a:gd name="T82" fmla="*/ 2147483646 w 257"/>
              <a:gd name="T83" fmla="*/ 2147483646 h 191"/>
              <a:gd name="T84" fmla="*/ 2147483646 w 257"/>
              <a:gd name="T85" fmla="*/ 2147483646 h 191"/>
              <a:gd name="T86" fmla="*/ 2147483646 w 257"/>
              <a:gd name="T87" fmla="*/ 2147483646 h 191"/>
              <a:gd name="T88" fmla="*/ 2147483646 w 257"/>
              <a:gd name="T89" fmla="*/ 2147483646 h 191"/>
              <a:gd name="T90" fmla="*/ 2147483646 w 257"/>
              <a:gd name="T91" fmla="*/ 2147483646 h 191"/>
              <a:gd name="T92" fmla="*/ 2147483646 w 257"/>
              <a:gd name="T93" fmla="*/ 2147483646 h 191"/>
              <a:gd name="T94" fmla="*/ 2147483646 w 257"/>
              <a:gd name="T95" fmla="*/ 2147483646 h 191"/>
              <a:gd name="T96" fmla="*/ 2147483646 w 257"/>
              <a:gd name="T97" fmla="*/ 2147483646 h 191"/>
              <a:gd name="T98" fmla="*/ 2147483646 w 257"/>
              <a:gd name="T99" fmla="*/ 2147483646 h 19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57" h="191">
                <a:moveTo>
                  <a:pt x="33" y="125"/>
                </a:moveTo>
                <a:cubicBezTo>
                  <a:pt x="55" y="125"/>
                  <a:pt x="55" y="125"/>
                  <a:pt x="55" y="125"/>
                </a:cubicBezTo>
                <a:cubicBezTo>
                  <a:pt x="55" y="122"/>
                  <a:pt x="55" y="122"/>
                  <a:pt x="55" y="122"/>
                </a:cubicBezTo>
                <a:cubicBezTo>
                  <a:pt x="45" y="122"/>
                  <a:pt x="45" y="122"/>
                  <a:pt x="45" y="122"/>
                </a:cubicBezTo>
                <a:cubicBezTo>
                  <a:pt x="41" y="122"/>
                  <a:pt x="37" y="120"/>
                  <a:pt x="34" y="118"/>
                </a:cubicBezTo>
                <a:cubicBezTo>
                  <a:pt x="32" y="115"/>
                  <a:pt x="30" y="111"/>
                  <a:pt x="30" y="107"/>
                </a:cubicBezTo>
                <a:cubicBezTo>
                  <a:pt x="30" y="15"/>
                  <a:pt x="30" y="15"/>
                  <a:pt x="30" y="15"/>
                </a:cubicBezTo>
                <a:cubicBezTo>
                  <a:pt x="30" y="11"/>
                  <a:pt x="32" y="7"/>
                  <a:pt x="34" y="5"/>
                </a:cubicBezTo>
                <a:cubicBezTo>
                  <a:pt x="34" y="5"/>
                  <a:pt x="34" y="5"/>
                  <a:pt x="34" y="5"/>
                </a:cubicBezTo>
                <a:cubicBezTo>
                  <a:pt x="37" y="2"/>
                  <a:pt x="41" y="0"/>
                  <a:pt x="45" y="0"/>
                </a:cubicBezTo>
                <a:cubicBezTo>
                  <a:pt x="209" y="0"/>
                  <a:pt x="209" y="0"/>
                  <a:pt x="209" y="0"/>
                </a:cubicBezTo>
                <a:cubicBezTo>
                  <a:pt x="213" y="0"/>
                  <a:pt x="217" y="2"/>
                  <a:pt x="220" y="5"/>
                </a:cubicBezTo>
                <a:cubicBezTo>
                  <a:pt x="220" y="5"/>
                  <a:pt x="220" y="5"/>
                  <a:pt x="220" y="5"/>
                </a:cubicBezTo>
                <a:cubicBezTo>
                  <a:pt x="222" y="7"/>
                  <a:pt x="224" y="11"/>
                  <a:pt x="224" y="15"/>
                </a:cubicBezTo>
                <a:cubicBezTo>
                  <a:pt x="224" y="107"/>
                  <a:pt x="224" y="107"/>
                  <a:pt x="224" y="107"/>
                </a:cubicBezTo>
                <a:cubicBezTo>
                  <a:pt x="224" y="111"/>
                  <a:pt x="222" y="115"/>
                  <a:pt x="220" y="118"/>
                </a:cubicBezTo>
                <a:cubicBezTo>
                  <a:pt x="217" y="120"/>
                  <a:pt x="213" y="122"/>
                  <a:pt x="209" y="122"/>
                </a:cubicBezTo>
                <a:cubicBezTo>
                  <a:pt x="198" y="122"/>
                  <a:pt x="198" y="122"/>
                  <a:pt x="198" y="122"/>
                </a:cubicBezTo>
                <a:cubicBezTo>
                  <a:pt x="198" y="125"/>
                  <a:pt x="198" y="125"/>
                  <a:pt x="198" y="125"/>
                </a:cubicBezTo>
                <a:cubicBezTo>
                  <a:pt x="221" y="125"/>
                  <a:pt x="221" y="125"/>
                  <a:pt x="221" y="125"/>
                </a:cubicBezTo>
                <a:cubicBezTo>
                  <a:pt x="257" y="173"/>
                  <a:pt x="257" y="173"/>
                  <a:pt x="257" y="173"/>
                </a:cubicBezTo>
                <a:cubicBezTo>
                  <a:pt x="256" y="173"/>
                  <a:pt x="256" y="173"/>
                  <a:pt x="256" y="173"/>
                </a:cubicBezTo>
                <a:cubicBezTo>
                  <a:pt x="248" y="191"/>
                  <a:pt x="248" y="191"/>
                  <a:pt x="248" y="191"/>
                </a:cubicBezTo>
                <a:cubicBezTo>
                  <a:pt x="9" y="191"/>
                  <a:pt x="9" y="191"/>
                  <a:pt x="9" y="191"/>
                </a:cubicBezTo>
                <a:cubicBezTo>
                  <a:pt x="0" y="173"/>
                  <a:pt x="0" y="173"/>
                  <a:pt x="0" y="173"/>
                </a:cubicBezTo>
                <a:cubicBezTo>
                  <a:pt x="33" y="125"/>
                  <a:pt x="33" y="125"/>
                  <a:pt x="33" y="125"/>
                </a:cubicBezTo>
                <a:close/>
                <a:moveTo>
                  <a:pt x="77" y="125"/>
                </a:moveTo>
                <a:cubicBezTo>
                  <a:pt x="176" y="125"/>
                  <a:pt x="176" y="125"/>
                  <a:pt x="176" y="125"/>
                </a:cubicBezTo>
                <a:cubicBezTo>
                  <a:pt x="176" y="122"/>
                  <a:pt x="176" y="122"/>
                  <a:pt x="176" y="122"/>
                </a:cubicBezTo>
                <a:cubicBezTo>
                  <a:pt x="77" y="122"/>
                  <a:pt x="77" y="122"/>
                  <a:pt x="77" y="122"/>
                </a:cubicBezTo>
                <a:cubicBezTo>
                  <a:pt x="77" y="125"/>
                  <a:pt x="77" y="125"/>
                  <a:pt x="77" y="125"/>
                </a:cubicBezTo>
                <a:close/>
                <a:moveTo>
                  <a:pt x="209" y="15"/>
                </a:moveTo>
                <a:cubicBezTo>
                  <a:pt x="45" y="15"/>
                  <a:pt x="45" y="15"/>
                  <a:pt x="45" y="15"/>
                </a:cubicBezTo>
                <a:cubicBezTo>
                  <a:pt x="45" y="15"/>
                  <a:pt x="45" y="15"/>
                  <a:pt x="45" y="15"/>
                </a:cubicBezTo>
                <a:cubicBezTo>
                  <a:pt x="45" y="15"/>
                  <a:pt x="45" y="15"/>
                  <a:pt x="45" y="15"/>
                </a:cubicBezTo>
                <a:cubicBezTo>
                  <a:pt x="45" y="15"/>
                  <a:pt x="45" y="15"/>
                  <a:pt x="45" y="15"/>
                </a:cubicBezTo>
                <a:cubicBezTo>
                  <a:pt x="45" y="107"/>
                  <a:pt x="45" y="107"/>
                  <a:pt x="45" y="107"/>
                </a:cubicBezTo>
                <a:cubicBezTo>
                  <a:pt x="45" y="107"/>
                  <a:pt x="45" y="107"/>
                  <a:pt x="45" y="107"/>
                </a:cubicBezTo>
                <a:cubicBezTo>
                  <a:pt x="45" y="107"/>
                  <a:pt x="45" y="107"/>
                  <a:pt x="45" y="107"/>
                </a:cubicBezTo>
                <a:cubicBezTo>
                  <a:pt x="209" y="107"/>
                  <a:pt x="209" y="107"/>
                  <a:pt x="209" y="107"/>
                </a:cubicBezTo>
                <a:cubicBezTo>
                  <a:pt x="209" y="107"/>
                  <a:pt x="209" y="107"/>
                  <a:pt x="209" y="107"/>
                </a:cubicBezTo>
                <a:cubicBezTo>
                  <a:pt x="209" y="107"/>
                  <a:pt x="210" y="107"/>
                  <a:pt x="210" y="107"/>
                </a:cubicBezTo>
                <a:cubicBezTo>
                  <a:pt x="210" y="15"/>
                  <a:pt x="210" y="15"/>
                  <a:pt x="210" y="15"/>
                </a:cubicBezTo>
                <a:cubicBezTo>
                  <a:pt x="210" y="15"/>
                  <a:pt x="210" y="15"/>
                  <a:pt x="209" y="15"/>
                </a:cubicBezTo>
                <a:cubicBezTo>
                  <a:pt x="209" y="15"/>
                  <a:pt x="209" y="15"/>
                  <a:pt x="209" y="15"/>
                </a:cubicBezTo>
                <a:cubicBezTo>
                  <a:pt x="209" y="15"/>
                  <a:pt x="209" y="15"/>
                  <a:pt x="209" y="15"/>
                </a:cubicBezTo>
                <a:close/>
                <a:moveTo>
                  <a:pt x="39" y="155"/>
                </a:moveTo>
                <a:cubicBezTo>
                  <a:pt x="37" y="158"/>
                  <a:pt x="35" y="160"/>
                  <a:pt x="34" y="163"/>
                </a:cubicBezTo>
                <a:cubicBezTo>
                  <a:pt x="42" y="163"/>
                  <a:pt x="51" y="163"/>
                  <a:pt x="60" y="163"/>
                </a:cubicBezTo>
                <a:cubicBezTo>
                  <a:pt x="61" y="160"/>
                  <a:pt x="62" y="158"/>
                  <a:pt x="63" y="155"/>
                </a:cubicBezTo>
                <a:cubicBezTo>
                  <a:pt x="55" y="155"/>
                  <a:pt x="47" y="155"/>
                  <a:pt x="39" y="155"/>
                </a:cubicBezTo>
                <a:close/>
                <a:moveTo>
                  <a:pt x="51" y="135"/>
                </a:moveTo>
                <a:cubicBezTo>
                  <a:pt x="50" y="137"/>
                  <a:pt x="49" y="139"/>
                  <a:pt x="48" y="141"/>
                </a:cubicBezTo>
                <a:cubicBezTo>
                  <a:pt x="57" y="141"/>
                  <a:pt x="66" y="141"/>
                  <a:pt x="75" y="141"/>
                </a:cubicBezTo>
                <a:cubicBezTo>
                  <a:pt x="76" y="139"/>
                  <a:pt x="77" y="137"/>
                  <a:pt x="78" y="135"/>
                </a:cubicBezTo>
                <a:cubicBezTo>
                  <a:pt x="69" y="135"/>
                  <a:pt x="60" y="135"/>
                  <a:pt x="51" y="135"/>
                </a:cubicBezTo>
                <a:close/>
                <a:moveTo>
                  <a:pt x="192" y="135"/>
                </a:moveTo>
                <a:cubicBezTo>
                  <a:pt x="193" y="137"/>
                  <a:pt x="194" y="139"/>
                  <a:pt x="195" y="141"/>
                </a:cubicBezTo>
                <a:cubicBezTo>
                  <a:pt x="201" y="141"/>
                  <a:pt x="207" y="141"/>
                  <a:pt x="213" y="141"/>
                </a:cubicBezTo>
                <a:cubicBezTo>
                  <a:pt x="212" y="139"/>
                  <a:pt x="210" y="137"/>
                  <a:pt x="209" y="135"/>
                </a:cubicBezTo>
                <a:cubicBezTo>
                  <a:pt x="204" y="135"/>
                  <a:pt x="198" y="135"/>
                  <a:pt x="192" y="135"/>
                </a:cubicBezTo>
                <a:close/>
                <a:moveTo>
                  <a:pt x="171" y="135"/>
                </a:moveTo>
                <a:cubicBezTo>
                  <a:pt x="171" y="137"/>
                  <a:pt x="172" y="139"/>
                  <a:pt x="173" y="141"/>
                </a:cubicBezTo>
                <a:cubicBezTo>
                  <a:pt x="179" y="141"/>
                  <a:pt x="184" y="141"/>
                  <a:pt x="190" y="141"/>
                </a:cubicBezTo>
                <a:cubicBezTo>
                  <a:pt x="189" y="139"/>
                  <a:pt x="188" y="137"/>
                  <a:pt x="187" y="135"/>
                </a:cubicBezTo>
                <a:cubicBezTo>
                  <a:pt x="182" y="135"/>
                  <a:pt x="176" y="135"/>
                  <a:pt x="171" y="135"/>
                </a:cubicBezTo>
                <a:close/>
                <a:moveTo>
                  <a:pt x="149" y="135"/>
                </a:moveTo>
                <a:cubicBezTo>
                  <a:pt x="149" y="137"/>
                  <a:pt x="149" y="139"/>
                  <a:pt x="150" y="141"/>
                </a:cubicBezTo>
                <a:cubicBezTo>
                  <a:pt x="155" y="141"/>
                  <a:pt x="161" y="141"/>
                  <a:pt x="167" y="141"/>
                </a:cubicBezTo>
                <a:cubicBezTo>
                  <a:pt x="167" y="139"/>
                  <a:pt x="166" y="137"/>
                  <a:pt x="165" y="135"/>
                </a:cubicBezTo>
                <a:cubicBezTo>
                  <a:pt x="160" y="135"/>
                  <a:pt x="154" y="135"/>
                  <a:pt x="149" y="135"/>
                </a:cubicBezTo>
                <a:close/>
                <a:moveTo>
                  <a:pt x="127" y="135"/>
                </a:moveTo>
                <a:cubicBezTo>
                  <a:pt x="127" y="137"/>
                  <a:pt x="127" y="139"/>
                  <a:pt x="127" y="141"/>
                </a:cubicBezTo>
                <a:cubicBezTo>
                  <a:pt x="133" y="141"/>
                  <a:pt x="139" y="141"/>
                  <a:pt x="144" y="141"/>
                </a:cubicBezTo>
                <a:cubicBezTo>
                  <a:pt x="144" y="139"/>
                  <a:pt x="144" y="137"/>
                  <a:pt x="144" y="135"/>
                </a:cubicBezTo>
                <a:cubicBezTo>
                  <a:pt x="138" y="135"/>
                  <a:pt x="133" y="135"/>
                  <a:pt x="127" y="135"/>
                </a:cubicBezTo>
                <a:close/>
                <a:moveTo>
                  <a:pt x="105" y="135"/>
                </a:moveTo>
                <a:cubicBezTo>
                  <a:pt x="105" y="137"/>
                  <a:pt x="104" y="139"/>
                  <a:pt x="104" y="141"/>
                </a:cubicBezTo>
                <a:cubicBezTo>
                  <a:pt x="110" y="141"/>
                  <a:pt x="115" y="141"/>
                  <a:pt x="121" y="141"/>
                </a:cubicBezTo>
                <a:cubicBezTo>
                  <a:pt x="121" y="139"/>
                  <a:pt x="122" y="137"/>
                  <a:pt x="122" y="135"/>
                </a:cubicBezTo>
                <a:cubicBezTo>
                  <a:pt x="116" y="135"/>
                  <a:pt x="111" y="135"/>
                  <a:pt x="105" y="135"/>
                </a:cubicBezTo>
                <a:close/>
                <a:moveTo>
                  <a:pt x="83" y="135"/>
                </a:moveTo>
                <a:cubicBezTo>
                  <a:pt x="83" y="137"/>
                  <a:pt x="82" y="139"/>
                  <a:pt x="81" y="141"/>
                </a:cubicBezTo>
                <a:cubicBezTo>
                  <a:pt x="87" y="141"/>
                  <a:pt x="93" y="141"/>
                  <a:pt x="99" y="141"/>
                </a:cubicBezTo>
                <a:cubicBezTo>
                  <a:pt x="99" y="139"/>
                  <a:pt x="100" y="137"/>
                  <a:pt x="100" y="135"/>
                </a:cubicBezTo>
                <a:cubicBezTo>
                  <a:pt x="94" y="135"/>
                  <a:pt x="89" y="135"/>
                  <a:pt x="83" y="135"/>
                </a:cubicBezTo>
                <a:close/>
                <a:moveTo>
                  <a:pt x="187" y="144"/>
                </a:moveTo>
                <a:cubicBezTo>
                  <a:pt x="188" y="146"/>
                  <a:pt x="189" y="149"/>
                  <a:pt x="190" y="151"/>
                </a:cubicBezTo>
                <a:cubicBezTo>
                  <a:pt x="200" y="151"/>
                  <a:pt x="209" y="151"/>
                  <a:pt x="219" y="151"/>
                </a:cubicBezTo>
                <a:cubicBezTo>
                  <a:pt x="218" y="149"/>
                  <a:pt x="216" y="146"/>
                  <a:pt x="215" y="144"/>
                </a:cubicBezTo>
                <a:cubicBezTo>
                  <a:pt x="205" y="144"/>
                  <a:pt x="196" y="144"/>
                  <a:pt x="187" y="144"/>
                </a:cubicBezTo>
                <a:close/>
                <a:moveTo>
                  <a:pt x="163" y="144"/>
                </a:moveTo>
                <a:cubicBezTo>
                  <a:pt x="163" y="146"/>
                  <a:pt x="164" y="149"/>
                  <a:pt x="165" y="151"/>
                </a:cubicBezTo>
                <a:cubicBezTo>
                  <a:pt x="171" y="151"/>
                  <a:pt x="177" y="151"/>
                  <a:pt x="183" y="151"/>
                </a:cubicBezTo>
                <a:cubicBezTo>
                  <a:pt x="183" y="149"/>
                  <a:pt x="182" y="146"/>
                  <a:pt x="181" y="144"/>
                </a:cubicBezTo>
                <a:cubicBezTo>
                  <a:pt x="175" y="144"/>
                  <a:pt x="169" y="144"/>
                  <a:pt x="163" y="144"/>
                </a:cubicBezTo>
                <a:close/>
                <a:moveTo>
                  <a:pt x="139" y="144"/>
                </a:moveTo>
                <a:cubicBezTo>
                  <a:pt x="140" y="146"/>
                  <a:pt x="140" y="149"/>
                  <a:pt x="140" y="151"/>
                </a:cubicBezTo>
                <a:cubicBezTo>
                  <a:pt x="146" y="151"/>
                  <a:pt x="153" y="151"/>
                  <a:pt x="159" y="151"/>
                </a:cubicBezTo>
                <a:cubicBezTo>
                  <a:pt x="158" y="149"/>
                  <a:pt x="158" y="146"/>
                  <a:pt x="157" y="144"/>
                </a:cubicBezTo>
                <a:cubicBezTo>
                  <a:pt x="151" y="144"/>
                  <a:pt x="145" y="144"/>
                  <a:pt x="139" y="144"/>
                </a:cubicBezTo>
                <a:close/>
                <a:moveTo>
                  <a:pt x="116" y="144"/>
                </a:moveTo>
                <a:cubicBezTo>
                  <a:pt x="116" y="146"/>
                  <a:pt x="115" y="149"/>
                  <a:pt x="115" y="151"/>
                </a:cubicBezTo>
                <a:cubicBezTo>
                  <a:pt x="121" y="151"/>
                  <a:pt x="128" y="151"/>
                  <a:pt x="134" y="151"/>
                </a:cubicBezTo>
                <a:cubicBezTo>
                  <a:pt x="134" y="149"/>
                  <a:pt x="134" y="146"/>
                  <a:pt x="134" y="144"/>
                </a:cubicBezTo>
                <a:cubicBezTo>
                  <a:pt x="128" y="144"/>
                  <a:pt x="122" y="144"/>
                  <a:pt x="116" y="144"/>
                </a:cubicBezTo>
                <a:close/>
                <a:moveTo>
                  <a:pt x="92" y="144"/>
                </a:moveTo>
                <a:cubicBezTo>
                  <a:pt x="92" y="146"/>
                  <a:pt x="91" y="149"/>
                  <a:pt x="91" y="151"/>
                </a:cubicBezTo>
                <a:cubicBezTo>
                  <a:pt x="97" y="151"/>
                  <a:pt x="103" y="151"/>
                  <a:pt x="109" y="151"/>
                </a:cubicBezTo>
                <a:cubicBezTo>
                  <a:pt x="110" y="149"/>
                  <a:pt x="110" y="146"/>
                  <a:pt x="110" y="144"/>
                </a:cubicBezTo>
                <a:cubicBezTo>
                  <a:pt x="104" y="144"/>
                  <a:pt x="98" y="144"/>
                  <a:pt x="92" y="144"/>
                </a:cubicBezTo>
                <a:close/>
                <a:moveTo>
                  <a:pt x="69" y="144"/>
                </a:moveTo>
                <a:cubicBezTo>
                  <a:pt x="68" y="146"/>
                  <a:pt x="67" y="149"/>
                  <a:pt x="66" y="151"/>
                </a:cubicBezTo>
                <a:cubicBezTo>
                  <a:pt x="72" y="151"/>
                  <a:pt x="78" y="151"/>
                  <a:pt x="84" y="151"/>
                </a:cubicBezTo>
                <a:cubicBezTo>
                  <a:pt x="85" y="149"/>
                  <a:pt x="86" y="146"/>
                  <a:pt x="87" y="144"/>
                </a:cubicBezTo>
                <a:cubicBezTo>
                  <a:pt x="81" y="144"/>
                  <a:pt x="75" y="144"/>
                  <a:pt x="69" y="144"/>
                </a:cubicBezTo>
                <a:close/>
                <a:moveTo>
                  <a:pt x="45" y="144"/>
                </a:moveTo>
                <a:cubicBezTo>
                  <a:pt x="44" y="146"/>
                  <a:pt x="43" y="149"/>
                  <a:pt x="41" y="151"/>
                </a:cubicBezTo>
                <a:cubicBezTo>
                  <a:pt x="47" y="151"/>
                  <a:pt x="54" y="151"/>
                  <a:pt x="60" y="151"/>
                </a:cubicBezTo>
                <a:cubicBezTo>
                  <a:pt x="61" y="149"/>
                  <a:pt x="62" y="146"/>
                  <a:pt x="63" y="144"/>
                </a:cubicBezTo>
                <a:cubicBezTo>
                  <a:pt x="57" y="144"/>
                  <a:pt x="51" y="144"/>
                  <a:pt x="45" y="144"/>
                </a:cubicBezTo>
                <a:close/>
                <a:moveTo>
                  <a:pt x="197" y="155"/>
                </a:moveTo>
                <a:cubicBezTo>
                  <a:pt x="198" y="158"/>
                  <a:pt x="199" y="160"/>
                  <a:pt x="201" y="163"/>
                </a:cubicBezTo>
                <a:cubicBezTo>
                  <a:pt x="209" y="163"/>
                  <a:pt x="218" y="163"/>
                  <a:pt x="227" y="163"/>
                </a:cubicBezTo>
                <a:cubicBezTo>
                  <a:pt x="225" y="160"/>
                  <a:pt x="223" y="158"/>
                  <a:pt x="222" y="155"/>
                </a:cubicBezTo>
                <a:cubicBezTo>
                  <a:pt x="213" y="155"/>
                  <a:pt x="205" y="155"/>
                  <a:pt x="197" y="155"/>
                </a:cubicBezTo>
                <a:close/>
                <a:moveTo>
                  <a:pt x="171" y="155"/>
                </a:moveTo>
                <a:cubicBezTo>
                  <a:pt x="172" y="158"/>
                  <a:pt x="173" y="160"/>
                  <a:pt x="174" y="163"/>
                </a:cubicBezTo>
                <a:cubicBezTo>
                  <a:pt x="180" y="163"/>
                  <a:pt x="187" y="163"/>
                  <a:pt x="194" y="163"/>
                </a:cubicBezTo>
                <a:cubicBezTo>
                  <a:pt x="193" y="160"/>
                  <a:pt x="192" y="158"/>
                  <a:pt x="191" y="155"/>
                </a:cubicBezTo>
                <a:cubicBezTo>
                  <a:pt x="184" y="155"/>
                  <a:pt x="178" y="155"/>
                  <a:pt x="171" y="155"/>
                </a:cubicBezTo>
                <a:close/>
                <a:moveTo>
                  <a:pt x="146" y="155"/>
                </a:moveTo>
                <a:cubicBezTo>
                  <a:pt x="146" y="158"/>
                  <a:pt x="147" y="160"/>
                  <a:pt x="147" y="163"/>
                </a:cubicBezTo>
                <a:cubicBezTo>
                  <a:pt x="154" y="163"/>
                  <a:pt x="161" y="163"/>
                  <a:pt x="168" y="163"/>
                </a:cubicBezTo>
                <a:cubicBezTo>
                  <a:pt x="167" y="160"/>
                  <a:pt x="166" y="158"/>
                  <a:pt x="165" y="155"/>
                </a:cubicBezTo>
                <a:cubicBezTo>
                  <a:pt x="159" y="155"/>
                  <a:pt x="153" y="155"/>
                  <a:pt x="146" y="155"/>
                </a:cubicBezTo>
                <a:close/>
                <a:moveTo>
                  <a:pt x="121" y="155"/>
                </a:moveTo>
                <a:cubicBezTo>
                  <a:pt x="121" y="158"/>
                  <a:pt x="121" y="160"/>
                  <a:pt x="120" y="163"/>
                </a:cubicBezTo>
                <a:cubicBezTo>
                  <a:pt x="127" y="163"/>
                  <a:pt x="134" y="163"/>
                  <a:pt x="141" y="163"/>
                </a:cubicBezTo>
                <a:cubicBezTo>
                  <a:pt x="141" y="160"/>
                  <a:pt x="141" y="158"/>
                  <a:pt x="140" y="155"/>
                </a:cubicBezTo>
                <a:cubicBezTo>
                  <a:pt x="134" y="155"/>
                  <a:pt x="127" y="155"/>
                  <a:pt x="121" y="155"/>
                </a:cubicBezTo>
                <a:close/>
                <a:moveTo>
                  <a:pt x="95" y="155"/>
                </a:moveTo>
                <a:cubicBezTo>
                  <a:pt x="95" y="158"/>
                  <a:pt x="94" y="160"/>
                  <a:pt x="93" y="163"/>
                </a:cubicBezTo>
                <a:cubicBezTo>
                  <a:pt x="100" y="163"/>
                  <a:pt x="107" y="163"/>
                  <a:pt x="114" y="163"/>
                </a:cubicBezTo>
                <a:cubicBezTo>
                  <a:pt x="114" y="160"/>
                  <a:pt x="114" y="158"/>
                  <a:pt x="115" y="155"/>
                </a:cubicBezTo>
                <a:cubicBezTo>
                  <a:pt x="108" y="155"/>
                  <a:pt x="102" y="155"/>
                  <a:pt x="95" y="155"/>
                </a:cubicBezTo>
                <a:close/>
                <a:moveTo>
                  <a:pt x="70" y="155"/>
                </a:moveTo>
                <a:cubicBezTo>
                  <a:pt x="69" y="158"/>
                  <a:pt x="68" y="160"/>
                  <a:pt x="67" y="163"/>
                </a:cubicBezTo>
                <a:cubicBezTo>
                  <a:pt x="74" y="163"/>
                  <a:pt x="81" y="163"/>
                  <a:pt x="87" y="163"/>
                </a:cubicBezTo>
                <a:cubicBezTo>
                  <a:pt x="88" y="160"/>
                  <a:pt x="89" y="158"/>
                  <a:pt x="90" y="155"/>
                </a:cubicBezTo>
                <a:cubicBezTo>
                  <a:pt x="83" y="155"/>
                  <a:pt x="77" y="155"/>
                  <a:pt x="70" y="155"/>
                </a:cubicBezTo>
                <a:close/>
              </a:path>
            </a:pathLst>
          </a:custGeom>
          <a:solidFill>
            <a:srgbClr val="FFFFFF"/>
          </a:solidFill>
          <a:ln>
            <a:noFill/>
          </a:ln>
        </p:spPr>
        <p:txBody>
          <a:bodyPr lIns="68580" tIns="34290" rIns="68580" bIns="540000" anchor="ctr">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8" name="文本框 17"/>
          <p:cNvSpPr txBox="1"/>
          <p:nvPr/>
        </p:nvSpPr>
        <p:spPr>
          <a:xfrm>
            <a:off x="1778039" y="3834136"/>
            <a:ext cx="3134479" cy="583878"/>
          </a:xfrm>
          <a:prstGeom prst="rect">
            <a:avLst/>
          </a:prstGeom>
          <a:noFill/>
        </p:spPr>
        <p:txBody>
          <a:bodyPr wrap="square" rtlCol="0">
            <a:spAutoFit/>
          </a:bodyPr>
          <a:lstStyle/>
          <a:p>
            <a:pPr algn="r">
              <a:lnSpc>
                <a:spcPts val="2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输入简要文字内容文字内容需概况精炼言简意赅的说明该分项内容</a:t>
            </a:r>
          </a:p>
        </p:txBody>
      </p:sp>
      <p:sp>
        <p:nvSpPr>
          <p:cNvPr id="19" name="文本框 18"/>
          <p:cNvSpPr txBox="1"/>
          <p:nvPr/>
        </p:nvSpPr>
        <p:spPr>
          <a:xfrm>
            <a:off x="1778038" y="4578673"/>
            <a:ext cx="3134479" cy="583878"/>
          </a:xfrm>
          <a:prstGeom prst="rect">
            <a:avLst/>
          </a:prstGeom>
          <a:noFill/>
        </p:spPr>
        <p:txBody>
          <a:bodyPr wrap="square" rtlCol="0">
            <a:spAutoFit/>
          </a:bodyPr>
          <a:lstStyle/>
          <a:p>
            <a:pPr algn="r">
              <a:lnSpc>
                <a:spcPts val="2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输入简要文字内容文字内容需概况精炼言简意赅的说明该分项内容</a:t>
            </a:r>
          </a:p>
        </p:txBody>
      </p:sp>
      <p:sp>
        <p:nvSpPr>
          <p:cNvPr id="20" name="文本框 19"/>
          <p:cNvSpPr txBox="1"/>
          <p:nvPr/>
        </p:nvSpPr>
        <p:spPr>
          <a:xfrm>
            <a:off x="7279486" y="2051633"/>
            <a:ext cx="3134479" cy="583878"/>
          </a:xfrm>
          <a:prstGeom prst="rect">
            <a:avLst/>
          </a:prstGeom>
          <a:noFill/>
        </p:spPr>
        <p:txBody>
          <a:bodyPr wrap="square" rtlCol="0">
            <a:spAutoFit/>
          </a:bodyPr>
          <a:lstStyle/>
          <a:p>
            <a:pPr>
              <a:lnSpc>
                <a:spcPts val="2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输入简要文字内容文字内容需概况精炼言简意赅的说明该分项内容</a:t>
            </a:r>
          </a:p>
        </p:txBody>
      </p:sp>
      <p:sp>
        <p:nvSpPr>
          <p:cNvPr id="21" name="文本框 20"/>
          <p:cNvSpPr txBox="1"/>
          <p:nvPr/>
        </p:nvSpPr>
        <p:spPr>
          <a:xfrm>
            <a:off x="7279485" y="2796170"/>
            <a:ext cx="3134479" cy="583878"/>
          </a:xfrm>
          <a:prstGeom prst="rect">
            <a:avLst/>
          </a:prstGeom>
          <a:noFill/>
        </p:spPr>
        <p:txBody>
          <a:bodyPr wrap="square" rtlCol="0">
            <a:spAutoFit/>
          </a:bodyPr>
          <a:lstStyle/>
          <a:p>
            <a:pPr>
              <a:lnSpc>
                <a:spcPts val="2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输入简要文字内容文字内容需概况精炼言简意赅的说明该分项内容</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Freeform 10"/>
          <p:cNvSpPr/>
          <p:nvPr/>
        </p:nvSpPr>
        <p:spPr bwMode="gray">
          <a:xfrm rot="14400000">
            <a:off x="6023698" y="3334591"/>
            <a:ext cx="1365250" cy="2071688"/>
          </a:xfrm>
          <a:custGeom>
            <a:avLst/>
            <a:gdLst/>
            <a:ahLst/>
            <a:cxnLst>
              <a:cxn ang="0">
                <a:pos x="1233" y="343"/>
              </a:cxn>
              <a:cxn ang="0">
                <a:pos x="413" y="1764"/>
              </a:cxn>
              <a:cxn ang="0">
                <a:pos x="0" y="1226"/>
              </a:cxn>
              <a:cxn ang="0">
                <a:pos x="6" y="1098"/>
              </a:cxn>
              <a:cxn ang="0">
                <a:pos x="638" y="0"/>
              </a:cxn>
              <a:cxn ang="0">
                <a:pos x="1233" y="343"/>
              </a:cxn>
              <a:cxn ang="0">
                <a:pos x="1233" y="343"/>
              </a:cxn>
            </a:cxnLst>
            <a:rect l="0" t="0" r="r" b="b"/>
            <a:pathLst>
              <a:path w="1233" h="1764">
                <a:moveTo>
                  <a:pt x="1233" y="343"/>
                </a:moveTo>
                <a:lnTo>
                  <a:pt x="413" y="1764"/>
                </a:lnTo>
                <a:lnTo>
                  <a:pt x="0" y="1226"/>
                </a:lnTo>
                <a:lnTo>
                  <a:pt x="6" y="1098"/>
                </a:lnTo>
                <a:lnTo>
                  <a:pt x="638" y="0"/>
                </a:lnTo>
                <a:lnTo>
                  <a:pt x="1233" y="343"/>
                </a:lnTo>
                <a:lnTo>
                  <a:pt x="1233" y="343"/>
                </a:lnTo>
                <a:close/>
              </a:path>
            </a:pathLst>
          </a:custGeom>
          <a:solidFill>
            <a:srgbClr val="AD9B71"/>
          </a:solidFill>
          <a:ln w="0">
            <a:noFill/>
            <a:prstDash val="solid"/>
            <a:round/>
          </a:ln>
        </p:spPr>
        <p:txBody>
          <a:bodyPr/>
          <a:lstStyle/>
          <a:p>
            <a:pPr>
              <a:defRPr/>
            </a:pPr>
            <a:endParaRPr lang="zh-CN" altLang="en-US">
              <a:solidFill>
                <a:srgbClr val="000000"/>
              </a:solidFill>
            </a:endParaRPr>
          </a:p>
        </p:txBody>
      </p:sp>
      <p:cxnSp>
        <p:nvCxnSpPr>
          <p:cNvPr id="47" name="直接连接符 46"/>
          <p:cNvCxnSpPr/>
          <p:nvPr/>
        </p:nvCxnSpPr>
        <p:spPr>
          <a:xfrm>
            <a:off x="847169" y="671333"/>
            <a:ext cx="9954273" cy="0"/>
          </a:xfrm>
          <a:prstGeom prst="line">
            <a:avLst/>
          </a:prstGeom>
          <a:ln>
            <a:solidFill>
              <a:srgbClr val="B34C64"/>
            </a:solidFill>
          </a:ln>
        </p:spPr>
        <p:style>
          <a:lnRef idx="1">
            <a:schemeClr val="accent1"/>
          </a:lnRef>
          <a:fillRef idx="0">
            <a:schemeClr val="accent1"/>
          </a:fillRef>
          <a:effectRef idx="0">
            <a:schemeClr val="accent1"/>
          </a:effectRef>
          <a:fontRef idx="minor">
            <a:schemeClr val="tx1"/>
          </a:fontRef>
        </p:style>
      </p:cxnSp>
      <p:grpSp>
        <p:nvGrpSpPr>
          <p:cNvPr id="52" name="组合 51"/>
          <p:cNvGrpSpPr/>
          <p:nvPr/>
        </p:nvGrpSpPr>
        <p:grpSpPr>
          <a:xfrm>
            <a:off x="10463748" y="-228632"/>
            <a:ext cx="991043" cy="1323480"/>
            <a:chOff x="0" y="-706382"/>
            <a:chExt cx="4246564" cy="5671033"/>
          </a:xfrm>
        </p:grpSpPr>
        <p:pic>
          <p:nvPicPr>
            <p:cNvPr id="48" name="图片 47"/>
            <p:cNvPicPr>
              <a:picLocks noChangeAspect="1"/>
            </p:cNvPicPr>
            <p:nvPr/>
          </p:nvPicPr>
          <p:blipFill rotWithShape="1">
            <a:blip r:embed="rId3" cstate="email"/>
            <a:srcRect/>
            <a:stretch>
              <a:fillRect/>
            </a:stretch>
          </p:blipFill>
          <p:spPr>
            <a:xfrm>
              <a:off x="711452" y="-156413"/>
              <a:ext cx="1164023" cy="3532690"/>
            </a:xfrm>
            <a:prstGeom prst="rect">
              <a:avLst/>
            </a:prstGeom>
          </p:spPr>
        </p:pic>
        <p:pic>
          <p:nvPicPr>
            <p:cNvPr id="49" name="图片 48"/>
            <p:cNvPicPr>
              <a:picLocks noChangeAspect="1"/>
            </p:cNvPicPr>
            <p:nvPr/>
          </p:nvPicPr>
          <p:blipFill>
            <a:blip r:embed="rId4" cstate="email"/>
            <a:stretch>
              <a:fillRect/>
            </a:stretch>
          </p:blipFill>
          <p:spPr>
            <a:xfrm>
              <a:off x="0" y="-706382"/>
              <a:ext cx="4246564" cy="5273053"/>
            </a:xfrm>
            <a:prstGeom prst="rect">
              <a:avLst/>
            </a:prstGeom>
          </p:spPr>
        </p:pic>
        <p:pic>
          <p:nvPicPr>
            <p:cNvPr id="50" name="图片 49"/>
            <p:cNvPicPr>
              <a:picLocks noChangeAspect="1"/>
            </p:cNvPicPr>
            <p:nvPr/>
          </p:nvPicPr>
          <p:blipFill rotWithShape="1">
            <a:blip r:embed="rId5" cstate="email"/>
            <a:srcRect/>
            <a:stretch>
              <a:fillRect/>
            </a:stretch>
          </p:blipFill>
          <p:spPr>
            <a:xfrm>
              <a:off x="548637" y="-200080"/>
              <a:ext cx="2444831" cy="5164731"/>
            </a:xfrm>
            <a:prstGeom prst="rect">
              <a:avLst/>
            </a:prstGeom>
          </p:spPr>
        </p:pic>
      </p:grpSp>
      <p:sp>
        <p:nvSpPr>
          <p:cNvPr id="53" name="文本框 52"/>
          <p:cNvSpPr txBox="1"/>
          <p:nvPr/>
        </p:nvSpPr>
        <p:spPr>
          <a:xfrm>
            <a:off x="737209" y="125358"/>
            <a:ext cx="2303836" cy="461665"/>
          </a:xfrm>
          <a:prstGeom prst="rect">
            <a:avLst/>
          </a:prstGeom>
          <a:noFill/>
        </p:spPr>
        <p:txBody>
          <a:bodyPr wrap="none" rtlCol="0">
            <a:spAutoFit/>
          </a:bodyPr>
          <a:lstStyle/>
          <a:p>
            <a:pPr algn="ctr"/>
            <a:r>
              <a:rPr lang="en-US" altLang="zh-CN" sz="2400" dirty="0">
                <a:latin typeface="微软雅黑" panose="020B0503020204020204" pitchFamily="34" charset="-122"/>
                <a:ea typeface="微软雅黑" panose="020B0503020204020204" pitchFamily="34" charset="-122"/>
              </a:rPr>
              <a:t>4 </a:t>
            </a:r>
            <a:r>
              <a:rPr lang="zh-CN" altLang="en-US" sz="2400" dirty="0">
                <a:latin typeface="微软雅黑" panose="020B0503020204020204" pitchFamily="34" charset="-122"/>
                <a:ea typeface="微软雅黑" panose="020B0503020204020204" pitchFamily="34" charset="-122"/>
              </a:rPr>
              <a:t>标题文本预设</a:t>
            </a:r>
          </a:p>
        </p:txBody>
      </p:sp>
      <p:sp>
        <p:nvSpPr>
          <p:cNvPr id="21" name="Freeform 4"/>
          <p:cNvSpPr/>
          <p:nvPr/>
        </p:nvSpPr>
        <p:spPr bwMode="gray">
          <a:xfrm>
            <a:off x="4217124" y="2561479"/>
            <a:ext cx="1447800" cy="1954213"/>
          </a:xfrm>
          <a:custGeom>
            <a:avLst/>
            <a:gdLst/>
            <a:ahLst/>
            <a:cxnLst>
              <a:cxn ang="0">
                <a:pos x="1233" y="343"/>
              </a:cxn>
              <a:cxn ang="0">
                <a:pos x="413" y="1764"/>
              </a:cxn>
              <a:cxn ang="0">
                <a:pos x="0" y="1226"/>
              </a:cxn>
              <a:cxn ang="0">
                <a:pos x="6" y="1098"/>
              </a:cxn>
              <a:cxn ang="0">
                <a:pos x="638" y="0"/>
              </a:cxn>
              <a:cxn ang="0">
                <a:pos x="1233" y="343"/>
              </a:cxn>
              <a:cxn ang="0">
                <a:pos x="1233" y="343"/>
              </a:cxn>
            </a:cxnLst>
            <a:rect l="0" t="0" r="r" b="b"/>
            <a:pathLst>
              <a:path w="1233" h="1764">
                <a:moveTo>
                  <a:pt x="1233" y="343"/>
                </a:moveTo>
                <a:lnTo>
                  <a:pt x="413" y="1764"/>
                </a:lnTo>
                <a:lnTo>
                  <a:pt x="0" y="1226"/>
                </a:lnTo>
                <a:lnTo>
                  <a:pt x="6" y="1098"/>
                </a:lnTo>
                <a:lnTo>
                  <a:pt x="638" y="0"/>
                </a:lnTo>
                <a:lnTo>
                  <a:pt x="1233" y="343"/>
                </a:lnTo>
                <a:lnTo>
                  <a:pt x="1233" y="343"/>
                </a:lnTo>
                <a:close/>
              </a:path>
            </a:pathLst>
          </a:custGeom>
          <a:solidFill>
            <a:srgbClr val="AD9B71"/>
          </a:solidFill>
          <a:ln w="0">
            <a:noFill/>
            <a:prstDash val="solid"/>
            <a:round/>
          </a:ln>
        </p:spPr>
        <p:txBody>
          <a:bodyPr/>
          <a:lstStyle/>
          <a:p>
            <a:pPr>
              <a:defRPr/>
            </a:pPr>
            <a:endParaRPr lang="zh-CN" altLang="en-US">
              <a:solidFill>
                <a:srgbClr val="000000"/>
              </a:solidFill>
            </a:endParaRPr>
          </a:p>
        </p:txBody>
      </p:sp>
      <p:sp>
        <p:nvSpPr>
          <p:cNvPr id="22" name="Freeform 5"/>
          <p:cNvSpPr/>
          <p:nvPr/>
        </p:nvSpPr>
        <p:spPr bwMode="gray">
          <a:xfrm rot="7200000">
            <a:off x="5909398" y="1481979"/>
            <a:ext cx="1365250" cy="2071688"/>
          </a:xfrm>
          <a:custGeom>
            <a:avLst/>
            <a:gdLst/>
            <a:ahLst/>
            <a:cxnLst>
              <a:cxn ang="0">
                <a:pos x="1233" y="343"/>
              </a:cxn>
              <a:cxn ang="0">
                <a:pos x="413" y="1764"/>
              </a:cxn>
              <a:cxn ang="0">
                <a:pos x="0" y="1226"/>
              </a:cxn>
              <a:cxn ang="0">
                <a:pos x="6" y="1098"/>
              </a:cxn>
              <a:cxn ang="0">
                <a:pos x="638" y="0"/>
              </a:cxn>
              <a:cxn ang="0">
                <a:pos x="1233" y="343"/>
              </a:cxn>
              <a:cxn ang="0">
                <a:pos x="1233" y="343"/>
              </a:cxn>
            </a:cxnLst>
            <a:rect l="0" t="0" r="r" b="b"/>
            <a:pathLst>
              <a:path w="1233" h="1764">
                <a:moveTo>
                  <a:pt x="1233" y="343"/>
                </a:moveTo>
                <a:lnTo>
                  <a:pt x="413" y="1764"/>
                </a:lnTo>
                <a:lnTo>
                  <a:pt x="0" y="1226"/>
                </a:lnTo>
                <a:lnTo>
                  <a:pt x="6" y="1098"/>
                </a:lnTo>
                <a:lnTo>
                  <a:pt x="638" y="0"/>
                </a:lnTo>
                <a:lnTo>
                  <a:pt x="1233" y="343"/>
                </a:lnTo>
                <a:lnTo>
                  <a:pt x="1233" y="343"/>
                </a:lnTo>
                <a:close/>
              </a:path>
            </a:pathLst>
          </a:custGeom>
          <a:solidFill>
            <a:srgbClr val="AD9B71"/>
          </a:solidFill>
          <a:ln w="0">
            <a:noFill/>
            <a:prstDash val="solid"/>
            <a:round/>
          </a:ln>
        </p:spPr>
        <p:txBody>
          <a:bodyPr/>
          <a:lstStyle/>
          <a:p>
            <a:pPr>
              <a:defRPr/>
            </a:pPr>
            <a:endParaRPr lang="zh-CN" altLang="en-US">
              <a:solidFill>
                <a:srgbClr val="000000"/>
              </a:solidFill>
            </a:endParaRPr>
          </a:p>
        </p:txBody>
      </p:sp>
      <p:grpSp>
        <p:nvGrpSpPr>
          <p:cNvPr id="23" name="Group 6"/>
          <p:cNvGrpSpPr/>
          <p:nvPr/>
        </p:nvGrpSpPr>
        <p:grpSpPr bwMode="auto">
          <a:xfrm>
            <a:off x="4299674" y="1467691"/>
            <a:ext cx="2349500" cy="2066925"/>
            <a:chOff x="1712" y="1389"/>
            <a:chExt cx="1480" cy="1302"/>
          </a:xfrm>
          <a:solidFill>
            <a:srgbClr val="C94453"/>
          </a:solidFill>
        </p:grpSpPr>
        <p:sp>
          <p:nvSpPr>
            <p:cNvPr id="24" name="AutoShape 7"/>
            <p:cNvSpPr>
              <a:spLocks noChangeArrowheads="1"/>
            </p:cNvSpPr>
            <p:nvPr/>
          </p:nvSpPr>
          <p:spPr bwMode="gray">
            <a:xfrm rot="-9000000">
              <a:off x="1712" y="2311"/>
              <a:ext cx="908" cy="380"/>
            </a:xfrm>
            <a:prstGeom prst="triangle">
              <a:avLst>
                <a:gd name="adj" fmla="val 50000"/>
              </a:avLst>
            </a:prstGeom>
            <a:grpFill/>
            <a:ln w="9525" algn="ctr">
              <a:noFill/>
              <a:miter lim="800000"/>
            </a:ln>
          </p:spPr>
          <p:txBody>
            <a:bodyPr wrap="none" anchor="ctr"/>
            <a:lstStyle/>
            <a:p>
              <a:endParaRPr lang="zh-CN" altLang="en-US">
                <a:solidFill>
                  <a:srgbClr val="000000"/>
                </a:solidFill>
              </a:endParaRPr>
            </a:p>
          </p:txBody>
        </p:sp>
        <p:sp>
          <p:nvSpPr>
            <p:cNvPr id="25" name="Freeform 8"/>
            <p:cNvSpPr/>
            <p:nvPr/>
          </p:nvSpPr>
          <p:spPr bwMode="gray">
            <a:xfrm rot="7200000">
              <a:off x="1961" y="1810"/>
              <a:ext cx="948" cy="508"/>
            </a:xfrm>
            <a:custGeom>
              <a:avLst/>
              <a:gdLst>
                <a:gd name="T0" fmla="*/ 9866 w 750"/>
                <a:gd name="T1" fmla="*/ 0 h 378"/>
                <a:gd name="T2" fmla="*/ 0 w 750"/>
                <a:gd name="T3" fmla="*/ 0 h 378"/>
                <a:gd name="T4" fmla="*/ 32 w 750"/>
                <a:gd name="T5" fmla="*/ 5020 h 378"/>
                <a:gd name="T6" fmla="*/ 368 w 750"/>
                <a:gd name="T7" fmla="*/ 9768 h 378"/>
                <a:gd name="T8" fmla="*/ 9866 w 750"/>
                <a:gd name="T9" fmla="*/ 9768 h 378"/>
                <a:gd name="T10" fmla="*/ 9866 w 750"/>
                <a:gd name="T11" fmla="*/ 0 h 378"/>
                <a:gd name="T12" fmla="*/ 9866 w 750"/>
                <a:gd name="T13" fmla="*/ 0 h 378"/>
                <a:gd name="T14" fmla="*/ 0 60000 65536"/>
                <a:gd name="T15" fmla="*/ 0 60000 65536"/>
                <a:gd name="T16" fmla="*/ 0 60000 65536"/>
                <a:gd name="T17" fmla="*/ 0 60000 65536"/>
                <a:gd name="T18" fmla="*/ 0 60000 65536"/>
                <a:gd name="T19" fmla="*/ 0 60000 65536"/>
                <a:gd name="T20" fmla="*/ 0 60000 65536"/>
                <a:gd name="T21" fmla="*/ 0 w 750"/>
                <a:gd name="T22" fmla="*/ 0 h 378"/>
                <a:gd name="T23" fmla="*/ 750 w 750"/>
                <a:gd name="T24" fmla="*/ 378 h 3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50" h="378">
                  <a:moveTo>
                    <a:pt x="750" y="0"/>
                  </a:moveTo>
                  <a:lnTo>
                    <a:pt x="0" y="0"/>
                  </a:lnTo>
                  <a:lnTo>
                    <a:pt x="2" y="194"/>
                  </a:lnTo>
                  <a:lnTo>
                    <a:pt x="28" y="378"/>
                  </a:lnTo>
                  <a:lnTo>
                    <a:pt x="750" y="378"/>
                  </a:lnTo>
                  <a:lnTo>
                    <a:pt x="750" y="0"/>
                  </a:lnTo>
                  <a:close/>
                </a:path>
              </a:pathLst>
            </a:custGeom>
            <a:grpFill/>
            <a:ln w="0">
              <a:noFill/>
              <a:round/>
            </a:ln>
          </p:spPr>
          <p:txBody>
            <a:bodyPr/>
            <a:lstStyle/>
            <a:p>
              <a:endParaRPr lang="zh-CN" altLang="en-US">
                <a:solidFill>
                  <a:srgbClr val="000000"/>
                </a:solidFill>
              </a:endParaRPr>
            </a:p>
          </p:txBody>
        </p:sp>
        <p:sp>
          <p:nvSpPr>
            <p:cNvPr id="26" name="Freeform 9"/>
            <p:cNvSpPr/>
            <p:nvPr/>
          </p:nvSpPr>
          <p:spPr bwMode="gray">
            <a:xfrm rot="7200000">
              <a:off x="2637" y="1226"/>
              <a:ext cx="392" cy="718"/>
            </a:xfrm>
            <a:custGeom>
              <a:avLst/>
              <a:gdLst>
                <a:gd name="T0" fmla="*/ 38 w 495"/>
                <a:gd name="T1" fmla="*/ 10 h 971"/>
                <a:gd name="T2" fmla="*/ 38 w 495"/>
                <a:gd name="T3" fmla="*/ 35 h 971"/>
                <a:gd name="T4" fmla="*/ 35 w 495"/>
                <a:gd name="T5" fmla="*/ 35 h 971"/>
                <a:gd name="T6" fmla="*/ 33 w 495"/>
                <a:gd name="T7" fmla="*/ 35 h 971"/>
                <a:gd name="T8" fmla="*/ 31 w 495"/>
                <a:gd name="T9" fmla="*/ 33 h 971"/>
                <a:gd name="T10" fmla="*/ 29 w 495"/>
                <a:gd name="T11" fmla="*/ 33 h 971"/>
                <a:gd name="T12" fmla="*/ 25 w 495"/>
                <a:gd name="T13" fmla="*/ 31 h 971"/>
                <a:gd name="T14" fmla="*/ 23 w 495"/>
                <a:gd name="T15" fmla="*/ 29 h 971"/>
                <a:gd name="T16" fmla="*/ 21 w 495"/>
                <a:gd name="T17" fmla="*/ 27 h 971"/>
                <a:gd name="T18" fmla="*/ 17 w 495"/>
                <a:gd name="T19" fmla="*/ 24 h 971"/>
                <a:gd name="T20" fmla="*/ 14 w 495"/>
                <a:gd name="T21" fmla="*/ 20 h 971"/>
                <a:gd name="T22" fmla="*/ 10 w 495"/>
                <a:gd name="T23" fmla="*/ 16 h 971"/>
                <a:gd name="T24" fmla="*/ 8 w 495"/>
                <a:gd name="T25" fmla="*/ 13 h 971"/>
                <a:gd name="T26" fmla="*/ 2 w 495"/>
                <a:gd name="T27" fmla="*/ 7 h 971"/>
                <a:gd name="T28" fmla="*/ 2 w 495"/>
                <a:gd name="T29" fmla="*/ 5 h 971"/>
                <a:gd name="T30" fmla="*/ 0 w 495"/>
                <a:gd name="T31" fmla="*/ 2 h 971"/>
                <a:gd name="T32" fmla="*/ 2 w 495"/>
                <a:gd name="T33" fmla="*/ 0 h 971"/>
                <a:gd name="T34" fmla="*/ 2 w 495"/>
                <a:gd name="T35" fmla="*/ 1 h 971"/>
                <a:gd name="T36" fmla="*/ 2 w 495"/>
                <a:gd name="T37" fmla="*/ 3 h 971"/>
                <a:gd name="T38" fmla="*/ 2 w 495"/>
                <a:gd name="T39" fmla="*/ 4 h 971"/>
                <a:gd name="T40" fmla="*/ 2 w 495"/>
                <a:gd name="T41" fmla="*/ 5 h 971"/>
                <a:gd name="T42" fmla="*/ 2 w 495"/>
                <a:gd name="T43" fmla="*/ 6 h 971"/>
                <a:gd name="T44" fmla="*/ 4 w 495"/>
                <a:gd name="T45" fmla="*/ 7 h 971"/>
                <a:gd name="T46" fmla="*/ 6 w 495"/>
                <a:gd name="T47" fmla="*/ 9 h 971"/>
                <a:gd name="T48" fmla="*/ 10 w 495"/>
                <a:gd name="T49" fmla="*/ 10 h 971"/>
                <a:gd name="T50" fmla="*/ 13 w 495"/>
                <a:gd name="T51" fmla="*/ 10 h 971"/>
                <a:gd name="T52" fmla="*/ 19 w 495"/>
                <a:gd name="T53" fmla="*/ 10 h 971"/>
                <a:gd name="T54" fmla="*/ 38 w 495"/>
                <a:gd name="T55" fmla="*/ 10 h 97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95"/>
                <a:gd name="T85" fmla="*/ 0 h 971"/>
                <a:gd name="T86" fmla="*/ 495 w 495"/>
                <a:gd name="T87" fmla="*/ 971 h 97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95" h="971">
                  <a:moveTo>
                    <a:pt x="495" y="285"/>
                  </a:moveTo>
                  <a:lnTo>
                    <a:pt x="495" y="971"/>
                  </a:lnTo>
                  <a:lnTo>
                    <a:pt x="462" y="964"/>
                  </a:lnTo>
                  <a:lnTo>
                    <a:pt x="430" y="953"/>
                  </a:lnTo>
                  <a:lnTo>
                    <a:pt x="401" y="931"/>
                  </a:lnTo>
                  <a:lnTo>
                    <a:pt x="372" y="898"/>
                  </a:lnTo>
                  <a:lnTo>
                    <a:pt x="339" y="855"/>
                  </a:lnTo>
                  <a:lnTo>
                    <a:pt x="306" y="801"/>
                  </a:lnTo>
                  <a:lnTo>
                    <a:pt x="270" y="732"/>
                  </a:lnTo>
                  <a:lnTo>
                    <a:pt x="227" y="648"/>
                  </a:lnTo>
                  <a:lnTo>
                    <a:pt x="183" y="554"/>
                  </a:lnTo>
                  <a:lnTo>
                    <a:pt x="129" y="438"/>
                  </a:lnTo>
                  <a:lnTo>
                    <a:pt x="96" y="369"/>
                  </a:lnTo>
                  <a:lnTo>
                    <a:pt x="29" y="211"/>
                  </a:lnTo>
                  <a:lnTo>
                    <a:pt x="2" y="127"/>
                  </a:lnTo>
                  <a:lnTo>
                    <a:pt x="0" y="60"/>
                  </a:lnTo>
                  <a:lnTo>
                    <a:pt x="15" y="0"/>
                  </a:lnTo>
                  <a:lnTo>
                    <a:pt x="15" y="43"/>
                  </a:lnTo>
                  <a:lnTo>
                    <a:pt x="15" y="72"/>
                  </a:lnTo>
                  <a:lnTo>
                    <a:pt x="15" y="99"/>
                  </a:lnTo>
                  <a:lnTo>
                    <a:pt x="18" y="126"/>
                  </a:lnTo>
                  <a:lnTo>
                    <a:pt x="29" y="162"/>
                  </a:lnTo>
                  <a:lnTo>
                    <a:pt x="53" y="198"/>
                  </a:lnTo>
                  <a:lnTo>
                    <a:pt x="85" y="231"/>
                  </a:lnTo>
                  <a:lnTo>
                    <a:pt x="125" y="260"/>
                  </a:lnTo>
                  <a:lnTo>
                    <a:pt x="180" y="278"/>
                  </a:lnTo>
                  <a:lnTo>
                    <a:pt x="245" y="282"/>
                  </a:lnTo>
                  <a:lnTo>
                    <a:pt x="495" y="285"/>
                  </a:lnTo>
                  <a:close/>
                </a:path>
              </a:pathLst>
            </a:custGeom>
            <a:grpFill/>
            <a:ln w="0">
              <a:noFill/>
              <a:round/>
            </a:ln>
          </p:spPr>
          <p:txBody>
            <a:bodyPr/>
            <a:lstStyle/>
            <a:p>
              <a:endParaRPr lang="zh-CN" altLang="en-US">
                <a:solidFill>
                  <a:srgbClr val="000000"/>
                </a:solidFill>
              </a:endParaRPr>
            </a:p>
          </p:txBody>
        </p:sp>
      </p:grpSp>
      <p:grpSp>
        <p:nvGrpSpPr>
          <p:cNvPr id="27" name="Group 11"/>
          <p:cNvGrpSpPr/>
          <p:nvPr/>
        </p:nvGrpSpPr>
        <p:grpSpPr bwMode="auto">
          <a:xfrm>
            <a:off x="6104661" y="2423366"/>
            <a:ext cx="2057400" cy="2192338"/>
            <a:chOff x="2854" y="1996"/>
            <a:chExt cx="1296" cy="1381"/>
          </a:xfrm>
          <a:solidFill>
            <a:srgbClr val="588088"/>
          </a:solidFill>
        </p:grpSpPr>
        <p:sp>
          <p:nvSpPr>
            <p:cNvPr id="28" name="AutoShape 12"/>
            <p:cNvSpPr>
              <a:spLocks noChangeArrowheads="1"/>
            </p:cNvSpPr>
            <p:nvPr/>
          </p:nvSpPr>
          <p:spPr bwMode="gray">
            <a:xfrm rot="-1800000">
              <a:off x="2854" y="1996"/>
              <a:ext cx="906" cy="380"/>
            </a:xfrm>
            <a:prstGeom prst="triangle">
              <a:avLst>
                <a:gd name="adj" fmla="val 50000"/>
              </a:avLst>
            </a:prstGeom>
            <a:grpFill/>
            <a:ln w="9525" algn="ctr">
              <a:noFill/>
              <a:miter lim="800000"/>
            </a:ln>
          </p:spPr>
          <p:txBody>
            <a:bodyPr wrap="none" anchor="ctr"/>
            <a:lstStyle/>
            <a:p>
              <a:endParaRPr lang="zh-CN" altLang="en-US">
                <a:solidFill>
                  <a:srgbClr val="000000"/>
                </a:solidFill>
              </a:endParaRPr>
            </a:p>
          </p:txBody>
        </p:sp>
        <p:sp>
          <p:nvSpPr>
            <p:cNvPr id="29" name="Freeform 13"/>
            <p:cNvSpPr/>
            <p:nvPr/>
          </p:nvSpPr>
          <p:spPr bwMode="gray">
            <a:xfrm rot="-7200000">
              <a:off x="3102" y="2371"/>
              <a:ext cx="948" cy="507"/>
            </a:xfrm>
            <a:custGeom>
              <a:avLst/>
              <a:gdLst>
                <a:gd name="T0" fmla="*/ 9866 w 750"/>
                <a:gd name="T1" fmla="*/ 0 h 378"/>
                <a:gd name="T2" fmla="*/ 0 w 750"/>
                <a:gd name="T3" fmla="*/ 0 h 378"/>
                <a:gd name="T4" fmla="*/ 32 w 750"/>
                <a:gd name="T5" fmla="*/ 4901 h 378"/>
                <a:gd name="T6" fmla="*/ 368 w 750"/>
                <a:gd name="T7" fmla="*/ 9551 h 378"/>
                <a:gd name="T8" fmla="*/ 9866 w 750"/>
                <a:gd name="T9" fmla="*/ 9551 h 378"/>
                <a:gd name="T10" fmla="*/ 9866 w 750"/>
                <a:gd name="T11" fmla="*/ 0 h 378"/>
                <a:gd name="T12" fmla="*/ 9866 w 750"/>
                <a:gd name="T13" fmla="*/ 0 h 378"/>
                <a:gd name="T14" fmla="*/ 0 60000 65536"/>
                <a:gd name="T15" fmla="*/ 0 60000 65536"/>
                <a:gd name="T16" fmla="*/ 0 60000 65536"/>
                <a:gd name="T17" fmla="*/ 0 60000 65536"/>
                <a:gd name="T18" fmla="*/ 0 60000 65536"/>
                <a:gd name="T19" fmla="*/ 0 60000 65536"/>
                <a:gd name="T20" fmla="*/ 0 60000 65536"/>
                <a:gd name="T21" fmla="*/ 0 w 750"/>
                <a:gd name="T22" fmla="*/ 0 h 378"/>
                <a:gd name="T23" fmla="*/ 750 w 750"/>
                <a:gd name="T24" fmla="*/ 378 h 3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50" h="378">
                  <a:moveTo>
                    <a:pt x="750" y="0"/>
                  </a:moveTo>
                  <a:lnTo>
                    <a:pt x="0" y="0"/>
                  </a:lnTo>
                  <a:lnTo>
                    <a:pt x="2" y="194"/>
                  </a:lnTo>
                  <a:lnTo>
                    <a:pt x="28" y="378"/>
                  </a:lnTo>
                  <a:lnTo>
                    <a:pt x="750" y="378"/>
                  </a:lnTo>
                  <a:lnTo>
                    <a:pt x="750" y="0"/>
                  </a:lnTo>
                  <a:close/>
                </a:path>
              </a:pathLst>
            </a:custGeom>
            <a:grpFill/>
            <a:ln w="0">
              <a:noFill/>
              <a:round/>
            </a:ln>
          </p:spPr>
          <p:txBody>
            <a:bodyPr/>
            <a:lstStyle/>
            <a:p>
              <a:endParaRPr lang="zh-CN" altLang="en-US">
                <a:solidFill>
                  <a:srgbClr val="000000"/>
                </a:solidFill>
              </a:endParaRPr>
            </a:p>
          </p:txBody>
        </p:sp>
        <p:sp>
          <p:nvSpPr>
            <p:cNvPr id="30" name="Freeform 14"/>
            <p:cNvSpPr/>
            <p:nvPr/>
          </p:nvSpPr>
          <p:spPr bwMode="gray">
            <a:xfrm rot="-7200000">
              <a:off x="3618" y="2845"/>
              <a:ext cx="346" cy="718"/>
            </a:xfrm>
            <a:custGeom>
              <a:avLst/>
              <a:gdLst>
                <a:gd name="T0" fmla="*/ 10 w 495"/>
                <a:gd name="T1" fmla="*/ 10 h 971"/>
                <a:gd name="T2" fmla="*/ 10 w 495"/>
                <a:gd name="T3" fmla="*/ 35 h 971"/>
                <a:gd name="T4" fmla="*/ 9 w 495"/>
                <a:gd name="T5" fmla="*/ 35 h 971"/>
                <a:gd name="T6" fmla="*/ 8 w 495"/>
                <a:gd name="T7" fmla="*/ 35 h 971"/>
                <a:gd name="T8" fmla="*/ 8 w 495"/>
                <a:gd name="T9" fmla="*/ 33 h 971"/>
                <a:gd name="T10" fmla="*/ 7 w 495"/>
                <a:gd name="T11" fmla="*/ 33 h 971"/>
                <a:gd name="T12" fmla="*/ 7 w 495"/>
                <a:gd name="T13" fmla="*/ 31 h 971"/>
                <a:gd name="T14" fmla="*/ 6 w 495"/>
                <a:gd name="T15" fmla="*/ 29 h 971"/>
                <a:gd name="T16" fmla="*/ 5 w 495"/>
                <a:gd name="T17" fmla="*/ 27 h 971"/>
                <a:gd name="T18" fmla="*/ 4 w 495"/>
                <a:gd name="T19" fmla="*/ 24 h 971"/>
                <a:gd name="T20" fmla="*/ 3 w 495"/>
                <a:gd name="T21" fmla="*/ 20 h 971"/>
                <a:gd name="T22" fmla="*/ 2 w 495"/>
                <a:gd name="T23" fmla="*/ 16 h 971"/>
                <a:gd name="T24" fmla="*/ 2 w 495"/>
                <a:gd name="T25" fmla="*/ 13 h 971"/>
                <a:gd name="T26" fmla="*/ 1 w 495"/>
                <a:gd name="T27" fmla="*/ 7 h 971"/>
                <a:gd name="T28" fmla="*/ 1 w 495"/>
                <a:gd name="T29" fmla="*/ 5 h 971"/>
                <a:gd name="T30" fmla="*/ 0 w 495"/>
                <a:gd name="T31" fmla="*/ 2 h 971"/>
                <a:gd name="T32" fmla="*/ 1 w 495"/>
                <a:gd name="T33" fmla="*/ 0 h 971"/>
                <a:gd name="T34" fmla="*/ 1 w 495"/>
                <a:gd name="T35" fmla="*/ 1 h 971"/>
                <a:gd name="T36" fmla="*/ 1 w 495"/>
                <a:gd name="T37" fmla="*/ 3 h 971"/>
                <a:gd name="T38" fmla="*/ 1 w 495"/>
                <a:gd name="T39" fmla="*/ 4 h 971"/>
                <a:gd name="T40" fmla="*/ 1 w 495"/>
                <a:gd name="T41" fmla="*/ 5 h 971"/>
                <a:gd name="T42" fmla="*/ 1 w 495"/>
                <a:gd name="T43" fmla="*/ 6 h 971"/>
                <a:gd name="T44" fmla="*/ 1 w 495"/>
                <a:gd name="T45" fmla="*/ 7 h 971"/>
                <a:gd name="T46" fmla="*/ 1 w 495"/>
                <a:gd name="T47" fmla="*/ 9 h 971"/>
                <a:gd name="T48" fmla="*/ 2 w 495"/>
                <a:gd name="T49" fmla="*/ 10 h 971"/>
                <a:gd name="T50" fmla="*/ 3 w 495"/>
                <a:gd name="T51" fmla="*/ 10 h 971"/>
                <a:gd name="T52" fmla="*/ 5 w 495"/>
                <a:gd name="T53" fmla="*/ 10 h 971"/>
                <a:gd name="T54" fmla="*/ 10 w 495"/>
                <a:gd name="T55" fmla="*/ 10 h 97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95"/>
                <a:gd name="T85" fmla="*/ 0 h 971"/>
                <a:gd name="T86" fmla="*/ 495 w 495"/>
                <a:gd name="T87" fmla="*/ 971 h 97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95" h="971">
                  <a:moveTo>
                    <a:pt x="495" y="285"/>
                  </a:moveTo>
                  <a:lnTo>
                    <a:pt x="495" y="971"/>
                  </a:lnTo>
                  <a:lnTo>
                    <a:pt x="462" y="964"/>
                  </a:lnTo>
                  <a:lnTo>
                    <a:pt x="430" y="953"/>
                  </a:lnTo>
                  <a:lnTo>
                    <a:pt x="401" y="931"/>
                  </a:lnTo>
                  <a:lnTo>
                    <a:pt x="372" y="898"/>
                  </a:lnTo>
                  <a:lnTo>
                    <a:pt x="339" y="855"/>
                  </a:lnTo>
                  <a:lnTo>
                    <a:pt x="306" y="801"/>
                  </a:lnTo>
                  <a:lnTo>
                    <a:pt x="270" y="732"/>
                  </a:lnTo>
                  <a:lnTo>
                    <a:pt x="227" y="648"/>
                  </a:lnTo>
                  <a:lnTo>
                    <a:pt x="183" y="554"/>
                  </a:lnTo>
                  <a:lnTo>
                    <a:pt x="129" y="438"/>
                  </a:lnTo>
                  <a:lnTo>
                    <a:pt x="96" y="369"/>
                  </a:lnTo>
                  <a:lnTo>
                    <a:pt x="29" y="211"/>
                  </a:lnTo>
                  <a:lnTo>
                    <a:pt x="2" y="127"/>
                  </a:lnTo>
                  <a:lnTo>
                    <a:pt x="0" y="60"/>
                  </a:lnTo>
                  <a:lnTo>
                    <a:pt x="15" y="0"/>
                  </a:lnTo>
                  <a:lnTo>
                    <a:pt x="15" y="43"/>
                  </a:lnTo>
                  <a:lnTo>
                    <a:pt x="15" y="72"/>
                  </a:lnTo>
                  <a:lnTo>
                    <a:pt x="15" y="99"/>
                  </a:lnTo>
                  <a:lnTo>
                    <a:pt x="18" y="126"/>
                  </a:lnTo>
                  <a:lnTo>
                    <a:pt x="29" y="162"/>
                  </a:lnTo>
                  <a:lnTo>
                    <a:pt x="53" y="198"/>
                  </a:lnTo>
                  <a:lnTo>
                    <a:pt x="85" y="231"/>
                  </a:lnTo>
                  <a:lnTo>
                    <a:pt x="125" y="260"/>
                  </a:lnTo>
                  <a:lnTo>
                    <a:pt x="180" y="278"/>
                  </a:lnTo>
                  <a:lnTo>
                    <a:pt x="245" y="282"/>
                  </a:lnTo>
                  <a:lnTo>
                    <a:pt x="495" y="285"/>
                  </a:lnTo>
                  <a:close/>
                </a:path>
              </a:pathLst>
            </a:custGeom>
            <a:grpFill/>
            <a:ln w="0">
              <a:noFill/>
              <a:round/>
            </a:ln>
          </p:spPr>
          <p:txBody>
            <a:bodyPr/>
            <a:lstStyle/>
            <a:p>
              <a:endParaRPr lang="zh-CN" altLang="en-US">
                <a:solidFill>
                  <a:srgbClr val="000000"/>
                </a:solidFill>
              </a:endParaRPr>
            </a:p>
          </p:txBody>
        </p:sp>
      </p:grpSp>
      <p:grpSp>
        <p:nvGrpSpPr>
          <p:cNvPr id="31" name="Group 15"/>
          <p:cNvGrpSpPr/>
          <p:nvPr/>
        </p:nvGrpSpPr>
        <p:grpSpPr bwMode="auto">
          <a:xfrm>
            <a:off x="4209186" y="3766391"/>
            <a:ext cx="2493963" cy="1395413"/>
            <a:chOff x="1655" y="2837"/>
            <a:chExt cx="1571" cy="879"/>
          </a:xfrm>
          <a:solidFill>
            <a:srgbClr val="8D6273"/>
          </a:solidFill>
        </p:grpSpPr>
        <p:sp>
          <p:nvSpPr>
            <p:cNvPr id="32" name="Freeform 16"/>
            <p:cNvSpPr/>
            <p:nvPr/>
          </p:nvSpPr>
          <p:spPr bwMode="gray">
            <a:xfrm>
              <a:off x="1655" y="2837"/>
              <a:ext cx="366" cy="692"/>
            </a:xfrm>
            <a:custGeom>
              <a:avLst/>
              <a:gdLst>
                <a:gd name="T0" fmla="*/ 18 w 495"/>
                <a:gd name="T1" fmla="*/ 7 h 971"/>
                <a:gd name="T2" fmla="*/ 18 w 495"/>
                <a:gd name="T3" fmla="*/ 24 h 971"/>
                <a:gd name="T4" fmla="*/ 16 w 495"/>
                <a:gd name="T5" fmla="*/ 24 h 971"/>
                <a:gd name="T6" fmla="*/ 16 w 495"/>
                <a:gd name="T7" fmla="*/ 23 h 971"/>
                <a:gd name="T8" fmla="*/ 15 w 495"/>
                <a:gd name="T9" fmla="*/ 22 h 971"/>
                <a:gd name="T10" fmla="*/ 13 w 495"/>
                <a:gd name="T11" fmla="*/ 22 h 971"/>
                <a:gd name="T12" fmla="*/ 12 w 495"/>
                <a:gd name="T13" fmla="*/ 21 h 971"/>
                <a:gd name="T14" fmla="*/ 11 w 495"/>
                <a:gd name="T15" fmla="*/ 19 h 971"/>
                <a:gd name="T16" fmla="*/ 10 w 495"/>
                <a:gd name="T17" fmla="*/ 17 h 971"/>
                <a:gd name="T18" fmla="*/ 8 w 495"/>
                <a:gd name="T19" fmla="*/ 16 h 971"/>
                <a:gd name="T20" fmla="*/ 7 w 495"/>
                <a:gd name="T21" fmla="*/ 14 h 971"/>
                <a:gd name="T22" fmla="*/ 5 w 495"/>
                <a:gd name="T23" fmla="*/ 11 h 971"/>
                <a:gd name="T24" fmla="*/ 4 w 495"/>
                <a:gd name="T25" fmla="*/ 9 h 971"/>
                <a:gd name="T26" fmla="*/ 1 w 495"/>
                <a:gd name="T27" fmla="*/ 5 h 971"/>
                <a:gd name="T28" fmla="*/ 1 w 495"/>
                <a:gd name="T29" fmla="*/ 3 h 971"/>
                <a:gd name="T30" fmla="*/ 0 w 495"/>
                <a:gd name="T31" fmla="*/ 1 h 971"/>
                <a:gd name="T32" fmla="*/ 1 w 495"/>
                <a:gd name="T33" fmla="*/ 0 h 971"/>
                <a:gd name="T34" fmla="*/ 1 w 495"/>
                <a:gd name="T35" fmla="*/ 1 h 971"/>
                <a:gd name="T36" fmla="*/ 1 w 495"/>
                <a:gd name="T37" fmla="*/ 2 h 971"/>
                <a:gd name="T38" fmla="*/ 1 w 495"/>
                <a:gd name="T39" fmla="*/ 3 h 971"/>
                <a:gd name="T40" fmla="*/ 1 w 495"/>
                <a:gd name="T41" fmla="*/ 3 h 971"/>
                <a:gd name="T42" fmla="*/ 1 w 495"/>
                <a:gd name="T43" fmla="*/ 4 h 971"/>
                <a:gd name="T44" fmla="*/ 2 w 495"/>
                <a:gd name="T45" fmla="*/ 5 h 971"/>
                <a:gd name="T46" fmla="*/ 3 w 495"/>
                <a:gd name="T47" fmla="*/ 6 h 971"/>
                <a:gd name="T48" fmla="*/ 4 w 495"/>
                <a:gd name="T49" fmla="*/ 6 h 971"/>
                <a:gd name="T50" fmla="*/ 7 w 495"/>
                <a:gd name="T51" fmla="*/ 7 h 971"/>
                <a:gd name="T52" fmla="*/ 9 w 495"/>
                <a:gd name="T53" fmla="*/ 7 h 971"/>
                <a:gd name="T54" fmla="*/ 18 w 495"/>
                <a:gd name="T55" fmla="*/ 7 h 97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95"/>
                <a:gd name="T85" fmla="*/ 0 h 971"/>
                <a:gd name="T86" fmla="*/ 495 w 495"/>
                <a:gd name="T87" fmla="*/ 971 h 97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95" h="971">
                  <a:moveTo>
                    <a:pt x="495" y="285"/>
                  </a:moveTo>
                  <a:lnTo>
                    <a:pt x="495" y="971"/>
                  </a:lnTo>
                  <a:lnTo>
                    <a:pt x="462" y="964"/>
                  </a:lnTo>
                  <a:lnTo>
                    <a:pt x="430" y="953"/>
                  </a:lnTo>
                  <a:lnTo>
                    <a:pt x="401" y="931"/>
                  </a:lnTo>
                  <a:lnTo>
                    <a:pt x="372" y="898"/>
                  </a:lnTo>
                  <a:lnTo>
                    <a:pt x="339" y="855"/>
                  </a:lnTo>
                  <a:lnTo>
                    <a:pt x="306" y="801"/>
                  </a:lnTo>
                  <a:lnTo>
                    <a:pt x="270" y="732"/>
                  </a:lnTo>
                  <a:lnTo>
                    <a:pt x="227" y="648"/>
                  </a:lnTo>
                  <a:lnTo>
                    <a:pt x="183" y="554"/>
                  </a:lnTo>
                  <a:lnTo>
                    <a:pt x="129" y="438"/>
                  </a:lnTo>
                  <a:lnTo>
                    <a:pt x="96" y="369"/>
                  </a:lnTo>
                  <a:lnTo>
                    <a:pt x="29" y="211"/>
                  </a:lnTo>
                  <a:lnTo>
                    <a:pt x="2" y="127"/>
                  </a:lnTo>
                  <a:lnTo>
                    <a:pt x="0" y="60"/>
                  </a:lnTo>
                  <a:lnTo>
                    <a:pt x="15" y="0"/>
                  </a:lnTo>
                  <a:lnTo>
                    <a:pt x="15" y="43"/>
                  </a:lnTo>
                  <a:lnTo>
                    <a:pt x="15" y="72"/>
                  </a:lnTo>
                  <a:lnTo>
                    <a:pt x="15" y="99"/>
                  </a:lnTo>
                  <a:lnTo>
                    <a:pt x="18" y="126"/>
                  </a:lnTo>
                  <a:lnTo>
                    <a:pt x="29" y="162"/>
                  </a:lnTo>
                  <a:lnTo>
                    <a:pt x="53" y="198"/>
                  </a:lnTo>
                  <a:lnTo>
                    <a:pt x="85" y="231"/>
                  </a:lnTo>
                  <a:lnTo>
                    <a:pt x="125" y="260"/>
                  </a:lnTo>
                  <a:lnTo>
                    <a:pt x="180" y="278"/>
                  </a:lnTo>
                  <a:lnTo>
                    <a:pt x="245" y="282"/>
                  </a:lnTo>
                  <a:lnTo>
                    <a:pt x="495" y="285"/>
                  </a:lnTo>
                  <a:close/>
                </a:path>
              </a:pathLst>
            </a:custGeom>
            <a:grpFill/>
            <a:ln w="0">
              <a:noFill/>
              <a:round/>
            </a:ln>
          </p:spPr>
          <p:txBody>
            <a:bodyPr/>
            <a:lstStyle/>
            <a:p>
              <a:endParaRPr lang="zh-CN" altLang="en-US">
                <a:solidFill>
                  <a:srgbClr val="000000"/>
                </a:solidFill>
              </a:endParaRPr>
            </a:p>
          </p:txBody>
        </p:sp>
        <p:sp>
          <p:nvSpPr>
            <p:cNvPr id="33" name="AutoShape 17"/>
            <p:cNvSpPr>
              <a:spLocks noChangeArrowheads="1"/>
            </p:cNvSpPr>
            <p:nvPr/>
          </p:nvSpPr>
          <p:spPr bwMode="gray">
            <a:xfrm rot="5400000">
              <a:off x="2589" y="3078"/>
              <a:ext cx="872" cy="403"/>
            </a:xfrm>
            <a:prstGeom prst="triangle">
              <a:avLst>
                <a:gd name="adj" fmla="val 50000"/>
              </a:avLst>
            </a:prstGeom>
            <a:grpFill/>
            <a:ln w="9525" algn="ctr">
              <a:noFill/>
              <a:miter lim="800000"/>
            </a:ln>
          </p:spPr>
          <p:txBody>
            <a:bodyPr wrap="none" anchor="ctr"/>
            <a:lstStyle/>
            <a:p>
              <a:endParaRPr lang="zh-CN" altLang="en-US">
                <a:solidFill>
                  <a:srgbClr val="000000"/>
                </a:solidFill>
              </a:endParaRPr>
            </a:p>
          </p:txBody>
        </p:sp>
        <p:sp>
          <p:nvSpPr>
            <p:cNvPr id="34" name="Freeform 18"/>
            <p:cNvSpPr/>
            <p:nvPr/>
          </p:nvSpPr>
          <p:spPr bwMode="gray">
            <a:xfrm>
              <a:off x="1985" y="3040"/>
              <a:ext cx="1005" cy="489"/>
            </a:xfrm>
            <a:custGeom>
              <a:avLst/>
              <a:gdLst>
                <a:gd name="T0" fmla="*/ 18765 w 750"/>
                <a:gd name="T1" fmla="*/ 0 h 378"/>
                <a:gd name="T2" fmla="*/ 0 w 750"/>
                <a:gd name="T3" fmla="*/ 0 h 378"/>
                <a:gd name="T4" fmla="*/ 51 w 750"/>
                <a:gd name="T5" fmla="*/ 3290 h 378"/>
                <a:gd name="T6" fmla="*/ 702 w 750"/>
                <a:gd name="T7" fmla="*/ 6419 h 378"/>
                <a:gd name="T8" fmla="*/ 18765 w 750"/>
                <a:gd name="T9" fmla="*/ 6419 h 378"/>
                <a:gd name="T10" fmla="*/ 18765 w 750"/>
                <a:gd name="T11" fmla="*/ 0 h 378"/>
                <a:gd name="T12" fmla="*/ 18765 w 750"/>
                <a:gd name="T13" fmla="*/ 0 h 378"/>
                <a:gd name="T14" fmla="*/ 0 60000 65536"/>
                <a:gd name="T15" fmla="*/ 0 60000 65536"/>
                <a:gd name="T16" fmla="*/ 0 60000 65536"/>
                <a:gd name="T17" fmla="*/ 0 60000 65536"/>
                <a:gd name="T18" fmla="*/ 0 60000 65536"/>
                <a:gd name="T19" fmla="*/ 0 60000 65536"/>
                <a:gd name="T20" fmla="*/ 0 60000 65536"/>
                <a:gd name="T21" fmla="*/ 0 w 750"/>
                <a:gd name="T22" fmla="*/ 0 h 378"/>
                <a:gd name="T23" fmla="*/ 750 w 750"/>
                <a:gd name="T24" fmla="*/ 378 h 3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50" h="378">
                  <a:moveTo>
                    <a:pt x="750" y="0"/>
                  </a:moveTo>
                  <a:lnTo>
                    <a:pt x="0" y="0"/>
                  </a:lnTo>
                  <a:lnTo>
                    <a:pt x="2" y="194"/>
                  </a:lnTo>
                  <a:lnTo>
                    <a:pt x="28" y="378"/>
                  </a:lnTo>
                  <a:lnTo>
                    <a:pt x="750" y="378"/>
                  </a:lnTo>
                  <a:lnTo>
                    <a:pt x="750" y="0"/>
                  </a:lnTo>
                  <a:close/>
                </a:path>
              </a:pathLst>
            </a:custGeom>
            <a:grpFill/>
            <a:ln w="0">
              <a:noFill/>
              <a:round/>
            </a:ln>
          </p:spPr>
          <p:txBody>
            <a:bodyPr/>
            <a:lstStyle/>
            <a:p>
              <a:endParaRPr lang="zh-CN" altLang="en-US">
                <a:solidFill>
                  <a:srgbClr val="000000"/>
                </a:solidFill>
              </a:endParaRPr>
            </a:p>
          </p:txBody>
        </p:sp>
      </p:grpSp>
      <p:grpSp>
        <p:nvGrpSpPr>
          <p:cNvPr id="36" name="组合 35"/>
          <p:cNvGrpSpPr/>
          <p:nvPr/>
        </p:nvGrpSpPr>
        <p:grpSpPr>
          <a:xfrm>
            <a:off x="7917107" y="2839987"/>
            <a:ext cx="3134479" cy="983988"/>
            <a:chOff x="709952" y="4040046"/>
            <a:chExt cx="3134479" cy="983988"/>
          </a:xfrm>
        </p:grpSpPr>
        <p:sp>
          <p:nvSpPr>
            <p:cNvPr id="37" name="文本框 36"/>
            <p:cNvSpPr txBox="1"/>
            <p:nvPr/>
          </p:nvSpPr>
          <p:spPr>
            <a:xfrm>
              <a:off x="709952" y="4040046"/>
              <a:ext cx="1723550" cy="400110"/>
            </a:xfrm>
            <a:prstGeom prst="rect">
              <a:avLst/>
            </a:prstGeom>
            <a:noFill/>
          </p:spPr>
          <p:txBody>
            <a:bodyPr wrap="none" rtlCol="0">
              <a:spAutoFit/>
            </a:bodyPr>
            <a:lstStyle/>
            <a:p>
              <a:r>
                <a:rPr lang="zh-CN" altLang="en-US" sz="2000" dirty="0">
                  <a:latin typeface="微软雅黑" panose="020B0503020204020204" pitchFamily="34" charset="-122"/>
                  <a:ea typeface="微软雅黑" panose="020B0503020204020204" pitchFamily="34" charset="-122"/>
                </a:rPr>
                <a:t>标题文本预设</a:t>
              </a:r>
            </a:p>
          </p:txBody>
        </p:sp>
        <p:sp>
          <p:nvSpPr>
            <p:cNvPr id="38" name="文本框 37"/>
            <p:cNvSpPr txBox="1"/>
            <p:nvPr/>
          </p:nvSpPr>
          <p:spPr>
            <a:xfrm>
              <a:off x="709952" y="4440156"/>
              <a:ext cx="3134479" cy="583878"/>
            </a:xfrm>
            <a:prstGeom prst="rect">
              <a:avLst/>
            </a:prstGeom>
            <a:noFill/>
          </p:spPr>
          <p:txBody>
            <a:bodyPr wrap="square" rtlCol="0">
              <a:spAutoFit/>
            </a:bodyPr>
            <a:lstStyle/>
            <a:p>
              <a:pPr>
                <a:lnSpc>
                  <a:spcPts val="2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输入简要文字内容文字内容需概况精炼言简意赅的说明该分项内容</a:t>
              </a:r>
            </a:p>
          </p:txBody>
        </p:sp>
      </p:grpSp>
      <p:grpSp>
        <p:nvGrpSpPr>
          <p:cNvPr id="39" name="组合 38"/>
          <p:cNvGrpSpPr/>
          <p:nvPr/>
        </p:nvGrpSpPr>
        <p:grpSpPr>
          <a:xfrm>
            <a:off x="982277" y="2839987"/>
            <a:ext cx="3134479" cy="983988"/>
            <a:chOff x="709952" y="4040046"/>
            <a:chExt cx="3134479" cy="983988"/>
          </a:xfrm>
        </p:grpSpPr>
        <p:sp>
          <p:nvSpPr>
            <p:cNvPr id="40" name="文本框 39"/>
            <p:cNvSpPr txBox="1"/>
            <p:nvPr/>
          </p:nvSpPr>
          <p:spPr>
            <a:xfrm>
              <a:off x="2120881" y="4040046"/>
              <a:ext cx="1723550" cy="400110"/>
            </a:xfrm>
            <a:prstGeom prst="rect">
              <a:avLst/>
            </a:prstGeom>
            <a:noFill/>
          </p:spPr>
          <p:txBody>
            <a:bodyPr wrap="none" rtlCol="0">
              <a:spAutoFit/>
            </a:bodyPr>
            <a:lstStyle/>
            <a:p>
              <a:pPr algn="r"/>
              <a:r>
                <a:rPr lang="zh-CN" altLang="en-US" sz="2000" dirty="0">
                  <a:latin typeface="微软雅黑" panose="020B0503020204020204" pitchFamily="34" charset="-122"/>
                  <a:ea typeface="微软雅黑" panose="020B0503020204020204" pitchFamily="34" charset="-122"/>
                </a:rPr>
                <a:t>标题文本预设</a:t>
              </a:r>
            </a:p>
          </p:txBody>
        </p:sp>
        <p:sp>
          <p:nvSpPr>
            <p:cNvPr id="41" name="文本框 40"/>
            <p:cNvSpPr txBox="1"/>
            <p:nvPr/>
          </p:nvSpPr>
          <p:spPr>
            <a:xfrm>
              <a:off x="709952" y="4440156"/>
              <a:ext cx="3134479" cy="583878"/>
            </a:xfrm>
            <a:prstGeom prst="rect">
              <a:avLst/>
            </a:prstGeom>
            <a:noFill/>
          </p:spPr>
          <p:txBody>
            <a:bodyPr wrap="square" rtlCol="0">
              <a:spAutoFit/>
            </a:bodyPr>
            <a:lstStyle/>
            <a:p>
              <a:pPr algn="r">
                <a:lnSpc>
                  <a:spcPts val="2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输入简要文字内容文字内容需概况精炼言简意赅的说明该分项内容</a:t>
              </a:r>
            </a:p>
          </p:txBody>
        </p:sp>
      </p:grpSp>
      <p:grpSp>
        <p:nvGrpSpPr>
          <p:cNvPr id="42" name="组合 41"/>
          <p:cNvGrpSpPr/>
          <p:nvPr/>
        </p:nvGrpSpPr>
        <p:grpSpPr>
          <a:xfrm>
            <a:off x="4523093" y="5164735"/>
            <a:ext cx="3134479" cy="983988"/>
            <a:chOff x="709952" y="4040046"/>
            <a:chExt cx="3134479" cy="983988"/>
          </a:xfrm>
        </p:grpSpPr>
        <p:sp>
          <p:nvSpPr>
            <p:cNvPr id="43" name="文本框 42"/>
            <p:cNvSpPr txBox="1"/>
            <p:nvPr/>
          </p:nvSpPr>
          <p:spPr>
            <a:xfrm>
              <a:off x="1415416" y="4040046"/>
              <a:ext cx="1723550" cy="400110"/>
            </a:xfrm>
            <a:prstGeom prst="rect">
              <a:avLst/>
            </a:prstGeom>
            <a:noFill/>
          </p:spPr>
          <p:txBody>
            <a:bodyPr wrap="none" rtlCol="0">
              <a:spAutoFit/>
            </a:bodyPr>
            <a:lstStyle/>
            <a:p>
              <a:pPr algn="ctr"/>
              <a:r>
                <a:rPr lang="zh-CN" altLang="en-US" sz="2000" dirty="0">
                  <a:latin typeface="微软雅黑" panose="020B0503020204020204" pitchFamily="34" charset="-122"/>
                  <a:ea typeface="微软雅黑" panose="020B0503020204020204" pitchFamily="34" charset="-122"/>
                </a:rPr>
                <a:t>标题文本预设</a:t>
              </a:r>
            </a:p>
          </p:txBody>
        </p:sp>
        <p:sp>
          <p:nvSpPr>
            <p:cNvPr id="44" name="文本框 43"/>
            <p:cNvSpPr txBox="1"/>
            <p:nvPr/>
          </p:nvSpPr>
          <p:spPr>
            <a:xfrm>
              <a:off x="709952" y="4440156"/>
              <a:ext cx="3134479" cy="583878"/>
            </a:xfrm>
            <a:prstGeom prst="rect">
              <a:avLst/>
            </a:prstGeom>
            <a:noFill/>
          </p:spPr>
          <p:txBody>
            <a:bodyPr wrap="square" rtlCol="0">
              <a:spAutoFit/>
            </a:bodyPr>
            <a:lstStyle/>
            <a:p>
              <a:pPr algn="ctr">
                <a:lnSpc>
                  <a:spcPts val="2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输入简要文字内容文字内容需概况精炼言简意赅的说明该分项内容</a:t>
              </a: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7" name="直接连接符 46"/>
          <p:cNvCxnSpPr/>
          <p:nvPr/>
        </p:nvCxnSpPr>
        <p:spPr>
          <a:xfrm>
            <a:off x="847169" y="671333"/>
            <a:ext cx="9954273" cy="0"/>
          </a:xfrm>
          <a:prstGeom prst="line">
            <a:avLst/>
          </a:prstGeom>
          <a:ln>
            <a:solidFill>
              <a:srgbClr val="B34C64"/>
            </a:solidFill>
          </a:ln>
        </p:spPr>
        <p:style>
          <a:lnRef idx="1">
            <a:schemeClr val="accent1"/>
          </a:lnRef>
          <a:fillRef idx="0">
            <a:schemeClr val="accent1"/>
          </a:fillRef>
          <a:effectRef idx="0">
            <a:schemeClr val="accent1"/>
          </a:effectRef>
          <a:fontRef idx="minor">
            <a:schemeClr val="tx1"/>
          </a:fontRef>
        </p:style>
      </p:cxnSp>
      <p:grpSp>
        <p:nvGrpSpPr>
          <p:cNvPr id="52" name="组合 51"/>
          <p:cNvGrpSpPr/>
          <p:nvPr/>
        </p:nvGrpSpPr>
        <p:grpSpPr>
          <a:xfrm>
            <a:off x="10463748" y="-228632"/>
            <a:ext cx="991043" cy="1323480"/>
            <a:chOff x="0" y="-706382"/>
            <a:chExt cx="4246564" cy="5671033"/>
          </a:xfrm>
        </p:grpSpPr>
        <p:pic>
          <p:nvPicPr>
            <p:cNvPr id="48" name="图片 47"/>
            <p:cNvPicPr>
              <a:picLocks noChangeAspect="1"/>
            </p:cNvPicPr>
            <p:nvPr/>
          </p:nvPicPr>
          <p:blipFill rotWithShape="1">
            <a:blip r:embed="rId3" cstate="email"/>
            <a:srcRect/>
            <a:stretch>
              <a:fillRect/>
            </a:stretch>
          </p:blipFill>
          <p:spPr>
            <a:xfrm>
              <a:off x="711452" y="-156413"/>
              <a:ext cx="1164023" cy="3532690"/>
            </a:xfrm>
            <a:prstGeom prst="rect">
              <a:avLst/>
            </a:prstGeom>
          </p:spPr>
        </p:pic>
        <p:pic>
          <p:nvPicPr>
            <p:cNvPr id="49" name="图片 48"/>
            <p:cNvPicPr>
              <a:picLocks noChangeAspect="1"/>
            </p:cNvPicPr>
            <p:nvPr/>
          </p:nvPicPr>
          <p:blipFill>
            <a:blip r:embed="rId4" cstate="email"/>
            <a:stretch>
              <a:fillRect/>
            </a:stretch>
          </p:blipFill>
          <p:spPr>
            <a:xfrm>
              <a:off x="0" y="-706382"/>
              <a:ext cx="4246564" cy="5273053"/>
            </a:xfrm>
            <a:prstGeom prst="rect">
              <a:avLst/>
            </a:prstGeom>
          </p:spPr>
        </p:pic>
        <p:pic>
          <p:nvPicPr>
            <p:cNvPr id="50" name="图片 49"/>
            <p:cNvPicPr>
              <a:picLocks noChangeAspect="1"/>
            </p:cNvPicPr>
            <p:nvPr/>
          </p:nvPicPr>
          <p:blipFill rotWithShape="1">
            <a:blip r:embed="rId5" cstate="email"/>
            <a:srcRect/>
            <a:stretch>
              <a:fillRect/>
            </a:stretch>
          </p:blipFill>
          <p:spPr>
            <a:xfrm>
              <a:off x="548637" y="-200080"/>
              <a:ext cx="2444831" cy="5164731"/>
            </a:xfrm>
            <a:prstGeom prst="rect">
              <a:avLst/>
            </a:prstGeom>
          </p:spPr>
        </p:pic>
      </p:grpSp>
      <p:sp>
        <p:nvSpPr>
          <p:cNvPr id="53" name="文本框 52"/>
          <p:cNvSpPr txBox="1"/>
          <p:nvPr/>
        </p:nvSpPr>
        <p:spPr>
          <a:xfrm>
            <a:off x="737209" y="125358"/>
            <a:ext cx="2303836" cy="461665"/>
          </a:xfrm>
          <a:prstGeom prst="rect">
            <a:avLst/>
          </a:prstGeom>
          <a:noFill/>
        </p:spPr>
        <p:txBody>
          <a:bodyPr wrap="none" rtlCol="0">
            <a:spAutoFit/>
          </a:bodyPr>
          <a:lstStyle/>
          <a:p>
            <a:pPr algn="ctr"/>
            <a:r>
              <a:rPr lang="en-US" altLang="zh-CN" sz="2400" dirty="0">
                <a:latin typeface="微软雅黑" panose="020B0503020204020204" pitchFamily="34" charset="-122"/>
                <a:ea typeface="微软雅黑" panose="020B0503020204020204" pitchFamily="34" charset="-122"/>
              </a:rPr>
              <a:t>4 </a:t>
            </a:r>
            <a:r>
              <a:rPr lang="zh-CN" altLang="en-US" sz="2400" dirty="0">
                <a:latin typeface="微软雅黑" panose="020B0503020204020204" pitchFamily="34" charset="-122"/>
                <a:ea typeface="微软雅黑" panose="020B0503020204020204" pitchFamily="34" charset="-122"/>
              </a:rPr>
              <a:t>标题文本预设</a:t>
            </a:r>
          </a:p>
        </p:txBody>
      </p:sp>
      <p:sp>
        <p:nvSpPr>
          <p:cNvPr id="8" name="任意多边形 9"/>
          <p:cNvSpPr/>
          <p:nvPr/>
        </p:nvSpPr>
        <p:spPr>
          <a:xfrm>
            <a:off x="1204137" y="2423396"/>
            <a:ext cx="2465038" cy="3128482"/>
          </a:xfrm>
          <a:custGeom>
            <a:avLst/>
            <a:gdLst>
              <a:gd name="connsiteX0" fmla="*/ 265250 w 2052575"/>
              <a:gd name="connsiteY0" fmla="*/ 0 h 2605191"/>
              <a:gd name="connsiteX1" fmla="*/ 1953005 w 2052575"/>
              <a:gd name="connsiteY1" fmla="*/ 0 h 2605191"/>
              <a:gd name="connsiteX2" fmla="*/ 2052575 w 2052575"/>
              <a:gd name="connsiteY2" fmla="*/ 99570 h 2605191"/>
              <a:gd name="connsiteX3" fmla="*/ 2052575 w 2052575"/>
              <a:gd name="connsiteY3" fmla="*/ 2505621 h 2605191"/>
              <a:gd name="connsiteX4" fmla="*/ 1953005 w 2052575"/>
              <a:gd name="connsiteY4" fmla="*/ 2605191 h 2605191"/>
              <a:gd name="connsiteX5" fmla="*/ 99570 w 2052575"/>
              <a:gd name="connsiteY5" fmla="*/ 2605191 h 2605191"/>
              <a:gd name="connsiteX6" fmla="*/ 0 w 2052575"/>
              <a:gd name="connsiteY6" fmla="*/ 2505621 h 2605191"/>
              <a:gd name="connsiteX7" fmla="*/ 0 w 2052575"/>
              <a:gd name="connsiteY7" fmla="*/ 206057 h 2605191"/>
              <a:gd name="connsiteX8" fmla="*/ 49250 w 2052575"/>
              <a:gd name="connsiteY8" fmla="*/ 216000 h 2605191"/>
              <a:gd name="connsiteX9" fmla="*/ 265250 w 2052575"/>
              <a:gd name="connsiteY9" fmla="*/ 0 h 260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52575" h="2605191">
                <a:moveTo>
                  <a:pt x="265250" y="0"/>
                </a:moveTo>
                <a:lnTo>
                  <a:pt x="1953005" y="0"/>
                </a:lnTo>
                <a:cubicBezTo>
                  <a:pt x="2007996" y="0"/>
                  <a:pt x="2052575" y="44579"/>
                  <a:pt x="2052575" y="99570"/>
                </a:cubicBezTo>
                <a:lnTo>
                  <a:pt x="2052575" y="2505621"/>
                </a:lnTo>
                <a:cubicBezTo>
                  <a:pt x="2052575" y="2560612"/>
                  <a:pt x="2007996" y="2605191"/>
                  <a:pt x="1953005" y="2605191"/>
                </a:cubicBezTo>
                <a:lnTo>
                  <a:pt x="99570" y="2605191"/>
                </a:lnTo>
                <a:cubicBezTo>
                  <a:pt x="44579" y="2605191"/>
                  <a:pt x="0" y="2560612"/>
                  <a:pt x="0" y="2505621"/>
                </a:cubicBezTo>
                <a:lnTo>
                  <a:pt x="0" y="206057"/>
                </a:lnTo>
                <a:lnTo>
                  <a:pt x="49250" y="216000"/>
                </a:lnTo>
                <a:cubicBezTo>
                  <a:pt x="168544" y="216000"/>
                  <a:pt x="265250" y="119294"/>
                  <a:pt x="265250" y="0"/>
                </a:cubicBezTo>
                <a:close/>
              </a:path>
            </a:pathLst>
          </a:custGeom>
          <a:noFill/>
          <a:ln>
            <a:solidFill>
              <a:srgbClr val="C94453"/>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tLang="zh-CN" sz="2400" dirty="0">
              <a:ea typeface="方正粗谭黑简体" panose="02000000000000000000" pitchFamily="2" charset="-122"/>
            </a:endParaRPr>
          </a:p>
        </p:txBody>
      </p:sp>
      <p:sp>
        <p:nvSpPr>
          <p:cNvPr id="9" name="椭圆 8"/>
          <p:cNvSpPr/>
          <p:nvPr/>
        </p:nvSpPr>
        <p:spPr>
          <a:xfrm>
            <a:off x="938764" y="2098095"/>
            <a:ext cx="518554" cy="518554"/>
          </a:xfrm>
          <a:prstGeom prst="ellipse">
            <a:avLst/>
          </a:prstGeom>
          <a:noFill/>
          <a:ln>
            <a:solidFill>
              <a:srgbClr val="C9445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dirty="0">
                <a:solidFill>
                  <a:srgbClr val="C94453"/>
                </a:solidFill>
                <a:latin typeface="微软雅黑" panose="020B0503020204020204" pitchFamily="34" charset="-122"/>
                <a:ea typeface="微软雅黑" panose="020B0503020204020204" pitchFamily="34" charset="-122"/>
              </a:rPr>
              <a:t>1</a:t>
            </a:r>
            <a:endParaRPr lang="zh-CN" altLang="en-US" dirty="0">
              <a:solidFill>
                <a:srgbClr val="C94453"/>
              </a:solidFill>
              <a:latin typeface="微软雅黑" panose="020B0503020204020204" pitchFamily="34" charset="-122"/>
              <a:ea typeface="微软雅黑" panose="020B0503020204020204" pitchFamily="34" charset="-122"/>
            </a:endParaRPr>
          </a:p>
        </p:txBody>
      </p:sp>
      <p:grpSp>
        <p:nvGrpSpPr>
          <p:cNvPr id="10" name="组合 9"/>
          <p:cNvGrpSpPr/>
          <p:nvPr/>
        </p:nvGrpSpPr>
        <p:grpSpPr>
          <a:xfrm>
            <a:off x="1483201" y="2895816"/>
            <a:ext cx="1906910" cy="2393348"/>
            <a:chOff x="618272" y="4040046"/>
            <a:chExt cx="1906910" cy="2393348"/>
          </a:xfrm>
        </p:grpSpPr>
        <p:sp>
          <p:nvSpPr>
            <p:cNvPr id="11" name="文本框 10"/>
            <p:cNvSpPr txBox="1"/>
            <p:nvPr/>
          </p:nvSpPr>
          <p:spPr>
            <a:xfrm>
              <a:off x="709952" y="4040046"/>
              <a:ext cx="1723550" cy="400110"/>
            </a:xfrm>
            <a:prstGeom prst="rect">
              <a:avLst/>
            </a:prstGeom>
            <a:noFill/>
          </p:spPr>
          <p:txBody>
            <a:bodyPr wrap="none" rtlCol="0">
              <a:spAutoFit/>
            </a:bodyPr>
            <a:lstStyle/>
            <a:p>
              <a:r>
                <a:rPr lang="zh-CN" altLang="en-US" sz="2000" dirty="0">
                  <a:latin typeface="微软雅黑" panose="020B0503020204020204" pitchFamily="34" charset="-122"/>
                  <a:ea typeface="微软雅黑" panose="020B0503020204020204" pitchFamily="34" charset="-122"/>
                </a:rPr>
                <a:t>标题文本预设</a:t>
              </a:r>
            </a:p>
          </p:txBody>
        </p:sp>
        <p:sp>
          <p:nvSpPr>
            <p:cNvPr id="12" name="文本框 11"/>
            <p:cNvSpPr txBox="1"/>
            <p:nvPr/>
          </p:nvSpPr>
          <p:spPr>
            <a:xfrm>
              <a:off x="618272" y="4440156"/>
              <a:ext cx="1906910" cy="1993238"/>
            </a:xfrm>
            <a:prstGeom prst="rect">
              <a:avLst/>
            </a:prstGeom>
            <a:noFill/>
          </p:spPr>
          <p:txBody>
            <a:bodyPr wrap="square" rtlCol="0">
              <a:spAutoFit/>
            </a:bodyPr>
            <a:lstStyle/>
            <a:p>
              <a:pPr algn="ctr">
                <a:lnSpc>
                  <a:spcPct val="15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输入简要文字内容文字内容需概况精炼言简意赅的说明该分项内容输入简要文字内容文字内容需概况精炼言简意赅的说明</a:t>
              </a:r>
            </a:p>
          </p:txBody>
        </p:sp>
      </p:grpSp>
      <p:grpSp>
        <p:nvGrpSpPr>
          <p:cNvPr id="25" name="组合 24"/>
          <p:cNvGrpSpPr/>
          <p:nvPr/>
        </p:nvGrpSpPr>
        <p:grpSpPr>
          <a:xfrm>
            <a:off x="4457960" y="2098095"/>
            <a:ext cx="2730411" cy="3453783"/>
            <a:chOff x="944249" y="2100847"/>
            <a:chExt cx="2273614" cy="2875966"/>
          </a:xfrm>
        </p:grpSpPr>
        <p:sp>
          <p:nvSpPr>
            <p:cNvPr id="29" name="任意多边形 9"/>
            <p:cNvSpPr/>
            <p:nvPr/>
          </p:nvSpPr>
          <p:spPr>
            <a:xfrm>
              <a:off x="1165225" y="2371725"/>
              <a:ext cx="2052638" cy="2605088"/>
            </a:xfrm>
            <a:custGeom>
              <a:avLst/>
              <a:gdLst>
                <a:gd name="connsiteX0" fmla="*/ 265250 w 2052575"/>
                <a:gd name="connsiteY0" fmla="*/ 0 h 2605191"/>
                <a:gd name="connsiteX1" fmla="*/ 1953005 w 2052575"/>
                <a:gd name="connsiteY1" fmla="*/ 0 h 2605191"/>
                <a:gd name="connsiteX2" fmla="*/ 2052575 w 2052575"/>
                <a:gd name="connsiteY2" fmla="*/ 99570 h 2605191"/>
                <a:gd name="connsiteX3" fmla="*/ 2052575 w 2052575"/>
                <a:gd name="connsiteY3" fmla="*/ 2505621 h 2605191"/>
                <a:gd name="connsiteX4" fmla="*/ 1953005 w 2052575"/>
                <a:gd name="connsiteY4" fmla="*/ 2605191 h 2605191"/>
                <a:gd name="connsiteX5" fmla="*/ 99570 w 2052575"/>
                <a:gd name="connsiteY5" fmla="*/ 2605191 h 2605191"/>
                <a:gd name="connsiteX6" fmla="*/ 0 w 2052575"/>
                <a:gd name="connsiteY6" fmla="*/ 2505621 h 2605191"/>
                <a:gd name="connsiteX7" fmla="*/ 0 w 2052575"/>
                <a:gd name="connsiteY7" fmla="*/ 206057 h 2605191"/>
                <a:gd name="connsiteX8" fmla="*/ 49250 w 2052575"/>
                <a:gd name="connsiteY8" fmla="*/ 216000 h 2605191"/>
                <a:gd name="connsiteX9" fmla="*/ 265250 w 2052575"/>
                <a:gd name="connsiteY9" fmla="*/ 0 h 260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52575" h="2605191">
                  <a:moveTo>
                    <a:pt x="265250" y="0"/>
                  </a:moveTo>
                  <a:lnTo>
                    <a:pt x="1953005" y="0"/>
                  </a:lnTo>
                  <a:cubicBezTo>
                    <a:pt x="2007996" y="0"/>
                    <a:pt x="2052575" y="44579"/>
                    <a:pt x="2052575" y="99570"/>
                  </a:cubicBezTo>
                  <a:lnTo>
                    <a:pt x="2052575" y="2505621"/>
                  </a:lnTo>
                  <a:cubicBezTo>
                    <a:pt x="2052575" y="2560612"/>
                    <a:pt x="2007996" y="2605191"/>
                    <a:pt x="1953005" y="2605191"/>
                  </a:cubicBezTo>
                  <a:lnTo>
                    <a:pt x="99570" y="2605191"/>
                  </a:lnTo>
                  <a:cubicBezTo>
                    <a:pt x="44579" y="2605191"/>
                    <a:pt x="0" y="2560612"/>
                    <a:pt x="0" y="2505621"/>
                  </a:cubicBezTo>
                  <a:lnTo>
                    <a:pt x="0" y="206057"/>
                  </a:lnTo>
                  <a:lnTo>
                    <a:pt x="49250" y="216000"/>
                  </a:lnTo>
                  <a:cubicBezTo>
                    <a:pt x="168544" y="216000"/>
                    <a:pt x="265250" y="119294"/>
                    <a:pt x="265250" y="0"/>
                  </a:cubicBezTo>
                  <a:close/>
                </a:path>
              </a:pathLst>
            </a:custGeom>
            <a:noFill/>
            <a:ln>
              <a:solidFill>
                <a:srgbClr val="588088"/>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tLang="zh-CN" sz="2400" dirty="0">
                <a:ea typeface="方正粗谭黑简体" panose="02000000000000000000" pitchFamily="2" charset="-122"/>
              </a:endParaRPr>
            </a:p>
          </p:txBody>
        </p:sp>
        <p:sp>
          <p:nvSpPr>
            <p:cNvPr id="30" name="椭圆 29"/>
            <p:cNvSpPr/>
            <p:nvPr/>
          </p:nvSpPr>
          <p:spPr>
            <a:xfrm>
              <a:off x="944249" y="2100847"/>
              <a:ext cx="431800" cy="431800"/>
            </a:xfrm>
            <a:prstGeom prst="ellipse">
              <a:avLst/>
            </a:prstGeom>
            <a:noFill/>
            <a:ln>
              <a:solidFill>
                <a:srgbClr val="58808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dirty="0">
                  <a:solidFill>
                    <a:srgbClr val="588088"/>
                  </a:solidFill>
                  <a:latin typeface="微软雅黑" panose="020B0503020204020204" pitchFamily="34" charset="-122"/>
                  <a:ea typeface="微软雅黑" panose="020B0503020204020204" pitchFamily="34" charset="-122"/>
                </a:rPr>
                <a:t>2</a:t>
              </a:r>
              <a:endParaRPr lang="zh-CN" altLang="en-US" dirty="0">
                <a:solidFill>
                  <a:srgbClr val="588088"/>
                </a:solidFill>
                <a:latin typeface="微软雅黑" panose="020B0503020204020204" pitchFamily="34" charset="-122"/>
                <a:ea typeface="微软雅黑" panose="020B0503020204020204" pitchFamily="34" charset="-122"/>
              </a:endParaRPr>
            </a:p>
          </p:txBody>
        </p:sp>
      </p:grpSp>
      <p:grpSp>
        <p:nvGrpSpPr>
          <p:cNvPr id="26" name="组合 25"/>
          <p:cNvGrpSpPr/>
          <p:nvPr/>
        </p:nvGrpSpPr>
        <p:grpSpPr>
          <a:xfrm>
            <a:off x="5002397" y="2895816"/>
            <a:ext cx="1906910" cy="2393348"/>
            <a:chOff x="618272" y="4040046"/>
            <a:chExt cx="1906910" cy="2393348"/>
          </a:xfrm>
        </p:grpSpPr>
        <p:sp>
          <p:nvSpPr>
            <p:cNvPr id="27" name="文本框 26"/>
            <p:cNvSpPr txBox="1"/>
            <p:nvPr/>
          </p:nvSpPr>
          <p:spPr>
            <a:xfrm>
              <a:off x="709952" y="4040046"/>
              <a:ext cx="1723550" cy="400110"/>
            </a:xfrm>
            <a:prstGeom prst="rect">
              <a:avLst/>
            </a:prstGeom>
            <a:noFill/>
          </p:spPr>
          <p:txBody>
            <a:bodyPr wrap="none" rtlCol="0">
              <a:spAutoFit/>
            </a:bodyPr>
            <a:lstStyle/>
            <a:p>
              <a:r>
                <a:rPr lang="zh-CN" altLang="en-US" sz="2000" dirty="0">
                  <a:latin typeface="微软雅黑" panose="020B0503020204020204" pitchFamily="34" charset="-122"/>
                  <a:ea typeface="微软雅黑" panose="020B0503020204020204" pitchFamily="34" charset="-122"/>
                </a:rPr>
                <a:t>标题文本预设</a:t>
              </a:r>
            </a:p>
          </p:txBody>
        </p:sp>
        <p:sp>
          <p:nvSpPr>
            <p:cNvPr id="28" name="文本框 27"/>
            <p:cNvSpPr txBox="1"/>
            <p:nvPr/>
          </p:nvSpPr>
          <p:spPr>
            <a:xfrm>
              <a:off x="618272" y="4440156"/>
              <a:ext cx="1906910" cy="1993238"/>
            </a:xfrm>
            <a:prstGeom prst="rect">
              <a:avLst/>
            </a:prstGeom>
            <a:noFill/>
          </p:spPr>
          <p:txBody>
            <a:bodyPr wrap="square" rtlCol="0">
              <a:spAutoFit/>
            </a:bodyPr>
            <a:lstStyle/>
            <a:p>
              <a:pPr algn="ctr">
                <a:lnSpc>
                  <a:spcPct val="15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输入简要文字内容文字内容需概况精炼言简意赅的说明该分项内容输入简要文字内容文字内容需概况精炼言简意赅的说明</a:t>
              </a:r>
            </a:p>
          </p:txBody>
        </p:sp>
      </p:grpSp>
      <p:sp>
        <p:nvSpPr>
          <p:cNvPr id="36" name="任意多边形 9"/>
          <p:cNvSpPr/>
          <p:nvPr/>
        </p:nvSpPr>
        <p:spPr>
          <a:xfrm>
            <a:off x="8242530" y="2423396"/>
            <a:ext cx="2465038" cy="3128482"/>
          </a:xfrm>
          <a:custGeom>
            <a:avLst/>
            <a:gdLst>
              <a:gd name="connsiteX0" fmla="*/ 265250 w 2052575"/>
              <a:gd name="connsiteY0" fmla="*/ 0 h 2605191"/>
              <a:gd name="connsiteX1" fmla="*/ 1953005 w 2052575"/>
              <a:gd name="connsiteY1" fmla="*/ 0 h 2605191"/>
              <a:gd name="connsiteX2" fmla="*/ 2052575 w 2052575"/>
              <a:gd name="connsiteY2" fmla="*/ 99570 h 2605191"/>
              <a:gd name="connsiteX3" fmla="*/ 2052575 w 2052575"/>
              <a:gd name="connsiteY3" fmla="*/ 2505621 h 2605191"/>
              <a:gd name="connsiteX4" fmla="*/ 1953005 w 2052575"/>
              <a:gd name="connsiteY4" fmla="*/ 2605191 h 2605191"/>
              <a:gd name="connsiteX5" fmla="*/ 99570 w 2052575"/>
              <a:gd name="connsiteY5" fmla="*/ 2605191 h 2605191"/>
              <a:gd name="connsiteX6" fmla="*/ 0 w 2052575"/>
              <a:gd name="connsiteY6" fmla="*/ 2505621 h 2605191"/>
              <a:gd name="connsiteX7" fmla="*/ 0 w 2052575"/>
              <a:gd name="connsiteY7" fmla="*/ 206057 h 2605191"/>
              <a:gd name="connsiteX8" fmla="*/ 49250 w 2052575"/>
              <a:gd name="connsiteY8" fmla="*/ 216000 h 2605191"/>
              <a:gd name="connsiteX9" fmla="*/ 265250 w 2052575"/>
              <a:gd name="connsiteY9" fmla="*/ 0 h 260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52575" h="2605191">
                <a:moveTo>
                  <a:pt x="265250" y="0"/>
                </a:moveTo>
                <a:lnTo>
                  <a:pt x="1953005" y="0"/>
                </a:lnTo>
                <a:cubicBezTo>
                  <a:pt x="2007996" y="0"/>
                  <a:pt x="2052575" y="44579"/>
                  <a:pt x="2052575" y="99570"/>
                </a:cubicBezTo>
                <a:lnTo>
                  <a:pt x="2052575" y="2505621"/>
                </a:lnTo>
                <a:cubicBezTo>
                  <a:pt x="2052575" y="2560612"/>
                  <a:pt x="2007996" y="2605191"/>
                  <a:pt x="1953005" y="2605191"/>
                </a:cubicBezTo>
                <a:lnTo>
                  <a:pt x="99570" y="2605191"/>
                </a:lnTo>
                <a:cubicBezTo>
                  <a:pt x="44579" y="2605191"/>
                  <a:pt x="0" y="2560612"/>
                  <a:pt x="0" y="2505621"/>
                </a:cubicBezTo>
                <a:lnTo>
                  <a:pt x="0" y="206057"/>
                </a:lnTo>
                <a:lnTo>
                  <a:pt x="49250" y="216000"/>
                </a:lnTo>
                <a:cubicBezTo>
                  <a:pt x="168544" y="216000"/>
                  <a:pt x="265250" y="119294"/>
                  <a:pt x="265250" y="0"/>
                </a:cubicBezTo>
                <a:close/>
              </a:path>
            </a:pathLst>
          </a:custGeom>
          <a:noFill/>
          <a:ln>
            <a:solidFill>
              <a:srgbClr val="A8CA66"/>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tLang="zh-CN" sz="2400" dirty="0">
              <a:ea typeface="方正粗谭黑简体" panose="02000000000000000000" pitchFamily="2" charset="-122"/>
            </a:endParaRPr>
          </a:p>
        </p:txBody>
      </p:sp>
      <p:sp>
        <p:nvSpPr>
          <p:cNvPr id="37" name="椭圆 36"/>
          <p:cNvSpPr/>
          <p:nvPr/>
        </p:nvSpPr>
        <p:spPr>
          <a:xfrm>
            <a:off x="7977157" y="2098095"/>
            <a:ext cx="518554" cy="518554"/>
          </a:xfrm>
          <a:prstGeom prst="ellipse">
            <a:avLst/>
          </a:prstGeom>
          <a:noFill/>
          <a:ln>
            <a:solidFill>
              <a:srgbClr val="A8CA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dirty="0">
                <a:solidFill>
                  <a:srgbClr val="A8CA66"/>
                </a:solidFill>
                <a:latin typeface="微软雅黑" panose="020B0503020204020204" pitchFamily="34" charset="-122"/>
                <a:ea typeface="微软雅黑" panose="020B0503020204020204" pitchFamily="34" charset="-122"/>
              </a:rPr>
              <a:t>3</a:t>
            </a:r>
            <a:endParaRPr lang="zh-CN" altLang="en-US" dirty="0">
              <a:solidFill>
                <a:srgbClr val="A8CA66"/>
              </a:solidFill>
              <a:latin typeface="微软雅黑" panose="020B0503020204020204" pitchFamily="34" charset="-122"/>
              <a:ea typeface="微软雅黑" panose="020B0503020204020204" pitchFamily="34" charset="-122"/>
            </a:endParaRPr>
          </a:p>
        </p:txBody>
      </p:sp>
      <p:grpSp>
        <p:nvGrpSpPr>
          <p:cNvPr id="33" name="组合 32"/>
          <p:cNvGrpSpPr/>
          <p:nvPr/>
        </p:nvGrpSpPr>
        <p:grpSpPr>
          <a:xfrm>
            <a:off x="8521594" y="2895816"/>
            <a:ext cx="1906910" cy="2393348"/>
            <a:chOff x="618272" y="4040046"/>
            <a:chExt cx="1906910" cy="2393348"/>
          </a:xfrm>
        </p:grpSpPr>
        <p:sp>
          <p:nvSpPr>
            <p:cNvPr id="34" name="文本框 33"/>
            <p:cNvSpPr txBox="1"/>
            <p:nvPr/>
          </p:nvSpPr>
          <p:spPr>
            <a:xfrm>
              <a:off x="709952" y="4040046"/>
              <a:ext cx="1723550" cy="400110"/>
            </a:xfrm>
            <a:prstGeom prst="rect">
              <a:avLst/>
            </a:prstGeom>
            <a:noFill/>
          </p:spPr>
          <p:txBody>
            <a:bodyPr wrap="none" rtlCol="0">
              <a:spAutoFit/>
            </a:bodyPr>
            <a:lstStyle/>
            <a:p>
              <a:r>
                <a:rPr lang="zh-CN" altLang="en-US" sz="2000" dirty="0">
                  <a:latin typeface="微软雅黑" panose="020B0503020204020204" pitchFamily="34" charset="-122"/>
                  <a:ea typeface="微软雅黑" panose="020B0503020204020204" pitchFamily="34" charset="-122"/>
                </a:rPr>
                <a:t>标题文本预设</a:t>
              </a:r>
            </a:p>
          </p:txBody>
        </p:sp>
        <p:sp>
          <p:nvSpPr>
            <p:cNvPr id="35" name="文本框 34"/>
            <p:cNvSpPr txBox="1"/>
            <p:nvPr/>
          </p:nvSpPr>
          <p:spPr>
            <a:xfrm>
              <a:off x="618272" y="4440156"/>
              <a:ext cx="1906910" cy="1993238"/>
            </a:xfrm>
            <a:prstGeom prst="rect">
              <a:avLst/>
            </a:prstGeom>
            <a:noFill/>
          </p:spPr>
          <p:txBody>
            <a:bodyPr wrap="square" rtlCol="0">
              <a:spAutoFit/>
            </a:bodyPr>
            <a:lstStyle/>
            <a:p>
              <a:pPr algn="ctr">
                <a:lnSpc>
                  <a:spcPct val="15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输入简要文字内容文字内容需概况精炼言简意赅的说明该分项内容输入简要文字内容文字内容需概况精炼言简意赅的说明</a:t>
              </a: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7" name="直接连接符 46"/>
          <p:cNvCxnSpPr/>
          <p:nvPr/>
        </p:nvCxnSpPr>
        <p:spPr>
          <a:xfrm>
            <a:off x="847169" y="671333"/>
            <a:ext cx="9954273" cy="0"/>
          </a:xfrm>
          <a:prstGeom prst="line">
            <a:avLst/>
          </a:prstGeom>
          <a:ln>
            <a:solidFill>
              <a:srgbClr val="B34C64"/>
            </a:solidFill>
          </a:ln>
        </p:spPr>
        <p:style>
          <a:lnRef idx="1">
            <a:schemeClr val="accent1"/>
          </a:lnRef>
          <a:fillRef idx="0">
            <a:schemeClr val="accent1"/>
          </a:fillRef>
          <a:effectRef idx="0">
            <a:schemeClr val="accent1"/>
          </a:effectRef>
          <a:fontRef idx="minor">
            <a:schemeClr val="tx1"/>
          </a:fontRef>
        </p:style>
      </p:cxnSp>
      <p:grpSp>
        <p:nvGrpSpPr>
          <p:cNvPr id="52" name="组合 51"/>
          <p:cNvGrpSpPr/>
          <p:nvPr/>
        </p:nvGrpSpPr>
        <p:grpSpPr>
          <a:xfrm>
            <a:off x="10463748" y="-228632"/>
            <a:ext cx="991043" cy="1323480"/>
            <a:chOff x="0" y="-706382"/>
            <a:chExt cx="4246564" cy="5671033"/>
          </a:xfrm>
        </p:grpSpPr>
        <p:pic>
          <p:nvPicPr>
            <p:cNvPr id="48" name="图片 47"/>
            <p:cNvPicPr>
              <a:picLocks noChangeAspect="1"/>
            </p:cNvPicPr>
            <p:nvPr/>
          </p:nvPicPr>
          <p:blipFill rotWithShape="1">
            <a:blip r:embed="rId3" cstate="email"/>
            <a:srcRect/>
            <a:stretch>
              <a:fillRect/>
            </a:stretch>
          </p:blipFill>
          <p:spPr>
            <a:xfrm>
              <a:off x="711452" y="-156413"/>
              <a:ext cx="1164023" cy="3532690"/>
            </a:xfrm>
            <a:prstGeom prst="rect">
              <a:avLst/>
            </a:prstGeom>
          </p:spPr>
        </p:pic>
        <p:pic>
          <p:nvPicPr>
            <p:cNvPr id="49" name="图片 48"/>
            <p:cNvPicPr>
              <a:picLocks noChangeAspect="1"/>
            </p:cNvPicPr>
            <p:nvPr/>
          </p:nvPicPr>
          <p:blipFill>
            <a:blip r:embed="rId4" cstate="email"/>
            <a:stretch>
              <a:fillRect/>
            </a:stretch>
          </p:blipFill>
          <p:spPr>
            <a:xfrm>
              <a:off x="0" y="-706382"/>
              <a:ext cx="4246564" cy="5273053"/>
            </a:xfrm>
            <a:prstGeom prst="rect">
              <a:avLst/>
            </a:prstGeom>
          </p:spPr>
        </p:pic>
        <p:pic>
          <p:nvPicPr>
            <p:cNvPr id="50" name="图片 49"/>
            <p:cNvPicPr>
              <a:picLocks noChangeAspect="1"/>
            </p:cNvPicPr>
            <p:nvPr/>
          </p:nvPicPr>
          <p:blipFill rotWithShape="1">
            <a:blip r:embed="rId5" cstate="email"/>
            <a:srcRect/>
            <a:stretch>
              <a:fillRect/>
            </a:stretch>
          </p:blipFill>
          <p:spPr>
            <a:xfrm>
              <a:off x="548637" y="-200080"/>
              <a:ext cx="2444831" cy="5164731"/>
            </a:xfrm>
            <a:prstGeom prst="rect">
              <a:avLst/>
            </a:prstGeom>
          </p:spPr>
        </p:pic>
      </p:grpSp>
      <p:sp>
        <p:nvSpPr>
          <p:cNvPr id="53" name="文本框 52"/>
          <p:cNvSpPr txBox="1"/>
          <p:nvPr/>
        </p:nvSpPr>
        <p:spPr>
          <a:xfrm>
            <a:off x="737209" y="125358"/>
            <a:ext cx="2303836" cy="461665"/>
          </a:xfrm>
          <a:prstGeom prst="rect">
            <a:avLst/>
          </a:prstGeom>
          <a:noFill/>
        </p:spPr>
        <p:txBody>
          <a:bodyPr wrap="none" rtlCol="0">
            <a:spAutoFit/>
          </a:bodyPr>
          <a:lstStyle/>
          <a:p>
            <a:pPr algn="ctr"/>
            <a:r>
              <a:rPr lang="en-US" altLang="zh-CN" sz="2400" dirty="0">
                <a:latin typeface="微软雅黑" panose="020B0503020204020204" pitchFamily="34" charset="-122"/>
                <a:ea typeface="微软雅黑" panose="020B0503020204020204" pitchFamily="34" charset="-122"/>
              </a:rPr>
              <a:t>4 </a:t>
            </a:r>
            <a:r>
              <a:rPr lang="zh-CN" altLang="en-US" sz="2400" dirty="0">
                <a:latin typeface="微软雅黑" panose="020B0503020204020204" pitchFamily="34" charset="-122"/>
                <a:ea typeface="微软雅黑" panose="020B0503020204020204" pitchFamily="34" charset="-122"/>
              </a:rPr>
              <a:t>标题文本预设</a:t>
            </a:r>
          </a:p>
        </p:txBody>
      </p:sp>
      <p:sp>
        <p:nvSpPr>
          <p:cNvPr id="23" name="Freeform 19"/>
          <p:cNvSpPr/>
          <p:nvPr/>
        </p:nvSpPr>
        <p:spPr bwMode="auto">
          <a:xfrm>
            <a:off x="3410473" y="4796792"/>
            <a:ext cx="2722752" cy="2061208"/>
          </a:xfrm>
          <a:custGeom>
            <a:avLst/>
            <a:gdLst>
              <a:gd name="T0" fmla="*/ 476 w 542"/>
              <a:gd name="T1" fmla="*/ 410 h 410"/>
              <a:gd name="T2" fmla="*/ 476 w 542"/>
              <a:gd name="T3" fmla="*/ 121 h 410"/>
              <a:gd name="T4" fmla="*/ 422 w 542"/>
              <a:gd name="T5" fmla="*/ 67 h 410"/>
              <a:gd name="T6" fmla="*/ 0 w 542"/>
              <a:gd name="T7" fmla="*/ 67 h 410"/>
              <a:gd name="T8" fmla="*/ 0 w 542"/>
              <a:gd name="T9" fmla="*/ 0 h 410"/>
              <a:gd name="T10" fmla="*/ 422 w 542"/>
              <a:gd name="T11" fmla="*/ 0 h 410"/>
              <a:gd name="T12" fmla="*/ 542 w 542"/>
              <a:gd name="T13" fmla="*/ 121 h 410"/>
              <a:gd name="T14" fmla="*/ 542 w 542"/>
              <a:gd name="T15" fmla="*/ 410 h 4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2" h="410">
                <a:moveTo>
                  <a:pt x="476" y="410"/>
                </a:moveTo>
                <a:cubicBezTo>
                  <a:pt x="476" y="121"/>
                  <a:pt x="476" y="121"/>
                  <a:pt x="476" y="121"/>
                </a:cubicBezTo>
                <a:cubicBezTo>
                  <a:pt x="476" y="91"/>
                  <a:pt x="451" y="67"/>
                  <a:pt x="422" y="67"/>
                </a:cubicBezTo>
                <a:cubicBezTo>
                  <a:pt x="0" y="67"/>
                  <a:pt x="0" y="67"/>
                  <a:pt x="0" y="67"/>
                </a:cubicBezTo>
                <a:cubicBezTo>
                  <a:pt x="0" y="0"/>
                  <a:pt x="0" y="0"/>
                  <a:pt x="0" y="0"/>
                </a:cubicBezTo>
                <a:cubicBezTo>
                  <a:pt x="422" y="0"/>
                  <a:pt x="422" y="0"/>
                  <a:pt x="422" y="0"/>
                </a:cubicBezTo>
                <a:cubicBezTo>
                  <a:pt x="488" y="0"/>
                  <a:pt x="542" y="54"/>
                  <a:pt x="542" y="121"/>
                </a:cubicBezTo>
                <a:cubicBezTo>
                  <a:pt x="542" y="410"/>
                  <a:pt x="542" y="410"/>
                  <a:pt x="542" y="410"/>
                </a:cubicBezTo>
              </a:path>
            </a:pathLst>
          </a:custGeom>
          <a:solidFill>
            <a:srgbClr val="AD9B71"/>
          </a:solidFill>
          <a:ln>
            <a:noFill/>
          </a:ln>
        </p:spPr>
        <p:txBody>
          <a:bodyPr vert="horz" wrap="square" lIns="68580" tIns="34290" rIns="68580" bIns="34290" numCol="1" anchor="t" anchorCtr="0" compatLnSpc="1"/>
          <a:lstStyle/>
          <a:p>
            <a:endParaRPr lang="zh-CN" altLang="en-US" sz="1015"/>
          </a:p>
        </p:txBody>
      </p:sp>
      <p:sp>
        <p:nvSpPr>
          <p:cNvPr id="24" name="Freeform 20"/>
          <p:cNvSpPr/>
          <p:nvPr/>
        </p:nvSpPr>
        <p:spPr bwMode="auto">
          <a:xfrm>
            <a:off x="5967308" y="4862733"/>
            <a:ext cx="1980377" cy="778537"/>
          </a:xfrm>
          <a:custGeom>
            <a:avLst/>
            <a:gdLst>
              <a:gd name="T0" fmla="*/ 275 w 394"/>
              <a:gd name="T1" fmla="*/ 155 h 155"/>
              <a:gd name="T2" fmla="*/ 0 w 394"/>
              <a:gd name="T3" fmla="*/ 155 h 155"/>
              <a:gd name="T4" fmla="*/ 0 w 394"/>
              <a:gd name="T5" fmla="*/ 94 h 155"/>
              <a:gd name="T6" fmla="*/ 275 w 394"/>
              <a:gd name="T7" fmla="*/ 94 h 155"/>
              <a:gd name="T8" fmla="*/ 332 w 394"/>
              <a:gd name="T9" fmla="*/ 37 h 155"/>
              <a:gd name="T10" fmla="*/ 332 w 394"/>
              <a:gd name="T11" fmla="*/ 0 h 155"/>
              <a:gd name="T12" fmla="*/ 394 w 394"/>
              <a:gd name="T13" fmla="*/ 0 h 155"/>
              <a:gd name="T14" fmla="*/ 394 w 394"/>
              <a:gd name="T15" fmla="*/ 37 h 155"/>
              <a:gd name="T16" fmla="*/ 275 w 394"/>
              <a:gd name="T17"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4" h="155">
                <a:moveTo>
                  <a:pt x="275" y="155"/>
                </a:moveTo>
                <a:cubicBezTo>
                  <a:pt x="0" y="155"/>
                  <a:pt x="0" y="155"/>
                  <a:pt x="0" y="155"/>
                </a:cubicBezTo>
                <a:cubicBezTo>
                  <a:pt x="0" y="94"/>
                  <a:pt x="0" y="94"/>
                  <a:pt x="0" y="94"/>
                </a:cubicBezTo>
                <a:cubicBezTo>
                  <a:pt x="275" y="94"/>
                  <a:pt x="275" y="94"/>
                  <a:pt x="275" y="94"/>
                </a:cubicBezTo>
                <a:cubicBezTo>
                  <a:pt x="307" y="94"/>
                  <a:pt x="332" y="68"/>
                  <a:pt x="332" y="37"/>
                </a:cubicBezTo>
                <a:cubicBezTo>
                  <a:pt x="332" y="0"/>
                  <a:pt x="332" y="0"/>
                  <a:pt x="332" y="0"/>
                </a:cubicBezTo>
                <a:cubicBezTo>
                  <a:pt x="394" y="0"/>
                  <a:pt x="394" y="0"/>
                  <a:pt x="394" y="0"/>
                </a:cubicBezTo>
                <a:cubicBezTo>
                  <a:pt x="394" y="37"/>
                  <a:pt x="394" y="37"/>
                  <a:pt x="394" y="37"/>
                </a:cubicBezTo>
                <a:cubicBezTo>
                  <a:pt x="394" y="102"/>
                  <a:pt x="341" y="155"/>
                  <a:pt x="275" y="155"/>
                </a:cubicBezTo>
                <a:close/>
              </a:path>
            </a:pathLst>
          </a:custGeom>
          <a:solidFill>
            <a:srgbClr val="AD9B71"/>
          </a:solidFill>
          <a:ln>
            <a:noFill/>
          </a:ln>
        </p:spPr>
        <p:txBody>
          <a:bodyPr vert="horz" wrap="square" lIns="68580" tIns="34290" rIns="68580" bIns="34290" numCol="1" anchor="t" anchorCtr="0" compatLnSpc="1"/>
          <a:lstStyle/>
          <a:p>
            <a:endParaRPr lang="zh-CN" altLang="en-US" sz="1015"/>
          </a:p>
        </p:txBody>
      </p:sp>
      <p:sp>
        <p:nvSpPr>
          <p:cNvPr id="25" name="Freeform 21"/>
          <p:cNvSpPr/>
          <p:nvPr/>
        </p:nvSpPr>
        <p:spPr bwMode="auto">
          <a:xfrm>
            <a:off x="6224694" y="2254847"/>
            <a:ext cx="1808077" cy="738122"/>
          </a:xfrm>
          <a:custGeom>
            <a:avLst/>
            <a:gdLst>
              <a:gd name="T0" fmla="*/ 250 w 360"/>
              <a:gd name="T1" fmla="*/ 147 h 147"/>
              <a:gd name="T2" fmla="*/ 0 w 360"/>
              <a:gd name="T3" fmla="*/ 147 h 147"/>
              <a:gd name="T4" fmla="*/ 0 w 360"/>
              <a:gd name="T5" fmla="*/ 102 h 147"/>
              <a:gd name="T6" fmla="*/ 250 w 360"/>
              <a:gd name="T7" fmla="*/ 102 h 147"/>
              <a:gd name="T8" fmla="*/ 315 w 360"/>
              <a:gd name="T9" fmla="*/ 37 h 147"/>
              <a:gd name="T10" fmla="*/ 315 w 360"/>
              <a:gd name="T11" fmla="*/ 0 h 147"/>
              <a:gd name="T12" fmla="*/ 360 w 360"/>
              <a:gd name="T13" fmla="*/ 0 h 147"/>
              <a:gd name="T14" fmla="*/ 360 w 360"/>
              <a:gd name="T15" fmla="*/ 37 h 147"/>
              <a:gd name="T16" fmla="*/ 250 w 360"/>
              <a:gd name="T1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0" h="147">
                <a:moveTo>
                  <a:pt x="250" y="147"/>
                </a:moveTo>
                <a:cubicBezTo>
                  <a:pt x="0" y="147"/>
                  <a:pt x="0" y="147"/>
                  <a:pt x="0" y="147"/>
                </a:cubicBezTo>
                <a:cubicBezTo>
                  <a:pt x="0" y="102"/>
                  <a:pt x="0" y="102"/>
                  <a:pt x="0" y="102"/>
                </a:cubicBezTo>
                <a:cubicBezTo>
                  <a:pt x="250" y="102"/>
                  <a:pt x="250" y="102"/>
                  <a:pt x="250" y="102"/>
                </a:cubicBezTo>
                <a:cubicBezTo>
                  <a:pt x="286" y="102"/>
                  <a:pt x="315" y="73"/>
                  <a:pt x="315" y="37"/>
                </a:cubicBezTo>
                <a:cubicBezTo>
                  <a:pt x="315" y="0"/>
                  <a:pt x="315" y="0"/>
                  <a:pt x="315" y="0"/>
                </a:cubicBezTo>
                <a:cubicBezTo>
                  <a:pt x="360" y="0"/>
                  <a:pt x="360" y="0"/>
                  <a:pt x="360" y="0"/>
                </a:cubicBezTo>
                <a:cubicBezTo>
                  <a:pt x="360" y="37"/>
                  <a:pt x="360" y="37"/>
                  <a:pt x="360" y="37"/>
                </a:cubicBezTo>
                <a:cubicBezTo>
                  <a:pt x="360" y="98"/>
                  <a:pt x="311" y="147"/>
                  <a:pt x="250" y="147"/>
                </a:cubicBezTo>
                <a:close/>
              </a:path>
            </a:pathLst>
          </a:custGeom>
          <a:solidFill>
            <a:srgbClr val="AD9B71"/>
          </a:solidFill>
          <a:ln>
            <a:noFill/>
          </a:ln>
        </p:spPr>
        <p:txBody>
          <a:bodyPr vert="horz" wrap="square" lIns="68580" tIns="34290" rIns="68580" bIns="34290" numCol="1" anchor="t" anchorCtr="0" compatLnSpc="1"/>
          <a:lstStyle/>
          <a:p>
            <a:endParaRPr lang="zh-CN" altLang="en-US" sz="1015"/>
          </a:p>
        </p:txBody>
      </p:sp>
      <p:sp>
        <p:nvSpPr>
          <p:cNvPr id="26" name="Freeform 22"/>
          <p:cNvSpPr/>
          <p:nvPr/>
        </p:nvSpPr>
        <p:spPr bwMode="auto">
          <a:xfrm>
            <a:off x="4927133" y="3158887"/>
            <a:ext cx="784919" cy="1814460"/>
          </a:xfrm>
          <a:custGeom>
            <a:avLst/>
            <a:gdLst>
              <a:gd name="T0" fmla="*/ 156 w 156"/>
              <a:gd name="T1" fmla="*/ 361 h 361"/>
              <a:gd name="T2" fmla="*/ 95 w 156"/>
              <a:gd name="T3" fmla="*/ 361 h 361"/>
              <a:gd name="T4" fmla="*/ 95 w 156"/>
              <a:gd name="T5" fmla="*/ 118 h 361"/>
              <a:gd name="T6" fmla="*/ 38 w 156"/>
              <a:gd name="T7" fmla="*/ 61 h 361"/>
              <a:gd name="T8" fmla="*/ 0 w 156"/>
              <a:gd name="T9" fmla="*/ 61 h 361"/>
              <a:gd name="T10" fmla="*/ 0 w 156"/>
              <a:gd name="T11" fmla="*/ 0 h 361"/>
              <a:gd name="T12" fmla="*/ 38 w 156"/>
              <a:gd name="T13" fmla="*/ 0 h 361"/>
              <a:gd name="T14" fmla="*/ 156 w 156"/>
              <a:gd name="T15" fmla="*/ 118 h 361"/>
              <a:gd name="T16" fmla="*/ 156 w 156"/>
              <a:gd name="T17" fmla="*/ 36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361">
                <a:moveTo>
                  <a:pt x="156" y="361"/>
                </a:moveTo>
                <a:cubicBezTo>
                  <a:pt x="95" y="361"/>
                  <a:pt x="95" y="361"/>
                  <a:pt x="95" y="361"/>
                </a:cubicBezTo>
                <a:cubicBezTo>
                  <a:pt x="95" y="118"/>
                  <a:pt x="95" y="118"/>
                  <a:pt x="95" y="118"/>
                </a:cubicBezTo>
                <a:cubicBezTo>
                  <a:pt x="95" y="87"/>
                  <a:pt x="69" y="61"/>
                  <a:pt x="38" y="61"/>
                </a:cubicBezTo>
                <a:cubicBezTo>
                  <a:pt x="0" y="61"/>
                  <a:pt x="0" y="61"/>
                  <a:pt x="0" y="61"/>
                </a:cubicBezTo>
                <a:cubicBezTo>
                  <a:pt x="0" y="0"/>
                  <a:pt x="0" y="0"/>
                  <a:pt x="0" y="0"/>
                </a:cubicBezTo>
                <a:cubicBezTo>
                  <a:pt x="38" y="0"/>
                  <a:pt x="38" y="0"/>
                  <a:pt x="38" y="0"/>
                </a:cubicBezTo>
                <a:cubicBezTo>
                  <a:pt x="103" y="0"/>
                  <a:pt x="156" y="53"/>
                  <a:pt x="156" y="118"/>
                </a:cubicBezTo>
                <a:lnTo>
                  <a:pt x="156" y="361"/>
                </a:lnTo>
                <a:close/>
              </a:path>
            </a:pathLst>
          </a:custGeom>
          <a:solidFill>
            <a:srgbClr val="AD9B71"/>
          </a:solidFill>
          <a:ln>
            <a:noFill/>
          </a:ln>
        </p:spPr>
        <p:txBody>
          <a:bodyPr vert="horz" wrap="square" lIns="68580" tIns="34290" rIns="68580" bIns="34290" numCol="1" anchor="t" anchorCtr="0" compatLnSpc="1"/>
          <a:lstStyle/>
          <a:p>
            <a:endParaRPr lang="zh-CN" altLang="en-US" sz="1015"/>
          </a:p>
        </p:txBody>
      </p:sp>
      <p:sp>
        <p:nvSpPr>
          <p:cNvPr id="27" name="Freeform 23"/>
          <p:cNvSpPr/>
          <p:nvPr/>
        </p:nvSpPr>
        <p:spPr bwMode="auto">
          <a:xfrm>
            <a:off x="6582055" y="3782141"/>
            <a:ext cx="2199472" cy="1759154"/>
          </a:xfrm>
          <a:custGeom>
            <a:avLst/>
            <a:gdLst>
              <a:gd name="T0" fmla="*/ 54 w 438"/>
              <a:gd name="T1" fmla="*/ 350 h 350"/>
              <a:gd name="T2" fmla="*/ 0 w 438"/>
              <a:gd name="T3" fmla="*/ 350 h 350"/>
              <a:gd name="T4" fmla="*/ 0 w 438"/>
              <a:gd name="T5" fmla="*/ 114 h 350"/>
              <a:gd name="T6" fmla="*/ 115 w 438"/>
              <a:gd name="T7" fmla="*/ 0 h 350"/>
              <a:gd name="T8" fmla="*/ 438 w 438"/>
              <a:gd name="T9" fmla="*/ 0 h 350"/>
              <a:gd name="T10" fmla="*/ 438 w 438"/>
              <a:gd name="T11" fmla="*/ 53 h 350"/>
              <a:gd name="T12" fmla="*/ 115 w 438"/>
              <a:gd name="T13" fmla="*/ 53 h 350"/>
              <a:gd name="T14" fmla="*/ 54 w 438"/>
              <a:gd name="T15" fmla="*/ 114 h 350"/>
              <a:gd name="T16" fmla="*/ 54 w 438"/>
              <a:gd name="T17" fmla="*/ 350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8" h="350">
                <a:moveTo>
                  <a:pt x="54" y="350"/>
                </a:moveTo>
                <a:cubicBezTo>
                  <a:pt x="0" y="350"/>
                  <a:pt x="0" y="350"/>
                  <a:pt x="0" y="350"/>
                </a:cubicBezTo>
                <a:cubicBezTo>
                  <a:pt x="0" y="114"/>
                  <a:pt x="0" y="114"/>
                  <a:pt x="0" y="114"/>
                </a:cubicBezTo>
                <a:cubicBezTo>
                  <a:pt x="0" y="51"/>
                  <a:pt x="52" y="0"/>
                  <a:pt x="115" y="0"/>
                </a:cubicBezTo>
                <a:cubicBezTo>
                  <a:pt x="438" y="0"/>
                  <a:pt x="438" y="0"/>
                  <a:pt x="438" y="0"/>
                </a:cubicBezTo>
                <a:cubicBezTo>
                  <a:pt x="438" y="53"/>
                  <a:pt x="438" y="53"/>
                  <a:pt x="438" y="53"/>
                </a:cubicBezTo>
                <a:cubicBezTo>
                  <a:pt x="115" y="53"/>
                  <a:pt x="115" y="53"/>
                  <a:pt x="115" y="53"/>
                </a:cubicBezTo>
                <a:cubicBezTo>
                  <a:pt x="81" y="53"/>
                  <a:pt x="54" y="80"/>
                  <a:pt x="54" y="114"/>
                </a:cubicBezTo>
                <a:lnTo>
                  <a:pt x="54" y="350"/>
                </a:lnTo>
                <a:close/>
              </a:path>
            </a:pathLst>
          </a:custGeom>
          <a:solidFill>
            <a:srgbClr val="AD9B71"/>
          </a:solidFill>
          <a:ln>
            <a:noFill/>
          </a:ln>
        </p:spPr>
        <p:txBody>
          <a:bodyPr vert="horz" wrap="square" lIns="68580" tIns="34290" rIns="68580" bIns="34290" numCol="1" anchor="t" anchorCtr="0" compatLnSpc="1"/>
          <a:lstStyle/>
          <a:p>
            <a:endParaRPr lang="zh-CN" altLang="en-US" sz="1015"/>
          </a:p>
        </p:txBody>
      </p:sp>
      <p:sp>
        <p:nvSpPr>
          <p:cNvPr id="28" name="Freeform 24"/>
          <p:cNvSpPr/>
          <p:nvPr/>
        </p:nvSpPr>
        <p:spPr bwMode="auto">
          <a:xfrm>
            <a:off x="4229428" y="1657120"/>
            <a:ext cx="1903798" cy="738122"/>
          </a:xfrm>
          <a:custGeom>
            <a:avLst/>
            <a:gdLst>
              <a:gd name="T0" fmla="*/ 379 w 379"/>
              <a:gd name="T1" fmla="*/ 147 h 147"/>
              <a:gd name="T2" fmla="*/ 110 w 379"/>
              <a:gd name="T3" fmla="*/ 147 h 147"/>
              <a:gd name="T4" fmla="*/ 0 w 379"/>
              <a:gd name="T5" fmla="*/ 37 h 147"/>
              <a:gd name="T6" fmla="*/ 0 w 379"/>
              <a:gd name="T7" fmla="*/ 0 h 147"/>
              <a:gd name="T8" fmla="*/ 45 w 379"/>
              <a:gd name="T9" fmla="*/ 0 h 147"/>
              <a:gd name="T10" fmla="*/ 45 w 379"/>
              <a:gd name="T11" fmla="*/ 37 h 147"/>
              <a:gd name="T12" fmla="*/ 110 w 379"/>
              <a:gd name="T13" fmla="*/ 102 h 147"/>
              <a:gd name="T14" fmla="*/ 379 w 379"/>
              <a:gd name="T15" fmla="*/ 102 h 147"/>
              <a:gd name="T16" fmla="*/ 379 w 379"/>
              <a:gd name="T1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9" h="147">
                <a:moveTo>
                  <a:pt x="379" y="147"/>
                </a:moveTo>
                <a:cubicBezTo>
                  <a:pt x="110" y="147"/>
                  <a:pt x="110" y="147"/>
                  <a:pt x="110" y="147"/>
                </a:cubicBezTo>
                <a:cubicBezTo>
                  <a:pt x="49" y="147"/>
                  <a:pt x="0" y="98"/>
                  <a:pt x="0" y="37"/>
                </a:cubicBezTo>
                <a:cubicBezTo>
                  <a:pt x="0" y="0"/>
                  <a:pt x="0" y="0"/>
                  <a:pt x="0" y="0"/>
                </a:cubicBezTo>
                <a:cubicBezTo>
                  <a:pt x="45" y="0"/>
                  <a:pt x="45" y="0"/>
                  <a:pt x="45" y="0"/>
                </a:cubicBezTo>
                <a:cubicBezTo>
                  <a:pt x="45" y="37"/>
                  <a:pt x="45" y="37"/>
                  <a:pt x="45" y="37"/>
                </a:cubicBezTo>
                <a:cubicBezTo>
                  <a:pt x="45" y="73"/>
                  <a:pt x="74" y="102"/>
                  <a:pt x="110" y="102"/>
                </a:cubicBezTo>
                <a:cubicBezTo>
                  <a:pt x="379" y="102"/>
                  <a:pt x="379" y="102"/>
                  <a:pt x="379" y="102"/>
                </a:cubicBezTo>
                <a:lnTo>
                  <a:pt x="379" y="147"/>
                </a:lnTo>
                <a:close/>
              </a:path>
            </a:pathLst>
          </a:custGeom>
          <a:solidFill>
            <a:srgbClr val="AD9B71"/>
          </a:solidFill>
          <a:ln>
            <a:noFill/>
          </a:ln>
        </p:spPr>
        <p:txBody>
          <a:bodyPr vert="horz" wrap="square" lIns="68580" tIns="34290" rIns="68580" bIns="34290" numCol="1" anchor="t" anchorCtr="0" compatLnSpc="1"/>
          <a:lstStyle/>
          <a:p>
            <a:endParaRPr lang="zh-CN" altLang="en-US" sz="1015"/>
          </a:p>
        </p:txBody>
      </p:sp>
      <p:sp>
        <p:nvSpPr>
          <p:cNvPr id="29" name="Freeform 25"/>
          <p:cNvSpPr/>
          <p:nvPr/>
        </p:nvSpPr>
        <p:spPr bwMode="auto">
          <a:xfrm>
            <a:off x="4059255" y="3560917"/>
            <a:ext cx="1491132" cy="759393"/>
          </a:xfrm>
          <a:custGeom>
            <a:avLst/>
            <a:gdLst>
              <a:gd name="T0" fmla="*/ 297 w 297"/>
              <a:gd name="T1" fmla="*/ 151 h 151"/>
              <a:gd name="T2" fmla="*/ 114 w 297"/>
              <a:gd name="T3" fmla="*/ 151 h 151"/>
              <a:gd name="T4" fmla="*/ 0 w 297"/>
              <a:gd name="T5" fmla="*/ 37 h 151"/>
              <a:gd name="T6" fmla="*/ 0 w 297"/>
              <a:gd name="T7" fmla="*/ 0 h 151"/>
              <a:gd name="T8" fmla="*/ 53 w 297"/>
              <a:gd name="T9" fmla="*/ 0 h 151"/>
              <a:gd name="T10" fmla="*/ 53 w 297"/>
              <a:gd name="T11" fmla="*/ 37 h 151"/>
              <a:gd name="T12" fmla="*/ 114 w 297"/>
              <a:gd name="T13" fmla="*/ 98 h 151"/>
              <a:gd name="T14" fmla="*/ 297 w 297"/>
              <a:gd name="T15" fmla="*/ 98 h 151"/>
              <a:gd name="T16" fmla="*/ 297 w 297"/>
              <a:gd name="T17" fmla="*/ 15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7" h="151">
                <a:moveTo>
                  <a:pt x="297" y="151"/>
                </a:moveTo>
                <a:cubicBezTo>
                  <a:pt x="114" y="151"/>
                  <a:pt x="114" y="151"/>
                  <a:pt x="114" y="151"/>
                </a:cubicBezTo>
                <a:cubicBezTo>
                  <a:pt x="51" y="151"/>
                  <a:pt x="0" y="100"/>
                  <a:pt x="0" y="37"/>
                </a:cubicBezTo>
                <a:cubicBezTo>
                  <a:pt x="0" y="0"/>
                  <a:pt x="0" y="0"/>
                  <a:pt x="0" y="0"/>
                </a:cubicBezTo>
                <a:cubicBezTo>
                  <a:pt x="53" y="0"/>
                  <a:pt x="53" y="0"/>
                  <a:pt x="53" y="0"/>
                </a:cubicBezTo>
                <a:cubicBezTo>
                  <a:pt x="53" y="37"/>
                  <a:pt x="53" y="37"/>
                  <a:pt x="53" y="37"/>
                </a:cubicBezTo>
                <a:cubicBezTo>
                  <a:pt x="53" y="71"/>
                  <a:pt x="81" y="98"/>
                  <a:pt x="114" y="98"/>
                </a:cubicBezTo>
                <a:cubicBezTo>
                  <a:pt x="297" y="98"/>
                  <a:pt x="297" y="98"/>
                  <a:pt x="297" y="98"/>
                </a:cubicBezTo>
                <a:lnTo>
                  <a:pt x="297" y="151"/>
                </a:lnTo>
                <a:close/>
              </a:path>
            </a:pathLst>
          </a:custGeom>
          <a:solidFill>
            <a:srgbClr val="AD9B71"/>
          </a:solidFill>
          <a:ln>
            <a:noFill/>
          </a:ln>
        </p:spPr>
        <p:txBody>
          <a:bodyPr vert="horz" wrap="square" lIns="68580" tIns="34290" rIns="68580" bIns="34290" numCol="1" anchor="t" anchorCtr="0" compatLnSpc="1"/>
          <a:lstStyle/>
          <a:p>
            <a:endParaRPr lang="zh-CN" altLang="en-US" sz="1015"/>
          </a:p>
        </p:txBody>
      </p:sp>
      <p:sp>
        <p:nvSpPr>
          <p:cNvPr id="30" name="Freeform 26"/>
          <p:cNvSpPr/>
          <p:nvPr/>
        </p:nvSpPr>
        <p:spPr bwMode="auto">
          <a:xfrm>
            <a:off x="5550387" y="2431403"/>
            <a:ext cx="759393" cy="1491132"/>
          </a:xfrm>
          <a:custGeom>
            <a:avLst/>
            <a:gdLst>
              <a:gd name="T0" fmla="*/ 37 w 151"/>
              <a:gd name="T1" fmla="*/ 297 h 297"/>
              <a:gd name="T2" fmla="*/ 0 w 151"/>
              <a:gd name="T3" fmla="*/ 297 h 297"/>
              <a:gd name="T4" fmla="*/ 0 w 151"/>
              <a:gd name="T5" fmla="*/ 244 h 297"/>
              <a:gd name="T6" fmla="*/ 37 w 151"/>
              <a:gd name="T7" fmla="*/ 244 h 297"/>
              <a:gd name="T8" fmla="*/ 98 w 151"/>
              <a:gd name="T9" fmla="*/ 183 h 297"/>
              <a:gd name="T10" fmla="*/ 98 w 151"/>
              <a:gd name="T11" fmla="*/ 0 h 297"/>
              <a:gd name="T12" fmla="*/ 151 w 151"/>
              <a:gd name="T13" fmla="*/ 0 h 297"/>
              <a:gd name="T14" fmla="*/ 151 w 151"/>
              <a:gd name="T15" fmla="*/ 183 h 297"/>
              <a:gd name="T16" fmla="*/ 37 w 151"/>
              <a:gd name="T17" fmla="*/ 297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297">
                <a:moveTo>
                  <a:pt x="37" y="297"/>
                </a:moveTo>
                <a:cubicBezTo>
                  <a:pt x="0" y="297"/>
                  <a:pt x="0" y="297"/>
                  <a:pt x="0" y="297"/>
                </a:cubicBezTo>
                <a:cubicBezTo>
                  <a:pt x="0" y="244"/>
                  <a:pt x="0" y="244"/>
                  <a:pt x="0" y="244"/>
                </a:cubicBezTo>
                <a:cubicBezTo>
                  <a:pt x="37" y="244"/>
                  <a:pt x="37" y="244"/>
                  <a:pt x="37" y="244"/>
                </a:cubicBezTo>
                <a:cubicBezTo>
                  <a:pt x="71" y="244"/>
                  <a:pt x="98" y="216"/>
                  <a:pt x="98" y="183"/>
                </a:cubicBezTo>
                <a:cubicBezTo>
                  <a:pt x="98" y="0"/>
                  <a:pt x="98" y="0"/>
                  <a:pt x="98" y="0"/>
                </a:cubicBezTo>
                <a:cubicBezTo>
                  <a:pt x="151" y="0"/>
                  <a:pt x="151" y="0"/>
                  <a:pt x="151" y="0"/>
                </a:cubicBezTo>
                <a:cubicBezTo>
                  <a:pt x="151" y="183"/>
                  <a:pt x="151" y="183"/>
                  <a:pt x="151" y="183"/>
                </a:cubicBezTo>
                <a:cubicBezTo>
                  <a:pt x="151" y="246"/>
                  <a:pt x="100" y="297"/>
                  <a:pt x="37" y="297"/>
                </a:cubicBezTo>
                <a:close/>
              </a:path>
            </a:pathLst>
          </a:custGeom>
          <a:solidFill>
            <a:srgbClr val="AD9B71"/>
          </a:solidFill>
          <a:ln>
            <a:noFill/>
          </a:ln>
        </p:spPr>
        <p:txBody>
          <a:bodyPr vert="horz" wrap="square" lIns="68580" tIns="34290" rIns="68580" bIns="34290" numCol="1" anchor="t" anchorCtr="0" compatLnSpc="1"/>
          <a:lstStyle/>
          <a:p>
            <a:endParaRPr lang="zh-CN" altLang="en-US" sz="1015"/>
          </a:p>
        </p:txBody>
      </p:sp>
      <p:sp>
        <p:nvSpPr>
          <p:cNvPr id="31" name="Freeform 27"/>
          <p:cNvSpPr/>
          <p:nvPr/>
        </p:nvSpPr>
        <p:spPr bwMode="auto">
          <a:xfrm>
            <a:off x="6043885" y="1004084"/>
            <a:ext cx="763647" cy="1491132"/>
          </a:xfrm>
          <a:custGeom>
            <a:avLst/>
            <a:gdLst>
              <a:gd name="T0" fmla="*/ 53 w 152"/>
              <a:gd name="T1" fmla="*/ 297 h 297"/>
              <a:gd name="T2" fmla="*/ 0 w 152"/>
              <a:gd name="T3" fmla="*/ 297 h 297"/>
              <a:gd name="T4" fmla="*/ 0 w 152"/>
              <a:gd name="T5" fmla="*/ 114 h 297"/>
              <a:gd name="T6" fmla="*/ 114 w 152"/>
              <a:gd name="T7" fmla="*/ 0 h 297"/>
              <a:gd name="T8" fmla="*/ 152 w 152"/>
              <a:gd name="T9" fmla="*/ 0 h 297"/>
              <a:gd name="T10" fmla="*/ 152 w 152"/>
              <a:gd name="T11" fmla="*/ 53 h 297"/>
              <a:gd name="T12" fmla="*/ 114 w 152"/>
              <a:gd name="T13" fmla="*/ 53 h 297"/>
              <a:gd name="T14" fmla="*/ 53 w 152"/>
              <a:gd name="T15" fmla="*/ 114 h 297"/>
              <a:gd name="T16" fmla="*/ 53 w 152"/>
              <a:gd name="T17" fmla="*/ 297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297">
                <a:moveTo>
                  <a:pt x="53" y="297"/>
                </a:moveTo>
                <a:cubicBezTo>
                  <a:pt x="0" y="297"/>
                  <a:pt x="0" y="297"/>
                  <a:pt x="0" y="297"/>
                </a:cubicBezTo>
                <a:cubicBezTo>
                  <a:pt x="0" y="114"/>
                  <a:pt x="0" y="114"/>
                  <a:pt x="0" y="114"/>
                </a:cubicBezTo>
                <a:cubicBezTo>
                  <a:pt x="0" y="51"/>
                  <a:pt x="51" y="0"/>
                  <a:pt x="114" y="0"/>
                </a:cubicBezTo>
                <a:cubicBezTo>
                  <a:pt x="152" y="0"/>
                  <a:pt x="152" y="0"/>
                  <a:pt x="152" y="0"/>
                </a:cubicBezTo>
                <a:cubicBezTo>
                  <a:pt x="152" y="53"/>
                  <a:pt x="152" y="53"/>
                  <a:pt x="152" y="53"/>
                </a:cubicBezTo>
                <a:cubicBezTo>
                  <a:pt x="114" y="53"/>
                  <a:pt x="114" y="53"/>
                  <a:pt x="114" y="53"/>
                </a:cubicBezTo>
                <a:cubicBezTo>
                  <a:pt x="81" y="53"/>
                  <a:pt x="53" y="80"/>
                  <a:pt x="53" y="114"/>
                </a:cubicBezTo>
                <a:lnTo>
                  <a:pt x="53" y="297"/>
                </a:lnTo>
                <a:close/>
              </a:path>
            </a:pathLst>
          </a:custGeom>
          <a:solidFill>
            <a:srgbClr val="AD9B71"/>
          </a:solidFill>
          <a:ln>
            <a:noFill/>
          </a:ln>
        </p:spPr>
        <p:txBody>
          <a:bodyPr vert="horz" wrap="square" lIns="68580" tIns="34290" rIns="68580" bIns="34290" numCol="1" anchor="t" anchorCtr="0" compatLnSpc="1"/>
          <a:lstStyle/>
          <a:p>
            <a:endParaRPr lang="zh-CN" altLang="en-US" sz="1015"/>
          </a:p>
        </p:txBody>
      </p:sp>
      <p:sp>
        <p:nvSpPr>
          <p:cNvPr id="32" name="椭圆 31"/>
          <p:cNvSpPr/>
          <p:nvPr/>
        </p:nvSpPr>
        <p:spPr>
          <a:xfrm>
            <a:off x="3195920" y="4745742"/>
            <a:ext cx="455209" cy="455209"/>
          </a:xfrm>
          <a:prstGeom prst="ellipse">
            <a:avLst/>
          </a:prstGeom>
          <a:solidFill>
            <a:srgbClr val="B34C64"/>
          </a:solidFill>
          <a:ln w="28575">
            <a:noFill/>
          </a:ln>
          <a:effectLst>
            <a:outerShdw sx="1000" sy="1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3" name="椭圆 32"/>
          <p:cNvSpPr/>
          <p:nvPr/>
        </p:nvSpPr>
        <p:spPr>
          <a:xfrm>
            <a:off x="3962111" y="3222951"/>
            <a:ext cx="455209" cy="455209"/>
          </a:xfrm>
          <a:prstGeom prst="ellipse">
            <a:avLst/>
          </a:prstGeom>
          <a:solidFill>
            <a:srgbClr val="588088"/>
          </a:solidFill>
          <a:ln w="28575">
            <a:noFill/>
          </a:ln>
          <a:effectLst>
            <a:outerShdw sx="1000" sy="1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4" name="椭圆 33"/>
          <p:cNvSpPr/>
          <p:nvPr/>
        </p:nvSpPr>
        <p:spPr>
          <a:xfrm>
            <a:off x="8540871" y="3694930"/>
            <a:ext cx="455209" cy="455209"/>
          </a:xfrm>
          <a:prstGeom prst="ellipse">
            <a:avLst/>
          </a:prstGeom>
          <a:solidFill>
            <a:srgbClr val="A8CA66"/>
          </a:solidFill>
          <a:ln w="28575">
            <a:noFill/>
          </a:ln>
          <a:effectLst>
            <a:outerShdw sx="1000" sy="1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5" name="椭圆 34"/>
          <p:cNvSpPr/>
          <p:nvPr/>
        </p:nvSpPr>
        <p:spPr>
          <a:xfrm>
            <a:off x="7693130" y="1951064"/>
            <a:ext cx="455209" cy="455209"/>
          </a:xfrm>
          <a:prstGeom prst="ellipse">
            <a:avLst/>
          </a:prstGeom>
          <a:solidFill>
            <a:srgbClr val="8D6273"/>
          </a:solidFill>
          <a:ln w="28575">
            <a:noFill/>
          </a:ln>
          <a:effectLst>
            <a:outerShdw sx="1000" sy="1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6" name="椭圆 35"/>
          <p:cNvSpPr/>
          <p:nvPr/>
        </p:nvSpPr>
        <p:spPr>
          <a:xfrm>
            <a:off x="4110602" y="1304478"/>
            <a:ext cx="455209" cy="455209"/>
          </a:xfrm>
          <a:prstGeom prst="ellipse">
            <a:avLst/>
          </a:prstGeom>
          <a:solidFill>
            <a:srgbClr val="C94453"/>
          </a:solidFill>
          <a:ln w="28575">
            <a:noFill/>
          </a:ln>
          <a:effectLst>
            <a:outerShdw sx="1000" sy="1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37" name="组合 36"/>
          <p:cNvGrpSpPr/>
          <p:nvPr/>
        </p:nvGrpSpPr>
        <p:grpSpPr>
          <a:xfrm>
            <a:off x="8320312" y="5016096"/>
            <a:ext cx="3134479" cy="983988"/>
            <a:chOff x="709952" y="4040046"/>
            <a:chExt cx="3134479" cy="983988"/>
          </a:xfrm>
        </p:grpSpPr>
        <p:sp>
          <p:nvSpPr>
            <p:cNvPr id="38" name="文本框 37"/>
            <p:cNvSpPr txBox="1"/>
            <p:nvPr/>
          </p:nvSpPr>
          <p:spPr>
            <a:xfrm>
              <a:off x="709952" y="4040046"/>
              <a:ext cx="1723550" cy="400110"/>
            </a:xfrm>
            <a:prstGeom prst="rect">
              <a:avLst/>
            </a:prstGeom>
            <a:noFill/>
          </p:spPr>
          <p:txBody>
            <a:bodyPr wrap="none" rtlCol="0">
              <a:spAutoFit/>
            </a:bodyPr>
            <a:lstStyle/>
            <a:p>
              <a:r>
                <a:rPr lang="zh-CN" altLang="en-US" sz="2000" dirty="0">
                  <a:latin typeface="微软雅黑" panose="020B0503020204020204" pitchFamily="34" charset="-122"/>
                  <a:ea typeface="微软雅黑" panose="020B0503020204020204" pitchFamily="34" charset="-122"/>
                </a:rPr>
                <a:t>标题文本预设</a:t>
              </a:r>
            </a:p>
          </p:txBody>
        </p:sp>
        <p:sp>
          <p:nvSpPr>
            <p:cNvPr id="39" name="文本框 38"/>
            <p:cNvSpPr txBox="1"/>
            <p:nvPr/>
          </p:nvSpPr>
          <p:spPr>
            <a:xfrm>
              <a:off x="709952" y="4440156"/>
              <a:ext cx="3134479" cy="583878"/>
            </a:xfrm>
            <a:prstGeom prst="rect">
              <a:avLst/>
            </a:prstGeom>
            <a:noFill/>
          </p:spPr>
          <p:txBody>
            <a:bodyPr wrap="square" rtlCol="0">
              <a:spAutoFit/>
            </a:bodyPr>
            <a:lstStyle/>
            <a:p>
              <a:pPr>
                <a:lnSpc>
                  <a:spcPts val="2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输入简要文字内容文字内容需概况精炼言简意赅的说明该分项内容</a:t>
              </a:r>
            </a:p>
          </p:txBody>
        </p:sp>
      </p:grpSp>
      <p:grpSp>
        <p:nvGrpSpPr>
          <p:cNvPr id="40" name="组合 39"/>
          <p:cNvGrpSpPr/>
          <p:nvPr/>
        </p:nvGrpSpPr>
        <p:grpSpPr>
          <a:xfrm>
            <a:off x="827632" y="1194680"/>
            <a:ext cx="3134479" cy="983988"/>
            <a:chOff x="709952" y="4040046"/>
            <a:chExt cx="3134479" cy="983988"/>
          </a:xfrm>
        </p:grpSpPr>
        <p:sp>
          <p:nvSpPr>
            <p:cNvPr id="41" name="文本框 40"/>
            <p:cNvSpPr txBox="1"/>
            <p:nvPr/>
          </p:nvSpPr>
          <p:spPr>
            <a:xfrm>
              <a:off x="2120881" y="4040046"/>
              <a:ext cx="1723550" cy="400110"/>
            </a:xfrm>
            <a:prstGeom prst="rect">
              <a:avLst/>
            </a:prstGeom>
            <a:noFill/>
          </p:spPr>
          <p:txBody>
            <a:bodyPr wrap="none" rtlCol="0">
              <a:spAutoFit/>
            </a:bodyPr>
            <a:lstStyle/>
            <a:p>
              <a:pPr algn="r"/>
              <a:r>
                <a:rPr lang="zh-CN" altLang="en-US" sz="2000" dirty="0">
                  <a:latin typeface="微软雅黑" panose="020B0503020204020204" pitchFamily="34" charset="-122"/>
                  <a:ea typeface="微软雅黑" panose="020B0503020204020204" pitchFamily="34" charset="-122"/>
                </a:rPr>
                <a:t>标题文本预设</a:t>
              </a:r>
            </a:p>
          </p:txBody>
        </p:sp>
        <p:sp>
          <p:nvSpPr>
            <p:cNvPr id="42" name="文本框 41"/>
            <p:cNvSpPr txBox="1"/>
            <p:nvPr/>
          </p:nvSpPr>
          <p:spPr>
            <a:xfrm>
              <a:off x="709952" y="4440156"/>
              <a:ext cx="3134479" cy="583878"/>
            </a:xfrm>
            <a:prstGeom prst="rect">
              <a:avLst/>
            </a:prstGeom>
            <a:noFill/>
          </p:spPr>
          <p:txBody>
            <a:bodyPr wrap="square" rtlCol="0">
              <a:spAutoFit/>
            </a:bodyPr>
            <a:lstStyle/>
            <a:p>
              <a:pPr algn="r">
                <a:lnSpc>
                  <a:spcPts val="2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输入简要文字内容文字内容需概况精炼言简意赅的说明该分项内容</a:t>
              </a:r>
            </a:p>
          </p:txBody>
        </p:sp>
      </p:grpSp>
      <p:grpSp>
        <p:nvGrpSpPr>
          <p:cNvPr id="43" name="组合 42"/>
          <p:cNvGrpSpPr/>
          <p:nvPr/>
        </p:nvGrpSpPr>
        <p:grpSpPr>
          <a:xfrm>
            <a:off x="829508" y="3223513"/>
            <a:ext cx="3134479" cy="983988"/>
            <a:chOff x="709952" y="4040046"/>
            <a:chExt cx="3134479" cy="983988"/>
          </a:xfrm>
        </p:grpSpPr>
        <p:sp>
          <p:nvSpPr>
            <p:cNvPr id="44" name="文本框 43"/>
            <p:cNvSpPr txBox="1"/>
            <p:nvPr/>
          </p:nvSpPr>
          <p:spPr>
            <a:xfrm>
              <a:off x="2120881" y="4040046"/>
              <a:ext cx="1723550" cy="400110"/>
            </a:xfrm>
            <a:prstGeom prst="rect">
              <a:avLst/>
            </a:prstGeom>
            <a:noFill/>
          </p:spPr>
          <p:txBody>
            <a:bodyPr wrap="none" rtlCol="0">
              <a:spAutoFit/>
            </a:bodyPr>
            <a:lstStyle/>
            <a:p>
              <a:pPr algn="r"/>
              <a:r>
                <a:rPr lang="zh-CN" altLang="en-US" sz="2000" dirty="0">
                  <a:latin typeface="微软雅黑" panose="020B0503020204020204" pitchFamily="34" charset="-122"/>
                  <a:ea typeface="微软雅黑" panose="020B0503020204020204" pitchFamily="34" charset="-122"/>
                </a:rPr>
                <a:t>标题文本预设</a:t>
              </a:r>
            </a:p>
          </p:txBody>
        </p:sp>
        <p:sp>
          <p:nvSpPr>
            <p:cNvPr id="45" name="文本框 44"/>
            <p:cNvSpPr txBox="1"/>
            <p:nvPr/>
          </p:nvSpPr>
          <p:spPr>
            <a:xfrm>
              <a:off x="709952" y="4440156"/>
              <a:ext cx="3134479" cy="583878"/>
            </a:xfrm>
            <a:prstGeom prst="rect">
              <a:avLst/>
            </a:prstGeom>
            <a:noFill/>
          </p:spPr>
          <p:txBody>
            <a:bodyPr wrap="square" rtlCol="0">
              <a:spAutoFit/>
            </a:bodyPr>
            <a:lstStyle/>
            <a:p>
              <a:pPr algn="r">
                <a:lnSpc>
                  <a:spcPts val="2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输入简要文字内容文字内容需概况精炼言简意赅的说明该分项内容</a:t>
              </a:r>
            </a:p>
          </p:txBody>
        </p:sp>
      </p:grpSp>
      <p:grpSp>
        <p:nvGrpSpPr>
          <p:cNvPr id="46" name="组合 45"/>
          <p:cNvGrpSpPr/>
          <p:nvPr/>
        </p:nvGrpSpPr>
        <p:grpSpPr>
          <a:xfrm>
            <a:off x="847169" y="4481352"/>
            <a:ext cx="2316083" cy="1240468"/>
            <a:chOff x="1528348" y="4040046"/>
            <a:chExt cx="2316083" cy="1240468"/>
          </a:xfrm>
        </p:grpSpPr>
        <p:sp>
          <p:nvSpPr>
            <p:cNvPr id="51" name="文本框 50"/>
            <p:cNvSpPr txBox="1"/>
            <p:nvPr/>
          </p:nvSpPr>
          <p:spPr>
            <a:xfrm>
              <a:off x="2120881" y="4040046"/>
              <a:ext cx="1723550" cy="400110"/>
            </a:xfrm>
            <a:prstGeom prst="rect">
              <a:avLst/>
            </a:prstGeom>
            <a:noFill/>
          </p:spPr>
          <p:txBody>
            <a:bodyPr wrap="none" rtlCol="0">
              <a:spAutoFit/>
            </a:bodyPr>
            <a:lstStyle/>
            <a:p>
              <a:pPr algn="r"/>
              <a:r>
                <a:rPr lang="zh-CN" altLang="en-US" sz="2000" dirty="0">
                  <a:latin typeface="微软雅黑" panose="020B0503020204020204" pitchFamily="34" charset="-122"/>
                  <a:ea typeface="微软雅黑" panose="020B0503020204020204" pitchFamily="34" charset="-122"/>
                </a:rPr>
                <a:t>标题文本预设</a:t>
              </a:r>
            </a:p>
          </p:txBody>
        </p:sp>
        <p:sp>
          <p:nvSpPr>
            <p:cNvPr id="54" name="文本框 53"/>
            <p:cNvSpPr txBox="1"/>
            <p:nvPr/>
          </p:nvSpPr>
          <p:spPr>
            <a:xfrm>
              <a:off x="1528348" y="4440156"/>
              <a:ext cx="2316083" cy="840358"/>
            </a:xfrm>
            <a:prstGeom prst="rect">
              <a:avLst/>
            </a:prstGeom>
            <a:noFill/>
          </p:spPr>
          <p:txBody>
            <a:bodyPr wrap="square" rtlCol="0">
              <a:spAutoFit/>
            </a:bodyPr>
            <a:lstStyle/>
            <a:p>
              <a:pPr algn="r">
                <a:lnSpc>
                  <a:spcPts val="2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输入简要文字内容文字内容需概况精炼言简意赅的说明该分项内容</a:t>
              </a:r>
            </a:p>
          </p:txBody>
        </p:sp>
      </p:grpSp>
      <p:grpSp>
        <p:nvGrpSpPr>
          <p:cNvPr id="55" name="组合 54"/>
          <p:cNvGrpSpPr/>
          <p:nvPr/>
        </p:nvGrpSpPr>
        <p:grpSpPr>
          <a:xfrm>
            <a:off x="9138708" y="3373962"/>
            <a:ext cx="2316083" cy="1240468"/>
            <a:chOff x="1528348" y="4040046"/>
            <a:chExt cx="2316083" cy="1240468"/>
          </a:xfrm>
        </p:grpSpPr>
        <p:sp>
          <p:nvSpPr>
            <p:cNvPr id="56" name="文本框 55"/>
            <p:cNvSpPr txBox="1"/>
            <p:nvPr/>
          </p:nvSpPr>
          <p:spPr>
            <a:xfrm>
              <a:off x="1528348" y="4040046"/>
              <a:ext cx="1723550" cy="400110"/>
            </a:xfrm>
            <a:prstGeom prst="rect">
              <a:avLst/>
            </a:prstGeom>
            <a:noFill/>
          </p:spPr>
          <p:txBody>
            <a:bodyPr wrap="none" rtlCol="0">
              <a:spAutoFit/>
            </a:bodyPr>
            <a:lstStyle/>
            <a:p>
              <a:r>
                <a:rPr lang="zh-CN" altLang="en-US" sz="2000" dirty="0">
                  <a:latin typeface="微软雅黑" panose="020B0503020204020204" pitchFamily="34" charset="-122"/>
                  <a:ea typeface="微软雅黑" panose="020B0503020204020204" pitchFamily="34" charset="-122"/>
                </a:rPr>
                <a:t>标题文本预设</a:t>
              </a:r>
            </a:p>
          </p:txBody>
        </p:sp>
        <p:sp>
          <p:nvSpPr>
            <p:cNvPr id="57" name="文本框 56"/>
            <p:cNvSpPr txBox="1"/>
            <p:nvPr/>
          </p:nvSpPr>
          <p:spPr>
            <a:xfrm>
              <a:off x="1528348" y="4440156"/>
              <a:ext cx="2316083" cy="840358"/>
            </a:xfrm>
            <a:prstGeom prst="rect">
              <a:avLst/>
            </a:prstGeom>
            <a:noFill/>
          </p:spPr>
          <p:txBody>
            <a:bodyPr wrap="square" rtlCol="0">
              <a:spAutoFit/>
            </a:bodyPr>
            <a:lstStyle/>
            <a:p>
              <a:pPr>
                <a:lnSpc>
                  <a:spcPts val="2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输入简要文字内容文字内容需概况精炼言简意赅的说明该分项内容</a:t>
              </a:r>
            </a:p>
          </p:txBody>
        </p:sp>
      </p:grpSp>
      <p:grpSp>
        <p:nvGrpSpPr>
          <p:cNvPr id="58" name="组合 57"/>
          <p:cNvGrpSpPr/>
          <p:nvPr/>
        </p:nvGrpSpPr>
        <p:grpSpPr>
          <a:xfrm>
            <a:off x="8374687" y="1867926"/>
            <a:ext cx="3134479" cy="983988"/>
            <a:chOff x="709952" y="4040046"/>
            <a:chExt cx="3134479" cy="983988"/>
          </a:xfrm>
        </p:grpSpPr>
        <p:sp>
          <p:nvSpPr>
            <p:cNvPr id="59" name="文本框 58"/>
            <p:cNvSpPr txBox="1"/>
            <p:nvPr/>
          </p:nvSpPr>
          <p:spPr>
            <a:xfrm>
              <a:off x="709952" y="4040046"/>
              <a:ext cx="1723550" cy="400110"/>
            </a:xfrm>
            <a:prstGeom prst="rect">
              <a:avLst/>
            </a:prstGeom>
            <a:noFill/>
          </p:spPr>
          <p:txBody>
            <a:bodyPr wrap="none" rtlCol="0">
              <a:spAutoFit/>
            </a:bodyPr>
            <a:lstStyle/>
            <a:p>
              <a:r>
                <a:rPr lang="zh-CN" altLang="en-US" sz="2000" dirty="0">
                  <a:latin typeface="微软雅黑" panose="020B0503020204020204" pitchFamily="34" charset="-122"/>
                  <a:ea typeface="微软雅黑" panose="020B0503020204020204" pitchFamily="34" charset="-122"/>
                </a:rPr>
                <a:t>标题文本预设</a:t>
              </a:r>
            </a:p>
          </p:txBody>
        </p:sp>
        <p:sp>
          <p:nvSpPr>
            <p:cNvPr id="60" name="文本框 59"/>
            <p:cNvSpPr txBox="1"/>
            <p:nvPr/>
          </p:nvSpPr>
          <p:spPr>
            <a:xfrm>
              <a:off x="709952" y="4440156"/>
              <a:ext cx="3134479" cy="583878"/>
            </a:xfrm>
            <a:prstGeom prst="rect">
              <a:avLst/>
            </a:prstGeom>
            <a:noFill/>
          </p:spPr>
          <p:txBody>
            <a:bodyPr wrap="square" rtlCol="0">
              <a:spAutoFit/>
            </a:bodyPr>
            <a:lstStyle/>
            <a:p>
              <a:pPr>
                <a:lnSpc>
                  <a:spcPts val="2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输入简要文字内容文字内容需概况精炼言简意赅的说明该分项内容</a:t>
              </a:r>
            </a:p>
          </p:txBody>
        </p:sp>
      </p:grpSp>
      <p:sp>
        <p:nvSpPr>
          <p:cNvPr id="61" name="椭圆 60"/>
          <p:cNvSpPr/>
          <p:nvPr/>
        </p:nvSpPr>
        <p:spPr>
          <a:xfrm>
            <a:off x="7573022" y="4552715"/>
            <a:ext cx="455209" cy="455209"/>
          </a:xfrm>
          <a:prstGeom prst="ellipse">
            <a:avLst/>
          </a:prstGeom>
          <a:solidFill>
            <a:schemeClr val="bg1">
              <a:lumMod val="85000"/>
            </a:schemeClr>
          </a:solidFill>
          <a:ln w="28575">
            <a:noFill/>
          </a:ln>
          <a:effectLst>
            <a:outerShdw sx="1000" sy="1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309159" y="1389708"/>
            <a:ext cx="1954381" cy="2215991"/>
          </a:xfrm>
          <a:prstGeom prst="rect">
            <a:avLst/>
          </a:prstGeom>
          <a:noFill/>
        </p:spPr>
        <p:txBody>
          <a:bodyPr wrap="none" rtlCol="0">
            <a:spAutoFit/>
          </a:bodyPr>
          <a:lstStyle/>
          <a:p>
            <a:pPr algn="r"/>
            <a:r>
              <a:rPr lang="zh-CN" altLang="en-US" sz="13800" dirty="0">
                <a:solidFill>
                  <a:schemeClr val="tx1">
                    <a:lumMod val="95000"/>
                    <a:lumOff val="5000"/>
                  </a:schemeClr>
                </a:solidFill>
                <a:latin typeface="汉仪星球体W" panose="00020600040101010101" pitchFamily="18" charset="-122"/>
                <a:ea typeface="汉仪星球体W" panose="00020600040101010101" pitchFamily="18" charset="-122"/>
              </a:rPr>
              <a:t>目</a:t>
            </a:r>
            <a:endParaRPr lang="zh-CN" altLang="en-US" sz="8800" dirty="0">
              <a:solidFill>
                <a:schemeClr val="tx1">
                  <a:lumMod val="95000"/>
                  <a:lumOff val="5000"/>
                </a:schemeClr>
              </a:solidFill>
              <a:latin typeface="汉仪星球体W" panose="00020600040101010101" pitchFamily="18" charset="-122"/>
              <a:ea typeface="汉仪星球体W" panose="00020600040101010101" pitchFamily="18" charset="-122"/>
            </a:endParaRPr>
          </a:p>
        </p:txBody>
      </p:sp>
      <p:sp>
        <p:nvSpPr>
          <p:cNvPr id="3" name="任意多边形: 形状 2"/>
          <p:cNvSpPr/>
          <p:nvPr/>
        </p:nvSpPr>
        <p:spPr>
          <a:xfrm>
            <a:off x="1145769" y="2214876"/>
            <a:ext cx="2057400" cy="3073656"/>
          </a:xfrm>
          <a:custGeom>
            <a:avLst/>
            <a:gdLst>
              <a:gd name="connsiteX0" fmla="*/ 457200 w 2057400"/>
              <a:gd name="connsiteY0" fmla="*/ 0 h 4023360"/>
              <a:gd name="connsiteX1" fmla="*/ 0 w 2057400"/>
              <a:gd name="connsiteY1" fmla="*/ 0 h 4023360"/>
              <a:gd name="connsiteX2" fmla="*/ 0 w 2057400"/>
              <a:gd name="connsiteY2" fmla="*/ 4023360 h 4023360"/>
              <a:gd name="connsiteX3" fmla="*/ 2057400 w 2057400"/>
              <a:gd name="connsiteY3" fmla="*/ 4023360 h 4023360"/>
            </a:gdLst>
            <a:ahLst/>
            <a:cxnLst>
              <a:cxn ang="0">
                <a:pos x="connsiteX0" y="connsiteY0"/>
              </a:cxn>
              <a:cxn ang="0">
                <a:pos x="connsiteX1" y="connsiteY1"/>
              </a:cxn>
              <a:cxn ang="0">
                <a:pos x="connsiteX2" y="connsiteY2"/>
              </a:cxn>
              <a:cxn ang="0">
                <a:pos x="connsiteX3" y="connsiteY3"/>
              </a:cxn>
            </a:cxnLst>
            <a:rect l="l" t="t" r="r" b="b"/>
            <a:pathLst>
              <a:path w="2057400" h="4023360">
                <a:moveTo>
                  <a:pt x="457200" y="0"/>
                </a:moveTo>
                <a:lnTo>
                  <a:pt x="0" y="0"/>
                </a:lnTo>
                <a:lnTo>
                  <a:pt x="0" y="4023360"/>
                </a:lnTo>
                <a:lnTo>
                  <a:pt x="2057400" y="4023360"/>
                </a:lnTo>
              </a:path>
            </a:pathLst>
          </a:custGeom>
          <a:noFill/>
          <a:ln>
            <a:solidFill>
              <a:srgbClr val="B34C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任意多边形: 形状 3"/>
          <p:cNvSpPr/>
          <p:nvPr/>
        </p:nvSpPr>
        <p:spPr>
          <a:xfrm>
            <a:off x="1063669" y="2131227"/>
            <a:ext cx="2057400" cy="3249903"/>
          </a:xfrm>
          <a:custGeom>
            <a:avLst/>
            <a:gdLst>
              <a:gd name="connsiteX0" fmla="*/ 457200 w 2057400"/>
              <a:gd name="connsiteY0" fmla="*/ 0 h 4023360"/>
              <a:gd name="connsiteX1" fmla="*/ 0 w 2057400"/>
              <a:gd name="connsiteY1" fmla="*/ 0 h 4023360"/>
              <a:gd name="connsiteX2" fmla="*/ 0 w 2057400"/>
              <a:gd name="connsiteY2" fmla="*/ 4023360 h 4023360"/>
              <a:gd name="connsiteX3" fmla="*/ 2057400 w 2057400"/>
              <a:gd name="connsiteY3" fmla="*/ 4023360 h 4023360"/>
            </a:gdLst>
            <a:ahLst/>
            <a:cxnLst>
              <a:cxn ang="0">
                <a:pos x="connsiteX0" y="connsiteY0"/>
              </a:cxn>
              <a:cxn ang="0">
                <a:pos x="connsiteX1" y="connsiteY1"/>
              </a:cxn>
              <a:cxn ang="0">
                <a:pos x="connsiteX2" y="connsiteY2"/>
              </a:cxn>
              <a:cxn ang="0">
                <a:pos x="connsiteX3" y="connsiteY3"/>
              </a:cxn>
            </a:cxnLst>
            <a:rect l="l" t="t" r="r" b="b"/>
            <a:pathLst>
              <a:path w="2057400" h="4023360">
                <a:moveTo>
                  <a:pt x="457200" y="0"/>
                </a:moveTo>
                <a:lnTo>
                  <a:pt x="0" y="0"/>
                </a:lnTo>
                <a:lnTo>
                  <a:pt x="0" y="4023360"/>
                </a:lnTo>
                <a:lnTo>
                  <a:pt x="2057400" y="4023360"/>
                </a:lnTo>
              </a:path>
            </a:pathLst>
          </a:custGeom>
          <a:noFill/>
          <a:ln>
            <a:solidFill>
              <a:srgbClr val="B34C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a:off x="3203169" y="2108076"/>
            <a:ext cx="928992" cy="0"/>
          </a:xfrm>
          <a:prstGeom prst="line">
            <a:avLst/>
          </a:prstGeom>
          <a:ln>
            <a:solidFill>
              <a:srgbClr val="B34C64"/>
            </a:solidFill>
          </a:ln>
        </p:spPr>
        <p:style>
          <a:lnRef idx="1">
            <a:schemeClr val="accent1"/>
          </a:lnRef>
          <a:fillRef idx="0">
            <a:schemeClr val="accent1"/>
          </a:fillRef>
          <a:effectRef idx="0">
            <a:schemeClr val="accent1"/>
          </a:effectRef>
          <a:fontRef idx="minor">
            <a:schemeClr val="tx1"/>
          </a:fontRef>
        </p:style>
      </p:cxnSp>
      <p:pic>
        <p:nvPicPr>
          <p:cNvPr id="6" name="图片 5"/>
          <p:cNvPicPr>
            <a:picLocks noChangeAspect="1"/>
          </p:cNvPicPr>
          <p:nvPr/>
        </p:nvPicPr>
        <p:blipFill rotWithShape="1">
          <a:blip r:embed="rId3" cstate="email"/>
          <a:srcRect/>
          <a:stretch>
            <a:fillRect/>
          </a:stretch>
        </p:blipFill>
        <p:spPr>
          <a:xfrm>
            <a:off x="3605472" y="1974705"/>
            <a:ext cx="944157" cy="1944141"/>
          </a:xfrm>
          <a:prstGeom prst="rect">
            <a:avLst/>
          </a:prstGeom>
        </p:spPr>
      </p:pic>
      <p:sp>
        <p:nvSpPr>
          <p:cNvPr id="7" name="文本框 6"/>
          <p:cNvSpPr txBox="1"/>
          <p:nvPr/>
        </p:nvSpPr>
        <p:spPr>
          <a:xfrm>
            <a:off x="2025786" y="3252302"/>
            <a:ext cx="1949573" cy="2215991"/>
          </a:xfrm>
          <a:prstGeom prst="rect">
            <a:avLst/>
          </a:prstGeom>
          <a:noFill/>
        </p:spPr>
        <p:txBody>
          <a:bodyPr wrap="none" rtlCol="0">
            <a:spAutoFit/>
          </a:bodyPr>
          <a:lstStyle/>
          <a:p>
            <a:pPr algn="r"/>
            <a:r>
              <a:rPr lang="zh-CN" altLang="en-US" sz="13800" dirty="0">
                <a:solidFill>
                  <a:schemeClr val="tx1">
                    <a:lumMod val="95000"/>
                    <a:lumOff val="5000"/>
                  </a:schemeClr>
                </a:solidFill>
                <a:latin typeface="汉仪星球体W" panose="00020600040101010101" pitchFamily="18" charset="-122"/>
                <a:ea typeface="汉仪星球体W" panose="00020600040101010101" pitchFamily="18" charset="-122"/>
              </a:rPr>
              <a:t>录</a:t>
            </a:r>
            <a:endParaRPr lang="zh-CN" altLang="en-US" sz="8800" dirty="0">
              <a:solidFill>
                <a:schemeClr val="tx1">
                  <a:lumMod val="95000"/>
                  <a:lumOff val="5000"/>
                </a:schemeClr>
              </a:solidFill>
              <a:latin typeface="汉仪星球体W" panose="00020600040101010101" pitchFamily="18" charset="-122"/>
              <a:ea typeface="汉仪星球体W" panose="00020600040101010101" pitchFamily="18" charset="-122"/>
            </a:endParaRPr>
          </a:p>
        </p:txBody>
      </p:sp>
      <p:sp>
        <p:nvSpPr>
          <p:cNvPr id="8" name="文本框 7"/>
          <p:cNvSpPr txBox="1"/>
          <p:nvPr/>
        </p:nvSpPr>
        <p:spPr>
          <a:xfrm>
            <a:off x="1583872" y="3443183"/>
            <a:ext cx="553998" cy="1738617"/>
          </a:xfrm>
          <a:prstGeom prst="rect">
            <a:avLst/>
          </a:prstGeom>
          <a:noFill/>
        </p:spPr>
        <p:txBody>
          <a:bodyPr vert="eaVert" wrap="none" rtlCol="0">
            <a:spAutoFit/>
          </a:bodyPr>
          <a:lstStyle>
            <a:defPPr>
              <a:defRPr lang="zh-CN"/>
            </a:defPPr>
            <a:lvl1pPr algn="r">
              <a:defRPr sz="6000">
                <a:gradFill>
                  <a:gsLst>
                    <a:gs pos="62500">
                      <a:srgbClr val="588088"/>
                    </a:gs>
                    <a:gs pos="25000">
                      <a:srgbClr val="C94453"/>
                    </a:gs>
                    <a:gs pos="100000">
                      <a:srgbClr val="DAC479"/>
                    </a:gs>
                  </a:gsLst>
                  <a:lin ang="5400000" scaled="1"/>
                </a:gradFill>
                <a:latin typeface="汉仪星球体W" panose="00020600040101010101" pitchFamily="18" charset="-122"/>
                <a:ea typeface="汉仪星球体W" panose="00020600040101010101" pitchFamily="18" charset="-122"/>
              </a:defRPr>
            </a:lvl1pPr>
          </a:lstStyle>
          <a:p>
            <a:r>
              <a:rPr lang="en-US" altLang="zh-CN" sz="2400" dirty="0">
                <a:gradFill flip="none" rotWithShape="1">
                  <a:gsLst>
                    <a:gs pos="62500">
                      <a:srgbClr val="588088"/>
                    </a:gs>
                    <a:gs pos="25000">
                      <a:srgbClr val="C94453"/>
                    </a:gs>
                    <a:gs pos="100000">
                      <a:srgbClr val="DAC479"/>
                    </a:gs>
                  </a:gsLst>
                  <a:lin ang="0" scaled="1"/>
                  <a:tileRect/>
                </a:gradFill>
              </a:rPr>
              <a:t>CONTENTS</a:t>
            </a:r>
            <a:endParaRPr lang="zh-CN" altLang="en-US" sz="2400" dirty="0">
              <a:gradFill flip="none" rotWithShape="1">
                <a:gsLst>
                  <a:gs pos="62500">
                    <a:srgbClr val="588088"/>
                  </a:gs>
                  <a:gs pos="25000">
                    <a:srgbClr val="C94453"/>
                  </a:gs>
                  <a:gs pos="100000">
                    <a:srgbClr val="DAC479"/>
                  </a:gs>
                </a:gsLst>
                <a:lin ang="0" scaled="1"/>
                <a:tileRect/>
              </a:gradFill>
            </a:endParaRPr>
          </a:p>
        </p:txBody>
      </p:sp>
      <p:cxnSp>
        <p:nvCxnSpPr>
          <p:cNvPr id="56" name="直接连接符 55"/>
          <p:cNvCxnSpPr/>
          <p:nvPr/>
        </p:nvCxnSpPr>
        <p:spPr>
          <a:xfrm>
            <a:off x="3203169" y="2184662"/>
            <a:ext cx="928992" cy="0"/>
          </a:xfrm>
          <a:prstGeom prst="line">
            <a:avLst/>
          </a:prstGeom>
          <a:ln>
            <a:solidFill>
              <a:srgbClr val="B34C64"/>
            </a:solidFill>
          </a:ln>
        </p:spPr>
        <p:style>
          <a:lnRef idx="1">
            <a:schemeClr val="accent1"/>
          </a:lnRef>
          <a:fillRef idx="0">
            <a:schemeClr val="accent1"/>
          </a:fillRef>
          <a:effectRef idx="0">
            <a:schemeClr val="accent1"/>
          </a:effectRef>
          <a:fontRef idx="minor">
            <a:schemeClr val="tx1"/>
          </a:fontRef>
        </p:style>
      </p:cxnSp>
      <p:grpSp>
        <p:nvGrpSpPr>
          <p:cNvPr id="120" name="组合 119"/>
          <p:cNvGrpSpPr/>
          <p:nvPr/>
        </p:nvGrpSpPr>
        <p:grpSpPr>
          <a:xfrm>
            <a:off x="7008856" y="2019504"/>
            <a:ext cx="2829844" cy="644331"/>
            <a:chOff x="6886936" y="1689307"/>
            <a:chExt cx="2829844" cy="644331"/>
          </a:xfrm>
        </p:grpSpPr>
        <p:sp>
          <p:nvSpPr>
            <p:cNvPr id="105" name="弧形 104"/>
            <p:cNvSpPr/>
            <p:nvPr/>
          </p:nvSpPr>
          <p:spPr>
            <a:xfrm>
              <a:off x="6886936" y="1689307"/>
              <a:ext cx="644331" cy="644331"/>
            </a:xfrm>
            <a:prstGeom prst="arc">
              <a:avLst>
                <a:gd name="adj1" fmla="val 12316065"/>
                <a:gd name="adj2" fmla="val 5298925"/>
              </a:avLst>
            </a:prstGeom>
            <a:ln w="19050">
              <a:gradFill>
                <a:gsLst>
                  <a:gs pos="0">
                    <a:srgbClr val="B34C64"/>
                  </a:gs>
                  <a:gs pos="52000">
                    <a:srgbClr val="588088"/>
                  </a:gs>
                  <a:gs pos="100000">
                    <a:srgbClr val="FAFAF8"/>
                  </a:gs>
                  <a:gs pos="73000">
                    <a:srgbClr val="A8CA66"/>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altLang="zh-CN" sz="2400" dirty="0"/>
                <a:t>1</a:t>
              </a:r>
              <a:endParaRPr lang="zh-CN" altLang="en-US" sz="2400" dirty="0"/>
            </a:p>
          </p:txBody>
        </p:sp>
        <p:sp>
          <p:nvSpPr>
            <p:cNvPr id="106" name="文本框 105"/>
            <p:cNvSpPr txBox="1"/>
            <p:nvPr/>
          </p:nvSpPr>
          <p:spPr>
            <a:xfrm>
              <a:off x="7685455" y="1780639"/>
              <a:ext cx="2031325" cy="461665"/>
            </a:xfrm>
            <a:prstGeom prst="rect">
              <a:avLst/>
            </a:prstGeom>
            <a:noFill/>
          </p:spPr>
          <p:txBody>
            <a:bodyPr wrap="none" rtlCol="0">
              <a:spAutoFit/>
            </a:bodyPr>
            <a:lstStyle/>
            <a:p>
              <a:r>
                <a:rPr lang="zh-CN" altLang="en-US" sz="2400" dirty="0">
                  <a:latin typeface="微软雅黑" panose="020B0503020204020204" pitchFamily="34" charset="-122"/>
                  <a:ea typeface="微软雅黑" panose="020B0503020204020204" pitchFamily="34" charset="-122"/>
                </a:rPr>
                <a:t>标题文本预设</a:t>
              </a:r>
            </a:p>
          </p:txBody>
        </p:sp>
        <p:sp>
          <p:nvSpPr>
            <p:cNvPr id="118" name="任意多边形: 形状 117"/>
            <p:cNvSpPr/>
            <p:nvPr/>
          </p:nvSpPr>
          <p:spPr>
            <a:xfrm>
              <a:off x="6907896" y="1845066"/>
              <a:ext cx="174286" cy="166405"/>
            </a:xfrm>
            <a:custGeom>
              <a:avLst/>
              <a:gdLst>
                <a:gd name="connsiteX0" fmla="*/ 174286 w 174286"/>
                <a:gd name="connsiteY0" fmla="*/ 104172 h 166405"/>
                <a:gd name="connsiteX1" fmla="*/ 12241 w 174286"/>
                <a:gd name="connsiteY1" fmla="*/ 162046 h 166405"/>
                <a:gd name="connsiteX2" fmla="*/ 23815 w 174286"/>
                <a:gd name="connsiteY2" fmla="*/ 0 h 166405"/>
              </a:gdLst>
              <a:ahLst/>
              <a:cxnLst>
                <a:cxn ang="0">
                  <a:pos x="connsiteX0" y="connsiteY0"/>
                </a:cxn>
                <a:cxn ang="0">
                  <a:pos x="connsiteX1" y="connsiteY1"/>
                </a:cxn>
                <a:cxn ang="0">
                  <a:pos x="connsiteX2" y="connsiteY2"/>
                </a:cxn>
              </a:cxnLst>
              <a:rect l="l" t="t" r="r" b="b"/>
              <a:pathLst>
                <a:path w="174286" h="166405">
                  <a:moveTo>
                    <a:pt x="174286" y="104172"/>
                  </a:moveTo>
                  <a:cubicBezTo>
                    <a:pt x="105802" y="141790"/>
                    <a:pt x="37319" y="179408"/>
                    <a:pt x="12241" y="162046"/>
                  </a:cubicBezTo>
                  <a:cubicBezTo>
                    <a:pt x="-12837" y="144684"/>
                    <a:pt x="5489" y="72342"/>
                    <a:pt x="23815" y="0"/>
                  </a:cubicBezTo>
                </a:path>
              </a:pathLst>
            </a:custGeom>
            <a:noFill/>
            <a:ln w="19050">
              <a:solidFill>
                <a:srgbClr val="8D62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1" name="组合 120"/>
          <p:cNvGrpSpPr/>
          <p:nvPr/>
        </p:nvGrpSpPr>
        <p:grpSpPr>
          <a:xfrm>
            <a:off x="7008856" y="2892930"/>
            <a:ext cx="2829844" cy="644331"/>
            <a:chOff x="6886936" y="1689307"/>
            <a:chExt cx="2829844" cy="644331"/>
          </a:xfrm>
        </p:grpSpPr>
        <p:sp>
          <p:nvSpPr>
            <p:cNvPr id="122" name="弧形 121"/>
            <p:cNvSpPr/>
            <p:nvPr/>
          </p:nvSpPr>
          <p:spPr>
            <a:xfrm>
              <a:off x="6886936" y="1689307"/>
              <a:ext cx="644331" cy="644331"/>
            </a:xfrm>
            <a:prstGeom prst="arc">
              <a:avLst>
                <a:gd name="adj1" fmla="val 12316065"/>
                <a:gd name="adj2" fmla="val 5298925"/>
              </a:avLst>
            </a:prstGeom>
            <a:ln w="19050">
              <a:gradFill>
                <a:gsLst>
                  <a:gs pos="0">
                    <a:srgbClr val="B34C64"/>
                  </a:gs>
                  <a:gs pos="52000">
                    <a:srgbClr val="588088"/>
                  </a:gs>
                  <a:gs pos="100000">
                    <a:srgbClr val="FAFAF8"/>
                  </a:gs>
                  <a:gs pos="73000">
                    <a:srgbClr val="A8CA66"/>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altLang="zh-CN" sz="2400" dirty="0"/>
                <a:t>2</a:t>
              </a:r>
              <a:endParaRPr lang="zh-CN" altLang="en-US" sz="2400" dirty="0"/>
            </a:p>
          </p:txBody>
        </p:sp>
        <p:sp>
          <p:nvSpPr>
            <p:cNvPr id="123" name="文本框 122"/>
            <p:cNvSpPr txBox="1"/>
            <p:nvPr/>
          </p:nvSpPr>
          <p:spPr>
            <a:xfrm>
              <a:off x="7685455" y="1780639"/>
              <a:ext cx="2031325" cy="461665"/>
            </a:xfrm>
            <a:prstGeom prst="rect">
              <a:avLst/>
            </a:prstGeom>
            <a:noFill/>
          </p:spPr>
          <p:txBody>
            <a:bodyPr wrap="none" rtlCol="0">
              <a:spAutoFit/>
            </a:bodyPr>
            <a:lstStyle/>
            <a:p>
              <a:r>
                <a:rPr lang="zh-CN" altLang="en-US" sz="2400" dirty="0">
                  <a:latin typeface="微软雅黑" panose="020B0503020204020204" pitchFamily="34" charset="-122"/>
                  <a:ea typeface="微软雅黑" panose="020B0503020204020204" pitchFamily="34" charset="-122"/>
                </a:rPr>
                <a:t>标题文本预设</a:t>
              </a:r>
            </a:p>
          </p:txBody>
        </p:sp>
        <p:sp>
          <p:nvSpPr>
            <p:cNvPr id="124" name="任意多边形: 形状 123"/>
            <p:cNvSpPr/>
            <p:nvPr/>
          </p:nvSpPr>
          <p:spPr>
            <a:xfrm>
              <a:off x="6907896" y="1845066"/>
              <a:ext cx="174286" cy="166405"/>
            </a:xfrm>
            <a:custGeom>
              <a:avLst/>
              <a:gdLst>
                <a:gd name="connsiteX0" fmla="*/ 174286 w 174286"/>
                <a:gd name="connsiteY0" fmla="*/ 104172 h 166405"/>
                <a:gd name="connsiteX1" fmla="*/ 12241 w 174286"/>
                <a:gd name="connsiteY1" fmla="*/ 162046 h 166405"/>
                <a:gd name="connsiteX2" fmla="*/ 23815 w 174286"/>
                <a:gd name="connsiteY2" fmla="*/ 0 h 166405"/>
              </a:gdLst>
              <a:ahLst/>
              <a:cxnLst>
                <a:cxn ang="0">
                  <a:pos x="connsiteX0" y="connsiteY0"/>
                </a:cxn>
                <a:cxn ang="0">
                  <a:pos x="connsiteX1" y="connsiteY1"/>
                </a:cxn>
                <a:cxn ang="0">
                  <a:pos x="connsiteX2" y="connsiteY2"/>
                </a:cxn>
              </a:cxnLst>
              <a:rect l="l" t="t" r="r" b="b"/>
              <a:pathLst>
                <a:path w="174286" h="166405">
                  <a:moveTo>
                    <a:pt x="174286" y="104172"/>
                  </a:moveTo>
                  <a:cubicBezTo>
                    <a:pt x="105802" y="141790"/>
                    <a:pt x="37319" y="179408"/>
                    <a:pt x="12241" y="162046"/>
                  </a:cubicBezTo>
                  <a:cubicBezTo>
                    <a:pt x="-12837" y="144684"/>
                    <a:pt x="5489" y="72342"/>
                    <a:pt x="23815" y="0"/>
                  </a:cubicBezTo>
                </a:path>
              </a:pathLst>
            </a:custGeom>
            <a:noFill/>
            <a:ln w="19050">
              <a:solidFill>
                <a:srgbClr val="8D62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5" name="组合 124"/>
          <p:cNvGrpSpPr/>
          <p:nvPr/>
        </p:nvGrpSpPr>
        <p:grpSpPr>
          <a:xfrm>
            <a:off x="7008856" y="3766357"/>
            <a:ext cx="2829844" cy="644331"/>
            <a:chOff x="6886936" y="1689307"/>
            <a:chExt cx="2829844" cy="644331"/>
          </a:xfrm>
        </p:grpSpPr>
        <p:sp>
          <p:nvSpPr>
            <p:cNvPr id="126" name="弧形 125"/>
            <p:cNvSpPr/>
            <p:nvPr/>
          </p:nvSpPr>
          <p:spPr>
            <a:xfrm>
              <a:off x="6886936" y="1689307"/>
              <a:ext cx="644331" cy="644331"/>
            </a:xfrm>
            <a:prstGeom prst="arc">
              <a:avLst>
                <a:gd name="adj1" fmla="val 12316065"/>
                <a:gd name="adj2" fmla="val 5298925"/>
              </a:avLst>
            </a:prstGeom>
            <a:ln w="19050">
              <a:gradFill>
                <a:gsLst>
                  <a:gs pos="0">
                    <a:srgbClr val="B34C64"/>
                  </a:gs>
                  <a:gs pos="52000">
                    <a:srgbClr val="588088"/>
                  </a:gs>
                  <a:gs pos="100000">
                    <a:srgbClr val="FAFAF8"/>
                  </a:gs>
                  <a:gs pos="73000">
                    <a:srgbClr val="A8CA66"/>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altLang="zh-CN" sz="2400" dirty="0"/>
                <a:t>3</a:t>
              </a:r>
              <a:endParaRPr lang="zh-CN" altLang="en-US" sz="2400" dirty="0"/>
            </a:p>
          </p:txBody>
        </p:sp>
        <p:sp>
          <p:nvSpPr>
            <p:cNvPr id="127" name="文本框 126"/>
            <p:cNvSpPr txBox="1"/>
            <p:nvPr/>
          </p:nvSpPr>
          <p:spPr>
            <a:xfrm>
              <a:off x="7685455" y="1780639"/>
              <a:ext cx="2031325" cy="461665"/>
            </a:xfrm>
            <a:prstGeom prst="rect">
              <a:avLst/>
            </a:prstGeom>
            <a:noFill/>
          </p:spPr>
          <p:txBody>
            <a:bodyPr wrap="none" rtlCol="0">
              <a:spAutoFit/>
            </a:bodyPr>
            <a:lstStyle/>
            <a:p>
              <a:r>
                <a:rPr lang="zh-CN" altLang="en-US" sz="2400" dirty="0">
                  <a:latin typeface="微软雅黑" panose="020B0503020204020204" pitchFamily="34" charset="-122"/>
                  <a:ea typeface="微软雅黑" panose="020B0503020204020204" pitchFamily="34" charset="-122"/>
                </a:rPr>
                <a:t>标题文本预设</a:t>
              </a:r>
            </a:p>
          </p:txBody>
        </p:sp>
        <p:sp>
          <p:nvSpPr>
            <p:cNvPr id="128" name="任意多边形: 形状 127"/>
            <p:cNvSpPr/>
            <p:nvPr/>
          </p:nvSpPr>
          <p:spPr>
            <a:xfrm>
              <a:off x="6907896" y="1845066"/>
              <a:ext cx="174286" cy="166405"/>
            </a:xfrm>
            <a:custGeom>
              <a:avLst/>
              <a:gdLst>
                <a:gd name="connsiteX0" fmla="*/ 174286 w 174286"/>
                <a:gd name="connsiteY0" fmla="*/ 104172 h 166405"/>
                <a:gd name="connsiteX1" fmla="*/ 12241 w 174286"/>
                <a:gd name="connsiteY1" fmla="*/ 162046 h 166405"/>
                <a:gd name="connsiteX2" fmla="*/ 23815 w 174286"/>
                <a:gd name="connsiteY2" fmla="*/ 0 h 166405"/>
              </a:gdLst>
              <a:ahLst/>
              <a:cxnLst>
                <a:cxn ang="0">
                  <a:pos x="connsiteX0" y="connsiteY0"/>
                </a:cxn>
                <a:cxn ang="0">
                  <a:pos x="connsiteX1" y="connsiteY1"/>
                </a:cxn>
                <a:cxn ang="0">
                  <a:pos x="connsiteX2" y="connsiteY2"/>
                </a:cxn>
              </a:cxnLst>
              <a:rect l="l" t="t" r="r" b="b"/>
              <a:pathLst>
                <a:path w="174286" h="166405">
                  <a:moveTo>
                    <a:pt x="174286" y="104172"/>
                  </a:moveTo>
                  <a:cubicBezTo>
                    <a:pt x="105802" y="141790"/>
                    <a:pt x="37319" y="179408"/>
                    <a:pt x="12241" y="162046"/>
                  </a:cubicBezTo>
                  <a:cubicBezTo>
                    <a:pt x="-12837" y="144684"/>
                    <a:pt x="5489" y="72342"/>
                    <a:pt x="23815" y="0"/>
                  </a:cubicBezTo>
                </a:path>
              </a:pathLst>
            </a:custGeom>
            <a:noFill/>
            <a:ln w="19050">
              <a:solidFill>
                <a:srgbClr val="8D62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9" name="组合 128"/>
          <p:cNvGrpSpPr/>
          <p:nvPr/>
        </p:nvGrpSpPr>
        <p:grpSpPr>
          <a:xfrm>
            <a:off x="7008856" y="4639784"/>
            <a:ext cx="2829844" cy="644331"/>
            <a:chOff x="6886936" y="1689307"/>
            <a:chExt cx="2829844" cy="644331"/>
          </a:xfrm>
        </p:grpSpPr>
        <p:sp>
          <p:nvSpPr>
            <p:cNvPr id="130" name="弧形 129"/>
            <p:cNvSpPr/>
            <p:nvPr/>
          </p:nvSpPr>
          <p:spPr>
            <a:xfrm>
              <a:off x="6886936" y="1689307"/>
              <a:ext cx="644331" cy="644331"/>
            </a:xfrm>
            <a:prstGeom prst="arc">
              <a:avLst>
                <a:gd name="adj1" fmla="val 12316065"/>
                <a:gd name="adj2" fmla="val 5298925"/>
              </a:avLst>
            </a:prstGeom>
            <a:ln w="19050">
              <a:gradFill>
                <a:gsLst>
                  <a:gs pos="0">
                    <a:srgbClr val="B34C64"/>
                  </a:gs>
                  <a:gs pos="52000">
                    <a:srgbClr val="588088"/>
                  </a:gs>
                  <a:gs pos="100000">
                    <a:srgbClr val="FAFAF8"/>
                  </a:gs>
                  <a:gs pos="73000">
                    <a:srgbClr val="A8CA66"/>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altLang="zh-CN" sz="2400" dirty="0"/>
                <a:t>4</a:t>
              </a:r>
              <a:endParaRPr lang="zh-CN" altLang="en-US" sz="2400" dirty="0"/>
            </a:p>
          </p:txBody>
        </p:sp>
        <p:sp>
          <p:nvSpPr>
            <p:cNvPr id="131" name="文本框 130"/>
            <p:cNvSpPr txBox="1"/>
            <p:nvPr/>
          </p:nvSpPr>
          <p:spPr>
            <a:xfrm>
              <a:off x="7685455" y="1780639"/>
              <a:ext cx="2031325" cy="461665"/>
            </a:xfrm>
            <a:prstGeom prst="rect">
              <a:avLst/>
            </a:prstGeom>
            <a:noFill/>
          </p:spPr>
          <p:txBody>
            <a:bodyPr wrap="none" rtlCol="0">
              <a:spAutoFit/>
            </a:bodyPr>
            <a:lstStyle/>
            <a:p>
              <a:r>
                <a:rPr lang="zh-CN" altLang="en-US" sz="2400" dirty="0">
                  <a:latin typeface="微软雅黑" panose="020B0503020204020204" pitchFamily="34" charset="-122"/>
                  <a:ea typeface="微软雅黑" panose="020B0503020204020204" pitchFamily="34" charset="-122"/>
                </a:rPr>
                <a:t>标题文本预设</a:t>
              </a:r>
            </a:p>
          </p:txBody>
        </p:sp>
        <p:sp>
          <p:nvSpPr>
            <p:cNvPr id="132" name="任意多边形: 形状 131"/>
            <p:cNvSpPr/>
            <p:nvPr/>
          </p:nvSpPr>
          <p:spPr>
            <a:xfrm>
              <a:off x="6907896" y="1845066"/>
              <a:ext cx="174286" cy="166405"/>
            </a:xfrm>
            <a:custGeom>
              <a:avLst/>
              <a:gdLst>
                <a:gd name="connsiteX0" fmla="*/ 174286 w 174286"/>
                <a:gd name="connsiteY0" fmla="*/ 104172 h 166405"/>
                <a:gd name="connsiteX1" fmla="*/ 12241 w 174286"/>
                <a:gd name="connsiteY1" fmla="*/ 162046 h 166405"/>
                <a:gd name="connsiteX2" fmla="*/ 23815 w 174286"/>
                <a:gd name="connsiteY2" fmla="*/ 0 h 166405"/>
              </a:gdLst>
              <a:ahLst/>
              <a:cxnLst>
                <a:cxn ang="0">
                  <a:pos x="connsiteX0" y="connsiteY0"/>
                </a:cxn>
                <a:cxn ang="0">
                  <a:pos x="connsiteX1" y="connsiteY1"/>
                </a:cxn>
                <a:cxn ang="0">
                  <a:pos x="connsiteX2" y="connsiteY2"/>
                </a:cxn>
              </a:cxnLst>
              <a:rect l="l" t="t" r="r" b="b"/>
              <a:pathLst>
                <a:path w="174286" h="166405">
                  <a:moveTo>
                    <a:pt x="174286" y="104172"/>
                  </a:moveTo>
                  <a:cubicBezTo>
                    <a:pt x="105802" y="141790"/>
                    <a:pt x="37319" y="179408"/>
                    <a:pt x="12241" y="162046"/>
                  </a:cubicBezTo>
                  <a:cubicBezTo>
                    <a:pt x="-12837" y="144684"/>
                    <a:pt x="5489" y="72342"/>
                    <a:pt x="23815" y="0"/>
                  </a:cubicBezTo>
                </a:path>
              </a:pathLst>
            </a:custGeom>
            <a:noFill/>
            <a:ln w="19050">
              <a:solidFill>
                <a:srgbClr val="8D62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图片 32"/>
          <p:cNvPicPr>
            <a:picLocks noChangeAspect="1"/>
          </p:cNvPicPr>
          <p:nvPr/>
        </p:nvPicPr>
        <p:blipFill>
          <a:blip r:embed="rId3" cstate="email">
            <a:duotone>
              <a:prstClr val="black"/>
              <a:schemeClr val="accent2">
                <a:tint val="45000"/>
                <a:satMod val="400000"/>
              </a:schemeClr>
            </a:duotone>
          </a:blip>
          <a:stretch>
            <a:fillRect/>
          </a:stretch>
        </p:blipFill>
        <p:spPr>
          <a:xfrm flipH="1">
            <a:off x="3237223" y="3450136"/>
            <a:ext cx="5710990" cy="2228942"/>
          </a:xfrm>
          <a:prstGeom prst="rect">
            <a:avLst/>
          </a:prstGeom>
        </p:spPr>
      </p:pic>
      <p:grpSp>
        <p:nvGrpSpPr>
          <p:cNvPr id="35" name="组合 34"/>
          <p:cNvGrpSpPr/>
          <p:nvPr/>
        </p:nvGrpSpPr>
        <p:grpSpPr>
          <a:xfrm flipH="1">
            <a:off x="4839129" y="4626732"/>
            <a:ext cx="2606797" cy="544513"/>
            <a:chOff x="2049463" y="7829550"/>
            <a:chExt cx="1589088" cy="544513"/>
          </a:xfrm>
          <a:gradFill flip="none" rotWithShape="1">
            <a:gsLst>
              <a:gs pos="62500">
                <a:srgbClr val="588088"/>
              </a:gs>
              <a:gs pos="25000">
                <a:srgbClr val="C94453"/>
              </a:gs>
              <a:gs pos="100000">
                <a:srgbClr val="DAC479"/>
              </a:gs>
            </a:gsLst>
            <a:lin ang="0" scaled="1"/>
            <a:tileRect/>
          </a:gradFill>
        </p:grpSpPr>
        <p:sp>
          <p:nvSpPr>
            <p:cNvPr id="36" name="Freeform 603"/>
            <p:cNvSpPr/>
            <p:nvPr/>
          </p:nvSpPr>
          <p:spPr bwMode="auto">
            <a:xfrm>
              <a:off x="2681287" y="7832725"/>
              <a:ext cx="7938" cy="4763"/>
            </a:xfrm>
            <a:custGeom>
              <a:avLst/>
              <a:gdLst>
                <a:gd name="T0" fmla="*/ 2 w 2"/>
                <a:gd name="T1" fmla="*/ 1 h 1"/>
                <a:gd name="T2" fmla="*/ 0 w 2"/>
                <a:gd name="T3" fmla="*/ 1 h 1"/>
                <a:gd name="T4" fmla="*/ 2 w 2"/>
                <a:gd name="T5" fmla="*/ 1 h 1"/>
              </a:gdLst>
              <a:ahLst/>
              <a:cxnLst>
                <a:cxn ang="0">
                  <a:pos x="T0" y="T1"/>
                </a:cxn>
                <a:cxn ang="0">
                  <a:pos x="T2" y="T3"/>
                </a:cxn>
                <a:cxn ang="0">
                  <a:pos x="T4" y="T5"/>
                </a:cxn>
              </a:cxnLst>
              <a:rect l="0" t="0" r="r" b="b"/>
              <a:pathLst>
                <a:path w="2" h="1">
                  <a:moveTo>
                    <a:pt x="2" y="1"/>
                  </a:moveTo>
                  <a:cubicBezTo>
                    <a:pt x="0" y="1"/>
                    <a:pt x="0" y="1"/>
                    <a:pt x="0" y="1"/>
                  </a:cubicBezTo>
                  <a:cubicBezTo>
                    <a:pt x="0" y="0"/>
                    <a:pt x="1" y="0"/>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604"/>
            <p:cNvSpPr/>
            <p:nvPr/>
          </p:nvSpPr>
          <p:spPr bwMode="auto">
            <a:xfrm>
              <a:off x="3275012" y="8250237"/>
              <a:ext cx="3175" cy="3175"/>
            </a:xfrm>
            <a:custGeom>
              <a:avLst/>
              <a:gdLst>
                <a:gd name="T0" fmla="*/ 0 w 1"/>
                <a:gd name="T1" fmla="*/ 0 h 1"/>
                <a:gd name="T2" fmla="*/ 1 w 1"/>
                <a:gd name="T3" fmla="*/ 1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1" y="1"/>
                    <a:pt x="1" y="1"/>
                    <a:pt x="1" y="1"/>
                  </a:cubicBezTo>
                  <a:cubicBezTo>
                    <a:pt x="1" y="1"/>
                    <a:pt x="1" y="1"/>
                    <a:pt x="1" y="1"/>
                  </a:cubicBezTo>
                  <a:cubicBezTo>
                    <a:pt x="1"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605"/>
            <p:cNvSpPr/>
            <p:nvPr/>
          </p:nvSpPr>
          <p:spPr bwMode="auto">
            <a:xfrm>
              <a:off x="3382962" y="820420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606"/>
            <p:cNvSpPr/>
            <p:nvPr/>
          </p:nvSpPr>
          <p:spPr bwMode="auto">
            <a:xfrm>
              <a:off x="3536950" y="8126412"/>
              <a:ext cx="476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608"/>
            <p:cNvSpPr>
              <a:spLocks noEditPoints="1"/>
            </p:cNvSpPr>
            <p:nvPr/>
          </p:nvSpPr>
          <p:spPr bwMode="auto">
            <a:xfrm>
              <a:off x="2049463" y="7829550"/>
              <a:ext cx="1589088" cy="528638"/>
            </a:xfrm>
            <a:custGeom>
              <a:avLst/>
              <a:gdLst>
                <a:gd name="T0" fmla="*/ 3 w 423"/>
                <a:gd name="T1" fmla="*/ 65 h 141"/>
                <a:gd name="T2" fmla="*/ 10 w 423"/>
                <a:gd name="T3" fmla="*/ 66 h 141"/>
                <a:gd name="T4" fmla="*/ 6 w 423"/>
                <a:gd name="T5" fmla="*/ 72 h 141"/>
                <a:gd name="T6" fmla="*/ 5 w 423"/>
                <a:gd name="T7" fmla="*/ 74 h 141"/>
                <a:gd name="T8" fmla="*/ 4 w 423"/>
                <a:gd name="T9" fmla="*/ 80 h 141"/>
                <a:gd name="T10" fmla="*/ 10 w 423"/>
                <a:gd name="T11" fmla="*/ 84 h 141"/>
                <a:gd name="T12" fmla="*/ 7 w 423"/>
                <a:gd name="T13" fmla="*/ 84 h 141"/>
                <a:gd name="T14" fmla="*/ 11 w 423"/>
                <a:gd name="T15" fmla="*/ 90 h 141"/>
                <a:gd name="T16" fmla="*/ 10 w 423"/>
                <a:gd name="T17" fmla="*/ 98 h 141"/>
                <a:gd name="T18" fmla="*/ 4 w 423"/>
                <a:gd name="T19" fmla="*/ 107 h 141"/>
                <a:gd name="T20" fmla="*/ 4 w 423"/>
                <a:gd name="T21" fmla="*/ 115 h 141"/>
                <a:gd name="T22" fmla="*/ 6 w 423"/>
                <a:gd name="T23" fmla="*/ 127 h 141"/>
                <a:gd name="T24" fmla="*/ 25 w 423"/>
                <a:gd name="T25" fmla="*/ 140 h 141"/>
                <a:gd name="T26" fmla="*/ 104 w 423"/>
                <a:gd name="T27" fmla="*/ 134 h 141"/>
                <a:gd name="T28" fmla="*/ 112 w 423"/>
                <a:gd name="T29" fmla="*/ 134 h 141"/>
                <a:gd name="T30" fmla="*/ 268 w 423"/>
                <a:gd name="T31" fmla="*/ 134 h 141"/>
                <a:gd name="T32" fmla="*/ 268 w 423"/>
                <a:gd name="T33" fmla="*/ 132 h 141"/>
                <a:gd name="T34" fmla="*/ 404 w 423"/>
                <a:gd name="T35" fmla="*/ 133 h 141"/>
                <a:gd name="T36" fmla="*/ 393 w 423"/>
                <a:gd name="T37" fmla="*/ 123 h 141"/>
                <a:gd name="T38" fmla="*/ 373 w 423"/>
                <a:gd name="T39" fmla="*/ 117 h 141"/>
                <a:gd name="T40" fmla="*/ 339 w 423"/>
                <a:gd name="T41" fmla="*/ 115 h 141"/>
                <a:gd name="T42" fmla="*/ 324 w 423"/>
                <a:gd name="T43" fmla="*/ 114 h 141"/>
                <a:gd name="T44" fmla="*/ 315 w 423"/>
                <a:gd name="T45" fmla="*/ 111 h 141"/>
                <a:gd name="T46" fmla="*/ 310 w 423"/>
                <a:gd name="T47" fmla="*/ 106 h 141"/>
                <a:gd name="T48" fmla="*/ 397 w 423"/>
                <a:gd name="T49" fmla="*/ 112 h 141"/>
                <a:gd name="T50" fmla="*/ 326 w 423"/>
                <a:gd name="T51" fmla="*/ 103 h 141"/>
                <a:gd name="T52" fmla="*/ 360 w 423"/>
                <a:gd name="T53" fmla="*/ 103 h 141"/>
                <a:gd name="T54" fmla="*/ 358 w 423"/>
                <a:gd name="T55" fmla="*/ 102 h 141"/>
                <a:gd name="T56" fmla="*/ 356 w 423"/>
                <a:gd name="T57" fmla="*/ 102 h 141"/>
                <a:gd name="T58" fmla="*/ 329 w 423"/>
                <a:gd name="T59" fmla="*/ 94 h 141"/>
                <a:gd name="T60" fmla="*/ 339 w 423"/>
                <a:gd name="T61" fmla="*/ 88 h 141"/>
                <a:gd name="T62" fmla="*/ 300 w 423"/>
                <a:gd name="T63" fmla="*/ 81 h 141"/>
                <a:gd name="T64" fmla="*/ 326 w 423"/>
                <a:gd name="T65" fmla="*/ 79 h 141"/>
                <a:gd name="T66" fmla="*/ 389 w 423"/>
                <a:gd name="T67" fmla="*/ 79 h 141"/>
                <a:gd name="T68" fmla="*/ 340 w 423"/>
                <a:gd name="T69" fmla="*/ 72 h 141"/>
                <a:gd name="T70" fmla="*/ 310 w 423"/>
                <a:gd name="T71" fmla="*/ 64 h 141"/>
                <a:gd name="T72" fmla="*/ 366 w 423"/>
                <a:gd name="T73" fmla="*/ 63 h 141"/>
                <a:gd name="T74" fmla="*/ 314 w 423"/>
                <a:gd name="T75" fmla="*/ 56 h 141"/>
                <a:gd name="T76" fmla="*/ 379 w 423"/>
                <a:gd name="T77" fmla="*/ 54 h 141"/>
                <a:gd name="T78" fmla="*/ 347 w 423"/>
                <a:gd name="T79" fmla="*/ 47 h 141"/>
                <a:gd name="T80" fmla="*/ 307 w 423"/>
                <a:gd name="T81" fmla="*/ 38 h 141"/>
                <a:gd name="T82" fmla="*/ 380 w 423"/>
                <a:gd name="T83" fmla="*/ 39 h 141"/>
                <a:gd name="T84" fmla="*/ 413 w 423"/>
                <a:gd name="T85" fmla="*/ 38 h 141"/>
                <a:gd name="T86" fmla="*/ 384 w 423"/>
                <a:gd name="T87" fmla="*/ 34 h 141"/>
                <a:gd name="T88" fmla="*/ 401 w 423"/>
                <a:gd name="T89" fmla="*/ 39 h 141"/>
                <a:gd name="T90" fmla="*/ 277 w 423"/>
                <a:gd name="T91" fmla="*/ 26 h 141"/>
                <a:gd name="T92" fmla="*/ 247 w 423"/>
                <a:gd name="T93" fmla="*/ 20 h 141"/>
                <a:gd name="T94" fmla="*/ 264 w 423"/>
                <a:gd name="T95" fmla="*/ 15 h 141"/>
                <a:gd name="T96" fmla="*/ 284 w 423"/>
                <a:gd name="T97" fmla="*/ 9 h 141"/>
                <a:gd name="T98" fmla="*/ 263 w 423"/>
                <a:gd name="T99" fmla="*/ 7 h 141"/>
                <a:gd name="T100" fmla="*/ 228 w 423"/>
                <a:gd name="T101" fmla="*/ 5 h 141"/>
                <a:gd name="T102" fmla="*/ 129 w 423"/>
                <a:gd name="T103" fmla="*/ 3 h 141"/>
                <a:gd name="T104" fmla="*/ 35 w 423"/>
                <a:gd name="T105" fmla="*/ 18 h 141"/>
                <a:gd name="T106" fmla="*/ 22 w 423"/>
                <a:gd name="T107" fmla="*/ 30 h 141"/>
                <a:gd name="T108" fmla="*/ 8 w 423"/>
                <a:gd name="T109" fmla="*/ 42 h 141"/>
                <a:gd name="T110" fmla="*/ 10 w 423"/>
                <a:gd name="T111" fmla="*/ 51 h 141"/>
                <a:gd name="T112" fmla="*/ 8 w 423"/>
                <a:gd name="T113" fmla="*/ 60 h 141"/>
                <a:gd name="T114" fmla="*/ 401 w 423"/>
                <a:gd name="T115" fmla="*/ 39 h 141"/>
                <a:gd name="T116" fmla="*/ 306 w 423"/>
                <a:gd name="T117" fmla="*/ 63 h 141"/>
                <a:gd name="T118" fmla="*/ 304 w 423"/>
                <a:gd name="T119" fmla="*/ 64 h 141"/>
                <a:gd name="T120" fmla="*/ 238 w 423"/>
                <a:gd name="T121" fmla="*/ 6 h 141"/>
                <a:gd name="T122" fmla="*/ 9 w 423"/>
                <a:gd name="T123" fmla="*/ 7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23" h="141">
                  <a:moveTo>
                    <a:pt x="8" y="60"/>
                  </a:moveTo>
                  <a:cubicBezTo>
                    <a:pt x="6" y="61"/>
                    <a:pt x="3" y="61"/>
                    <a:pt x="2" y="63"/>
                  </a:cubicBezTo>
                  <a:cubicBezTo>
                    <a:pt x="2" y="63"/>
                    <a:pt x="3" y="64"/>
                    <a:pt x="3" y="64"/>
                  </a:cubicBezTo>
                  <a:cubicBezTo>
                    <a:pt x="3" y="65"/>
                    <a:pt x="3" y="65"/>
                    <a:pt x="3" y="65"/>
                  </a:cubicBezTo>
                  <a:cubicBezTo>
                    <a:pt x="4" y="66"/>
                    <a:pt x="5" y="65"/>
                    <a:pt x="6" y="64"/>
                  </a:cubicBezTo>
                  <a:cubicBezTo>
                    <a:pt x="6" y="64"/>
                    <a:pt x="7" y="64"/>
                    <a:pt x="7" y="64"/>
                  </a:cubicBezTo>
                  <a:cubicBezTo>
                    <a:pt x="7" y="65"/>
                    <a:pt x="6" y="65"/>
                    <a:pt x="6" y="66"/>
                  </a:cubicBezTo>
                  <a:cubicBezTo>
                    <a:pt x="7" y="67"/>
                    <a:pt x="9" y="64"/>
                    <a:pt x="10" y="66"/>
                  </a:cubicBezTo>
                  <a:cubicBezTo>
                    <a:pt x="9" y="68"/>
                    <a:pt x="7" y="67"/>
                    <a:pt x="6" y="69"/>
                  </a:cubicBezTo>
                  <a:cubicBezTo>
                    <a:pt x="6" y="67"/>
                    <a:pt x="4" y="68"/>
                    <a:pt x="4" y="68"/>
                  </a:cubicBezTo>
                  <a:cubicBezTo>
                    <a:pt x="3" y="70"/>
                    <a:pt x="3" y="70"/>
                    <a:pt x="3" y="70"/>
                  </a:cubicBezTo>
                  <a:cubicBezTo>
                    <a:pt x="5" y="71"/>
                    <a:pt x="3" y="72"/>
                    <a:pt x="6" y="72"/>
                  </a:cubicBezTo>
                  <a:cubicBezTo>
                    <a:pt x="6" y="71"/>
                    <a:pt x="6" y="71"/>
                    <a:pt x="6" y="71"/>
                  </a:cubicBezTo>
                  <a:cubicBezTo>
                    <a:pt x="7" y="72"/>
                    <a:pt x="7" y="72"/>
                    <a:pt x="7" y="72"/>
                  </a:cubicBezTo>
                  <a:cubicBezTo>
                    <a:pt x="4" y="74"/>
                    <a:pt x="4" y="74"/>
                    <a:pt x="4" y="74"/>
                  </a:cubicBezTo>
                  <a:cubicBezTo>
                    <a:pt x="5" y="74"/>
                    <a:pt x="5" y="74"/>
                    <a:pt x="5" y="74"/>
                  </a:cubicBezTo>
                  <a:cubicBezTo>
                    <a:pt x="4" y="75"/>
                    <a:pt x="4" y="75"/>
                    <a:pt x="4" y="75"/>
                  </a:cubicBezTo>
                  <a:cubicBezTo>
                    <a:pt x="5" y="76"/>
                    <a:pt x="5" y="76"/>
                    <a:pt x="5" y="76"/>
                  </a:cubicBezTo>
                  <a:cubicBezTo>
                    <a:pt x="2" y="76"/>
                    <a:pt x="5" y="79"/>
                    <a:pt x="4" y="79"/>
                  </a:cubicBezTo>
                  <a:cubicBezTo>
                    <a:pt x="4" y="80"/>
                    <a:pt x="4" y="80"/>
                    <a:pt x="4" y="80"/>
                  </a:cubicBezTo>
                  <a:cubicBezTo>
                    <a:pt x="6" y="78"/>
                    <a:pt x="8" y="76"/>
                    <a:pt x="10" y="75"/>
                  </a:cubicBezTo>
                  <a:cubicBezTo>
                    <a:pt x="12" y="78"/>
                    <a:pt x="8" y="81"/>
                    <a:pt x="12" y="82"/>
                  </a:cubicBezTo>
                  <a:cubicBezTo>
                    <a:pt x="13" y="84"/>
                    <a:pt x="11" y="85"/>
                    <a:pt x="11" y="86"/>
                  </a:cubicBezTo>
                  <a:cubicBezTo>
                    <a:pt x="10" y="85"/>
                    <a:pt x="10" y="85"/>
                    <a:pt x="10" y="84"/>
                  </a:cubicBezTo>
                  <a:cubicBezTo>
                    <a:pt x="11" y="83"/>
                    <a:pt x="11" y="83"/>
                    <a:pt x="11" y="83"/>
                  </a:cubicBezTo>
                  <a:cubicBezTo>
                    <a:pt x="9" y="82"/>
                    <a:pt x="7" y="82"/>
                    <a:pt x="6" y="83"/>
                  </a:cubicBezTo>
                  <a:cubicBezTo>
                    <a:pt x="6" y="84"/>
                    <a:pt x="6" y="84"/>
                    <a:pt x="6" y="84"/>
                  </a:cubicBezTo>
                  <a:cubicBezTo>
                    <a:pt x="6" y="84"/>
                    <a:pt x="7" y="84"/>
                    <a:pt x="7" y="84"/>
                  </a:cubicBezTo>
                  <a:cubicBezTo>
                    <a:pt x="4" y="89"/>
                    <a:pt x="4" y="89"/>
                    <a:pt x="4" y="89"/>
                  </a:cubicBezTo>
                  <a:cubicBezTo>
                    <a:pt x="4" y="90"/>
                    <a:pt x="5" y="90"/>
                    <a:pt x="6" y="89"/>
                  </a:cubicBezTo>
                  <a:cubicBezTo>
                    <a:pt x="8" y="87"/>
                    <a:pt x="8" y="87"/>
                    <a:pt x="8" y="87"/>
                  </a:cubicBezTo>
                  <a:cubicBezTo>
                    <a:pt x="8" y="89"/>
                    <a:pt x="11" y="88"/>
                    <a:pt x="11" y="90"/>
                  </a:cubicBezTo>
                  <a:cubicBezTo>
                    <a:pt x="5" y="93"/>
                    <a:pt x="5" y="93"/>
                    <a:pt x="5" y="93"/>
                  </a:cubicBezTo>
                  <a:cubicBezTo>
                    <a:pt x="7" y="94"/>
                    <a:pt x="10" y="93"/>
                    <a:pt x="11" y="94"/>
                  </a:cubicBezTo>
                  <a:cubicBezTo>
                    <a:pt x="9" y="96"/>
                    <a:pt x="9" y="96"/>
                    <a:pt x="9" y="96"/>
                  </a:cubicBezTo>
                  <a:cubicBezTo>
                    <a:pt x="10" y="98"/>
                    <a:pt x="10" y="98"/>
                    <a:pt x="10" y="98"/>
                  </a:cubicBezTo>
                  <a:cubicBezTo>
                    <a:pt x="8" y="99"/>
                    <a:pt x="5" y="99"/>
                    <a:pt x="3" y="100"/>
                  </a:cubicBezTo>
                  <a:cubicBezTo>
                    <a:pt x="4" y="101"/>
                    <a:pt x="4" y="101"/>
                    <a:pt x="4" y="101"/>
                  </a:cubicBezTo>
                  <a:cubicBezTo>
                    <a:pt x="3" y="103"/>
                    <a:pt x="6" y="103"/>
                    <a:pt x="6" y="104"/>
                  </a:cubicBezTo>
                  <a:cubicBezTo>
                    <a:pt x="4" y="107"/>
                    <a:pt x="4" y="107"/>
                    <a:pt x="4" y="107"/>
                  </a:cubicBezTo>
                  <a:cubicBezTo>
                    <a:pt x="5" y="107"/>
                    <a:pt x="6" y="108"/>
                    <a:pt x="6" y="109"/>
                  </a:cubicBezTo>
                  <a:cubicBezTo>
                    <a:pt x="4" y="111"/>
                    <a:pt x="4" y="111"/>
                    <a:pt x="4" y="111"/>
                  </a:cubicBezTo>
                  <a:cubicBezTo>
                    <a:pt x="5" y="110"/>
                    <a:pt x="5" y="111"/>
                    <a:pt x="6" y="112"/>
                  </a:cubicBezTo>
                  <a:cubicBezTo>
                    <a:pt x="6" y="113"/>
                    <a:pt x="5" y="114"/>
                    <a:pt x="4" y="115"/>
                  </a:cubicBezTo>
                  <a:cubicBezTo>
                    <a:pt x="7" y="116"/>
                    <a:pt x="7" y="116"/>
                    <a:pt x="7" y="116"/>
                  </a:cubicBezTo>
                  <a:cubicBezTo>
                    <a:pt x="4" y="116"/>
                    <a:pt x="7" y="120"/>
                    <a:pt x="4" y="121"/>
                  </a:cubicBezTo>
                  <a:cubicBezTo>
                    <a:pt x="7" y="121"/>
                    <a:pt x="3" y="125"/>
                    <a:pt x="6" y="125"/>
                  </a:cubicBezTo>
                  <a:cubicBezTo>
                    <a:pt x="6" y="126"/>
                    <a:pt x="4" y="126"/>
                    <a:pt x="6" y="127"/>
                  </a:cubicBezTo>
                  <a:cubicBezTo>
                    <a:pt x="5" y="128"/>
                    <a:pt x="4" y="129"/>
                    <a:pt x="5" y="130"/>
                  </a:cubicBezTo>
                  <a:cubicBezTo>
                    <a:pt x="6" y="130"/>
                    <a:pt x="7" y="130"/>
                    <a:pt x="7" y="131"/>
                  </a:cubicBezTo>
                  <a:cubicBezTo>
                    <a:pt x="7" y="133"/>
                    <a:pt x="4" y="134"/>
                    <a:pt x="6" y="136"/>
                  </a:cubicBezTo>
                  <a:cubicBezTo>
                    <a:pt x="11" y="141"/>
                    <a:pt x="18" y="141"/>
                    <a:pt x="25" y="140"/>
                  </a:cubicBezTo>
                  <a:cubicBezTo>
                    <a:pt x="26" y="141"/>
                    <a:pt x="26" y="141"/>
                    <a:pt x="26" y="141"/>
                  </a:cubicBezTo>
                  <a:cubicBezTo>
                    <a:pt x="45" y="138"/>
                    <a:pt x="64" y="138"/>
                    <a:pt x="84" y="137"/>
                  </a:cubicBezTo>
                  <a:cubicBezTo>
                    <a:pt x="84" y="136"/>
                    <a:pt x="84" y="135"/>
                    <a:pt x="85" y="134"/>
                  </a:cubicBezTo>
                  <a:cubicBezTo>
                    <a:pt x="91" y="134"/>
                    <a:pt x="98" y="134"/>
                    <a:pt x="104" y="134"/>
                  </a:cubicBezTo>
                  <a:cubicBezTo>
                    <a:pt x="102" y="135"/>
                    <a:pt x="100" y="136"/>
                    <a:pt x="98" y="136"/>
                  </a:cubicBezTo>
                  <a:cubicBezTo>
                    <a:pt x="116" y="136"/>
                    <a:pt x="116" y="136"/>
                    <a:pt x="116" y="136"/>
                  </a:cubicBezTo>
                  <a:cubicBezTo>
                    <a:pt x="116" y="134"/>
                    <a:pt x="116" y="134"/>
                    <a:pt x="116" y="134"/>
                  </a:cubicBezTo>
                  <a:cubicBezTo>
                    <a:pt x="114" y="134"/>
                    <a:pt x="113" y="136"/>
                    <a:pt x="112" y="134"/>
                  </a:cubicBezTo>
                  <a:cubicBezTo>
                    <a:pt x="120" y="132"/>
                    <a:pt x="129" y="136"/>
                    <a:pt x="135" y="131"/>
                  </a:cubicBezTo>
                  <a:cubicBezTo>
                    <a:pt x="136" y="131"/>
                    <a:pt x="137" y="131"/>
                    <a:pt x="137" y="132"/>
                  </a:cubicBezTo>
                  <a:cubicBezTo>
                    <a:pt x="215" y="133"/>
                    <a:pt x="215" y="133"/>
                    <a:pt x="215" y="133"/>
                  </a:cubicBezTo>
                  <a:cubicBezTo>
                    <a:pt x="233" y="132"/>
                    <a:pt x="251" y="136"/>
                    <a:pt x="268" y="134"/>
                  </a:cubicBezTo>
                  <a:cubicBezTo>
                    <a:pt x="269" y="135"/>
                    <a:pt x="271" y="136"/>
                    <a:pt x="272" y="135"/>
                  </a:cubicBezTo>
                  <a:cubicBezTo>
                    <a:pt x="273" y="135"/>
                    <a:pt x="273" y="135"/>
                    <a:pt x="273" y="135"/>
                  </a:cubicBezTo>
                  <a:cubicBezTo>
                    <a:pt x="271" y="134"/>
                    <a:pt x="268" y="133"/>
                    <a:pt x="267" y="133"/>
                  </a:cubicBezTo>
                  <a:cubicBezTo>
                    <a:pt x="268" y="132"/>
                    <a:pt x="268" y="132"/>
                    <a:pt x="268" y="132"/>
                  </a:cubicBezTo>
                  <a:cubicBezTo>
                    <a:pt x="274" y="132"/>
                    <a:pt x="280" y="134"/>
                    <a:pt x="286" y="132"/>
                  </a:cubicBezTo>
                  <a:cubicBezTo>
                    <a:pt x="355" y="135"/>
                    <a:pt x="355" y="135"/>
                    <a:pt x="355" y="135"/>
                  </a:cubicBezTo>
                  <a:cubicBezTo>
                    <a:pt x="374" y="134"/>
                    <a:pt x="394" y="138"/>
                    <a:pt x="412" y="135"/>
                  </a:cubicBezTo>
                  <a:cubicBezTo>
                    <a:pt x="404" y="133"/>
                    <a:pt x="404" y="133"/>
                    <a:pt x="404" y="133"/>
                  </a:cubicBezTo>
                  <a:cubicBezTo>
                    <a:pt x="406" y="131"/>
                    <a:pt x="409" y="132"/>
                    <a:pt x="412" y="131"/>
                  </a:cubicBezTo>
                  <a:cubicBezTo>
                    <a:pt x="409" y="130"/>
                    <a:pt x="404" y="130"/>
                    <a:pt x="401" y="127"/>
                  </a:cubicBezTo>
                  <a:cubicBezTo>
                    <a:pt x="401" y="125"/>
                    <a:pt x="401" y="125"/>
                    <a:pt x="401" y="125"/>
                  </a:cubicBezTo>
                  <a:cubicBezTo>
                    <a:pt x="399" y="124"/>
                    <a:pt x="395" y="125"/>
                    <a:pt x="393" y="123"/>
                  </a:cubicBezTo>
                  <a:cubicBezTo>
                    <a:pt x="397" y="123"/>
                    <a:pt x="400" y="122"/>
                    <a:pt x="404" y="122"/>
                  </a:cubicBezTo>
                  <a:cubicBezTo>
                    <a:pt x="399" y="119"/>
                    <a:pt x="391" y="120"/>
                    <a:pt x="385" y="119"/>
                  </a:cubicBezTo>
                  <a:cubicBezTo>
                    <a:pt x="394" y="119"/>
                    <a:pt x="394" y="119"/>
                    <a:pt x="394" y="119"/>
                  </a:cubicBezTo>
                  <a:cubicBezTo>
                    <a:pt x="387" y="118"/>
                    <a:pt x="380" y="116"/>
                    <a:pt x="373" y="117"/>
                  </a:cubicBezTo>
                  <a:cubicBezTo>
                    <a:pt x="374" y="118"/>
                    <a:pt x="376" y="116"/>
                    <a:pt x="376" y="118"/>
                  </a:cubicBezTo>
                  <a:cubicBezTo>
                    <a:pt x="363" y="118"/>
                    <a:pt x="347" y="118"/>
                    <a:pt x="332" y="117"/>
                  </a:cubicBezTo>
                  <a:cubicBezTo>
                    <a:pt x="332" y="116"/>
                    <a:pt x="332" y="116"/>
                    <a:pt x="332" y="116"/>
                  </a:cubicBezTo>
                  <a:cubicBezTo>
                    <a:pt x="334" y="113"/>
                    <a:pt x="336" y="116"/>
                    <a:pt x="339" y="115"/>
                  </a:cubicBezTo>
                  <a:cubicBezTo>
                    <a:pt x="346" y="116"/>
                    <a:pt x="357" y="117"/>
                    <a:pt x="363" y="116"/>
                  </a:cubicBezTo>
                  <a:cubicBezTo>
                    <a:pt x="351" y="115"/>
                    <a:pt x="340" y="114"/>
                    <a:pt x="327" y="114"/>
                  </a:cubicBezTo>
                  <a:cubicBezTo>
                    <a:pt x="327" y="114"/>
                    <a:pt x="327" y="113"/>
                    <a:pt x="327" y="113"/>
                  </a:cubicBezTo>
                  <a:cubicBezTo>
                    <a:pt x="326" y="114"/>
                    <a:pt x="325" y="114"/>
                    <a:pt x="324" y="114"/>
                  </a:cubicBezTo>
                  <a:cubicBezTo>
                    <a:pt x="323" y="113"/>
                    <a:pt x="325" y="112"/>
                    <a:pt x="323" y="112"/>
                  </a:cubicBezTo>
                  <a:cubicBezTo>
                    <a:pt x="324" y="113"/>
                    <a:pt x="324" y="113"/>
                    <a:pt x="324" y="113"/>
                  </a:cubicBezTo>
                  <a:cubicBezTo>
                    <a:pt x="323" y="114"/>
                    <a:pt x="322" y="112"/>
                    <a:pt x="321" y="112"/>
                  </a:cubicBezTo>
                  <a:cubicBezTo>
                    <a:pt x="319" y="112"/>
                    <a:pt x="317" y="111"/>
                    <a:pt x="315" y="111"/>
                  </a:cubicBezTo>
                  <a:cubicBezTo>
                    <a:pt x="325" y="110"/>
                    <a:pt x="335" y="112"/>
                    <a:pt x="345" y="111"/>
                  </a:cubicBezTo>
                  <a:cubicBezTo>
                    <a:pt x="345" y="110"/>
                    <a:pt x="345" y="110"/>
                    <a:pt x="345" y="110"/>
                  </a:cubicBezTo>
                  <a:cubicBezTo>
                    <a:pt x="343" y="111"/>
                    <a:pt x="341" y="108"/>
                    <a:pt x="340" y="110"/>
                  </a:cubicBezTo>
                  <a:cubicBezTo>
                    <a:pt x="330" y="111"/>
                    <a:pt x="320" y="107"/>
                    <a:pt x="310" y="106"/>
                  </a:cubicBezTo>
                  <a:cubicBezTo>
                    <a:pt x="310" y="106"/>
                    <a:pt x="310" y="106"/>
                    <a:pt x="310" y="106"/>
                  </a:cubicBezTo>
                  <a:cubicBezTo>
                    <a:pt x="316" y="104"/>
                    <a:pt x="320" y="107"/>
                    <a:pt x="326" y="107"/>
                  </a:cubicBezTo>
                  <a:cubicBezTo>
                    <a:pt x="330" y="105"/>
                    <a:pt x="333" y="106"/>
                    <a:pt x="337" y="106"/>
                  </a:cubicBezTo>
                  <a:cubicBezTo>
                    <a:pt x="356" y="108"/>
                    <a:pt x="378" y="109"/>
                    <a:pt x="397" y="112"/>
                  </a:cubicBezTo>
                  <a:cubicBezTo>
                    <a:pt x="400" y="112"/>
                    <a:pt x="404" y="112"/>
                    <a:pt x="407" y="112"/>
                  </a:cubicBezTo>
                  <a:cubicBezTo>
                    <a:pt x="403" y="109"/>
                    <a:pt x="396" y="110"/>
                    <a:pt x="391" y="109"/>
                  </a:cubicBezTo>
                  <a:cubicBezTo>
                    <a:pt x="369" y="106"/>
                    <a:pt x="344" y="106"/>
                    <a:pt x="321" y="103"/>
                  </a:cubicBezTo>
                  <a:cubicBezTo>
                    <a:pt x="322" y="100"/>
                    <a:pt x="324" y="103"/>
                    <a:pt x="326" y="103"/>
                  </a:cubicBezTo>
                  <a:cubicBezTo>
                    <a:pt x="331" y="102"/>
                    <a:pt x="339" y="104"/>
                    <a:pt x="346" y="103"/>
                  </a:cubicBezTo>
                  <a:cubicBezTo>
                    <a:pt x="346" y="105"/>
                    <a:pt x="347" y="104"/>
                    <a:pt x="348" y="103"/>
                  </a:cubicBezTo>
                  <a:cubicBezTo>
                    <a:pt x="352" y="106"/>
                    <a:pt x="359" y="103"/>
                    <a:pt x="362" y="104"/>
                  </a:cubicBezTo>
                  <a:cubicBezTo>
                    <a:pt x="360" y="103"/>
                    <a:pt x="360" y="103"/>
                    <a:pt x="360" y="103"/>
                  </a:cubicBezTo>
                  <a:cubicBezTo>
                    <a:pt x="364" y="102"/>
                    <a:pt x="364" y="102"/>
                    <a:pt x="364" y="102"/>
                  </a:cubicBezTo>
                  <a:cubicBezTo>
                    <a:pt x="363" y="102"/>
                    <a:pt x="362" y="101"/>
                    <a:pt x="361" y="101"/>
                  </a:cubicBezTo>
                  <a:cubicBezTo>
                    <a:pt x="361" y="102"/>
                    <a:pt x="360" y="103"/>
                    <a:pt x="360" y="103"/>
                  </a:cubicBezTo>
                  <a:cubicBezTo>
                    <a:pt x="359" y="103"/>
                    <a:pt x="358" y="103"/>
                    <a:pt x="358" y="102"/>
                  </a:cubicBezTo>
                  <a:cubicBezTo>
                    <a:pt x="359" y="102"/>
                    <a:pt x="358" y="101"/>
                    <a:pt x="359" y="101"/>
                  </a:cubicBezTo>
                  <a:cubicBezTo>
                    <a:pt x="355" y="100"/>
                    <a:pt x="355" y="100"/>
                    <a:pt x="355" y="100"/>
                  </a:cubicBezTo>
                  <a:cubicBezTo>
                    <a:pt x="356" y="100"/>
                    <a:pt x="356" y="100"/>
                    <a:pt x="356" y="101"/>
                  </a:cubicBezTo>
                  <a:cubicBezTo>
                    <a:pt x="356" y="102"/>
                    <a:pt x="356" y="102"/>
                    <a:pt x="356" y="102"/>
                  </a:cubicBezTo>
                  <a:cubicBezTo>
                    <a:pt x="352" y="101"/>
                    <a:pt x="346" y="104"/>
                    <a:pt x="343" y="100"/>
                  </a:cubicBezTo>
                  <a:cubicBezTo>
                    <a:pt x="336" y="99"/>
                    <a:pt x="328" y="100"/>
                    <a:pt x="321" y="97"/>
                  </a:cubicBezTo>
                  <a:cubicBezTo>
                    <a:pt x="321" y="95"/>
                    <a:pt x="323" y="95"/>
                    <a:pt x="324" y="95"/>
                  </a:cubicBezTo>
                  <a:cubicBezTo>
                    <a:pt x="326" y="95"/>
                    <a:pt x="327" y="94"/>
                    <a:pt x="329" y="94"/>
                  </a:cubicBezTo>
                  <a:cubicBezTo>
                    <a:pt x="319" y="92"/>
                    <a:pt x="308" y="93"/>
                    <a:pt x="298" y="90"/>
                  </a:cubicBezTo>
                  <a:cubicBezTo>
                    <a:pt x="317" y="91"/>
                    <a:pt x="335" y="90"/>
                    <a:pt x="354" y="91"/>
                  </a:cubicBezTo>
                  <a:cubicBezTo>
                    <a:pt x="355" y="90"/>
                    <a:pt x="355" y="90"/>
                    <a:pt x="355" y="90"/>
                  </a:cubicBezTo>
                  <a:cubicBezTo>
                    <a:pt x="351" y="89"/>
                    <a:pt x="343" y="91"/>
                    <a:pt x="339" y="88"/>
                  </a:cubicBezTo>
                  <a:cubicBezTo>
                    <a:pt x="339" y="87"/>
                    <a:pt x="339" y="87"/>
                    <a:pt x="339" y="87"/>
                  </a:cubicBezTo>
                  <a:cubicBezTo>
                    <a:pt x="354" y="87"/>
                    <a:pt x="354" y="87"/>
                    <a:pt x="354" y="87"/>
                  </a:cubicBezTo>
                  <a:cubicBezTo>
                    <a:pt x="353" y="86"/>
                    <a:pt x="353" y="86"/>
                    <a:pt x="353" y="86"/>
                  </a:cubicBezTo>
                  <a:cubicBezTo>
                    <a:pt x="335" y="84"/>
                    <a:pt x="318" y="83"/>
                    <a:pt x="300" y="81"/>
                  </a:cubicBezTo>
                  <a:cubicBezTo>
                    <a:pt x="320" y="81"/>
                    <a:pt x="340" y="83"/>
                    <a:pt x="358" y="85"/>
                  </a:cubicBezTo>
                  <a:cubicBezTo>
                    <a:pt x="371" y="84"/>
                    <a:pt x="384" y="87"/>
                    <a:pt x="396" y="86"/>
                  </a:cubicBezTo>
                  <a:cubicBezTo>
                    <a:pt x="373" y="85"/>
                    <a:pt x="351" y="81"/>
                    <a:pt x="327" y="80"/>
                  </a:cubicBezTo>
                  <a:cubicBezTo>
                    <a:pt x="327" y="80"/>
                    <a:pt x="326" y="80"/>
                    <a:pt x="326" y="79"/>
                  </a:cubicBezTo>
                  <a:cubicBezTo>
                    <a:pt x="331" y="75"/>
                    <a:pt x="338" y="78"/>
                    <a:pt x="344" y="78"/>
                  </a:cubicBezTo>
                  <a:cubicBezTo>
                    <a:pt x="364" y="81"/>
                    <a:pt x="383" y="81"/>
                    <a:pt x="404" y="84"/>
                  </a:cubicBezTo>
                  <a:cubicBezTo>
                    <a:pt x="404" y="83"/>
                    <a:pt x="404" y="83"/>
                    <a:pt x="404" y="83"/>
                  </a:cubicBezTo>
                  <a:cubicBezTo>
                    <a:pt x="389" y="79"/>
                    <a:pt x="389" y="79"/>
                    <a:pt x="389" y="79"/>
                  </a:cubicBezTo>
                  <a:cubicBezTo>
                    <a:pt x="396" y="79"/>
                    <a:pt x="396" y="79"/>
                    <a:pt x="396" y="79"/>
                  </a:cubicBezTo>
                  <a:cubicBezTo>
                    <a:pt x="395" y="79"/>
                    <a:pt x="395" y="78"/>
                    <a:pt x="394" y="78"/>
                  </a:cubicBezTo>
                  <a:cubicBezTo>
                    <a:pt x="396" y="77"/>
                    <a:pt x="396" y="77"/>
                    <a:pt x="396" y="77"/>
                  </a:cubicBezTo>
                  <a:cubicBezTo>
                    <a:pt x="377" y="74"/>
                    <a:pt x="358" y="74"/>
                    <a:pt x="340" y="72"/>
                  </a:cubicBezTo>
                  <a:cubicBezTo>
                    <a:pt x="348" y="71"/>
                    <a:pt x="357" y="73"/>
                    <a:pt x="365" y="72"/>
                  </a:cubicBezTo>
                  <a:cubicBezTo>
                    <a:pt x="364" y="72"/>
                    <a:pt x="364" y="72"/>
                    <a:pt x="364" y="72"/>
                  </a:cubicBezTo>
                  <a:cubicBezTo>
                    <a:pt x="364" y="70"/>
                    <a:pt x="364" y="70"/>
                    <a:pt x="364" y="70"/>
                  </a:cubicBezTo>
                  <a:cubicBezTo>
                    <a:pt x="346" y="67"/>
                    <a:pt x="328" y="68"/>
                    <a:pt x="310" y="64"/>
                  </a:cubicBezTo>
                  <a:cubicBezTo>
                    <a:pt x="310" y="64"/>
                    <a:pt x="310" y="64"/>
                    <a:pt x="310" y="64"/>
                  </a:cubicBezTo>
                  <a:cubicBezTo>
                    <a:pt x="327" y="63"/>
                    <a:pt x="346" y="63"/>
                    <a:pt x="362" y="65"/>
                  </a:cubicBezTo>
                  <a:cubicBezTo>
                    <a:pt x="362" y="65"/>
                    <a:pt x="362" y="63"/>
                    <a:pt x="363" y="62"/>
                  </a:cubicBezTo>
                  <a:cubicBezTo>
                    <a:pt x="364" y="63"/>
                    <a:pt x="365" y="63"/>
                    <a:pt x="366" y="63"/>
                  </a:cubicBezTo>
                  <a:cubicBezTo>
                    <a:pt x="366" y="61"/>
                    <a:pt x="364" y="62"/>
                    <a:pt x="363" y="61"/>
                  </a:cubicBezTo>
                  <a:cubicBezTo>
                    <a:pt x="362" y="63"/>
                    <a:pt x="362" y="63"/>
                    <a:pt x="362" y="63"/>
                  </a:cubicBezTo>
                  <a:cubicBezTo>
                    <a:pt x="347" y="60"/>
                    <a:pt x="331" y="61"/>
                    <a:pt x="316" y="58"/>
                  </a:cubicBezTo>
                  <a:cubicBezTo>
                    <a:pt x="315" y="58"/>
                    <a:pt x="314" y="57"/>
                    <a:pt x="314" y="56"/>
                  </a:cubicBezTo>
                  <a:cubicBezTo>
                    <a:pt x="316" y="55"/>
                    <a:pt x="316" y="55"/>
                    <a:pt x="316" y="55"/>
                  </a:cubicBezTo>
                  <a:cubicBezTo>
                    <a:pt x="336" y="55"/>
                    <a:pt x="357" y="58"/>
                    <a:pt x="377" y="58"/>
                  </a:cubicBezTo>
                  <a:cubicBezTo>
                    <a:pt x="376" y="56"/>
                    <a:pt x="372" y="59"/>
                    <a:pt x="372" y="55"/>
                  </a:cubicBezTo>
                  <a:cubicBezTo>
                    <a:pt x="374" y="54"/>
                    <a:pt x="377" y="55"/>
                    <a:pt x="379" y="54"/>
                  </a:cubicBezTo>
                  <a:cubicBezTo>
                    <a:pt x="369" y="52"/>
                    <a:pt x="357" y="52"/>
                    <a:pt x="347" y="50"/>
                  </a:cubicBezTo>
                  <a:cubicBezTo>
                    <a:pt x="346" y="49"/>
                    <a:pt x="346" y="49"/>
                    <a:pt x="346" y="49"/>
                  </a:cubicBezTo>
                  <a:cubicBezTo>
                    <a:pt x="347" y="48"/>
                    <a:pt x="347" y="48"/>
                    <a:pt x="347" y="47"/>
                  </a:cubicBezTo>
                  <a:cubicBezTo>
                    <a:pt x="347" y="47"/>
                    <a:pt x="347" y="47"/>
                    <a:pt x="347" y="47"/>
                  </a:cubicBezTo>
                  <a:cubicBezTo>
                    <a:pt x="347" y="48"/>
                    <a:pt x="347" y="48"/>
                    <a:pt x="347" y="48"/>
                  </a:cubicBezTo>
                  <a:cubicBezTo>
                    <a:pt x="342" y="50"/>
                    <a:pt x="339" y="45"/>
                    <a:pt x="334" y="44"/>
                  </a:cubicBezTo>
                  <a:cubicBezTo>
                    <a:pt x="325" y="45"/>
                    <a:pt x="317" y="41"/>
                    <a:pt x="307" y="41"/>
                  </a:cubicBezTo>
                  <a:cubicBezTo>
                    <a:pt x="306" y="40"/>
                    <a:pt x="307" y="39"/>
                    <a:pt x="307" y="38"/>
                  </a:cubicBezTo>
                  <a:cubicBezTo>
                    <a:pt x="308" y="36"/>
                    <a:pt x="310" y="36"/>
                    <a:pt x="311" y="36"/>
                  </a:cubicBezTo>
                  <a:cubicBezTo>
                    <a:pt x="307" y="35"/>
                    <a:pt x="303" y="36"/>
                    <a:pt x="300" y="33"/>
                  </a:cubicBezTo>
                  <a:cubicBezTo>
                    <a:pt x="316" y="33"/>
                    <a:pt x="316" y="33"/>
                    <a:pt x="316" y="33"/>
                  </a:cubicBezTo>
                  <a:cubicBezTo>
                    <a:pt x="380" y="39"/>
                    <a:pt x="380" y="39"/>
                    <a:pt x="380" y="39"/>
                  </a:cubicBezTo>
                  <a:cubicBezTo>
                    <a:pt x="392" y="42"/>
                    <a:pt x="405" y="43"/>
                    <a:pt x="417" y="46"/>
                  </a:cubicBezTo>
                  <a:cubicBezTo>
                    <a:pt x="419" y="46"/>
                    <a:pt x="421" y="45"/>
                    <a:pt x="423" y="45"/>
                  </a:cubicBezTo>
                  <a:cubicBezTo>
                    <a:pt x="419" y="41"/>
                    <a:pt x="414" y="40"/>
                    <a:pt x="410" y="38"/>
                  </a:cubicBezTo>
                  <a:cubicBezTo>
                    <a:pt x="410" y="36"/>
                    <a:pt x="412" y="39"/>
                    <a:pt x="413" y="38"/>
                  </a:cubicBezTo>
                  <a:cubicBezTo>
                    <a:pt x="406" y="34"/>
                    <a:pt x="396" y="35"/>
                    <a:pt x="388" y="33"/>
                  </a:cubicBezTo>
                  <a:cubicBezTo>
                    <a:pt x="388" y="32"/>
                    <a:pt x="388" y="32"/>
                    <a:pt x="388" y="32"/>
                  </a:cubicBezTo>
                  <a:cubicBezTo>
                    <a:pt x="383" y="32"/>
                    <a:pt x="383" y="32"/>
                    <a:pt x="383" y="32"/>
                  </a:cubicBezTo>
                  <a:cubicBezTo>
                    <a:pt x="384" y="33"/>
                    <a:pt x="384" y="33"/>
                    <a:pt x="384" y="34"/>
                  </a:cubicBezTo>
                  <a:cubicBezTo>
                    <a:pt x="385" y="33"/>
                    <a:pt x="385" y="33"/>
                    <a:pt x="385" y="33"/>
                  </a:cubicBezTo>
                  <a:cubicBezTo>
                    <a:pt x="388" y="36"/>
                    <a:pt x="394" y="36"/>
                    <a:pt x="398" y="36"/>
                  </a:cubicBezTo>
                  <a:cubicBezTo>
                    <a:pt x="398" y="37"/>
                    <a:pt x="399" y="38"/>
                    <a:pt x="400" y="38"/>
                  </a:cubicBezTo>
                  <a:cubicBezTo>
                    <a:pt x="400" y="38"/>
                    <a:pt x="400" y="39"/>
                    <a:pt x="401" y="39"/>
                  </a:cubicBezTo>
                  <a:cubicBezTo>
                    <a:pt x="392" y="38"/>
                    <a:pt x="382" y="37"/>
                    <a:pt x="372" y="36"/>
                  </a:cubicBezTo>
                  <a:cubicBezTo>
                    <a:pt x="338" y="32"/>
                    <a:pt x="307" y="30"/>
                    <a:pt x="272" y="28"/>
                  </a:cubicBezTo>
                  <a:cubicBezTo>
                    <a:pt x="270" y="27"/>
                    <a:pt x="267" y="28"/>
                    <a:pt x="265" y="26"/>
                  </a:cubicBezTo>
                  <a:cubicBezTo>
                    <a:pt x="269" y="24"/>
                    <a:pt x="273" y="26"/>
                    <a:pt x="277" y="26"/>
                  </a:cubicBezTo>
                  <a:cubicBezTo>
                    <a:pt x="309" y="29"/>
                    <a:pt x="341" y="29"/>
                    <a:pt x="373" y="31"/>
                  </a:cubicBezTo>
                  <a:cubicBezTo>
                    <a:pt x="368" y="30"/>
                    <a:pt x="362" y="31"/>
                    <a:pt x="357" y="29"/>
                  </a:cubicBezTo>
                  <a:cubicBezTo>
                    <a:pt x="336" y="25"/>
                    <a:pt x="314" y="24"/>
                    <a:pt x="293" y="22"/>
                  </a:cubicBezTo>
                  <a:cubicBezTo>
                    <a:pt x="277" y="22"/>
                    <a:pt x="262" y="19"/>
                    <a:pt x="247" y="20"/>
                  </a:cubicBezTo>
                  <a:cubicBezTo>
                    <a:pt x="244" y="20"/>
                    <a:pt x="241" y="19"/>
                    <a:pt x="239" y="17"/>
                  </a:cubicBezTo>
                  <a:cubicBezTo>
                    <a:pt x="251" y="16"/>
                    <a:pt x="262" y="18"/>
                    <a:pt x="273" y="17"/>
                  </a:cubicBezTo>
                  <a:cubicBezTo>
                    <a:pt x="269" y="17"/>
                    <a:pt x="263" y="17"/>
                    <a:pt x="259" y="15"/>
                  </a:cubicBezTo>
                  <a:cubicBezTo>
                    <a:pt x="260" y="14"/>
                    <a:pt x="262" y="15"/>
                    <a:pt x="264" y="15"/>
                  </a:cubicBezTo>
                  <a:cubicBezTo>
                    <a:pt x="263" y="13"/>
                    <a:pt x="264" y="13"/>
                    <a:pt x="263" y="12"/>
                  </a:cubicBezTo>
                  <a:cubicBezTo>
                    <a:pt x="261" y="12"/>
                    <a:pt x="259" y="11"/>
                    <a:pt x="258" y="11"/>
                  </a:cubicBezTo>
                  <a:cubicBezTo>
                    <a:pt x="259" y="9"/>
                    <a:pt x="259" y="9"/>
                    <a:pt x="259" y="9"/>
                  </a:cubicBezTo>
                  <a:cubicBezTo>
                    <a:pt x="267" y="9"/>
                    <a:pt x="277" y="11"/>
                    <a:pt x="284" y="9"/>
                  </a:cubicBezTo>
                  <a:cubicBezTo>
                    <a:pt x="287" y="12"/>
                    <a:pt x="290" y="9"/>
                    <a:pt x="293" y="10"/>
                  </a:cubicBezTo>
                  <a:cubicBezTo>
                    <a:pt x="289" y="9"/>
                    <a:pt x="282" y="8"/>
                    <a:pt x="279" y="7"/>
                  </a:cubicBezTo>
                  <a:cubicBezTo>
                    <a:pt x="281" y="9"/>
                    <a:pt x="281" y="9"/>
                    <a:pt x="281" y="9"/>
                  </a:cubicBezTo>
                  <a:cubicBezTo>
                    <a:pt x="275" y="9"/>
                    <a:pt x="269" y="6"/>
                    <a:pt x="263" y="7"/>
                  </a:cubicBezTo>
                  <a:cubicBezTo>
                    <a:pt x="256" y="6"/>
                    <a:pt x="249" y="6"/>
                    <a:pt x="242" y="6"/>
                  </a:cubicBezTo>
                  <a:cubicBezTo>
                    <a:pt x="244" y="5"/>
                    <a:pt x="244" y="5"/>
                    <a:pt x="244" y="5"/>
                  </a:cubicBezTo>
                  <a:cubicBezTo>
                    <a:pt x="231" y="2"/>
                    <a:pt x="214" y="3"/>
                    <a:pt x="202" y="4"/>
                  </a:cubicBezTo>
                  <a:cubicBezTo>
                    <a:pt x="210" y="4"/>
                    <a:pt x="219" y="3"/>
                    <a:pt x="228" y="5"/>
                  </a:cubicBezTo>
                  <a:cubicBezTo>
                    <a:pt x="197" y="5"/>
                    <a:pt x="197" y="5"/>
                    <a:pt x="197" y="5"/>
                  </a:cubicBezTo>
                  <a:cubicBezTo>
                    <a:pt x="197" y="4"/>
                    <a:pt x="197" y="4"/>
                    <a:pt x="197" y="4"/>
                  </a:cubicBezTo>
                  <a:cubicBezTo>
                    <a:pt x="146" y="4"/>
                    <a:pt x="146" y="4"/>
                    <a:pt x="146" y="4"/>
                  </a:cubicBezTo>
                  <a:cubicBezTo>
                    <a:pt x="140" y="0"/>
                    <a:pt x="135" y="4"/>
                    <a:pt x="129" y="3"/>
                  </a:cubicBezTo>
                  <a:cubicBezTo>
                    <a:pt x="128" y="4"/>
                    <a:pt x="128" y="4"/>
                    <a:pt x="128" y="4"/>
                  </a:cubicBezTo>
                  <a:cubicBezTo>
                    <a:pt x="114" y="2"/>
                    <a:pt x="99" y="5"/>
                    <a:pt x="85" y="6"/>
                  </a:cubicBezTo>
                  <a:cubicBezTo>
                    <a:pt x="76" y="10"/>
                    <a:pt x="67" y="2"/>
                    <a:pt x="59" y="9"/>
                  </a:cubicBezTo>
                  <a:cubicBezTo>
                    <a:pt x="51" y="11"/>
                    <a:pt x="43" y="15"/>
                    <a:pt x="35" y="18"/>
                  </a:cubicBezTo>
                  <a:cubicBezTo>
                    <a:pt x="32" y="20"/>
                    <a:pt x="31" y="24"/>
                    <a:pt x="28" y="24"/>
                  </a:cubicBezTo>
                  <a:cubicBezTo>
                    <a:pt x="24" y="20"/>
                    <a:pt x="19" y="26"/>
                    <a:pt x="15" y="29"/>
                  </a:cubicBezTo>
                  <a:cubicBezTo>
                    <a:pt x="18" y="31"/>
                    <a:pt x="21" y="25"/>
                    <a:pt x="24" y="26"/>
                  </a:cubicBezTo>
                  <a:cubicBezTo>
                    <a:pt x="21" y="27"/>
                    <a:pt x="25" y="29"/>
                    <a:pt x="22" y="30"/>
                  </a:cubicBezTo>
                  <a:cubicBezTo>
                    <a:pt x="14" y="29"/>
                    <a:pt x="6" y="31"/>
                    <a:pt x="0" y="37"/>
                  </a:cubicBezTo>
                  <a:cubicBezTo>
                    <a:pt x="1" y="38"/>
                    <a:pt x="1" y="42"/>
                    <a:pt x="3" y="40"/>
                  </a:cubicBezTo>
                  <a:cubicBezTo>
                    <a:pt x="4" y="40"/>
                    <a:pt x="4" y="37"/>
                    <a:pt x="6" y="39"/>
                  </a:cubicBezTo>
                  <a:cubicBezTo>
                    <a:pt x="6" y="40"/>
                    <a:pt x="9" y="40"/>
                    <a:pt x="8" y="42"/>
                  </a:cubicBezTo>
                  <a:cubicBezTo>
                    <a:pt x="6" y="45"/>
                    <a:pt x="4" y="43"/>
                    <a:pt x="3" y="46"/>
                  </a:cubicBezTo>
                  <a:cubicBezTo>
                    <a:pt x="5" y="50"/>
                    <a:pt x="8" y="42"/>
                    <a:pt x="12" y="46"/>
                  </a:cubicBezTo>
                  <a:cubicBezTo>
                    <a:pt x="9" y="48"/>
                    <a:pt x="9" y="48"/>
                    <a:pt x="9" y="48"/>
                  </a:cubicBezTo>
                  <a:cubicBezTo>
                    <a:pt x="8" y="50"/>
                    <a:pt x="10" y="50"/>
                    <a:pt x="10" y="51"/>
                  </a:cubicBezTo>
                  <a:cubicBezTo>
                    <a:pt x="9" y="52"/>
                    <a:pt x="9" y="52"/>
                    <a:pt x="9" y="53"/>
                  </a:cubicBezTo>
                  <a:cubicBezTo>
                    <a:pt x="10" y="54"/>
                    <a:pt x="8" y="56"/>
                    <a:pt x="10" y="58"/>
                  </a:cubicBezTo>
                  <a:cubicBezTo>
                    <a:pt x="10" y="59"/>
                    <a:pt x="10" y="61"/>
                    <a:pt x="9" y="61"/>
                  </a:cubicBezTo>
                  <a:lnTo>
                    <a:pt x="8" y="60"/>
                  </a:lnTo>
                  <a:close/>
                  <a:moveTo>
                    <a:pt x="401" y="39"/>
                  </a:moveTo>
                  <a:cubicBezTo>
                    <a:pt x="402" y="38"/>
                    <a:pt x="402" y="38"/>
                    <a:pt x="402" y="38"/>
                  </a:cubicBezTo>
                  <a:cubicBezTo>
                    <a:pt x="404" y="40"/>
                    <a:pt x="404" y="40"/>
                    <a:pt x="404" y="40"/>
                  </a:cubicBezTo>
                  <a:lnTo>
                    <a:pt x="401" y="39"/>
                  </a:lnTo>
                  <a:close/>
                  <a:moveTo>
                    <a:pt x="362" y="77"/>
                  </a:moveTo>
                  <a:cubicBezTo>
                    <a:pt x="364" y="77"/>
                    <a:pt x="367" y="77"/>
                    <a:pt x="368" y="77"/>
                  </a:cubicBezTo>
                  <a:cubicBezTo>
                    <a:pt x="366" y="77"/>
                    <a:pt x="364" y="78"/>
                    <a:pt x="362" y="77"/>
                  </a:cubicBezTo>
                  <a:close/>
                  <a:moveTo>
                    <a:pt x="306" y="63"/>
                  </a:moveTo>
                  <a:cubicBezTo>
                    <a:pt x="306" y="63"/>
                    <a:pt x="307" y="63"/>
                    <a:pt x="308" y="64"/>
                  </a:cubicBezTo>
                  <a:cubicBezTo>
                    <a:pt x="307" y="64"/>
                    <a:pt x="306" y="64"/>
                    <a:pt x="306" y="63"/>
                  </a:cubicBezTo>
                  <a:close/>
                  <a:moveTo>
                    <a:pt x="283" y="61"/>
                  </a:moveTo>
                  <a:cubicBezTo>
                    <a:pt x="291" y="61"/>
                    <a:pt x="298" y="62"/>
                    <a:pt x="304" y="64"/>
                  </a:cubicBezTo>
                  <a:cubicBezTo>
                    <a:pt x="298" y="62"/>
                    <a:pt x="290" y="63"/>
                    <a:pt x="283" y="61"/>
                  </a:cubicBezTo>
                  <a:close/>
                  <a:moveTo>
                    <a:pt x="229" y="5"/>
                  </a:moveTo>
                  <a:cubicBezTo>
                    <a:pt x="237" y="5"/>
                    <a:pt x="237" y="5"/>
                    <a:pt x="237" y="5"/>
                  </a:cubicBezTo>
                  <a:cubicBezTo>
                    <a:pt x="238" y="6"/>
                    <a:pt x="238" y="6"/>
                    <a:pt x="238" y="6"/>
                  </a:cubicBezTo>
                  <a:lnTo>
                    <a:pt x="229" y="5"/>
                  </a:lnTo>
                  <a:close/>
                  <a:moveTo>
                    <a:pt x="10" y="72"/>
                  </a:moveTo>
                  <a:cubicBezTo>
                    <a:pt x="9" y="72"/>
                    <a:pt x="8" y="72"/>
                    <a:pt x="7" y="72"/>
                  </a:cubicBezTo>
                  <a:cubicBezTo>
                    <a:pt x="9" y="70"/>
                    <a:pt x="9" y="70"/>
                    <a:pt x="9" y="70"/>
                  </a:cubicBezTo>
                  <a:lnTo>
                    <a:pt x="10" y="7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609"/>
            <p:cNvSpPr/>
            <p:nvPr/>
          </p:nvSpPr>
          <p:spPr bwMode="auto">
            <a:xfrm>
              <a:off x="3481388" y="7948613"/>
              <a:ext cx="6350"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0" y="0"/>
                    <a:pt x="0" y="0"/>
                    <a:pt x="0" y="0"/>
                  </a:cubicBezTo>
                  <a:cubicBezTo>
                    <a:pt x="1" y="0"/>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610"/>
            <p:cNvSpPr/>
            <p:nvPr/>
          </p:nvSpPr>
          <p:spPr bwMode="auto">
            <a:xfrm>
              <a:off x="3421063" y="809942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611"/>
            <p:cNvSpPr/>
            <p:nvPr/>
          </p:nvSpPr>
          <p:spPr bwMode="auto">
            <a:xfrm>
              <a:off x="3267075" y="7870825"/>
              <a:ext cx="11113" cy="3175"/>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1"/>
                    <a:pt x="2" y="0"/>
                    <a:pt x="3" y="1"/>
                  </a:cubicBezTo>
                  <a:cubicBezTo>
                    <a:pt x="2" y="1"/>
                    <a:pt x="1"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612"/>
            <p:cNvSpPr/>
            <p:nvPr/>
          </p:nvSpPr>
          <p:spPr bwMode="auto">
            <a:xfrm>
              <a:off x="3162300" y="7878763"/>
              <a:ext cx="58738" cy="6350"/>
            </a:xfrm>
            <a:custGeom>
              <a:avLst/>
              <a:gdLst>
                <a:gd name="T0" fmla="*/ 0 w 16"/>
                <a:gd name="T1" fmla="*/ 0 h 2"/>
                <a:gd name="T2" fmla="*/ 13 w 16"/>
                <a:gd name="T3" fmla="*/ 0 h 2"/>
                <a:gd name="T4" fmla="*/ 16 w 16"/>
                <a:gd name="T5" fmla="*/ 1 h 2"/>
                <a:gd name="T6" fmla="*/ 0 w 16"/>
                <a:gd name="T7" fmla="*/ 0 h 2"/>
              </a:gdLst>
              <a:ahLst/>
              <a:cxnLst>
                <a:cxn ang="0">
                  <a:pos x="T0" y="T1"/>
                </a:cxn>
                <a:cxn ang="0">
                  <a:pos x="T2" y="T3"/>
                </a:cxn>
                <a:cxn ang="0">
                  <a:pos x="T4" y="T5"/>
                </a:cxn>
                <a:cxn ang="0">
                  <a:pos x="T6" y="T7"/>
                </a:cxn>
              </a:cxnLst>
              <a:rect l="0" t="0" r="r" b="b"/>
              <a:pathLst>
                <a:path w="16" h="2">
                  <a:moveTo>
                    <a:pt x="0" y="0"/>
                  </a:moveTo>
                  <a:cubicBezTo>
                    <a:pt x="4" y="0"/>
                    <a:pt x="9" y="0"/>
                    <a:pt x="13" y="0"/>
                  </a:cubicBezTo>
                  <a:cubicBezTo>
                    <a:pt x="16" y="1"/>
                    <a:pt x="16" y="1"/>
                    <a:pt x="16" y="1"/>
                  </a:cubicBezTo>
                  <a:cubicBezTo>
                    <a:pt x="10" y="1"/>
                    <a:pt x="4" y="2"/>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613"/>
            <p:cNvSpPr/>
            <p:nvPr/>
          </p:nvSpPr>
          <p:spPr bwMode="auto">
            <a:xfrm>
              <a:off x="3052763" y="7878763"/>
              <a:ext cx="7938" cy="3175"/>
            </a:xfrm>
            <a:custGeom>
              <a:avLst/>
              <a:gdLst>
                <a:gd name="T0" fmla="*/ 0 w 2"/>
                <a:gd name="T1" fmla="*/ 0 h 1"/>
                <a:gd name="T2" fmla="*/ 2 w 2"/>
                <a:gd name="T3" fmla="*/ 1 h 1"/>
                <a:gd name="T4" fmla="*/ 1 w 2"/>
                <a:gd name="T5" fmla="*/ 1 h 1"/>
                <a:gd name="T6" fmla="*/ 0 w 2"/>
                <a:gd name="T7" fmla="*/ 0 h 1"/>
              </a:gdLst>
              <a:ahLst/>
              <a:cxnLst>
                <a:cxn ang="0">
                  <a:pos x="T0" y="T1"/>
                </a:cxn>
                <a:cxn ang="0">
                  <a:pos x="T2" y="T3"/>
                </a:cxn>
                <a:cxn ang="0">
                  <a:pos x="T4" y="T5"/>
                </a:cxn>
                <a:cxn ang="0">
                  <a:pos x="T6" y="T7"/>
                </a:cxn>
              </a:cxnLst>
              <a:rect l="0" t="0" r="r" b="b"/>
              <a:pathLst>
                <a:path w="2" h="1">
                  <a:moveTo>
                    <a:pt x="0" y="0"/>
                  </a:moveTo>
                  <a:cubicBezTo>
                    <a:pt x="1" y="0"/>
                    <a:pt x="1" y="0"/>
                    <a:pt x="2" y="1"/>
                  </a:cubicBezTo>
                  <a:cubicBezTo>
                    <a:pt x="1" y="1"/>
                    <a:pt x="1" y="1"/>
                    <a:pt x="1" y="1"/>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614"/>
            <p:cNvSpPr/>
            <p:nvPr/>
          </p:nvSpPr>
          <p:spPr bwMode="auto">
            <a:xfrm>
              <a:off x="3044825" y="7881938"/>
              <a:ext cx="30163" cy="7938"/>
            </a:xfrm>
            <a:custGeom>
              <a:avLst/>
              <a:gdLst>
                <a:gd name="T0" fmla="*/ 8 w 8"/>
                <a:gd name="T1" fmla="*/ 1 h 2"/>
                <a:gd name="T2" fmla="*/ 0 w 8"/>
                <a:gd name="T3" fmla="*/ 1 h 2"/>
                <a:gd name="T4" fmla="*/ 8 w 8"/>
                <a:gd name="T5" fmla="*/ 1 h 2"/>
              </a:gdLst>
              <a:ahLst/>
              <a:cxnLst>
                <a:cxn ang="0">
                  <a:pos x="T0" y="T1"/>
                </a:cxn>
                <a:cxn ang="0">
                  <a:pos x="T2" y="T3"/>
                </a:cxn>
                <a:cxn ang="0">
                  <a:pos x="T4" y="T5"/>
                </a:cxn>
              </a:cxnLst>
              <a:rect l="0" t="0" r="r" b="b"/>
              <a:pathLst>
                <a:path w="8" h="2">
                  <a:moveTo>
                    <a:pt x="8" y="1"/>
                  </a:moveTo>
                  <a:cubicBezTo>
                    <a:pt x="5" y="1"/>
                    <a:pt x="2" y="2"/>
                    <a:pt x="0" y="1"/>
                  </a:cubicBezTo>
                  <a:cubicBezTo>
                    <a:pt x="2" y="1"/>
                    <a:pt x="6" y="0"/>
                    <a:pt x="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615"/>
            <p:cNvSpPr/>
            <p:nvPr/>
          </p:nvSpPr>
          <p:spPr bwMode="auto">
            <a:xfrm>
              <a:off x="3484563" y="7942263"/>
              <a:ext cx="11113" cy="3175"/>
            </a:xfrm>
            <a:custGeom>
              <a:avLst/>
              <a:gdLst>
                <a:gd name="T0" fmla="*/ 0 w 3"/>
                <a:gd name="T1" fmla="*/ 0 h 1"/>
                <a:gd name="T2" fmla="*/ 3 w 3"/>
                <a:gd name="T3" fmla="*/ 0 h 1"/>
                <a:gd name="T4" fmla="*/ 3 w 3"/>
                <a:gd name="T5" fmla="*/ 1 h 1"/>
                <a:gd name="T6" fmla="*/ 0 w 3"/>
                <a:gd name="T7" fmla="*/ 0 h 1"/>
              </a:gdLst>
              <a:ahLst/>
              <a:cxnLst>
                <a:cxn ang="0">
                  <a:pos x="T0" y="T1"/>
                </a:cxn>
                <a:cxn ang="0">
                  <a:pos x="T2" y="T3"/>
                </a:cxn>
                <a:cxn ang="0">
                  <a:pos x="T4" y="T5"/>
                </a:cxn>
                <a:cxn ang="0">
                  <a:pos x="T6" y="T7"/>
                </a:cxn>
              </a:cxnLst>
              <a:rect l="0" t="0" r="r" b="b"/>
              <a:pathLst>
                <a:path w="3" h="1">
                  <a:moveTo>
                    <a:pt x="0" y="0"/>
                  </a:moveTo>
                  <a:cubicBezTo>
                    <a:pt x="3" y="0"/>
                    <a:pt x="3" y="0"/>
                    <a:pt x="3" y="0"/>
                  </a:cubicBezTo>
                  <a:cubicBezTo>
                    <a:pt x="3" y="1"/>
                    <a:pt x="3" y="1"/>
                    <a:pt x="3" y="1"/>
                  </a:cubicBezTo>
                  <a:cubicBezTo>
                    <a:pt x="2"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616"/>
            <p:cNvSpPr/>
            <p:nvPr/>
          </p:nvSpPr>
          <p:spPr bwMode="auto">
            <a:xfrm>
              <a:off x="2049463" y="7983538"/>
              <a:ext cx="19050" cy="14288"/>
            </a:xfrm>
            <a:custGeom>
              <a:avLst/>
              <a:gdLst>
                <a:gd name="T0" fmla="*/ 5 w 5"/>
                <a:gd name="T1" fmla="*/ 0 h 4"/>
                <a:gd name="T2" fmla="*/ 0 w 5"/>
                <a:gd name="T3" fmla="*/ 4 h 4"/>
                <a:gd name="T4" fmla="*/ 5 w 5"/>
                <a:gd name="T5" fmla="*/ 0 h 4"/>
              </a:gdLst>
              <a:ahLst/>
              <a:cxnLst>
                <a:cxn ang="0">
                  <a:pos x="T0" y="T1"/>
                </a:cxn>
                <a:cxn ang="0">
                  <a:pos x="T2" y="T3"/>
                </a:cxn>
                <a:cxn ang="0">
                  <a:pos x="T4" y="T5"/>
                </a:cxn>
              </a:cxnLst>
              <a:rect l="0" t="0" r="r" b="b"/>
              <a:pathLst>
                <a:path w="5" h="4">
                  <a:moveTo>
                    <a:pt x="5" y="0"/>
                  </a:moveTo>
                  <a:cubicBezTo>
                    <a:pt x="3" y="0"/>
                    <a:pt x="2" y="4"/>
                    <a:pt x="0" y="4"/>
                  </a:cubicBezTo>
                  <a:cubicBezTo>
                    <a:pt x="1" y="2"/>
                    <a:pt x="3"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617"/>
            <p:cNvSpPr/>
            <p:nvPr/>
          </p:nvSpPr>
          <p:spPr bwMode="auto">
            <a:xfrm>
              <a:off x="3457575" y="8002588"/>
              <a:ext cx="153988" cy="28575"/>
            </a:xfrm>
            <a:custGeom>
              <a:avLst/>
              <a:gdLst>
                <a:gd name="T0" fmla="*/ 24 w 41"/>
                <a:gd name="T1" fmla="*/ 6 h 8"/>
                <a:gd name="T2" fmla="*/ 13 w 41"/>
                <a:gd name="T3" fmla="*/ 5 h 8"/>
                <a:gd name="T4" fmla="*/ 13 w 41"/>
                <a:gd name="T5" fmla="*/ 5 h 8"/>
                <a:gd name="T6" fmla="*/ 8 w 41"/>
                <a:gd name="T7" fmla="*/ 5 h 8"/>
                <a:gd name="T8" fmla="*/ 20 w 41"/>
                <a:gd name="T9" fmla="*/ 4 h 8"/>
                <a:gd name="T10" fmla="*/ 0 w 41"/>
                <a:gd name="T11" fmla="*/ 0 h 8"/>
                <a:gd name="T12" fmla="*/ 38 w 41"/>
                <a:gd name="T13" fmla="*/ 5 h 8"/>
                <a:gd name="T14" fmla="*/ 39 w 41"/>
                <a:gd name="T15" fmla="*/ 6 h 8"/>
                <a:gd name="T16" fmla="*/ 41 w 41"/>
                <a:gd name="T17" fmla="*/ 7 h 8"/>
                <a:gd name="T18" fmla="*/ 24 w 41"/>
                <a:gd name="T19"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8">
                  <a:moveTo>
                    <a:pt x="24" y="6"/>
                  </a:moveTo>
                  <a:cubicBezTo>
                    <a:pt x="20" y="7"/>
                    <a:pt x="17" y="4"/>
                    <a:pt x="13" y="5"/>
                  </a:cubicBezTo>
                  <a:cubicBezTo>
                    <a:pt x="13" y="5"/>
                    <a:pt x="13" y="5"/>
                    <a:pt x="13" y="5"/>
                  </a:cubicBezTo>
                  <a:cubicBezTo>
                    <a:pt x="11" y="5"/>
                    <a:pt x="8" y="5"/>
                    <a:pt x="8" y="5"/>
                  </a:cubicBezTo>
                  <a:cubicBezTo>
                    <a:pt x="12" y="3"/>
                    <a:pt x="16" y="4"/>
                    <a:pt x="20" y="4"/>
                  </a:cubicBezTo>
                  <a:cubicBezTo>
                    <a:pt x="14" y="1"/>
                    <a:pt x="6" y="2"/>
                    <a:pt x="0" y="0"/>
                  </a:cubicBezTo>
                  <a:cubicBezTo>
                    <a:pt x="13" y="0"/>
                    <a:pt x="26" y="2"/>
                    <a:pt x="38" y="5"/>
                  </a:cubicBezTo>
                  <a:cubicBezTo>
                    <a:pt x="39" y="6"/>
                    <a:pt x="39" y="6"/>
                    <a:pt x="39" y="6"/>
                  </a:cubicBezTo>
                  <a:cubicBezTo>
                    <a:pt x="40" y="6"/>
                    <a:pt x="40" y="7"/>
                    <a:pt x="41" y="7"/>
                  </a:cubicBezTo>
                  <a:cubicBezTo>
                    <a:pt x="35" y="8"/>
                    <a:pt x="29" y="5"/>
                    <a:pt x="2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618"/>
            <p:cNvSpPr/>
            <p:nvPr/>
          </p:nvSpPr>
          <p:spPr bwMode="auto">
            <a:xfrm>
              <a:off x="3360738" y="8002588"/>
              <a:ext cx="11113" cy="6350"/>
            </a:xfrm>
            <a:custGeom>
              <a:avLst/>
              <a:gdLst>
                <a:gd name="T0" fmla="*/ 0 w 3"/>
                <a:gd name="T1" fmla="*/ 2 h 2"/>
                <a:gd name="T2" fmla="*/ 0 w 3"/>
                <a:gd name="T3" fmla="*/ 1 h 2"/>
                <a:gd name="T4" fmla="*/ 3 w 3"/>
                <a:gd name="T5" fmla="*/ 1 h 2"/>
                <a:gd name="T6" fmla="*/ 0 w 3"/>
                <a:gd name="T7" fmla="*/ 2 h 2"/>
              </a:gdLst>
              <a:ahLst/>
              <a:cxnLst>
                <a:cxn ang="0">
                  <a:pos x="T0" y="T1"/>
                </a:cxn>
                <a:cxn ang="0">
                  <a:pos x="T2" y="T3"/>
                </a:cxn>
                <a:cxn ang="0">
                  <a:pos x="T4" y="T5"/>
                </a:cxn>
                <a:cxn ang="0">
                  <a:pos x="T6" y="T7"/>
                </a:cxn>
              </a:cxnLst>
              <a:rect l="0" t="0" r="r" b="b"/>
              <a:pathLst>
                <a:path w="3" h="2">
                  <a:moveTo>
                    <a:pt x="0" y="2"/>
                  </a:moveTo>
                  <a:cubicBezTo>
                    <a:pt x="0" y="1"/>
                    <a:pt x="0" y="1"/>
                    <a:pt x="0" y="1"/>
                  </a:cubicBezTo>
                  <a:cubicBezTo>
                    <a:pt x="1" y="0"/>
                    <a:pt x="3" y="0"/>
                    <a:pt x="3" y="1"/>
                  </a:cubicBezTo>
                  <a:cubicBezTo>
                    <a:pt x="2" y="2"/>
                    <a:pt x="1" y="0"/>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619"/>
            <p:cNvSpPr/>
            <p:nvPr/>
          </p:nvSpPr>
          <p:spPr bwMode="auto">
            <a:xfrm>
              <a:off x="3382963" y="8002588"/>
              <a:ext cx="90488" cy="14288"/>
            </a:xfrm>
            <a:custGeom>
              <a:avLst/>
              <a:gdLst>
                <a:gd name="T0" fmla="*/ 24 w 24"/>
                <a:gd name="T1" fmla="*/ 4 h 4"/>
                <a:gd name="T2" fmla="*/ 6 w 24"/>
                <a:gd name="T3" fmla="*/ 3 h 4"/>
                <a:gd name="T4" fmla="*/ 0 w 24"/>
                <a:gd name="T5" fmla="*/ 1 h 4"/>
                <a:gd name="T6" fmla="*/ 23 w 24"/>
                <a:gd name="T7" fmla="*/ 3 h 4"/>
                <a:gd name="T8" fmla="*/ 24 w 24"/>
                <a:gd name="T9" fmla="*/ 4 h 4"/>
              </a:gdLst>
              <a:ahLst/>
              <a:cxnLst>
                <a:cxn ang="0">
                  <a:pos x="T0" y="T1"/>
                </a:cxn>
                <a:cxn ang="0">
                  <a:pos x="T2" y="T3"/>
                </a:cxn>
                <a:cxn ang="0">
                  <a:pos x="T4" y="T5"/>
                </a:cxn>
                <a:cxn ang="0">
                  <a:pos x="T6" y="T7"/>
                </a:cxn>
                <a:cxn ang="0">
                  <a:pos x="T8" y="T9"/>
                </a:cxn>
              </a:cxnLst>
              <a:rect l="0" t="0" r="r" b="b"/>
              <a:pathLst>
                <a:path w="24" h="4">
                  <a:moveTo>
                    <a:pt x="24" y="4"/>
                  </a:moveTo>
                  <a:cubicBezTo>
                    <a:pt x="6" y="3"/>
                    <a:pt x="6" y="3"/>
                    <a:pt x="6" y="3"/>
                  </a:cubicBezTo>
                  <a:cubicBezTo>
                    <a:pt x="4" y="0"/>
                    <a:pt x="1" y="4"/>
                    <a:pt x="0" y="1"/>
                  </a:cubicBezTo>
                  <a:cubicBezTo>
                    <a:pt x="8" y="1"/>
                    <a:pt x="15" y="3"/>
                    <a:pt x="23" y="3"/>
                  </a:cubicBezTo>
                  <a:cubicBezTo>
                    <a:pt x="23" y="3"/>
                    <a:pt x="24" y="3"/>
                    <a:pt x="2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620"/>
            <p:cNvSpPr/>
            <p:nvPr/>
          </p:nvSpPr>
          <p:spPr bwMode="auto">
            <a:xfrm>
              <a:off x="2049463" y="8008938"/>
              <a:ext cx="12700" cy="11113"/>
            </a:xfrm>
            <a:custGeom>
              <a:avLst/>
              <a:gdLst>
                <a:gd name="T0" fmla="*/ 0 w 3"/>
                <a:gd name="T1" fmla="*/ 2 h 3"/>
                <a:gd name="T2" fmla="*/ 3 w 3"/>
                <a:gd name="T3" fmla="*/ 0 h 3"/>
                <a:gd name="T4" fmla="*/ 0 w 3"/>
                <a:gd name="T5" fmla="*/ 2 h 3"/>
              </a:gdLst>
              <a:ahLst/>
              <a:cxnLst>
                <a:cxn ang="0">
                  <a:pos x="T0" y="T1"/>
                </a:cxn>
                <a:cxn ang="0">
                  <a:pos x="T2" y="T3"/>
                </a:cxn>
                <a:cxn ang="0">
                  <a:pos x="T4" y="T5"/>
                </a:cxn>
              </a:cxnLst>
              <a:rect l="0" t="0" r="r" b="b"/>
              <a:pathLst>
                <a:path w="3" h="3">
                  <a:moveTo>
                    <a:pt x="0" y="2"/>
                  </a:moveTo>
                  <a:cubicBezTo>
                    <a:pt x="1" y="1"/>
                    <a:pt x="2" y="0"/>
                    <a:pt x="3" y="0"/>
                  </a:cubicBezTo>
                  <a:cubicBezTo>
                    <a:pt x="2" y="1"/>
                    <a:pt x="1" y="3"/>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621"/>
            <p:cNvSpPr/>
            <p:nvPr/>
          </p:nvSpPr>
          <p:spPr bwMode="auto">
            <a:xfrm>
              <a:off x="2054225" y="8035925"/>
              <a:ext cx="7938" cy="3175"/>
            </a:xfrm>
            <a:custGeom>
              <a:avLst/>
              <a:gdLst>
                <a:gd name="T0" fmla="*/ 2 w 2"/>
                <a:gd name="T1" fmla="*/ 1 h 1"/>
                <a:gd name="T2" fmla="*/ 1 w 2"/>
                <a:gd name="T3" fmla="*/ 0 h 1"/>
                <a:gd name="T4" fmla="*/ 2 w 2"/>
                <a:gd name="T5" fmla="*/ 0 h 1"/>
                <a:gd name="T6" fmla="*/ 2 w 2"/>
                <a:gd name="T7" fmla="*/ 1 h 1"/>
              </a:gdLst>
              <a:ahLst/>
              <a:cxnLst>
                <a:cxn ang="0">
                  <a:pos x="T0" y="T1"/>
                </a:cxn>
                <a:cxn ang="0">
                  <a:pos x="T2" y="T3"/>
                </a:cxn>
                <a:cxn ang="0">
                  <a:pos x="T4" y="T5"/>
                </a:cxn>
                <a:cxn ang="0">
                  <a:pos x="T6" y="T7"/>
                </a:cxn>
              </a:cxnLst>
              <a:rect l="0" t="0" r="r" b="b"/>
              <a:pathLst>
                <a:path w="2" h="1">
                  <a:moveTo>
                    <a:pt x="2" y="1"/>
                  </a:moveTo>
                  <a:cubicBezTo>
                    <a:pt x="2" y="1"/>
                    <a:pt x="0" y="1"/>
                    <a:pt x="1" y="0"/>
                  </a:cubicBezTo>
                  <a:cubicBezTo>
                    <a:pt x="2" y="0"/>
                    <a:pt x="2" y="0"/>
                    <a:pt x="2" y="0"/>
                  </a:cubicBezTo>
                  <a:lnTo>
                    <a:pt x="2"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622"/>
            <p:cNvSpPr/>
            <p:nvPr/>
          </p:nvSpPr>
          <p:spPr bwMode="auto">
            <a:xfrm>
              <a:off x="3570288" y="8043863"/>
              <a:ext cx="7938" cy="6350"/>
            </a:xfrm>
            <a:custGeom>
              <a:avLst/>
              <a:gdLst>
                <a:gd name="T0" fmla="*/ 0 w 2"/>
                <a:gd name="T1" fmla="*/ 1 h 2"/>
                <a:gd name="T2" fmla="*/ 2 w 2"/>
                <a:gd name="T3" fmla="*/ 1 h 2"/>
                <a:gd name="T4" fmla="*/ 0 w 2"/>
                <a:gd name="T5" fmla="*/ 1 h 2"/>
              </a:gdLst>
              <a:ahLst/>
              <a:cxnLst>
                <a:cxn ang="0">
                  <a:pos x="T0" y="T1"/>
                </a:cxn>
                <a:cxn ang="0">
                  <a:pos x="T2" y="T3"/>
                </a:cxn>
                <a:cxn ang="0">
                  <a:pos x="T4" y="T5"/>
                </a:cxn>
              </a:cxnLst>
              <a:rect l="0" t="0" r="r" b="b"/>
              <a:pathLst>
                <a:path w="2" h="2">
                  <a:moveTo>
                    <a:pt x="0" y="1"/>
                  </a:moveTo>
                  <a:cubicBezTo>
                    <a:pt x="1" y="1"/>
                    <a:pt x="1" y="0"/>
                    <a:pt x="2" y="1"/>
                  </a:cubicBezTo>
                  <a:cubicBezTo>
                    <a:pt x="1" y="1"/>
                    <a:pt x="0" y="2"/>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623"/>
            <p:cNvSpPr/>
            <p:nvPr/>
          </p:nvSpPr>
          <p:spPr bwMode="auto">
            <a:xfrm>
              <a:off x="3492500" y="8050213"/>
              <a:ext cx="14288" cy="4763"/>
            </a:xfrm>
            <a:custGeom>
              <a:avLst/>
              <a:gdLst>
                <a:gd name="T0" fmla="*/ 0 w 4"/>
                <a:gd name="T1" fmla="*/ 0 h 1"/>
                <a:gd name="T2" fmla="*/ 4 w 4"/>
                <a:gd name="T3" fmla="*/ 1 h 1"/>
                <a:gd name="T4" fmla="*/ 0 w 4"/>
                <a:gd name="T5" fmla="*/ 0 h 1"/>
              </a:gdLst>
              <a:ahLst/>
              <a:cxnLst>
                <a:cxn ang="0">
                  <a:pos x="T0" y="T1"/>
                </a:cxn>
                <a:cxn ang="0">
                  <a:pos x="T2" y="T3"/>
                </a:cxn>
                <a:cxn ang="0">
                  <a:pos x="T4" y="T5"/>
                </a:cxn>
              </a:cxnLst>
              <a:rect l="0" t="0" r="r" b="b"/>
              <a:pathLst>
                <a:path w="4" h="1">
                  <a:moveTo>
                    <a:pt x="0" y="0"/>
                  </a:moveTo>
                  <a:cubicBezTo>
                    <a:pt x="2" y="1"/>
                    <a:pt x="3" y="0"/>
                    <a:pt x="4" y="1"/>
                  </a:cubicBezTo>
                  <a:cubicBezTo>
                    <a:pt x="3" y="1"/>
                    <a:pt x="1"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624"/>
            <p:cNvSpPr/>
            <p:nvPr/>
          </p:nvSpPr>
          <p:spPr bwMode="auto">
            <a:xfrm>
              <a:off x="3379788" y="8050213"/>
              <a:ext cx="14288" cy="7938"/>
            </a:xfrm>
            <a:custGeom>
              <a:avLst/>
              <a:gdLst>
                <a:gd name="T0" fmla="*/ 4 w 4"/>
                <a:gd name="T1" fmla="*/ 1 h 2"/>
                <a:gd name="T2" fmla="*/ 0 w 4"/>
                <a:gd name="T3" fmla="*/ 0 h 2"/>
                <a:gd name="T4" fmla="*/ 4 w 4"/>
                <a:gd name="T5" fmla="*/ 1 h 2"/>
              </a:gdLst>
              <a:ahLst/>
              <a:cxnLst>
                <a:cxn ang="0">
                  <a:pos x="T0" y="T1"/>
                </a:cxn>
                <a:cxn ang="0">
                  <a:pos x="T2" y="T3"/>
                </a:cxn>
                <a:cxn ang="0">
                  <a:pos x="T4" y="T5"/>
                </a:cxn>
              </a:cxnLst>
              <a:rect l="0" t="0" r="r" b="b"/>
              <a:pathLst>
                <a:path w="4" h="2">
                  <a:moveTo>
                    <a:pt x="4" y="1"/>
                  </a:moveTo>
                  <a:cubicBezTo>
                    <a:pt x="2" y="2"/>
                    <a:pt x="1" y="1"/>
                    <a:pt x="0" y="0"/>
                  </a:cubicBezTo>
                  <a:cubicBezTo>
                    <a:pt x="1" y="1"/>
                    <a:pt x="4" y="0"/>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625"/>
            <p:cNvSpPr/>
            <p:nvPr/>
          </p:nvSpPr>
          <p:spPr bwMode="auto">
            <a:xfrm>
              <a:off x="3451225" y="8061325"/>
              <a:ext cx="104775" cy="26988"/>
            </a:xfrm>
            <a:custGeom>
              <a:avLst/>
              <a:gdLst>
                <a:gd name="T0" fmla="*/ 4 w 28"/>
                <a:gd name="T1" fmla="*/ 0 h 7"/>
                <a:gd name="T2" fmla="*/ 27 w 28"/>
                <a:gd name="T3" fmla="*/ 3 h 7"/>
                <a:gd name="T4" fmla="*/ 25 w 28"/>
                <a:gd name="T5" fmla="*/ 6 h 7"/>
                <a:gd name="T6" fmla="*/ 28 w 28"/>
                <a:gd name="T7" fmla="*/ 7 h 7"/>
                <a:gd name="T8" fmla="*/ 0 w 28"/>
                <a:gd name="T9" fmla="*/ 4 h 7"/>
                <a:gd name="T10" fmla="*/ 9 w 28"/>
                <a:gd name="T11" fmla="*/ 3 h 7"/>
                <a:gd name="T12" fmla="*/ 4 w 28"/>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28" h="7">
                  <a:moveTo>
                    <a:pt x="4" y="0"/>
                  </a:moveTo>
                  <a:cubicBezTo>
                    <a:pt x="12" y="0"/>
                    <a:pt x="20" y="1"/>
                    <a:pt x="27" y="3"/>
                  </a:cubicBezTo>
                  <a:cubicBezTo>
                    <a:pt x="25" y="6"/>
                    <a:pt x="25" y="6"/>
                    <a:pt x="25" y="6"/>
                  </a:cubicBezTo>
                  <a:cubicBezTo>
                    <a:pt x="26" y="7"/>
                    <a:pt x="27" y="6"/>
                    <a:pt x="28" y="7"/>
                  </a:cubicBezTo>
                  <a:cubicBezTo>
                    <a:pt x="18" y="6"/>
                    <a:pt x="8" y="7"/>
                    <a:pt x="0" y="4"/>
                  </a:cubicBezTo>
                  <a:cubicBezTo>
                    <a:pt x="3" y="3"/>
                    <a:pt x="7" y="6"/>
                    <a:pt x="9" y="3"/>
                  </a:cubicBezTo>
                  <a:cubicBezTo>
                    <a:pt x="7" y="2"/>
                    <a:pt x="5" y="3"/>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626"/>
            <p:cNvSpPr/>
            <p:nvPr/>
          </p:nvSpPr>
          <p:spPr bwMode="auto">
            <a:xfrm>
              <a:off x="3416300" y="8069263"/>
              <a:ext cx="19050" cy="7938"/>
            </a:xfrm>
            <a:custGeom>
              <a:avLst/>
              <a:gdLst>
                <a:gd name="T0" fmla="*/ 5 w 5"/>
                <a:gd name="T1" fmla="*/ 2 h 2"/>
                <a:gd name="T2" fmla="*/ 0 w 5"/>
                <a:gd name="T3" fmla="*/ 1 h 2"/>
                <a:gd name="T4" fmla="*/ 5 w 5"/>
                <a:gd name="T5" fmla="*/ 2 h 2"/>
              </a:gdLst>
              <a:ahLst/>
              <a:cxnLst>
                <a:cxn ang="0">
                  <a:pos x="T0" y="T1"/>
                </a:cxn>
                <a:cxn ang="0">
                  <a:pos x="T2" y="T3"/>
                </a:cxn>
                <a:cxn ang="0">
                  <a:pos x="T4" y="T5"/>
                </a:cxn>
              </a:cxnLst>
              <a:rect l="0" t="0" r="r" b="b"/>
              <a:pathLst>
                <a:path w="5" h="2">
                  <a:moveTo>
                    <a:pt x="5" y="2"/>
                  </a:moveTo>
                  <a:cubicBezTo>
                    <a:pt x="4" y="2"/>
                    <a:pt x="1" y="1"/>
                    <a:pt x="0" y="1"/>
                  </a:cubicBezTo>
                  <a:cubicBezTo>
                    <a:pt x="2" y="0"/>
                    <a:pt x="3" y="2"/>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627"/>
            <p:cNvSpPr/>
            <p:nvPr/>
          </p:nvSpPr>
          <p:spPr bwMode="auto">
            <a:xfrm>
              <a:off x="3416300" y="807402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628"/>
            <p:cNvSpPr/>
            <p:nvPr/>
          </p:nvSpPr>
          <p:spPr bwMode="auto">
            <a:xfrm>
              <a:off x="3476625" y="8088313"/>
              <a:ext cx="87313" cy="11113"/>
            </a:xfrm>
            <a:custGeom>
              <a:avLst/>
              <a:gdLst>
                <a:gd name="T0" fmla="*/ 1 w 23"/>
                <a:gd name="T1" fmla="*/ 0 h 3"/>
                <a:gd name="T2" fmla="*/ 23 w 23"/>
                <a:gd name="T3" fmla="*/ 3 h 3"/>
                <a:gd name="T4" fmla="*/ 0 w 23"/>
                <a:gd name="T5" fmla="*/ 0 h 3"/>
                <a:gd name="T6" fmla="*/ 1 w 23"/>
                <a:gd name="T7" fmla="*/ 0 h 3"/>
              </a:gdLst>
              <a:ahLst/>
              <a:cxnLst>
                <a:cxn ang="0">
                  <a:pos x="T0" y="T1"/>
                </a:cxn>
                <a:cxn ang="0">
                  <a:pos x="T2" y="T3"/>
                </a:cxn>
                <a:cxn ang="0">
                  <a:pos x="T4" y="T5"/>
                </a:cxn>
                <a:cxn ang="0">
                  <a:pos x="T6" y="T7"/>
                </a:cxn>
              </a:cxnLst>
              <a:rect l="0" t="0" r="r" b="b"/>
              <a:pathLst>
                <a:path w="23" h="3">
                  <a:moveTo>
                    <a:pt x="1" y="0"/>
                  </a:moveTo>
                  <a:cubicBezTo>
                    <a:pt x="8" y="1"/>
                    <a:pt x="18" y="0"/>
                    <a:pt x="23" y="3"/>
                  </a:cubicBezTo>
                  <a:cubicBezTo>
                    <a:pt x="15" y="3"/>
                    <a:pt x="8" y="1"/>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629"/>
            <p:cNvSpPr/>
            <p:nvPr/>
          </p:nvSpPr>
          <p:spPr bwMode="auto">
            <a:xfrm>
              <a:off x="3487738" y="8102600"/>
              <a:ext cx="4763"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630"/>
            <p:cNvSpPr/>
            <p:nvPr/>
          </p:nvSpPr>
          <p:spPr bwMode="auto">
            <a:xfrm>
              <a:off x="3451225" y="8096250"/>
              <a:ext cx="115888" cy="19050"/>
            </a:xfrm>
            <a:custGeom>
              <a:avLst/>
              <a:gdLst>
                <a:gd name="T0" fmla="*/ 6 w 31"/>
                <a:gd name="T1" fmla="*/ 1 h 5"/>
                <a:gd name="T2" fmla="*/ 6 w 31"/>
                <a:gd name="T3" fmla="*/ 2 h 5"/>
                <a:gd name="T4" fmla="*/ 11 w 31"/>
                <a:gd name="T5" fmla="*/ 2 h 5"/>
                <a:gd name="T6" fmla="*/ 11 w 31"/>
                <a:gd name="T7" fmla="*/ 2 h 5"/>
                <a:gd name="T8" fmla="*/ 30 w 31"/>
                <a:gd name="T9" fmla="*/ 4 h 5"/>
                <a:gd name="T10" fmla="*/ 31 w 31"/>
                <a:gd name="T11" fmla="*/ 5 h 5"/>
                <a:gd name="T12" fmla="*/ 2 w 31"/>
                <a:gd name="T13" fmla="*/ 2 h 5"/>
                <a:gd name="T14" fmla="*/ 4 w 31"/>
                <a:gd name="T15" fmla="*/ 2 h 5"/>
                <a:gd name="T16" fmla="*/ 0 w 31"/>
                <a:gd name="T17" fmla="*/ 1 h 5"/>
                <a:gd name="T18" fmla="*/ 6 w 31"/>
                <a:gd name="T19"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5">
                  <a:moveTo>
                    <a:pt x="6" y="1"/>
                  </a:moveTo>
                  <a:cubicBezTo>
                    <a:pt x="6" y="2"/>
                    <a:pt x="6" y="2"/>
                    <a:pt x="6" y="2"/>
                  </a:cubicBezTo>
                  <a:cubicBezTo>
                    <a:pt x="7" y="3"/>
                    <a:pt x="10" y="3"/>
                    <a:pt x="11" y="2"/>
                  </a:cubicBezTo>
                  <a:cubicBezTo>
                    <a:pt x="11" y="2"/>
                    <a:pt x="11" y="2"/>
                    <a:pt x="11" y="2"/>
                  </a:cubicBezTo>
                  <a:cubicBezTo>
                    <a:pt x="30" y="4"/>
                    <a:pt x="30" y="4"/>
                    <a:pt x="30" y="4"/>
                  </a:cubicBezTo>
                  <a:cubicBezTo>
                    <a:pt x="31" y="5"/>
                    <a:pt x="31" y="5"/>
                    <a:pt x="31" y="5"/>
                  </a:cubicBezTo>
                  <a:cubicBezTo>
                    <a:pt x="21" y="5"/>
                    <a:pt x="11" y="4"/>
                    <a:pt x="2" y="2"/>
                  </a:cubicBezTo>
                  <a:cubicBezTo>
                    <a:pt x="2" y="2"/>
                    <a:pt x="3" y="3"/>
                    <a:pt x="4" y="2"/>
                  </a:cubicBezTo>
                  <a:cubicBezTo>
                    <a:pt x="3" y="1"/>
                    <a:pt x="1" y="1"/>
                    <a:pt x="0" y="1"/>
                  </a:cubicBezTo>
                  <a:cubicBezTo>
                    <a:pt x="2" y="0"/>
                    <a:pt x="4" y="1"/>
                    <a:pt x="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631"/>
            <p:cNvSpPr/>
            <p:nvPr/>
          </p:nvSpPr>
          <p:spPr bwMode="auto">
            <a:xfrm>
              <a:off x="3544888" y="8126413"/>
              <a:ext cx="14288" cy="3175"/>
            </a:xfrm>
            <a:custGeom>
              <a:avLst/>
              <a:gdLst>
                <a:gd name="T0" fmla="*/ 0 w 9"/>
                <a:gd name="T1" fmla="*/ 0 h 2"/>
                <a:gd name="T2" fmla="*/ 0 w 9"/>
                <a:gd name="T3" fmla="*/ 0 h 2"/>
                <a:gd name="T4" fmla="*/ 9 w 9"/>
                <a:gd name="T5" fmla="*/ 2 h 2"/>
                <a:gd name="T6" fmla="*/ 0 w 9"/>
                <a:gd name="T7" fmla="*/ 0 h 2"/>
              </a:gdLst>
              <a:ahLst/>
              <a:cxnLst>
                <a:cxn ang="0">
                  <a:pos x="T0" y="T1"/>
                </a:cxn>
                <a:cxn ang="0">
                  <a:pos x="T2" y="T3"/>
                </a:cxn>
                <a:cxn ang="0">
                  <a:pos x="T4" y="T5"/>
                </a:cxn>
                <a:cxn ang="0">
                  <a:pos x="T6" y="T7"/>
                </a:cxn>
              </a:cxnLst>
              <a:rect l="0" t="0" r="r" b="b"/>
              <a:pathLst>
                <a:path w="9" h="2">
                  <a:moveTo>
                    <a:pt x="0" y="0"/>
                  </a:moveTo>
                  <a:lnTo>
                    <a:pt x="0" y="0"/>
                  </a:lnTo>
                  <a:lnTo>
                    <a:pt x="9" y="2"/>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632"/>
            <p:cNvSpPr/>
            <p:nvPr/>
          </p:nvSpPr>
          <p:spPr bwMode="auto">
            <a:xfrm>
              <a:off x="2065338" y="8129588"/>
              <a:ext cx="7938" cy="3175"/>
            </a:xfrm>
            <a:custGeom>
              <a:avLst/>
              <a:gdLst>
                <a:gd name="T0" fmla="*/ 5 w 5"/>
                <a:gd name="T1" fmla="*/ 2 h 2"/>
                <a:gd name="T2" fmla="*/ 0 w 5"/>
                <a:gd name="T3" fmla="*/ 2 h 2"/>
                <a:gd name="T4" fmla="*/ 5 w 5"/>
                <a:gd name="T5" fmla="*/ 0 h 2"/>
                <a:gd name="T6" fmla="*/ 5 w 5"/>
                <a:gd name="T7" fmla="*/ 2 h 2"/>
              </a:gdLst>
              <a:ahLst/>
              <a:cxnLst>
                <a:cxn ang="0">
                  <a:pos x="T0" y="T1"/>
                </a:cxn>
                <a:cxn ang="0">
                  <a:pos x="T2" y="T3"/>
                </a:cxn>
                <a:cxn ang="0">
                  <a:pos x="T4" y="T5"/>
                </a:cxn>
                <a:cxn ang="0">
                  <a:pos x="T6" y="T7"/>
                </a:cxn>
              </a:cxnLst>
              <a:rect l="0" t="0" r="r" b="b"/>
              <a:pathLst>
                <a:path w="5" h="2">
                  <a:moveTo>
                    <a:pt x="5" y="2"/>
                  </a:moveTo>
                  <a:lnTo>
                    <a:pt x="0" y="2"/>
                  </a:lnTo>
                  <a:lnTo>
                    <a:pt x="5" y="0"/>
                  </a:lnTo>
                  <a:lnTo>
                    <a:pt x="5"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633"/>
            <p:cNvSpPr/>
            <p:nvPr/>
          </p:nvSpPr>
          <p:spPr bwMode="auto">
            <a:xfrm>
              <a:off x="3387725" y="8162925"/>
              <a:ext cx="187325" cy="26988"/>
            </a:xfrm>
            <a:custGeom>
              <a:avLst/>
              <a:gdLst>
                <a:gd name="T0" fmla="*/ 27 w 50"/>
                <a:gd name="T1" fmla="*/ 2 h 7"/>
                <a:gd name="T2" fmla="*/ 27 w 50"/>
                <a:gd name="T3" fmla="*/ 0 h 7"/>
                <a:gd name="T4" fmla="*/ 39 w 50"/>
                <a:gd name="T5" fmla="*/ 3 h 7"/>
                <a:gd name="T6" fmla="*/ 50 w 50"/>
                <a:gd name="T7" fmla="*/ 6 h 7"/>
                <a:gd name="T8" fmla="*/ 50 w 50"/>
                <a:gd name="T9" fmla="*/ 7 h 7"/>
                <a:gd name="T10" fmla="*/ 38 w 50"/>
                <a:gd name="T11" fmla="*/ 6 h 7"/>
                <a:gd name="T12" fmla="*/ 0 w 50"/>
                <a:gd name="T13" fmla="*/ 1 h 7"/>
                <a:gd name="T14" fmla="*/ 27 w 50"/>
                <a:gd name="T15" fmla="*/ 2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7">
                  <a:moveTo>
                    <a:pt x="27" y="2"/>
                  </a:moveTo>
                  <a:cubicBezTo>
                    <a:pt x="27" y="0"/>
                    <a:pt x="27" y="0"/>
                    <a:pt x="27" y="0"/>
                  </a:cubicBezTo>
                  <a:cubicBezTo>
                    <a:pt x="31" y="1"/>
                    <a:pt x="36" y="0"/>
                    <a:pt x="39" y="3"/>
                  </a:cubicBezTo>
                  <a:cubicBezTo>
                    <a:pt x="50" y="6"/>
                    <a:pt x="50" y="6"/>
                    <a:pt x="50" y="6"/>
                  </a:cubicBezTo>
                  <a:cubicBezTo>
                    <a:pt x="50" y="6"/>
                    <a:pt x="50" y="6"/>
                    <a:pt x="50" y="7"/>
                  </a:cubicBezTo>
                  <a:cubicBezTo>
                    <a:pt x="46" y="7"/>
                    <a:pt x="42" y="7"/>
                    <a:pt x="38" y="6"/>
                  </a:cubicBezTo>
                  <a:cubicBezTo>
                    <a:pt x="25" y="6"/>
                    <a:pt x="14" y="2"/>
                    <a:pt x="0" y="1"/>
                  </a:cubicBezTo>
                  <a:cubicBezTo>
                    <a:pt x="8" y="1"/>
                    <a:pt x="18" y="1"/>
                    <a:pt x="27"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634"/>
            <p:cNvSpPr/>
            <p:nvPr/>
          </p:nvSpPr>
          <p:spPr bwMode="auto">
            <a:xfrm>
              <a:off x="3292475" y="8181975"/>
              <a:ext cx="282575" cy="38100"/>
            </a:xfrm>
            <a:custGeom>
              <a:avLst/>
              <a:gdLst>
                <a:gd name="T0" fmla="*/ 0 w 75"/>
                <a:gd name="T1" fmla="*/ 0 h 10"/>
                <a:gd name="T2" fmla="*/ 22 w 75"/>
                <a:gd name="T3" fmla="*/ 2 h 10"/>
                <a:gd name="T4" fmla="*/ 75 w 75"/>
                <a:gd name="T5" fmla="*/ 7 h 10"/>
                <a:gd name="T6" fmla="*/ 74 w 75"/>
                <a:gd name="T7" fmla="*/ 8 h 10"/>
                <a:gd name="T8" fmla="*/ 75 w 75"/>
                <a:gd name="T9" fmla="*/ 9 h 10"/>
                <a:gd name="T10" fmla="*/ 75 w 75"/>
                <a:gd name="T11" fmla="*/ 10 h 10"/>
                <a:gd name="T12" fmla="*/ 54 w 75"/>
                <a:gd name="T13" fmla="*/ 8 h 10"/>
                <a:gd name="T14" fmla="*/ 58 w 75"/>
                <a:gd name="T15" fmla="*/ 7 h 10"/>
                <a:gd name="T16" fmla="*/ 5 w 75"/>
                <a:gd name="T17" fmla="*/ 3 h 10"/>
                <a:gd name="T18" fmla="*/ 0 w 75"/>
                <a:gd name="T19"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5" h="10">
                  <a:moveTo>
                    <a:pt x="0" y="0"/>
                  </a:moveTo>
                  <a:cubicBezTo>
                    <a:pt x="7" y="0"/>
                    <a:pt x="15" y="0"/>
                    <a:pt x="22" y="2"/>
                  </a:cubicBezTo>
                  <a:cubicBezTo>
                    <a:pt x="39" y="3"/>
                    <a:pt x="58" y="4"/>
                    <a:pt x="75" y="7"/>
                  </a:cubicBezTo>
                  <a:cubicBezTo>
                    <a:pt x="74" y="8"/>
                    <a:pt x="74" y="8"/>
                    <a:pt x="74" y="8"/>
                  </a:cubicBezTo>
                  <a:cubicBezTo>
                    <a:pt x="75" y="9"/>
                    <a:pt x="75" y="9"/>
                    <a:pt x="75" y="9"/>
                  </a:cubicBezTo>
                  <a:cubicBezTo>
                    <a:pt x="75" y="10"/>
                    <a:pt x="75" y="10"/>
                    <a:pt x="75" y="10"/>
                  </a:cubicBezTo>
                  <a:cubicBezTo>
                    <a:pt x="54" y="8"/>
                    <a:pt x="54" y="8"/>
                    <a:pt x="54" y="8"/>
                  </a:cubicBezTo>
                  <a:cubicBezTo>
                    <a:pt x="55" y="8"/>
                    <a:pt x="57" y="8"/>
                    <a:pt x="58" y="7"/>
                  </a:cubicBezTo>
                  <a:cubicBezTo>
                    <a:pt x="41" y="4"/>
                    <a:pt x="23" y="3"/>
                    <a:pt x="5" y="3"/>
                  </a:cubicBezTo>
                  <a:cubicBezTo>
                    <a:pt x="4" y="1"/>
                    <a:pt x="1" y="2"/>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635"/>
            <p:cNvSpPr/>
            <p:nvPr/>
          </p:nvSpPr>
          <p:spPr bwMode="auto">
            <a:xfrm>
              <a:off x="2065338" y="8181975"/>
              <a:ext cx="7938" cy="11113"/>
            </a:xfrm>
            <a:custGeom>
              <a:avLst/>
              <a:gdLst>
                <a:gd name="T0" fmla="*/ 2 w 2"/>
                <a:gd name="T1" fmla="*/ 3 h 3"/>
                <a:gd name="T2" fmla="*/ 1 w 2"/>
                <a:gd name="T3" fmla="*/ 3 h 3"/>
                <a:gd name="T4" fmla="*/ 0 w 2"/>
                <a:gd name="T5" fmla="*/ 1 h 3"/>
                <a:gd name="T6" fmla="*/ 2 w 2"/>
                <a:gd name="T7" fmla="*/ 0 h 3"/>
                <a:gd name="T8" fmla="*/ 2 w 2"/>
                <a:gd name="T9" fmla="*/ 3 h 3"/>
              </a:gdLst>
              <a:ahLst/>
              <a:cxnLst>
                <a:cxn ang="0">
                  <a:pos x="T0" y="T1"/>
                </a:cxn>
                <a:cxn ang="0">
                  <a:pos x="T2" y="T3"/>
                </a:cxn>
                <a:cxn ang="0">
                  <a:pos x="T4" y="T5"/>
                </a:cxn>
                <a:cxn ang="0">
                  <a:pos x="T6" y="T7"/>
                </a:cxn>
                <a:cxn ang="0">
                  <a:pos x="T8" y="T9"/>
                </a:cxn>
              </a:cxnLst>
              <a:rect l="0" t="0" r="r" b="b"/>
              <a:pathLst>
                <a:path w="2" h="3">
                  <a:moveTo>
                    <a:pt x="2" y="3"/>
                  </a:moveTo>
                  <a:cubicBezTo>
                    <a:pt x="1" y="3"/>
                    <a:pt x="1" y="3"/>
                    <a:pt x="1" y="3"/>
                  </a:cubicBezTo>
                  <a:cubicBezTo>
                    <a:pt x="0" y="3"/>
                    <a:pt x="0" y="2"/>
                    <a:pt x="0" y="1"/>
                  </a:cubicBezTo>
                  <a:cubicBezTo>
                    <a:pt x="2" y="0"/>
                    <a:pt x="2" y="0"/>
                    <a:pt x="2" y="0"/>
                  </a:cubicBezTo>
                  <a:lnTo>
                    <a:pt x="2"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636"/>
            <p:cNvSpPr/>
            <p:nvPr/>
          </p:nvSpPr>
          <p:spPr bwMode="auto">
            <a:xfrm>
              <a:off x="3446463" y="8208963"/>
              <a:ext cx="15875" cy="11113"/>
            </a:xfrm>
            <a:custGeom>
              <a:avLst/>
              <a:gdLst>
                <a:gd name="T0" fmla="*/ 2 w 4"/>
                <a:gd name="T1" fmla="*/ 1 h 3"/>
                <a:gd name="T2" fmla="*/ 3 w 4"/>
                <a:gd name="T3" fmla="*/ 2 h 3"/>
                <a:gd name="T4" fmla="*/ 0 w 4"/>
                <a:gd name="T5" fmla="*/ 1 h 3"/>
                <a:gd name="T6" fmla="*/ 2 w 4"/>
                <a:gd name="T7" fmla="*/ 1 h 3"/>
              </a:gdLst>
              <a:ahLst/>
              <a:cxnLst>
                <a:cxn ang="0">
                  <a:pos x="T0" y="T1"/>
                </a:cxn>
                <a:cxn ang="0">
                  <a:pos x="T2" y="T3"/>
                </a:cxn>
                <a:cxn ang="0">
                  <a:pos x="T4" y="T5"/>
                </a:cxn>
                <a:cxn ang="0">
                  <a:pos x="T6" y="T7"/>
                </a:cxn>
              </a:cxnLst>
              <a:rect l="0" t="0" r="r" b="b"/>
              <a:pathLst>
                <a:path w="4" h="3">
                  <a:moveTo>
                    <a:pt x="2" y="1"/>
                  </a:moveTo>
                  <a:cubicBezTo>
                    <a:pt x="2" y="2"/>
                    <a:pt x="4" y="0"/>
                    <a:pt x="3" y="2"/>
                  </a:cubicBezTo>
                  <a:cubicBezTo>
                    <a:pt x="2" y="3"/>
                    <a:pt x="1" y="2"/>
                    <a:pt x="0" y="1"/>
                  </a:cubicBezTo>
                  <a:cubicBezTo>
                    <a:pt x="1" y="1"/>
                    <a:pt x="1" y="2"/>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637"/>
            <p:cNvSpPr/>
            <p:nvPr/>
          </p:nvSpPr>
          <p:spPr bwMode="auto">
            <a:xfrm>
              <a:off x="3476625" y="8212138"/>
              <a:ext cx="11113" cy="3175"/>
            </a:xfrm>
            <a:custGeom>
              <a:avLst/>
              <a:gdLst>
                <a:gd name="T0" fmla="*/ 0 w 3"/>
                <a:gd name="T1" fmla="*/ 1 h 1"/>
                <a:gd name="T2" fmla="*/ 3 w 3"/>
                <a:gd name="T3" fmla="*/ 1 h 1"/>
                <a:gd name="T4" fmla="*/ 0 w 3"/>
                <a:gd name="T5" fmla="*/ 1 h 1"/>
              </a:gdLst>
              <a:ahLst/>
              <a:cxnLst>
                <a:cxn ang="0">
                  <a:pos x="T0" y="T1"/>
                </a:cxn>
                <a:cxn ang="0">
                  <a:pos x="T2" y="T3"/>
                </a:cxn>
                <a:cxn ang="0">
                  <a:pos x="T4" y="T5"/>
                </a:cxn>
              </a:cxnLst>
              <a:rect l="0" t="0" r="r" b="b"/>
              <a:pathLst>
                <a:path w="3" h="1">
                  <a:moveTo>
                    <a:pt x="0" y="1"/>
                  </a:moveTo>
                  <a:cubicBezTo>
                    <a:pt x="0" y="0"/>
                    <a:pt x="2" y="1"/>
                    <a:pt x="3" y="1"/>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Rectangle 638"/>
            <p:cNvSpPr>
              <a:spLocks noChangeArrowheads="1"/>
            </p:cNvSpPr>
            <p:nvPr/>
          </p:nvSpPr>
          <p:spPr bwMode="auto">
            <a:xfrm>
              <a:off x="3368675" y="8242300"/>
              <a:ext cx="3175"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1" name="Freeform 639"/>
            <p:cNvSpPr/>
            <p:nvPr/>
          </p:nvSpPr>
          <p:spPr bwMode="auto">
            <a:xfrm>
              <a:off x="3360738" y="8239125"/>
              <a:ext cx="7938" cy="3175"/>
            </a:xfrm>
            <a:custGeom>
              <a:avLst/>
              <a:gdLst>
                <a:gd name="T0" fmla="*/ 0 w 2"/>
                <a:gd name="T1" fmla="*/ 0 h 1"/>
                <a:gd name="T2" fmla="*/ 2 w 2"/>
                <a:gd name="T3" fmla="*/ 1 h 1"/>
                <a:gd name="T4" fmla="*/ 0 w 2"/>
                <a:gd name="T5" fmla="*/ 1 h 1"/>
                <a:gd name="T6" fmla="*/ 0 w 2"/>
                <a:gd name="T7" fmla="*/ 0 h 1"/>
              </a:gdLst>
              <a:ahLst/>
              <a:cxnLst>
                <a:cxn ang="0">
                  <a:pos x="T0" y="T1"/>
                </a:cxn>
                <a:cxn ang="0">
                  <a:pos x="T2" y="T3"/>
                </a:cxn>
                <a:cxn ang="0">
                  <a:pos x="T4" y="T5"/>
                </a:cxn>
                <a:cxn ang="0">
                  <a:pos x="T6" y="T7"/>
                </a:cxn>
              </a:cxnLst>
              <a:rect l="0" t="0" r="r" b="b"/>
              <a:pathLst>
                <a:path w="2" h="1">
                  <a:moveTo>
                    <a:pt x="0" y="0"/>
                  </a:moveTo>
                  <a:cubicBezTo>
                    <a:pt x="1" y="1"/>
                    <a:pt x="1" y="1"/>
                    <a:pt x="2" y="1"/>
                  </a:cubicBezTo>
                  <a:cubicBezTo>
                    <a:pt x="0" y="1"/>
                    <a:pt x="0" y="1"/>
                    <a:pt x="0" y="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640"/>
            <p:cNvSpPr/>
            <p:nvPr/>
          </p:nvSpPr>
          <p:spPr bwMode="auto">
            <a:xfrm>
              <a:off x="3379788" y="8245475"/>
              <a:ext cx="66675" cy="7938"/>
            </a:xfrm>
            <a:custGeom>
              <a:avLst/>
              <a:gdLst>
                <a:gd name="T0" fmla="*/ 0 w 18"/>
                <a:gd name="T1" fmla="*/ 1 h 2"/>
                <a:gd name="T2" fmla="*/ 18 w 18"/>
                <a:gd name="T3" fmla="*/ 1 h 2"/>
                <a:gd name="T4" fmla="*/ 0 w 18"/>
                <a:gd name="T5" fmla="*/ 1 h 2"/>
              </a:gdLst>
              <a:ahLst/>
              <a:cxnLst>
                <a:cxn ang="0">
                  <a:pos x="T0" y="T1"/>
                </a:cxn>
                <a:cxn ang="0">
                  <a:pos x="T2" y="T3"/>
                </a:cxn>
                <a:cxn ang="0">
                  <a:pos x="T4" y="T5"/>
                </a:cxn>
              </a:cxnLst>
              <a:rect l="0" t="0" r="r" b="b"/>
              <a:pathLst>
                <a:path w="18" h="2">
                  <a:moveTo>
                    <a:pt x="0" y="1"/>
                  </a:moveTo>
                  <a:cubicBezTo>
                    <a:pt x="7" y="0"/>
                    <a:pt x="12" y="0"/>
                    <a:pt x="18" y="1"/>
                  </a:cubicBezTo>
                  <a:cubicBezTo>
                    <a:pt x="13" y="1"/>
                    <a:pt x="6" y="2"/>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641"/>
            <p:cNvSpPr/>
            <p:nvPr/>
          </p:nvSpPr>
          <p:spPr bwMode="auto">
            <a:xfrm>
              <a:off x="3451225" y="8245475"/>
              <a:ext cx="115888" cy="15875"/>
            </a:xfrm>
            <a:custGeom>
              <a:avLst/>
              <a:gdLst>
                <a:gd name="T0" fmla="*/ 7 w 31"/>
                <a:gd name="T1" fmla="*/ 2 h 4"/>
                <a:gd name="T2" fmla="*/ 31 w 31"/>
                <a:gd name="T3" fmla="*/ 4 h 4"/>
                <a:gd name="T4" fmla="*/ 0 w 31"/>
                <a:gd name="T5" fmla="*/ 2 h 4"/>
                <a:gd name="T6" fmla="*/ 7 w 31"/>
                <a:gd name="T7" fmla="*/ 2 h 4"/>
              </a:gdLst>
              <a:ahLst/>
              <a:cxnLst>
                <a:cxn ang="0">
                  <a:pos x="T0" y="T1"/>
                </a:cxn>
                <a:cxn ang="0">
                  <a:pos x="T2" y="T3"/>
                </a:cxn>
                <a:cxn ang="0">
                  <a:pos x="T4" y="T5"/>
                </a:cxn>
                <a:cxn ang="0">
                  <a:pos x="T6" y="T7"/>
                </a:cxn>
              </a:cxnLst>
              <a:rect l="0" t="0" r="r" b="b"/>
              <a:pathLst>
                <a:path w="31" h="4">
                  <a:moveTo>
                    <a:pt x="7" y="2"/>
                  </a:moveTo>
                  <a:cubicBezTo>
                    <a:pt x="15" y="3"/>
                    <a:pt x="25" y="2"/>
                    <a:pt x="31" y="4"/>
                  </a:cubicBezTo>
                  <a:cubicBezTo>
                    <a:pt x="21" y="4"/>
                    <a:pt x="11" y="3"/>
                    <a:pt x="0" y="2"/>
                  </a:cubicBezTo>
                  <a:cubicBezTo>
                    <a:pt x="2" y="0"/>
                    <a:pt x="5" y="0"/>
                    <a:pt x="7"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642"/>
            <p:cNvSpPr/>
            <p:nvPr/>
          </p:nvSpPr>
          <p:spPr bwMode="auto">
            <a:xfrm>
              <a:off x="3424238" y="8264525"/>
              <a:ext cx="11113" cy="3175"/>
            </a:xfrm>
            <a:custGeom>
              <a:avLst/>
              <a:gdLst>
                <a:gd name="T0" fmla="*/ 0 w 7"/>
                <a:gd name="T1" fmla="*/ 0 h 2"/>
                <a:gd name="T2" fmla="*/ 5 w 7"/>
                <a:gd name="T3" fmla="*/ 0 h 2"/>
                <a:gd name="T4" fmla="*/ 7 w 7"/>
                <a:gd name="T5" fmla="*/ 2 h 2"/>
                <a:gd name="T6" fmla="*/ 0 w 7"/>
                <a:gd name="T7" fmla="*/ 0 h 2"/>
              </a:gdLst>
              <a:ahLst/>
              <a:cxnLst>
                <a:cxn ang="0">
                  <a:pos x="T0" y="T1"/>
                </a:cxn>
                <a:cxn ang="0">
                  <a:pos x="T2" y="T3"/>
                </a:cxn>
                <a:cxn ang="0">
                  <a:pos x="T4" y="T5"/>
                </a:cxn>
                <a:cxn ang="0">
                  <a:pos x="T6" y="T7"/>
                </a:cxn>
              </a:cxnLst>
              <a:rect l="0" t="0" r="r" b="b"/>
              <a:pathLst>
                <a:path w="7" h="2">
                  <a:moveTo>
                    <a:pt x="0" y="0"/>
                  </a:moveTo>
                  <a:lnTo>
                    <a:pt x="5" y="0"/>
                  </a:lnTo>
                  <a:lnTo>
                    <a:pt x="7" y="2"/>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643"/>
            <p:cNvSpPr/>
            <p:nvPr/>
          </p:nvSpPr>
          <p:spPr bwMode="auto">
            <a:xfrm>
              <a:off x="3533775" y="8272463"/>
              <a:ext cx="11113" cy="3175"/>
            </a:xfrm>
            <a:custGeom>
              <a:avLst/>
              <a:gdLst>
                <a:gd name="T0" fmla="*/ 0 w 7"/>
                <a:gd name="T1" fmla="*/ 2 h 2"/>
                <a:gd name="T2" fmla="*/ 2 w 7"/>
                <a:gd name="T3" fmla="*/ 0 h 2"/>
                <a:gd name="T4" fmla="*/ 7 w 7"/>
                <a:gd name="T5" fmla="*/ 2 h 2"/>
                <a:gd name="T6" fmla="*/ 0 w 7"/>
                <a:gd name="T7" fmla="*/ 2 h 2"/>
              </a:gdLst>
              <a:ahLst/>
              <a:cxnLst>
                <a:cxn ang="0">
                  <a:pos x="T0" y="T1"/>
                </a:cxn>
                <a:cxn ang="0">
                  <a:pos x="T2" y="T3"/>
                </a:cxn>
                <a:cxn ang="0">
                  <a:pos x="T4" y="T5"/>
                </a:cxn>
                <a:cxn ang="0">
                  <a:pos x="T6" y="T7"/>
                </a:cxn>
              </a:cxnLst>
              <a:rect l="0" t="0" r="r" b="b"/>
              <a:pathLst>
                <a:path w="7" h="2">
                  <a:moveTo>
                    <a:pt x="0" y="2"/>
                  </a:moveTo>
                  <a:lnTo>
                    <a:pt x="2" y="0"/>
                  </a:lnTo>
                  <a:lnTo>
                    <a:pt x="7" y="2"/>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644"/>
            <p:cNvSpPr/>
            <p:nvPr/>
          </p:nvSpPr>
          <p:spPr bwMode="auto">
            <a:xfrm>
              <a:off x="2628900" y="8328025"/>
              <a:ext cx="784225" cy="46038"/>
            </a:xfrm>
            <a:custGeom>
              <a:avLst/>
              <a:gdLst>
                <a:gd name="T0" fmla="*/ 56 w 209"/>
                <a:gd name="T1" fmla="*/ 2 h 12"/>
                <a:gd name="T2" fmla="*/ 71 w 209"/>
                <a:gd name="T3" fmla="*/ 3 h 12"/>
                <a:gd name="T4" fmla="*/ 136 w 209"/>
                <a:gd name="T5" fmla="*/ 6 h 12"/>
                <a:gd name="T6" fmla="*/ 153 w 209"/>
                <a:gd name="T7" fmla="*/ 8 h 12"/>
                <a:gd name="T8" fmla="*/ 209 w 209"/>
                <a:gd name="T9" fmla="*/ 12 h 12"/>
                <a:gd name="T10" fmla="*/ 185 w 209"/>
                <a:gd name="T11" fmla="*/ 12 h 12"/>
                <a:gd name="T12" fmla="*/ 185 w 209"/>
                <a:gd name="T13" fmla="*/ 11 h 12"/>
                <a:gd name="T14" fmla="*/ 165 w 209"/>
                <a:gd name="T15" fmla="*/ 10 h 12"/>
                <a:gd name="T16" fmla="*/ 160 w 209"/>
                <a:gd name="T17" fmla="*/ 9 h 12"/>
                <a:gd name="T18" fmla="*/ 80 w 209"/>
                <a:gd name="T19" fmla="*/ 5 h 12"/>
                <a:gd name="T20" fmla="*/ 78 w 209"/>
                <a:gd name="T21" fmla="*/ 4 h 12"/>
                <a:gd name="T22" fmla="*/ 24 w 209"/>
                <a:gd name="T23" fmla="*/ 5 h 12"/>
                <a:gd name="T24" fmla="*/ 0 w 209"/>
                <a:gd name="T25" fmla="*/ 4 h 12"/>
                <a:gd name="T26" fmla="*/ 56 w 209"/>
                <a:gd name="T27" fmla="*/ 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9" h="12">
                  <a:moveTo>
                    <a:pt x="56" y="2"/>
                  </a:moveTo>
                  <a:cubicBezTo>
                    <a:pt x="61" y="2"/>
                    <a:pt x="66" y="2"/>
                    <a:pt x="71" y="3"/>
                  </a:cubicBezTo>
                  <a:cubicBezTo>
                    <a:pt x="93" y="3"/>
                    <a:pt x="114" y="4"/>
                    <a:pt x="136" y="6"/>
                  </a:cubicBezTo>
                  <a:cubicBezTo>
                    <a:pt x="142" y="9"/>
                    <a:pt x="148" y="3"/>
                    <a:pt x="153" y="8"/>
                  </a:cubicBezTo>
                  <a:cubicBezTo>
                    <a:pt x="172" y="8"/>
                    <a:pt x="191" y="10"/>
                    <a:pt x="209" y="12"/>
                  </a:cubicBezTo>
                  <a:cubicBezTo>
                    <a:pt x="185" y="12"/>
                    <a:pt x="185" y="12"/>
                    <a:pt x="185" y="12"/>
                  </a:cubicBezTo>
                  <a:cubicBezTo>
                    <a:pt x="185" y="11"/>
                    <a:pt x="185" y="11"/>
                    <a:pt x="185" y="11"/>
                  </a:cubicBezTo>
                  <a:cubicBezTo>
                    <a:pt x="178" y="11"/>
                    <a:pt x="170" y="12"/>
                    <a:pt x="165" y="10"/>
                  </a:cubicBezTo>
                  <a:cubicBezTo>
                    <a:pt x="163" y="9"/>
                    <a:pt x="159" y="12"/>
                    <a:pt x="160" y="9"/>
                  </a:cubicBezTo>
                  <a:cubicBezTo>
                    <a:pt x="134" y="7"/>
                    <a:pt x="107" y="6"/>
                    <a:pt x="80" y="5"/>
                  </a:cubicBezTo>
                  <a:cubicBezTo>
                    <a:pt x="78" y="4"/>
                    <a:pt x="78" y="4"/>
                    <a:pt x="78" y="4"/>
                  </a:cubicBezTo>
                  <a:cubicBezTo>
                    <a:pt x="24" y="5"/>
                    <a:pt x="24" y="5"/>
                    <a:pt x="24" y="5"/>
                  </a:cubicBezTo>
                  <a:cubicBezTo>
                    <a:pt x="17" y="2"/>
                    <a:pt x="7" y="7"/>
                    <a:pt x="0" y="4"/>
                  </a:cubicBezTo>
                  <a:cubicBezTo>
                    <a:pt x="18" y="0"/>
                    <a:pt x="38" y="3"/>
                    <a:pt x="56"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645"/>
            <p:cNvSpPr/>
            <p:nvPr/>
          </p:nvSpPr>
          <p:spPr bwMode="auto">
            <a:xfrm>
              <a:off x="3514725" y="8347075"/>
              <a:ext cx="38100" cy="7938"/>
            </a:xfrm>
            <a:custGeom>
              <a:avLst/>
              <a:gdLst>
                <a:gd name="T0" fmla="*/ 10 w 10"/>
                <a:gd name="T1" fmla="*/ 1 h 2"/>
                <a:gd name="T2" fmla="*/ 0 w 10"/>
                <a:gd name="T3" fmla="*/ 2 h 2"/>
                <a:gd name="T4" fmla="*/ 0 w 10"/>
                <a:gd name="T5" fmla="*/ 1 h 2"/>
                <a:gd name="T6" fmla="*/ 10 w 10"/>
                <a:gd name="T7" fmla="*/ 1 h 2"/>
              </a:gdLst>
              <a:ahLst/>
              <a:cxnLst>
                <a:cxn ang="0">
                  <a:pos x="T0" y="T1"/>
                </a:cxn>
                <a:cxn ang="0">
                  <a:pos x="T2" y="T3"/>
                </a:cxn>
                <a:cxn ang="0">
                  <a:pos x="T4" y="T5"/>
                </a:cxn>
                <a:cxn ang="0">
                  <a:pos x="T6" y="T7"/>
                </a:cxn>
              </a:cxnLst>
              <a:rect l="0" t="0" r="r" b="b"/>
              <a:pathLst>
                <a:path w="10" h="2">
                  <a:moveTo>
                    <a:pt x="10" y="1"/>
                  </a:moveTo>
                  <a:cubicBezTo>
                    <a:pt x="0" y="2"/>
                    <a:pt x="0" y="2"/>
                    <a:pt x="0" y="2"/>
                  </a:cubicBezTo>
                  <a:cubicBezTo>
                    <a:pt x="0" y="1"/>
                    <a:pt x="0" y="1"/>
                    <a:pt x="0" y="1"/>
                  </a:cubicBezTo>
                  <a:cubicBezTo>
                    <a:pt x="4" y="0"/>
                    <a:pt x="7" y="1"/>
                    <a:pt x="1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646"/>
            <p:cNvSpPr/>
            <p:nvPr/>
          </p:nvSpPr>
          <p:spPr bwMode="auto">
            <a:xfrm>
              <a:off x="3552825" y="8350250"/>
              <a:ext cx="11113" cy="0"/>
            </a:xfrm>
            <a:custGeom>
              <a:avLst/>
              <a:gdLst>
                <a:gd name="T0" fmla="*/ 0 w 3"/>
                <a:gd name="T1" fmla="*/ 3 w 3"/>
                <a:gd name="T2" fmla="*/ 0 w 3"/>
              </a:gdLst>
              <a:ahLst/>
              <a:cxnLst>
                <a:cxn ang="0">
                  <a:pos x="T0" y="0"/>
                </a:cxn>
                <a:cxn ang="0">
                  <a:pos x="T1" y="0"/>
                </a:cxn>
                <a:cxn ang="0">
                  <a:pos x="T2" y="0"/>
                </a:cxn>
              </a:cxnLst>
              <a:rect l="0" t="0" r="r" b="b"/>
              <a:pathLst>
                <a:path w="3">
                  <a:moveTo>
                    <a:pt x="0" y="0"/>
                  </a:moveTo>
                  <a:cubicBezTo>
                    <a:pt x="3" y="0"/>
                    <a:pt x="3" y="0"/>
                    <a:pt x="3" y="0"/>
                  </a:cubicBezTo>
                  <a:cubicBezTo>
                    <a:pt x="2"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647"/>
            <p:cNvSpPr/>
            <p:nvPr/>
          </p:nvSpPr>
          <p:spPr bwMode="auto">
            <a:xfrm>
              <a:off x="3292475" y="8355013"/>
              <a:ext cx="76200" cy="7938"/>
            </a:xfrm>
            <a:custGeom>
              <a:avLst/>
              <a:gdLst>
                <a:gd name="T0" fmla="*/ 0 w 20"/>
                <a:gd name="T1" fmla="*/ 0 h 2"/>
                <a:gd name="T2" fmla="*/ 20 w 20"/>
                <a:gd name="T3" fmla="*/ 2 h 2"/>
                <a:gd name="T4" fmla="*/ 0 w 20"/>
                <a:gd name="T5" fmla="*/ 0 h 2"/>
              </a:gdLst>
              <a:ahLst/>
              <a:cxnLst>
                <a:cxn ang="0">
                  <a:pos x="T0" y="T1"/>
                </a:cxn>
                <a:cxn ang="0">
                  <a:pos x="T2" y="T3"/>
                </a:cxn>
                <a:cxn ang="0">
                  <a:pos x="T4" y="T5"/>
                </a:cxn>
              </a:cxnLst>
              <a:rect l="0" t="0" r="r" b="b"/>
              <a:pathLst>
                <a:path w="20" h="2">
                  <a:moveTo>
                    <a:pt x="0" y="0"/>
                  </a:moveTo>
                  <a:cubicBezTo>
                    <a:pt x="6" y="0"/>
                    <a:pt x="14" y="0"/>
                    <a:pt x="20" y="2"/>
                  </a:cubicBezTo>
                  <a:cubicBezTo>
                    <a:pt x="13" y="0"/>
                    <a:pt x="7" y="2"/>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648"/>
            <p:cNvSpPr/>
            <p:nvPr/>
          </p:nvSpPr>
          <p:spPr bwMode="auto">
            <a:xfrm>
              <a:off x="3421063" y="8369300"/>
              <a:ext cx="77788" cy="4763"/>
            </a:xfrm>
            <a:custGeom>
              <a:avLst/>
              <a:gdLst>
                <a:gd name="T0" fmla="*/ 49 w 49"/>
                <a:gd name="T1" fmla="*/ 3 h 3"/>
                <a:gd name="T2" fmla="*/ 0 w 49"/>
                <a:gd name="T3" fmla="*/ 3 h 3"/>
                <a:gd name="T4" fmla="*/ 49 w 49"/>
                <a:gd name="T5" fmla="*/ 0 h 3"/>
                <a:gd name="T6" fmla="*/ 49 w 49"/>
                <a:gd name="T7" fmla="*/ 3 h 3"/>
              </a:gdLst>
              <a:ahLst/>
              <a:cxnLst>
                <a:cxn ang="0">
                  <a:pos x="T0" y="T1"/>
                </a:cxn>
                <a:cxn ang="0">
                  <a:pos x="T2" y="T3"/>
                </a:cxn>
                <a:cxn ang="0">
                  <a:pos x="T4" y="T5"/>
                </a:cxn>
                <a:cxn ang="0">
                  <a:pos x="T6" y="T7"/>
                </a:cxn>
              </a:cxnLst>
              <a:rect l="0" t="0" r="r" b="b"/>
              <a:pathLst>
                <a:path w="49" h="3">
                  <a:moveTo>
                    <a:pt x="49" y="3"/>
                  </a:moveTo>
                  <a:lnTo>
                    <a:pt x="0" y="3"/>
                  </a:lnTo>
                  <a:lnTo>
                    <a:pt x="49" y="0"/>
                  </a:lnTo>
                  <a:lnTo>
                    <a:pt x="49"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pic>
        <p:nvPicPr>
          <p:cNvPr id="9" name="图片 8"/>
          <p:cNvPicPr>
            <a:picLocks noChangeAspect="1"/>
          </p:cNvPicPr>
          <p:nvPr/>
        </p:nvPicPr>
        <p:blipFill rotWithShape="1">
          <a:blip r:embed="rId4" cstate="email"/>
          <a:srcRect/>
          <a:stretch>
            <a:fillRect/>
          </a:stretch>
        </p:blipFill>
        <p:spPr>
          <a:xfrm>
            <a:off x="711452" y="-156413"/>
            <a:ext cx="1164023" cy="3532690"/>
          </a:xfrm>
          <a:prstGeom prst="rect">
            <a:avLst/>
          </a:prstGeom>
        </p:spPr>
      </p:pic>
      <p:pic>
        <p:nvPicPr>
          <p:cNvPr id="7" name="图片 6"/>
          <p:cNvPicPr>
            <a:picLocks noChangeAspect="1"/>
          </p:cNvPicPr>
          <p:nvPr/>
        </p:nvPicPr>
        <p:blipFill>
          <a:blip r:embed="rId5" cstate="email"/>
          <a:stretch>
            <a:fillRect/>
          </a:stretch>
        </p:blipFill>
        <p:spPr>
          <a:xfrm>
            <a:off x="0" y="-706382"/>
            <a:ext cx="4246564" cy="5273053"/>
          </a:xfrm>
          <a:prstGeom prst="rect">
            <a:avLst/>
          </a:prstGeom>
        </p:spPr>
      </p:pic>
      <p:pic>
        <p:nvPicPr>
          <p:cNvPr id="5" name="图片 4"/>
          <p:cNvPicPr>
            <a:picLocks noChangeAspect="1"/>
          </p:cNvPicPr>
          <p:nvPr/>
        </p:nvPicPr>
        <p:blipFill rotWithShape="1">
          <a:blip r:embed="rId6" cstate="email"/>
          <a:srcRect/>
          <a:stretch>
            <a:fillRect/>
          </a:stretch>
        </p:blipFill>
        <p:spPr>
          <a:xfrm>
            <a:off x="548637" y="-200080"/>
            <a:ext cx="2444831" cy="5164731"/>
          </a:xfrm>
          <a:prstGeom prst="rect">
            <a:avLst/>
          </a:prstGeom>
        </p:spPr>
      </p:pic>
      <p:sp>
        <p:nvSpPr>
          <p:cNvPr id="16" name="文本框 15"/>
          <p:cNvSpPr txBox="1"/>
          <p:nvPr/>
        </p:nvSpPr>
        <p:spPr>
          <a:xfrm>
            <a:off x="8057202" y="639647"/>
            <a:ext cx="1954381" cy="2215991"/>
          </a:xfrm>
          <a:prstGeom prst="rect">
            <a:avLst/>
          </a:prstGeom>
          <a:noFill/>
        </p:spPr>
        <p:txBody>
          <a:bodyPr wrap="none" rtlCol="0">
            <a:spAutoFit/>
          </a:bodyPr>
          <a:lstStyle/>
          <a:p>
            <a:pPr algn="r"/>
            <a:r>
              <a:rPr lang="zh-CN" altLang="en-US" sz="13800" dirty="0">
                <a:solidFill>
                  <a:schemeClr val="tx1">
                    <a:lumMod val="95000"/>
                    <a:lumOff val="5000"/>
                  </a:schemeClr>
                </a:solidFill>
                <a:latin typeface="汉仪星球体W" panose="00020600040101010101" pitchFamily="18" charset="-122"/>
                <a:ea typeface="汉仪星球体W" panose="00020600040101010101" pitchFamily="18" charset="-122"/>
              </a:rPr>
              <a:t>谢</a:t>
            </a:r>
            <a:endParaRPr lang="zh-CN" altLang="en-US" sz="8800" dirty="0">
              <a:solidFill>
                <a:schemeClr val="tx1">
                  <a:lumMod val="95000"/>
                  <a:lumOff val="5000"/>
                </a:schemeClr>
              </a:solidFill>
              <a:latin typeface="汉仪星球体W" panose="00020600040101010101" pitchFamily="18" charset="-122"/>
              <a:ea typeface="汉仪星球体W" panose="00020600040101010101" pitchFamily="18" charset="-122"/>
            </a:endParaRPr>
          </a:p>
        </p:txBody>
      </p:sp>
      <p:sp>
        <p:nvSpPr>
          <p:cNvPr id="20" name="文本框 19"/>
          <p:cNvSpPr txBox="1"/>
          <p:nvPr/>
        </p:nvSpPr>
        <p:spPr>
          <a:xfrm>
            <a:off x="9318517" y="2482097"/>
            <a:ext cx="954107" cy="1015663"/>
          </a:xfrm>
          <a:prstGeom prst="rect">
            <a:avLst/>
          </a:prstGeom>
          <a:noFill/>
        </p:spPr>
        <p:txBody>
          <a:bodyPr wrap="none" rtlCol="0">
            <a:spAutoFit/>
          </a:bodyPr>
          <a:lstStyle>
            <a:defPPr>
              <a:defRPr lang="zh-CN"/>
            </a:defPPr>
            <a:lvl1pPr algn="r">
              <a:defRPr sz="13800">
                <a:gradFill>
                  <a:gsLst>
                    <a:gs pos="62500">
                      <a:srgbClr val="588088"/>
                    </a:gs>
                    <a:gs pos="25000">
                      <a:srgbClr val="C94453"/>
                    </a:gs>
                    <a:gs pos="100000">
                      <a:srgbClr val="DAC479"/>
                    </a:gs>
                  </a:gsLst>
                  <a:lin ang="5400000" scaled="1"/>
                </a:gradFill>
                <a:latin typeface="汉仪星球体W" panose="00020600040101010101" pitchFamily="18" charset="-122"/>
                <a:ea typeface="汉仪星球体W" panose="00020600040101010101" pitchFamily="18" charset="-122"/>
              </a:defRPr>
            </a:lvl1pPr>
          </a:lstStyle>
          <a:p>
            <a:r>
              <a:rPr lang="zh-CN" altLang="en-US" sz="6000" dirty="0"/>
              <a:t>の</a:t>
            </a:r>
          </a:p>
        </p:txBody>
      </p:sp>
      <p:sp>
        <p:nvSpPr>
          <p:cNvPr id="21" name="文本框 20"/>
          <p:cNvSpPr txBox="1"/>
          <p:nvPr/>
        </p:nvSpPr>
        <p:spPr>
          <a:xfrm>
            <a:off x="8209545" y="2432286"/>
            <a:ext cx="1210588" cy="1323439"/>
          </a:xfrm>
          <a:prstGeom prst="rect">
            <a:avLst/>
          </a:prstGeom>
          <a:noFill/>
        </p:spPr>
        <p:txBody>
          <a:bodyPr wrap="none" rtlCol="0">
            <a:spAutoFit/>
          </a:bodyPr>
          <a:lstStyle/>
          <a:p>
            <a:pPr algn="r"/>
            <a:r>
              <a:rPr lang="zh-CN" altLang="en-US" sz="8000" dirty="0">
                <a:latin typeface="汉仪星球体W" panose="00020600040101010101" pitchFamily="18" charset="-122"/>
                <a:ea typeface="汉仪星球体W" panose="00020600040101010101" pitchFamily="18" charset="-122"/>
              </a:rPr>
              <a:t>谢</a:t>
            </a:r>
          </a:p>
        </p:txBody>
      </p:sp>
      <p:sp>
        <p:nvSpPr>
          <p:cNvPr id="24" name="文本框 23"/>
          <p:cNvSpPr txBox="1"/>
          <p:nvPr/>
        </p:nvSpPr>
        <p:spPr>
          <a:xfrm>
            <a:off x="8866863" y="3376277"/>
            <a:ext cx="1031051" cy="1107996"/>
          </a:xfrm>
          <a:prstGeom prst="rect">
            <a:avLst/>
          </a:prstGeom>
          <a:noFill/>
        </p:spPr>
        <p:txBody>
          <a:bodyPr wrap="none" rtlCol="0">
            <a:spAutoFit/>
          </a:bodyPr>
          <a:lstStyle/>
          <a:p>
            <a:pPr algn="r"/>
            <a:r>
              <a:rPr lang="zh-CN" altLang="en-US" sz="6600" dirty="0">
                <a:latin typeface="汉仪星球体W" panose="00020600040101010101" pitchFamily="18" charset="-122"/>
                <a:ea typeface="汉仪星球体W" panose="00020600040101010101" pitchFamily="18" charset="-122"/>
              </a:rPr>
              <a:t>聆</a:t>
            </a:r>
          </a:p>
        </p:txBody>
      </p:sp>
      <p:sp>
        <p:nvSpPr>
          <p:cNvPr id="25" name="任意多边形: 形状 24"/>
          <p:cNvSpPr/>
          <p:nvPr/>
        </p:nvSpPr>
        <p:spPr>
          <a:xfrm>
            <a:off x="7731764" y="1464814"/>
            <a:ext cx="2057400" cy="4023360"/>
          </a:xfrm>
          <a:custGeom>
            <a:avLst/>
            <a:gdLst>
              <a:gd name="connsiteX0" fmla="*/ 457200 w 2057400"/>
              <a:gd name="connsiteY0" fmla="*/ 0 h 4023360"/>
              <a:gd name="connsiteX1" fmla="*/ 0 w 2057400"/>
              <a:gd name="connsiteY1" fmla="*/ 0 h 4023360"/>
              <a:gd name="connsiteX2" fmla="*/ 0 w 2057400"/>
              <a:gd name="connsiteY2" fmla="*/ 4023360 h 4023360"/>
              <a:gd name="connsiteX3" fmla="*/ 2057400 w 2057400"/>
              <a:gd name="connsiteY3" fmla="*/ 4023360 h 4023360"/>
            </a:gdLst>
            <a:ahLst/>
            <a:cxnLst>
              <a:cxn ang="0">
                <a:pos x="connsiteX0" y="connsiteY0"/>
              </a:cxn>
              <a:cxn ang="0">
                <a:pos x="connsiteX1" y="connsiteY1"/>
              </a:cxn>
              <a:cxn ang="0">
                <a:pos x="connsiteX2" y="connsiteY2"/>
              </a:cxn>
              <a:cxn ang="0">
                <a:pos x="connsiteX3" y="connsiteY3"/>
              </a:cxn>
            </a:cxnLst>
            <a:rect l="l" t="t" r="r" b="b"/>
            <a:pathLst>
              <a:path w="2057400" h="4023360">
                <a:moveTo>
                  <a:pt x="457200" y="0"/>
                </a:moveTo>
                <a:lnTo>
                  <a:pt x="0" y="0"/>
                </a:lnTo>
                <a:lnTo>
                  <a:pt x="0" y="4023360"/>
                </a:lnTo>
                <a:lnTo>
                  <a:pt x="2057400" y="4023360"/>
                </a:lnTo>
              </a:path>
            </a:pathLst>
          </a:custGeom>
          <a:noFill/>
          <a:ln>
            <a:solidFill>
              <a:srgbClr val="B34C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8" name="直接连接符 27"/>
          <p:cNvCxnSpPr/>
          <p:nvPr/>
        </p:nvCxnSpPr>
        <p:spPr>
          <a:xfrm>
            <a:off x="9789164" y="1415890"/>
            <a:ext cx="1188000" cy="0"/>
          </a:xfrm>
          <a:prstGeom prst="line">
            <a:avLst/>
          </a:prstGeom>
          <a:ln>
            <a:solidFill>
              <a:srgbClr val="B34C64"/>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9789164" y="1483946"/>
            <a:ext cx="1188000" cy="0"/>
          </a:xfrm>
          <a:prstGeom prst="line">
            <a:avLst/>
          </a:prstGeom>
          <a:ln>
            <a:solidFill>
              <a:srgbClr val="B34C64"/>
            </a:solidFill>
          </a:ln>
        </p:spPr>
        <p:style>
          <a:lnRef idx="1">
            <a:schemeClr val="accent1"/>
          </a:lnRef>
          <a:fillRef idx="0">
            <a:schemeClr val="accent1"/>
          </a:fillRef>
          <a:effectRef idx="0">
            <a:schemeClr val="accent1"/>
          </a:effectRef>
          <a:fontRef idx="minor">
            <a:schemeClr val="tx1"/>
          </a:fontRef>
        </p:style>
      </p:cxnSp>
      <p:pic>
        <p:nvPicPr>
          <p:cNvPr id="31" name="图片 30"/>
          <p:cNvPicPr>
            <a:picLocks noChangeAspect="1"/>
          </p:cNvPicPr>
          <p:nvPr/>
        </p:nvPicPr>
        <p:blipFill rotWithShape="1">
          <a:blip r:embed="rId7" cstate="email"/>
          <a:srcRect/>
          <a:stretch>
            <a:fillRect/>
          </a:stretch>
        </p:blipFill>
        <p:spPr>
          <a:xfrm>
            <a:off x="10430491" y="1284121"/>
            <a:ext cx="944157" cy="1944141"/>
          </a:xfrm>
          <a:prstGeom prst="rect">
            <a:avLst/>
          </a:prstGeom>
        </p:spPr>
      </p:pic>
      <p:sp>
        <p:nvSpPr>
          <p:cNvPr id="23" name="文本框 22"/>
          <p:cNvSpPr txBox="1"/>
          <p:nvPr/>
        </p:nvSpPr>
        <p:spPr>
          <a:xfrm>
            <a:off x="9150451" y="4039053"/>
            <a:ext cx="1659429" cy="1862048"/>
          </a:xfrm>
          <a:prstGeom prst="rect">
            <a:avLst/>
          </a:prstGeom>
          <a:noFill/>
        </p:spPr>
        <p:txBody>
          <a:bodyPr wrap="none" rtlCol="0">
            <a:spAutoFit/>
          </a:bodyPr>
          <a:lstStyle/>
          <a:p>
            <a:pPr algn="r"/>
            <a:r>
              <a:rPr lang="zh-CN" altLang="en-US" sz="11500" dirty="0">
                <a:latin typeface="汉仪星球体W" panose="00020600040101010101" pitchFamily="18" charset="-122"/>
                <a:ea typeface="汉仪星球体W" panose="00020600040101010101" pitchFamily="18" charset="-122"/>
              </a:rPr>
              <a:t>听</a:t>
            </a:r>
          </a:p>
        </p:txBody>
      </p:sp>
      <p:sp>
        <p:nvSpPr>
          <p:cNvPr id="26" name="任意多边形: 形状 25"/>
          <p:cNvSpPr/>
          <p:nvPr/>
        </p:nvSpPr>
        <p:spPr>
          <a:xfrm>
            <a:off x="7648134" y="1396520"/>
            <a:ext cx="2057400" cy="4176195"/>
          </a:xfrm>
          <a:custGeom>
            <a:avLst/>
            <a:gdLst>
              <a:gd name="connsiteX0" fmla="*/ 457200 w 2057400"/>
              <a:gd name="connsiteY0" fmla="*/ 0 h 4023360"/>
              <a:gd name="connsiteX1" fmla="*/ 0 w 2057400"/>
              <a:gd name="connsiteY1" fmla="*/ 0 h 4023360"/>
              <a:gd name="connsiteX2" fmla="*/ 0 w 2057400"/>
              <a:gd name="connsiteY2" fmla="*/ 4023360 h 4023360"/>
              <a:gd name="connsiteX3" fmla="*/ 2057400 w 2057400"/>
              <a:gd name="connsiteY3" fmla="*/ 4023360 h 4023360"/>
            </a:gdLst>
            <a:ahLst/>
            <a:cxnLst>
              <a:cxn ang="0">
                <a:pos x="connsiteX0" y="connsiteY0"/>
              </a:cxn>
              <a:cxn ang="0">
                <a:pos x="connsiteX1" y="connsiteY1"/>
              </a:cxn>
              <a:cxn ang="0">
                <a:pos x="connsiteX2" y="connsiteY2"/>
              </a:cxn>
              <a:cxn ang="0">
                <a:pos x="connsiteX3" y="connsiteY3"/>
              </a:cxn>
            </a:cxnLst>
            <a:rect l="l" t="t" r="r" b="b"/>
            <a:pathLst>
              <a:path w="2057400" h="4023360">
                <a:moveTo>
                  <a:pt x="457200" y="0"/>
                </a:moveTo>
                <a:lnTo>
                  <a:pt x="0" y="0"/>
                </a:lnTo>
                <a:lnTo>
                  <a:pt x="0" y="4023360"/>
                </a:lnTo>
                <a:lnTo>
                  <a:pt x="2057400" y="4023360"/>
                </a:lnTo>
              </a:path>
            </a:pathLst>
          </a:custGeom>
          <a:noFill/>
          <a:ln>
            <a:solidFill>
              <a:srgbClr val="B34C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文本框 80"/>
          <p:cNvSpPr txBox="1"/>
          <p:nvPr/>
        </p:nvSpPr>
        <p:spPr>
          <a:xfrm>
            <a:off x="8338701" y="3680805"/>
            <a:ext cx="553998" cy="1646475"/>
          </a:xfrm>
          <a:prstGeom prst="rect">
            <a:avLst/>
          </a:prstGeom>
          <a:noFill/>
        </p:spPr>
        <p:txBody>
          <a:bodyPr vert="eaVert" wrap="square" rtlCol="0">
            <a:spAutoFit/>
          </a:bodyPr>
          <a:lstStyle>
            <a:defPPr>
              <a:defRPr lang="zh-CN"/>
            </a:defPPr>
            <a:lvl1pPr algn="r">
              <a:defRPr sz="6000">
                <a:gradFill>
                  <a:gsLst>
                    <a:gs pos="62500">
                      <a:srgbClr val="588088"/>
                    </a:gs>
                    <a:gs pos="25000">
                      <a:srgbClr val="C94453"/>
                    </a:gs>
                    <a:gs pos="100000">
                      <a:srgbClr val="DAC479"/>
                    </a:gs>
                  </a:gsLst>
                  <a:lin ang="5400000" scaled="1"/>
                </a:gradFill>
                <a:latin typeface="汉仪星球体W" panose="00020600040101010101" pitchFamily="18" charset="-122"/>
                <a:ea typeface="汉仪星球体W" panose="00020600040101010101" pitchFamily="18" charset="-122"/>
              </a:defRPr>
            </a:lvl1pPr>
          </a:lstStyle>
          <a:p>
            <a:pPr algn="dist"/>
            <a:r>
              <a:rPr lang="en-US" altLang="zh-CN" sz="2400" dirty="0">
                <a:gradFill flip="none" rotWithShape="1">
                  <a:gsLst>
                    <a:gs pos="62500">
                      <a:srgbClr val="588088"/>
                    </a:gs>
                    <a:gs pos="25000">
                      <a:srgbClr val="C94453"/>
                    </a:gs>
                    <a:gs pos="100000">
                      <a:srgbClr val="DAC479"/>
                    </a:gs>
                  </a:gsLst>
                  <a:lin ang="0" scaled="1"/>
                  <a:tileRect/>
                </a:gradFill>
              </a:rPr>
              <a:t>THANKS</a:t>
            </a:r>
            <a:endParaRPr lang="zh-CN" altLang="en-US" sz="2400" dirty="0">
              <a:gradFill flip="none" rotWithShape="1">
                <a:gsLst>
                  <a:gs pos="62500">
                    <a:srgbClr val="588088"/>
                  </a:gs>
                  <a:gs pos="25000">
                    <a:srgbClr val="C94453"/>
                  </a:gs>
                  <a:gs pos="100000">
                    <a:srgbClr val="DAC479"/>
                  </a:gs>
                </a:gsLst>
                <a:lin ang="0" scaled="1"/>
                <a:tileRect/>
              </a:gra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rotWithShape="1">
          <a:blip r:embed="rId3" cstate="email"/>
          <a:srcRect/>
          <a:stretch>
            <a:fillRect/>
          </a:stretch>
        </p:blipFill>
        <p:spPr>
          <a:xfrm>
            <a:off x="10536391" y="-200080"/>
            <a:ext cx="806799" cy="1661303"/>
          </a:xfrm>
          <a:prstGeom prst="rect">
            <a:avLst/>
          </a:prstGeom>
        </p:spPr>
      </p:pic>
      <p:sp>
        <p:nvSpPr>
          <p:cNvPr id="2" name="矩形 1"/>
          <p:cNvSpPr/>
          <p:nvPr/>
        </p:nvSpPr>
        <p:spPr>
          <a:xfrm>
            <a:off x="5020323" y="1500327"/>
            <a:ext cx="2151355" cy="2867488"/>
          </a:xfrm>
          <a:prstGeom prst="rect">
            <a:avLst/>
          </a:prstGeom>
          <a:noFill/>
          <a:ln w="12700">
            <a:solidFill>
              <a:srgbClr val="B34C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5287124" y="1455939"/>
            <a:ext cx="1617751" cy="2215991"/>
          </a:xfrm>
          <a:prstGeom prst="rect">
            <a:avLst/>
          </a:prstGeom>
          <a:noFill/>
        </p:spPr>
        <p:txBody>
          <a:bodyPr wrap="none" rtlCol="0">
            <a:spAutoFit/>
          </a:bodyPr>
          <a:lstStyle/>
          <a:p>
            <a:pPr algn="ctr"/>
            <a:r>
              <a:rPr lang="en-US" altLang="zh-CN" sz="13800" dirty="0">
                <a:solidFill>
                  <a:schemeClr val="tx1">
                    <a:lumMod val="95000"/>
                    <a:lumOff val="5000"/>
                  </a:schemeClr>
                </a:solidFill>
                <a:latin typeface="汉仪星球体W" panose="00020600040101010101" pitchFamily="18" charset="-122"/>
                <a:ea typeface="汉仪星球体W" panose="00020600040101010101" pitchFamily="18" charset="-122"/>
              </a:rPr>
              <a:t>1</a:t>
            </a:r>
            <a:endParaRPr lang="zh-CN" altLang="en-US" sz="8800" dirty="0">
              <a:solidFill>
                <a:schemeClr val="tx1">
                  <a:lumMod val="95000"/>
                  <a:lumOff val="5000"/>
                </a:schemeClr>
              </a:solidFill>
              <a:latin typeface="汉仪星球体W" panose="00020600040101010101" pitchFamily="18" charset="-122"/>
              <a:ea typeface="汉仪星球体W" panose="00020600040101010101" pitchFamily="18" charset="-122"/>
            </a:endParaRPr>
          </a:p>
        </p:txBody>
      </p:sp>
      <p:sp>
        <p:nvSpPr>
          <p:cNvPr id="6" name="文本框 5"/>
          <p:cNvSpPr txBox="1"/>
          <p:nvPr/>
        </p:nvSpPr>
        <p:spPr>
          <a:xfrm>
            <a:off x="5202164" y="3671930"/>
            <a:ext cx="1787670" cy="461665"/>
          </a:xfrm>
          <a:prstGeom prst="rect">
            <a:avLst/>
          </a:prstGeom>
          <a:noFill/>
        </p:spPr>
        <p:txBody>
          <a:bodyPr vert="horz" wrap="none" rtlCol="0">
            <a:spAutoFit/>
          </a:bodyPr>
          <a:lstStyle>
            <a:defPPr>
              <a:defRPr lang="zh-CN"/>
            </a:defPPr>
            <a:lvl1pPr algn="r">
              <a:defRPr sz="6000">
                <a:gradFill>
                  <a:gsLst>
                    <a:gs pos="62500">
                      <a:srgbClr val="588088"/>
                    </a:gs>
                    <a:gs pos="25000">
                      <a:srgbClr val="C94453"/>
                    </a:gs>
                    <a:gs pos="100000">
                      <a:srgbClr val="DAC479"/>
                    </a:gs>
                  </a:gsLst>
                  <a:lin ang="5400000" scaled="1"/>
                </a:gradFill>
                <a:latin typeface="汉仪星球体W" panose="00020600040101010101" pitchFamily="18" charset="-122"/>
                <a:ea typeface="汉仪星球体W" panose="00020600040101010101" pitchFamily="18" charset="-122"/>
              </a:defRPr>
            </a:lvl1pPr>
          </a:lstStyle>
          <a:p>
            <a:pPr algn="ctr"/>
            <a:r>
              <a:rPr lang="en-US" altLang="zh-CN" sz="2400" dirty="0">
                <a:solidFill>
                  <a:schemeClr val="tx1">
                    <a:lumMod val="95000"/>
                    <a:lumOff val="5000"/>
                  </a:schemeClr>
                </a:solidFill>
              </a:rPr>
              <a:t>PART ONE</a:t>
            </a:r>
            <a:endParaRPr lang="zh-CN" altLang="en-US" sz="2400" dirty="0">
              <a:solidFill>
                <a:schemeClr val="tx1">
                  <a:lumMod val="95000"/>
                  <a:lumOff val="5000"/>
                </a:schemeClr>
              </a:solidFill>
            </a:endParaRPr>
          </a:p>
        </p:txBody>
      </p:sp>
      <p:pic>
        <p:nvPicPr>
          <p:cNvPr id="7" name="图片 6"/>
          <p:cNvPicPr>
            <a:picLocks noChangeAspect="1"/>
          </p:cNvPicPr>
          <p:nvPr/>
        </p:nvPicPr>
        <p:blipFill>
          <a:blip r:embed="rId4" cstate="email">
            <a:duotone>
              <a:prstClr val="black"/>
              <a:schemeClr val="accent2">
                <a:tint val="45000"/>
                <a:satMod val="400000"/>
              </a:schemeClr>
            </a:duotone>
          </a:blip>
          <a:stretch>
            <a:fillRect/>
          </a:stretch>
        </p:blipFill>
        <p:spPr>
          <a:xfrm flipH="1">
            <a:off x="3317122" y="2382285"/>
            <a:ext cx="5710990" cy="2228942"/>
          </a:xfrm>
          <a:prstGeom prst="rect">
            <a:avLst/>
          </a:prstGeom>
        </p:spPr>
      </p:pic>
      <p:sp>
        <p:nvSpPr>
          <p:cNvPr id="8" name="文本框 7"/>
          <p:cNvSpPr txBox="1"/>
          <p:nvPr/>
        </p:nvSpPr>
        <p:spPr>
          <a:xfrm>
            <a:off x="4310896" y="4817272"/>
            <a:ext cx="3570208" cy="769441"/>
          </a:xfrm>
          <a:prstGeom prst="rect">
            <a:avLst/>
          </a:prstGeom>
          <a:noFill/>
        </p:spPr>
        <p:txBody>
          <a:bodyPr wrap="none" rtlCol="0">
            <a:spAutoFit/>
          </a:bodyPr>
          <a:lstStyle/>
          <a:p>
            <a:pPr algn="ctr"/>
            <a:r>
              <a:rPr lang="zh-CN" altLang="en-US" sz="4400" dirty="0">
                <a:latin typeface="微软雅黑" panose="020B0503020204020204" pitchFamily="34" charset="-122"/>
                <a:ea typeface="微软雅黑" panose="020B0503020204020204" pitchFamily="34" charset="-122"/>
              </a:rPr>
              <a:t>标题文本预设</a:t>
            </a:r>
          </a:p>
        </p:txBody>
      </p:sp>
      <p:pic>
        <p:nvPicPr>
          <p:cNvPr id="9" name="图片 8"/>
          <p:cNvPicPr>
            <a:picLocks noChangeAspect="1"/>
          </p:cNvPicPr>
          <p:nvPr/>
        </p:nvPicPr>
        <p:blipFill rotWithShape="1">
          <a:blip r:embed="rId5" cstate="email"/>
          <a:srcRect/>
          <a:stretch>
            <a:fillRect/>
          </a:stretch>
        </p:blipFill>
        <p:spPr>
          <a:xfrm>
            <a:off x="711452" y="-156413"/>
            <a:ext cx="1164023" cy="3532690"/>
          </a:xfrm>
          <a:prstGeom prst="rect">
            <a:avLst/>
          </a:prstGeom>
        </p:spPr>
      </p:pic>
      <p:pic>
        <p:nvPicPr>
          <p:cNvPr id="10" name="图片 9"/>
          <p:cNvPicPr>
            <a:picLocks noChangeAspect="1"/>
          </p:cNvPicPr>
          <p:nvPr/>
        </p:nvPicPr>
        <p:blipFill rotWithShape="1">
          <a:blip r:embed="rId6" cstate="email"/>
          <a:srcRect/>
          <a:stretch>
            <a:fillRect/>
          </a:stretch>
        </p:blipFill>
        <p:spPr>
          <a:xfrm>
            <a:off x="548637" y="-200080"/>
            <a:ext cx="1796071" cy="5164731"/>
          </a:xfrm>
          <a:prstGeom prst="rect">
            <a:avLst/>
          </a:prstGeom>
        </p:spPr>
      </p:pic>
      <p:pic>
        <p:nvPicPr>
          <p:cNvPr id="12" name="图片 11"/>
          <p:cNvPicPr>
            <a:picLocks noChangeAspect="1"/>
          </p:cNvPicPr>
          <p:nvPr/>
        </p:nvPicPr>
        <p:blipFill rotWithShape="1">
          <a:blip r:embed="rId7" cstate="email"/>
          <a:srcRect/>
          <a:stretch>
            <a:fillRect/>
          </a:stretch>
        </p:blipFill>
        <p:spPr>
          <a:xfrm>
            <a:off x="10000526" y="-680637"/>
            <a:ext cx="1054441" cy="456973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7" name="直接连接符 46"/>
          <p:cNvCxnSpPr/>
          <p:nvPr/>
        </p:nvCxnSpPr>
        <p:spPr>
          <a:xfrm>
            <a:off x="847169" y="671333"/>
            <a:ext cx="9954273" cy="0"/>
          </a:xfrm>
          <a:prstGeom prst="line">
            <a:avLst/>
          </a:prstGeom>
          <a:ln>
            <a:solidFill>
              <a:srgbClr val="B34C64"/>
            </a:solidFill>
          </a:ln>
        </p:spPr>
        <p:style>
          <a:lnRef idx="1">
            <a:schemeClr val="accent1"/>
          </a:lnRef>
          <a:fillRef idx="0">
            <a:schemeClr val="accent1"/>
          </a:fillRef>
          <a:effectRef idx="0">
            <a:schemeClr val="accent1"/>
          </a:effectRef>
          <a:fontRef idx="minor">
            <a:schemeClr val="tx1"/>
          </a:fontRef>
        </p:style>
      </p:cxnSp>
      <p:grpSp>
        <p:nvGrpSpPr>
          <p:cNvPr id="52" name="组合 51"/>
          <p:cNvGrpSpPr/>
          <p:nvPr/>
        </p:nvGrpSpPr>
        <p:grpSpPr>
          <a:xfrm>
            <a:off x="10463748" y="-228632"/>
            <a:ext cx="991043" cy="1323480"/>
            <a:chOff x="0" y="-706382"/>
            <a:chExt cx="4246564" cy="5671033"/>
          </a:xfrm>
        </p:grpSpPr>
        <p:pic>
          <p:nvPicPr>
            <p:cNvPr id="48" name="图片 47"/>
            <p:cNvPicPr>
              <a:picLocks noChangeAspect="1"/>
            </p:cNvPicPr>
            <p:nvPr/>
          </p:nvPicPr>
          <p:blipFill rotWithShape="1">
            <a:blip r:embed="rId3" cstate="email"/>
            <a:srcRect/>
            <a:stretch>
              <a:fillRect/>
            </a:stretch>
          </p:blipFill>
          <p:spPr>
            <a:xfrm>
              <a:off x="711452" y="-156413"/>
              <a:ext cx="1164023" cy="3532690"/>
            </a:xfrm>
            <a:prstGeom prst="rect">
              <a:avLst/>
            </a:prstGeom>
          </p:spPr>
        </p:pic>
        <p:pic>
          <p:nvPicPr>
            <p:cNvPr id="49" name="图片 48"/>
            <p:cNvPicPr>
              <a:picLocks noChangeAspect="1"/>
            </p:cNvPicPr>
            <p:nvPr/>
          </p:nvPicPr>
          <p:blipFill>
            <a:blip r:embed="rId4" cstate="email"/>
            <a:stretch>
              <a:fillRect/>
            </a:stretch>
          </p:blipFill>
          <p:spPr>
            <a:xfrm>
              <a:off x="0" y="-706382"/>
              <a:ext cx="4246564" cy="5273053"/>
            </a:xfrm>
            <a:prstGeom prst="rect">
              <a:avLst/>
            </a:prstGeom>
          </p:spPr>
        </p:pic>
        <p:pic>
          <p:nvPicPr>
            <p:cNvPr id="50" name="图片 49"/>
            <p:cNvPicPr>
              <a:picLocks noChangeAspect="1"/>
            </p:cNvPicPr>
            <p:nvPr/>
          </p:nvPicPr>
          <p:blipFill rotWithShape="1">
            <a:blip r:embed="rId5" cstate="email"/>
            <a:srcRect/>
            <a:stretch>
              <a:fillRect/>
            </a:stretch>
          </p:blipFill>
          <p:spPr>
            <a:xfrm>
              <a:off x="548637" y="-200080"/>
              <a:ext cx="2444831" cy="5164731"/>
            </a:xfrm>
            <a:prstGeom prst="rect">
              <a:avLst/>
            </a:prstGeom>
          </p:spPr>
        </p:pic>
      </p:grpSp>
      <p:sp>
        <p:nvSpPr>
          <p:cNvPr id="53" name="文本框 52"/>
          <p:cNvSpPr txBox="1"/>
          <p:nvPr/>
        </p:nvSpPr>
        <p:spPr>
          <a:xfrm>
            <a:off x="737209" y="125358"/>
            <a:ext cx="2303836" cy="461665"/>
          </a:xfrm>
          <a:prstGeom prst="rect">
            <a:avLst/>
          </a:prstGeom>
          <a:noFill/>
        </p:spPr>
        <p:txBody>
          <a:bodyPr wrap="none" rtlCol="0">
            <a:spAutoFit/>
          </a:bodyPr>
          <a:lstStyle/>
          <a:p>
            <a:pPr algn="ctr"/>
            <a:r>
              <a:rPr lang="en-US" altLang="zh-CN" sz="2400" dirty="0">
                <a:latin typeface="微软雅黑" panose="020B0503020204020204" pitchFamily="34" charset="-122"/>
                <a:ea typeface="微软雅黑" panose="020B0503020204020204" pitchFamily="34" charset="-122"/>
              </a:rPr>
              <a:t>1 </a:t>
            </a:r>
            <a:r>
              <a:rPr lang="zh-CN" altLang="en-US" sz="2400" dirty="0">
                <a:latin typeface="微软雅黑" panose="020B0503020204020204" pitchFamily="34" charset="-122"/>
                <a:ea typeface="微软雅黑" panose="020B0503020204020204" pitchFamily="34" charset="-122"/>
              </a:rPr>
              <a:t>标题文本预设</a:t>
            </a:r>
          </a:p>
        </p:txBody>
      </p:sp>
      <p:sp>
        <p:nvSpPr>
          <p:cNvPr id="9" name="圆角矩形 1"/>
          <p:cNvSpPr/>
          <p:nvPr/>
        </p:nvSpPr>
        <p:spPr>
          <a:xfrm rot="900000">
            <a:off x="1340685" y="1561820"/>
            <a:ext cx="1887794" cy="2370142"/>
          </a:xfrm>
          <a:prstGeom prst="roundRect">
            <a:avLst>
              <a:gd name="adj" fmla="val 9375"/>
            </a:avLst>
          </a:prstGeom>
          <a:noFill/>
          <a:ln w="19050">
            <a:solidFill>
              <a:srgbClr val="C94453">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圆角矩形 2"/>
          <p:cNvSpPr/>
          <p:nvPr/>
        </p:nvSpPr>
        <p:spPr>
          <a:xfrm>
            <a:off x="1340685" y="1561820"/>
            <a:ext cx="1887794" cy="2370142"/>
          </a:xfrm>
          <a:prstGeom prst="roundRect">
            <a:avLst>
              <a:gd name="adj" fmla="val 9375"/>
            </a:avLst>
          </a:prstGeom>
          <a:blipFill dpi="0" rotWithShape="1">
            <a:blip r:embed="rId6"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5"/>
          <p:cNvSpPr/>
          <p:nvPr/>
        </p:nvSpPr>
        <p:spPr>
          <a:xfrm rot="900000">
            <a:off x="3881631" y="1561820"/>
            <a:ext cx="1887794" cy="2370142"/>
          </a:xfrm>
          <a:prstGeom prst="roundRect">
            <a:avLst>
              <a:gd name="adj" fmla="val 9375"/>
            </a:avLst>
          </a:prstGeom>
          <a:noFill/>
          <a:ln w="19050">
            <a:solidFill>
              <a:srgbClr val="588088">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圆角矩形 6"/>
          <p:cNvSpPr/>
          <p:nvPr/>
        </p:nvSpPr>
        <p:spPr>
          <a:xfrm>
            <a:off x="3881631" y="1561820"/>
            <a:ext cx="1887794" cy="2370142"/>
          </a:xfrm>
          <a:prstGeom prst="roundRect">
            <a:avLst>
              <a:gd name="adj" fmla="val 9375"/>
            </a:avLst>
          </a:prstGeom>
          <a:blipFill dpi="0" rotWithShape="1">
            <a:blip r:embed="rId7"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圆角矩形 9"/>
          <p:cNvSpPr/>
          <p:nvPr/>
        </p:nvSpPr>
        <p:spPr>
          <a:xfrm rot="900000">
            <a:off x="6422577" y="1561820"/>
            <a:ext cx="1887794" cy="2370142"/>
          </a:xfrm>
          <a:prstGeom prst="roundRect">
            <a:avLst>
              <a:gd name="adj" fmla="val 9375"/>
            </a:avLst>
          </a:prstGeom>
          <a:noFill/>
          <a:ln w="19050">
            <a:solidFill>
              <a:srgbClr val="8D6273">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圆角矩形 10"/>
          <p:cNvSpPr/>
          <p:nvPr/>
        </p:nvSpPr>
        <p:spPr>
          <a:xfrm>
            <a:off x="6422577" y="1561820"/>
            <a:ext cx="1887794" cy="2370142"/>
          </a:xfrm>
          <a:prstGeom prst="roundRect">
            <a:avLst>
              <a:gd name="adj" fmla="val 9375"/>
            </a:avLst>
          </a:prstGeom>
          <a:blipFill dpi="0" rotWithShape="1">
            <a:blip r:embed="rId8"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圆角矩形 13"/>
          <p:cNvSpPr/>
          <p:nvPr/>
        </p:nvSpPr>
        <p:spPr>
          <a:xfrm rot="900000">
            <a:off x="8963522" y="1561820"/>
            <a:ext cx="1887794" cy="2370142"/>
          </a:xfrm>
          <a:prstGeom prst="roundRect">
            <a:avLst>
              <a:gd name="adj" fmla="val 9375"/>
            </a:avLst>
          </a:prstGeom>
          <a:noFill/>
          <a:ln w="19050">
            <a:solidFill>
              <a:srgbClr val="A8CA66">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圆角矩形 14"/>
          <p:cNvSpPr/>
          <p:nvPr/>
        </p:nvSpPr>
        <p:spPr>
          <a:xfrm>
            <a:off x="8963522" y="1561820"/>
            <a:ext cx="1887794" cy="2370142"/>
          </a:xfrm>
          <a:prstGeom prst="roundRect">
            <a:avLst>
              <a:gd name="adj" fmla="val 9375"/>
            </a:avLst>
          </a:prstGeom>
          <a:blipFill dpi="0" rotWithShape="1">
            <a:blip r:embed="rId9"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0" name="组合 19"/>
          <p:cNvGrpSpPr/>
          <p:nvPr/>
        </p:nvGrpSpPr>
        <p:grpSpPr>
          <a:xfrm>
            <a:off x="1063600" y="4540648"/>
            <a:ext cx="2238725" cy="1240468"/>
            <a:chOff x="709952" y="4040046"/>
            <a:chExt cx="2238725" cy="1240468"/>
          </a:xfrm>
        </p:grpSpPr>
        <p:sp>
          <p:nvSpPr>
            <p:cNvPr id="21" name="文本框 20"/>
            <p:cNvSpPr txBox="1"/>
            <p:nvPr/>
          </p:nvSpPr>
          <p:spPr>
            <a:xfrm>
              <a:off x="967539" y="4040046"/>
              <a:ext cx="1723550" cy="400110"/>
            </a:xfrm>
            <a:prstGeom prst="rect">
              <a:avLst/>
            </a:prstGeom>
            <a:noFill/>
          </p:spPr>
          <p:txBody>
            <a:bodyPr wrap="none" rtlCol="0">
              <a:spAutoFit/>
            </a:bodyPr>
            <a:lstStyle/>
            <a:p>
              <a:pPr algn="ctr"/>
              <a:r>
                <a:rPr lang="zh-CN" altLang="en-US" sz="2000" dirty="0">
                  <a:latin typeface="微软雅黑" panose="020B0503020204020204" pitchFamily="34" charset="-122"/>
                  <a:ea typeface="微软雅黑" panose="020B0503020204020204" pitchFamily="34" charset="-122"/>
                </a:rPr>
                <a:t>标题文本预设</a:t>
              </a:r>
            </a:p>
          </p:txBody>
        </p:sp>
        <p:sp>
          <p:nvSpPr>
            <p:cNvPr id="22" name="文本框 21"/>
            <p:cNvSpPr txBox="1"/>
            <p:nvPr/>
          </p:nvSpPr>
          <p:spPr>
            <a:xfrm>
              <a:off x="709952" y="4440156"/>
              <a:ext cx="2238725" cy="840358"/>
            </a:xfrm>
            <a:prstGeom prst="rect">
              <a:avLst/>
            </a:prstGeom>
            <a:noFill/>
          </p:spPr>
          <p:txBody>
            <a:bodyPr wrap="square" rtlCol="0">
              <a:spAutoFit/>
            </a:bodyPr>
            <a:lstStyle/>
            <a:p>
              <a:pPr algn="ctr">
                <a:lnSpc>
                  <a:spcPts val="2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输入简要文字内容文字内容需概况精炼言简意赅的说明该分项内容</a:t>
              </a:r>
            </a:p>
          </p:txBody>
        </p:sp>
      </p:grpSp>
      <p:grpSp>
        <p:nvGrpSpPr>
          <p:cNvPr id="23" name="组合 22"/>
          <p:cNvGrpSpPr/>
          <p:nvPr/>
        </p:nvGrpSpPr>
        <p:grpSpPr>
          <a:xfrm>
            <a:off x="3607074" y="4540648"/>
            <a:ext cx="2238725" cy="1240468"/>
            <a:chOff x="709952" y="4040046"/>
            <a:chExt cx="2238725" cy="1240468"/>
          </a:xfrm>
        </p:grpSpPr>
        <p:sp>
          <p:nvSpPr>
            <p:cNvPr id="24" name="文本框 23"/>
            <p:cNvSpPr txBox="1"/>
            <p:nvPr/>
          </p:nvSpPr>
          <p:spPr>
            <a:xfrm>
              <a:off x="967539" y="4040046"/>
              <a:ext cx="1723550" cy="400110"/>
            </a:xfrm>
            <a:prstGeom prst="rect">
              <a:avLst/>
            </a:prstGeom>
            <a:noFill/>
          </p:spPr>
          <p:txBody>
            <a:bodyPr wrap="none" rtlCol="0">
              <a:spAutoFit/>
            </a:bodyPr>
            <a:lstStyle/>
            <a:p>
              <a:pPr algn="ctr"/>
              <a:r>
                <a:rPr lang="zh-CN" altLang="en-US" sz="2000" dirty="0">
                  <a:latin typeface="微软雅黑" panose="020B0503020204020204" pitchFamily="34" charset="-122"/>
                  <a:ea typeface="微软雅黑" panose="020B0503020204020204" pitchFamily="34" charset="-122"/>
                </a:rPr>
                <a:t>标题文本预设</a:t>
              </a:r>
            </a:p>
          </p:txBody>
        </p:sp>
        <p:sp>
          <p:nvSpPr>
            <p:cNvPr id="25" name="文本框 24"/>
            <p:cNvSpPr txBox="1"/>
            <p:nvPr/>
          </p:nvSpPr>
          <p:spPr>
            <a:xfrm>
              <a:off x="709952" y="4440156"/>
              <a:ext cx="2238725" cy="840358"/>
            </a:xfrm>
            <a:prstGeom prst="rect">
              <a:avLst/>
            </a:prstGeom>
            <a:noFill/>
          </p:spPr>
          <p:txBody>
            <a:bodyPr wrap="square" rtlCol="0">
              <a:spAutoFit/>
            </a:bodyPr>
            <a:lstStyle/>
            <a:p>
              <a:pPr algn="ctr">
                <a:lnSpc>
                  <a:spcPts val="2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输入简要文字内容文字内容需概况精炼言简意赅的说明该分项内容</a:t>
              </a:r>
            </a:p>
          </p:txBody>
        </p:sp>
      </p:grpSp>
      <p:grpSp>
        <p:nvGrpSpPr>
          <p:cNvPr id="26" name="组合 25"/>
          <p:cNvGrpSpPr/>
          <p:nvPr/>
        </p:nvGrpSpPr>
        <p:grpSpPr>
          <a:xfrm>
            <a:off x="6148020" y="4540648"/>
            <a:ext cx="2238725" cy="1240468"/>
            <a:chOff x="709952" y="4040046"/>
            <a:chExt cx="2238725" cy="1240468"/>
          </a:xfrm>
        </p:grpSpPr>
        <p:sp>
          <p:nvSpPr>
            <p:cNvPr id="27" name="文本框 26"/>
            <p:cNvSpPr txBox="1"/>
            <p:nvPr/>
          </p:nvSpPr>
          <p:spPr>
            <a:xfrm>
              <a:off x="967539" y="4040046"/>
              <a:ext cx="1723550" cy="400110"/>
            </a:xfrm>
            <a:prstGeom prst="rect">
              <a:avLst/>
            </a:prstGeom>
            <a:noFill/>
          </p:spPr>
          <p:txBody>
            <a:bodyPr wrap="none" rtlCol="0">
              <a:spAutoFit/>
            </a:bodyPr>
            <a:lstStyle/>
            <a:p>
              <a:pPr algn="ctr"/>
              <a:r>
                <a:rPr lang="zh-CN" altLang="en-US" sz="2000" dirty="0">
                  <a:latin typeface="微软雅黑" panose="020B0503020204020204" pitchFamily="34" charset="-122"/>
                  <a:ea typeface="微软雅黑" panose="020B0503020204020204" pitchFamily="34" charset="-122"/>
                </a:rPr>
                <a:t>标题文本预设</a:t>
              </a:r>
            </a:p>
          </p:txBody>
        </p:sp>
        <p:sp>
          <p:nvSpPr>
            <p:cNvPr id="28" name="文本框 27"/>
            <p:cNvSpPr txBox="1"/>
            <p:nvPr/>
          </p:nvSpPr>
          <p:spPr>
            <a:xfrm>
              <a:off x="709952" y="4440156"/>
              <a:ext cx="2238725" cy="840358"/>
            </a:xfrm>
            <a:prstGeom prst="rect">
              <a:avLst/>
            </a:prstGeom>
            <a:noFill/>
          </p:spPr>
          <p:txBody>
            <a:bodyPr wrap="square" rtlCol="0">
              <a:spAutoFit/>
            </a:bodyPr>
            <a:lstStyle/>
            <a:p>
              <a:pPr algn="ctr">
                <a:lnSpc>
                  <a:spcPts val="2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输入简要文字内容文字内容需概况精炼言简意赅的说明该分项内容</a:t>
              </a:r>
            </a:p>
          </p:txBody>
        </p:sp>
      </p:grpSp>
      <p:grpSp>
        <p:nvGrpSpPr>
          <p:cNvPr id="29" name="组合 28"/>
          <p:cNvGrpSpPr/>
          <p:nvPr/>
        </p:nvGrpSpPr>
        <p:grpSpPr>
          <a:xfrm>
            <a:off x="8688965" y="4540648"/>
            <a:ext cx="2238725" cy="1240468"/>
            <a:chOff x="709952" y="4040046"/>
            <a:chExt cx="2238725" cy="1240468"/>
          </a:xfrm>
        </p:grpSpPr>
        <p:sp>
          <p:nvSpPr>
            <p:cNvPr id="30" name="文本框 29"/>
            <p:cNvSpPr txBox="1"/>
            <p:nvPr/>
          </p:nvSpPr>
          <p:spPr>
            <a:xfrm>
              <a:off x="967539" y="4040046"/>
              <a:ext cx="1723550" cy="400110"/>
            </a:xfrm>
            <a:prstGeom prst="rect">
              <a:avLst/>
            </a:prstGeom>
            <a:noFill/>
          </p:spPr>
          <p:txBody>
            <a:bodyPr wrap="none" rtlCol="0">
              <a:spAutoFit/>
            </a:bodyPr>
            <a:lstStyle/>
            <a:p>
              <a:pPr algn="ctr"/>
              <a:r>
                <a:rPr lang="zh-CN" altLang="en-US" sz="2000" dirty="0">
                  <a:latin typeface="微软雅黑" panose="020B0503020204020204" pitchFamily="34" charset="-122"/>
                  <a:ea typeface="微软雅黑" panose="020B0503020204020204" pitchFamily="34" charset="-122"/>
                </a:rPr>
                <a:t>标题文本预设</a:t>
              </a:r>
            </a:p>
          </p:txBody>
        </p:sp>
        <p:sp>
          <p:nvSpPr>
            <p:cNvPr id="31" name="文本框 30"/>
            <p:cNvSpPr txBox="1"/>
            <p:nvPr/>
          </p:nvSpPr>
          <p:spPr>
            <a:xfrm>
              <a:off x="709952" y="4440156"/>
              <a:ext cx="2238725" cy="840358"/>
            </a:xfrm>
            <a:prstGeom prst="rect">
              <a:avLst/>
            </a:prstGeom>
            <a:noFill/>
          </p:spPr>
          <p:txBody>
            <a:bodyPr wrap="square" rtlCol="0">
              <a:spAutoFit/>
            </a:bodyPr>
            <a:lstStyle/>
            <a:p>
              <a:pPr algn="ctr">
                <a:lnSpc>
                  <a:spcPts val="2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输入简要文字内容文字内容需概况精炼言简意赅的说明该分项内容</a:t>
              </a: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7" name="直接连接符 46"/>
          <p:cNvCxnSpPr/>
          <p:nvPr/>
        </p:nvCxnSpPr>
        <p:spPr>
          <a:xfrm>
            <a:off x="847169" y="671333"/>
            <a:ext cx="9954273" cy="0"/>
          </a:xfrm>
          <a:prstGeom prst="line">
            <a:avLst/>
          </a:prstGeom>
          <a:ln>
            <a:solidFill>
              <a:srgbClr val="B34C64"/>
            </a:solidFill>
          </a:ln>
        </p:spPr>
        <p:style>
          <a:lnRef idx="1">
            <a:schemeClr val="accent1"/>
          </a:lnRef>
          <a:fillRef idx="0">
            <a:schemeClr val="accent1"/>
          </a:fillRef>
          <a:effectRef idx="0">
            <a:schemeClr val="accent1"/>
          </a:effectRef>
          <a:fontRef idx="minor">
            <a:schemeClr val="tx1"/>
          </a:fontRef>
        </p:style>
      </p:cxnSp>
      <p:grpSp>
        <p:nvGrpSpPr>
          <p:cNvPr id="52" name="组合 51"/>
          <p:cNvGrpSpPr/>
          <p:nvPr/>
        </p:nvGrpSpPr>
        <p:grpSpPr>
          <a:xfrm>
            <a:off x="10463748" y="-228632"/>
            <a:ext cx="991043" cy="1323480"/>
            <a:chOff x="0" y="-706382"/>
            <a:chExt cx="4246564" cy="5671033"/>
          </a:xfrm>
        </p:grpSpPr>
        <p:pic>
          <p:nvPicPr>
            <p:cNvPr id="48" name="图片 47"/>
            <p:cNvPicPr>
              <a:picLocks noChangeAspect="1"/>
            </p:cNvPicPr>
            <p:nvPr/>
          </p:nvPicPr>
          <p:blipFill rotWithShape="1">
            <a:blip r:embed="rId3" cstate="email"/>
            <a:srcRect/>
            <a:stretch>
              <a:fillRect/>
            </a:stretch>
          </p:blipFill>
          <p:spPr>
            <a:xfrm>
              <a:off x="711452" y="-156413"/>
              <a:ext cx="1164023" cy="3532690"/>
            </a:xfrm>
            <a:prstGeom prst="rect">
              <a:avLst/>
            </a:prstGeom>
          </p:spPr>
        </p:pic>
        <p:pic>
          <p:nvPicPr>
            <p:cNvPr id="49" name="图片 48"/>
            <p:cNvPicPr>
              <a:picLocks noChangeAspect="1"/>
            </p:cNvPicPr>
            <p:nvPr/>
          </p:nvPicPr>
          <p:blipFill>
            <a:blip r:embed="rId4" cstate="email"/>
            <a:stretch>
              <a:fillRect/>
            </a:stretch>
          </p:blipFill>
          <p:spPr>
            <a:xfrm>
              <a:off x="0" y="-706382"/>
              <a:ext cx="4246564" cy="5273053"/>
            </a:xfrm>
            <a:prstGeom prst="rect">
              <a:avLst/>
            </a:prstGeom>
          </p:spPr>
        </p:pic>
        <p:pic>
          <p:nvPicPr>
            <p:cNvPr id="50" name="图片 49"/>
            <p:cNvPicPr>
              <a:picLocks noChangeAspect="1"/>
            </p:cNvPicPr>
            <p:nvPr/>
          </p:nvPicPr>
          <p:blipFill rotWithShape="1">
            <a:blip r:embed="rId5" cstate="email"/>
            <a:srcRect/>
            <a:stretch>
              <a:fillRect/>
            </a:stretch>
          </p:blipFill>
          <p:spPr>
            <a:xfrm>
              <a:off x="548637" y="-200080"/>
              <a:ext cx="2444831" cy="5164731"/>
            </a:xfrm>
            <a:prstGeom prst="rect">
              <a:avLst/>
            </a:prstGeom>
          </p:spPr>
        </p:pic>
      </p:grpSp>
      <p:sp>
        <p:nvSpPr>
          <p:cNvPr id="53" name="文本框 52"/>
          <p:cNvSpPr txBox="1"/>
          <p:nvPr/>
        </p:nvSpPr>
        <p:spPr>
          <a:xfrm>
            <a:off x="737209" y="125358"/>
            <a:ext cx="2303836" cy="461665"/>
          </a:xfrm>
          <a:prstGeom prst="rect">
            <a:avLst/>
          </a:prstGeom>
          <a:noFill/>
        </p:spPr>
        <p:txBody>
          <a:bodyPr wrap="none" rtlCol="0">
            <a:spAutoFit/>
          </a:bodyPr>
          <a:lstStyle/>
          <a:p>
            <a:pPr algn="ctr"/>
            <a:r>
              <a:rPr lang="en-US" altLang="zh-CN" sz="2400" dirty="0">
                <a:latin typeface="微软雅黑" panose="020B0503020204020204" pitchFamily="34" charset="-122"/>
                <a:ea typeface="微软雅黑" panose="020B0503020204020204" pitchFamily="34" charset="-122"/>
              </a:rPr>
              <a:t>1 </a:t>
            </a:r>
            <a:r>
              <a:rPr lang="zh-CN" altLang="en-US" sz="2400" dirty="0">
                <a:latin typeface="微软雅黑" panose="020B0503020204020204" pitchFamily="34" charset="-122"/>
                <a:ea typeface="微软雅黑" panose="020B0503020204020204" pitchFamily="34" charset="-122"/>
              </a:rPr>
              <a:t>标题文本预设</a:t>
            </a:r>
          </a:p>
        </p:txBody>
      </p:sp>
      <p:cxnSp>
        <p:nvCxnSpPr>
          <p:cNvPr id="8" name="Straight Connector 3"/>
          <p:cNvCxnSpPr/>
          <p:nvPr/>
        </p:nvCxnSpPr>
        <p:spPr>
          <a:xfrm>
            <a:off x="-9147" y="3938239"/>
            <a:ext cx="12201147"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Oval 4"/>
          <p:cNvSpPr/>
          <p:nvPr/>
        </p:nvSpPr>
        <p:spPr>
          <a:xfrm>
            <a:off x="991882" y="3639863"/>
            <a:ext cx="605970" cy="609448"/>
          </a:xfrm>
          <a:prstGeom prst="ellipse">
            <a:avLst/>
          </a:prstGeom>
          <a:solidFill>
            <a:srgbClr val="C94453"/>
          </a:solidFill>
          <a:ln w="9525">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 name="Group 37"/>
          <p:cNvGrpSpPr/>
          <p:nvPr/>
        </p:nvGrpSpPr>
        <p:grpSpPr>
          <a:xfrm>
            <a:off x="1193285" y="3862031"/>
            <a:ext cx="203162" cy="165318"/>
            <a:chOff x="1550139" y="1314466"/>
            <a:chExt cx="509139" cy="414300"/>
          </a:xfrm>
          <a:solidFill>
            <a:schemeClr val="bg1"/>
          </a:solidFill>
        </p:grpSpPr>
        <p:sp>
          <p:nvSpPr>
            <p:cNvPr id="12" name="Freeform 5"/>
            <p:cNvSpPr>
              <a:spLocks noEditPoints="1"/>
            </p:cNvSpPr>
            <p:nvPr/>
          </p:nvSpPr>
          <p:spPr bwMode="auto">
            <a:xfrm>
              <a:off x="1550139" y="1314466"/>
              <a:ext cx="509139" cy="414300"/>
            </a:xfrm>
            <a:custGeom>
              <a:avLst/>
              <a:gdLst>
                <a:gd name="T0" fmla="*/ 78 w 153"/>
                <a:gd name="T1" fmla="*/ 0 h 125"/>
                <a:gd name="T2" fmla="*/ 0 w 153"/>
                <a:gd name="T3" fmla="*/ 69 h 125"/>
                <a:gd name="T4" fmla="*/ 15 w 153"/>
                <a:gd name="T5" fmla="*/ 69 h 125"/>
                <a:gd name="T6" fmla="*/ 21 w 153"/>
                <a:gd name="T7" fmla="*/ 64 h 125"/>
                <a:gd name="T8" fmla="*/ 21 w 153"/>
                <a:gd name="T9" fmla="*/ 121 h 125"/>
                <a:gd name="T10" fmla="*/ 24 w 153"/>
                <a:gd name="T11" fmla="*/ 125 h 125"/>
                <a:gd name="T12" fmla="*/ 62 w 153"/>
                <a:gd name="T13" fmla="*/ 125 h 125"/>
                <a:gd name="T14" fmla="*/ 63 w 153"/>
                <a:gd name="T15" fmla="*/ 93 h 125"/>
                <a:gd name="T16" fmla="*/ 67 w 153"/>
                <a:gd name="T17" fmla="*/ 88 h 125"/>
                <a:gd name="T18" fmla="*/ 83 w 153"/>
                <a:gd name="T19" fmla="*/ 88 h 125"/>
                <a:gd name="T20" fmla="*/ 89 w 153"/>
                <a:gd name="T21" fmla="*/ 93 h 125"/>
                <a:gd name="T22" fmla="*/ 89 w 153"/>
                <a:gd name="T23" fmla="*/ 125 h 125"/>
                <a:gd name="T24" fmla="*/ 126 w 153"/>
                <a:gd name="T25" fmla="*/ 125 h 125"/>
                <a:gd name="T26" fmla="*/ 130 w 153"/>
                <a:gd name="T27" fmla="*/ 120 h 125"/>
                <a:gd name="T28" fmla="*/ 130 w 153"/>
                <a:gd name="T29" fmla="*/ 63 h 125"/>
                <a:gd name="T30" fmla="*/ 136 w 153"/>
                <a:gd name="T31" fmla="*/ 69 h 125"/>
                <a:gd name="T32" fmla="*/ 153 w 153"/>
                <a:gd name="T33" fmla="*/ 69 h 125"/>
                <a:gd name="T34" fmla="*/ 78 w 153"/>
                <a:gd name="T35" fmla="*/ 0 h 125"/>
                <a:gd name="T36" fmla="*/ 76 w 153"/>
                <a:gd name="T37" fmla="*/ 76 h 125"/>
                <a:gd name="T38" fmla="*/ 60 w 153"/>
                <a:gd name="T39" fmla="*/ 60 h 125"/>
                <a:gd name="T40" fmla="*/ 76 w 153"/>
                <a:gd name="T41" fmla="*/ 43 h 125"/>
                <a:gd name="T42" fmla="*/ 92 w 153"/>
                <a:gd name="T43" fmla="*/ 60 h 125"/>
                <a:gd name="T44" fmla="*/ 76 w 153"/>
                <a:gd name="T45" fmla="*/ 7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5">
                  <a:moveTo>
                    <a:pt x="78" y="0"/>
                  </a:moveTo>
                  <a:cubicBezTo>
                    <a:pt x="0" y="69"/>
                    <a:pt x="0" y="69"/>
                    <a:pt x="0" y="69"/>
                  </a:cubicBezTo>
                  <a:cubicBezTo>
                    <a:pt x="0" y="69"/>
                    <a:pt x="5" y="78"/>
                    <a:pt x="15" y="69"/>
                  </a:cubicBezTo>
                  <a:cubicBezTo>
                    <a:pt x="21" y="64"/>
                    <a:pt x="21" y="64"/>
                    <a:pt x="21" y="64"/>
                  </a:cubicBezTo>
                  <a:cubicBezTo>
                    <a:pt x="21" y="121"/>
                    <a:pt x="21" y="121"/>
                    <a:pt x="21" y="121"/>
                  </a:cubicBezTo>
                  <a:cubicBezTo>
                    <a:pt x="21" y="121"/>
                    <a:pt x="21" y="125"/>
                    <a:pt x="24" y="125"/>
                  </a:cubicBezTo>
                  <a:cubicBezTo>
                    <a:pt x="28" y="125"/>
                    <a:pt x="62" y="125"/>
                    <a:pt x="62" y="125"/>
                  </a:cubicBezTo>
                  <a:cubicBezTo>
                    <a:pt x="63" y="93"/>
                    <a:pt x="63" y="93"/>
                    <a:pt x="63" y="93"/>
                  </a:cubicBezTo>
                  <a:cubicBezTo>
                    <a:pt x="63" y="93"/>
                    <a:pt x="62" y="88"/>
                    <a:pt x="67" y="88"/>
                  </a:cubicBezTo>
                  <a:cubicBezTo>
                    <a:pt x="83" y="88"/>
                    <a:pt x="83" y="88"/>
                    <a:pt x="83" y="88"/>
                  </a:cubicBezTo>
                  <a:cubicBezTo>
                    <a:pt x="89" y="88"/>
                    <a:pt x="89" y="93"/>
                    <a:pt x="89" y="93"/>
                  </a:cubicBezTo>
                  <a:cubicBezTo>
                    <a:pt x="89" y="125"/>
                    <a:pt x="89" y="125"/>
                    <a:pt x="89" y="125"/>
                  </a:cubicBezTo>
                  <a:cubicBezTo>
                    <a:pt x="89" y="125"/>
                    <a:pt x="121" y="125"/>
                    <a:pt x="126" y="125"/>
                  </a:cubicBezTo>
                  <a:cubicBezTo>
                    <a:pt x="131" y="125"/>
                    <a:pt x="130" y="120"/>
                    <a:pt x="130" y="120"/>
                  </a:cubicBezTo>
                  <a:cubicBezTo>
                    <a:pt x="130" y="63"/>
                    <a:pt x="130" y="63"/>
                    <a:pt x="130" y="63"/>
                  </a:cubicBezTo>
                  <a:cubicBezTo>
                    <a:pt x="136" y="69"/>
                    <a:pt x="136" y="69"/>
                    <a:pt x="136" y="69"/>
                  </a:cubicBezTo>
                  <a:cubicBezTo>
                    <a:pt x="148" y="77"/>
                    <a:pt x="153" y="69"/>
                    <a:pt x="153" y="69"/>
                  </a:cubicBezTo>
                  <a:lnTo>
                    <a:pt x="78" y="0"/>
                  </a:lnTo>
                  <a:close/>
                  <a:moveTo>
                    <a:pt x="76" y="76"/>
                  </a:moveTo>
                  <a:cubicBezTo>
                    <a:pt x="67" y="76"/>
                    <a:pt x="60" y="69"/>
                    <a:pt x="60" y="60"/>
                  </a:cubicBezTo>
                  <a:cubicBezTo>
                    <a:pt x="60" y="50"/>
                    <a:pt x="67" y="43"/>
                    <a:pt x="76" y="43"/>
                  </a:cubicBezTo>
                  <a:cubicBezTo>
                    <a:pt x="85" y="43"/>
                    <a:pt x="92" y="50"/>
                    <a:pt x="92" y="60"/>
                  </a:cubicBezTo>
                  <a:cubicBezTo>
                    <a:pt x="92" y="69"/>
                    <a:pt x="85" y="76"/>
                    <a:pt x="76"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3" name="Freeform 6"/>
            <p:cNvSpPr/>
            <p:nvPr/>
          </p:nvSpPr>
          <p:spPr bwMode="auto">
            <a:xfrm>
              <a:off x="1949464" y="1366877"/>
              <a:ext cx="49916" cy="102328"/>
            </a:xfrm>
            <a:custGeom>
              <a:avLst/>
              <a:gdLst>
                <a:gd name="T0" fmla="*/ 20 w 20"/>
                <a:gd name="T1" fmla="*/ 41 h 41"/>
                <a:gd name="T2" fmla="*/ 20 w 20"/>
                <a:gd name="T3" fmla="*/ 0 h 41"/>
                <a:gd name="T4" fmla="*/ 0 w 20"/>
                <a:gd name="T5" fmla="*/ 0 h 41"/>
                <a:gd name="T6" fmla="*/ 0 w 20"/>
                <a:gd name="T7" fmla="*/ 24 h 41"/>
                <a:gd name="T8" fmla="*/ 20 w 20"/>
                <a:gd name="T9" fmla="*/ 41 h 41"/>
              </a:gdLst>
              <a:ahLst/>
              <a:cxnLst>
                <a:cxn ang="0">
                  <a:pos x="T0" y="T1"/>
                </a:cxn>
                <a:cxn ang="0">
                  <a:pos x="T2" y="T3"/>
                </a:cxn>
                <a:cxn ang="0">
                  <a:pos x="T4" y="T5"/>
                </a:cxn>
                <a:cxn ang="0">
                  <a:pos x="T6" y="T7"/>
                </a:cxn>
                <a:cxn ang="0">
                  <a:pos x="T8" y="T9"/>
                </a:cxn>
              </a:cxnLst>
              <a:rect l="0" t="0" r="r" b="b"/>
              <a:pathLst>
                <a:path w="20" h="41">
                  <a:moveTo>
                    <a:pt x="20" y="41"/>
                  </a:moveTo>
                  <a:lnTo>
                    <a:pt x="20" y="0"/>
                  </a:lnTo>
                  <a:lnTo>
                    <a:pt x="0" y="0"/>
                  </a:lnTo>
                  <a:lnTo>
                    <a:pt x="0" y="24"/>
                  </a:lnTo>
                  <a:lnTo>
                    <a:pt x="20" y="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4" name="Oval 7"/>
            <p:cNvSpPr>
              <a:spLocks noChangeArrowheads="1"/>
            </p:cNvSpPr>
            <p:nvPr/>
          </p:nvSpPr>
          <p:spPr bwMode="auto">
            <a:xfrm>
              <a:off x="1777255" y="1484179"/>
              <a:ext cx="52412" cy="5490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16" name="Oval 6"/>
          <p:cNvSpPr/>
          <p:nvPr/>
        </p:nvSpPr>
        <p:spPr>
          <a:xfrm>
            <a:off x="4960247" y="3639863"/>
            <a:ext cx="605970" cy="609448"/>
          </a:xfrm>
          <a:prstGeom prst="ellipse">
            <a:avLst/>
          </a:prstGeom>
          <a:solidFill>
            <a:srgbClr val="8D6273"/>
          </a:solidFill>
          <a:ln w="9525">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7" name="Group 41"/>
          <p:cNvGrpSpPr/>
          <p:nvPr/>
        </p:nvGrpSpPr>
        <p:grpSpPr>
          <a:xfrm>
            <a:off x="5143519" y="3826877"/>
            <a:ext cx="239426" cy="235626"/>
            <a:chOff x="1587575" y="2265358"/>
            <a:chExt cx="314468" cy="309477"/>
          </a:xfrm>
          <a:solidFill>
            <a:schemeClr val="bg1"/>
          </a:solidFill>
        </p:grpSpPr>
        <p:sp>
          <p:nvSpPr>
            <p:cNvPr id="18" name="Freeform 59"/>
            <p:cNvSpPr>
              <a:spLocks noEditPoints="1"/>
            </p:cNvSpPr>
            <p:nvPr/>
          </p:nvSpPr>
          <p:spPr bwMode="auto">
            <a:xfrm>
              <a:off x="1587575" y="2265358"/>
              <a:ext cx="314468" cy="309477"/>
            </a:xfrm>
            <a:custGeom>
              <a:avLst/>
              <a:gdLst>
                <a:gd name="T0" fmla="*/ 82 w 95"/>
                <a:gd name="T1" fmla="*/ 57 h 93"/>
                <a:gd name="T2" fmla="*/ 95 w 95"/>
                <a:gd name="T3" fmla="*/ 51 h 93"/>
                <a:gd name="T4" fmla="*/ 95 w 95"/>
                <a:gd name="T5" fmla="*/ 41 h 93"/>
                <a:gd name="T6" fmla="*/ 82 w 95"/>
                <a:gd name="T7" fmla="*/ 36 h 93"/>
                <a:gd name="T8" fmla="*/ 80 w 95"/>
                <a:gd name="T9" fmla="*/ 30 h 93"/>
                <a:gd name="T10" fmla="*/ 85 w 95"/>
                <a:gd name="T11" fmla="*/ 17 h 93"/>
                <a:gd name="T12" fmla="*/ 77 w 95"/>
                <a:gd name="T13" fmla="*/ 10 h 93"/>
                <a:gd name="T14" fmla="*/ 64 w 95"/>
                <a:gd name="T15" fmla="*/ 15 h 93"/>
                <a:gd name="T16" fmla="*/ 59 w 95"/>
                <a:gd name="T17" fmla="*/ 13 h 93"/>
                <a:gd name="T18" fmla="*/ 53 w 95"/>
                <a:gd name="T19" fmla="*/ 0 h 93"/>
                <a:gd name="T20" fmla="*/ 42 w 95"/>
                <a:gd name="T21" fmla="*/ 0 h 93"/>
                <a:gd name="T22" fmla="*/ 37 w 95"/>
                <a:gd name="T23" fmla="*/ 13 h 93"/>
                <a:gd name="T24" fmla="*/ 31 w 95"/>
                <a:gd name="T25" fmla="*/ 15 h 93"/>
                <a:gd name="T26" fmla="*/ 18 w 95"/>
                <a:gd name="T27" fmla="*/ 10 h 93"/>
                <a:gd name="T28" fmla="*/ 10 w 95"/>
                <a:gd name="T29" fmla="*/ 17 h 93"/>
                <a:gd name="T30" fmla="*/ 16 w 95"/>
                <a:gd name="T31" fmla="*/ 30 h 93"/>
                <a:gd name="T32" fmla="*/ 13 w 95"/>
                <a:gd name="T33" fmla="*/ 36 h 93"/>
                <a:gd name="T34" fmla="*/ 0 w 95"/>
                <a:gd name="T35" fmla="*/ 41 h 93"/>
                <a:gd name="T36" fmla="*/ 0 w 95"/>
                <a:gd name="T37" fmla="*/ 52 h 93"/>
                <a:gd name="T38" fmla="*/ 13 w 95"/>
                <a:gd name="T39" fmla="*/ 57 h 93"/>
                <a:gd name="T40" fmla="*/ 16 w 95"/>
                <a:gd name="T41" fmla="*/ 63 h 93"/>
                <a:gd name="T42" fmla="*/ 11 w 95"/>
                <a:gd name="T43" fmla="*/ 76 h 93"/>
                <a:gd name="T44" fmla="*/ 18 w 95"/>
                <a:gd name="T45" fmla="*/ 83 h 93"/>
                <a:gd name="T46" fmla="*/ 31 w 95"/>
                <a:gd name="T47" fmla="*/ 78 h 93"/>
                <a:gd name="T48" fmla="*/ 37 w 95"/>
                <a:gd name="T49" fmla="*/ 80 h 93"/>
                <a:gd name="T50" fmla="*/ 43 w 95"/>
                <a:gd name="T51" fmla="*/ 93 h 93"/>
                <a:gd name="T52" fmla="*/ 53 w 95"/>
                <a:gd name="T53" fmla="*/ 93 h 93"/>
                <a:gd name="T54" fmla="*/ 59 w 95"/>
                <a:gd name="T55" fmla="*/ 80 h 93"/>
                <a:gd name="T56" fmla="*/ 64 w 95"/>
                <a:gd name="T57" fmla="*/ 78 h 93"/>
                <a:gd name="T58" fmla="*/ 78 w 95"/>
                <a:gd name="T59" fmla="*/ 83 h 93"/>
                <a:gd name="T60" fmla="*/ 85 w 95"/>
                <a:gd name="T61" fmla="*/ 75 h 93"/>
                <a:gd name="T62" fmla="*/ 80 w 95"/>
                <a:gd name="T63" fmla="*/ 63 h 93"/>
                <a:gd name="T64" fmla="*/ 82 w 95"/>
                <a:gd name="T65" fmla="*/ 57 h 93"/>
                <a:gd name="T66" fmla="*/ 48 w 95"/>
                <a:gd name="T67" fmla="*/ 61 h 93"/>
                <a:gd name="T68" fmla="*/ 33 w 95"/>
                <a:gd name="T69" fmla="*/ 46 h 93"/>
                <a:gd name="T70" fmla="*/ 48 w 95"/>
                <a:gd name="T71" fmla="*/ 32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6"/>
                    <a:pt x="82" y="36"/>
                  </a:cubicBezTo>
                  <a:cubicBezTo>
                    <a:pt x="80" y="30"/>
                    <a:pt x="80" y="30"/>
                    <a:pt x="80" y="30"/>
                  </a:cubicBezTo>
                  <a:cubicBezTo>
                    <a:pt x="80" y="30"/>
                    <a:pt x="85" y="17"/>
                    <a:pt x="85" y="17"/>
                  </a:cubicBezTo>
                  <a:cubicBezTo>
                    <a:pt x="77" y="10"/>
                    <a:pt x="77" y="10"/>
                    <a:pt x="77" y="10"/>
                  </a:cubicBezTo>
                  <a:cubicBezTo>
                    <a:pt x="77" y="9"/>
                    <a:pt x="64" y="15"/>
                    <a:pt x="64" y="15"/>
                  </a:cubicBezTo>
                  <a:cubicBezTo>
                    <a:pt x="59" y="13"/>
                    <a:pt x="59" y="13"/>
                    <a:pt x="59" y="13"/>
                  </a:cubicBezTo>
                  <a:cubicBezTo>
                    <a:pt x="59" y="13"/>
                    <a:pt x="53" y="0"/>
                    <a:pt x="53" y="0"/>
                  </a:cubicBezTo>
                  <a:cubicBezTo>
                    <a:pt x="42" y="0"/>
                    <a:pt x="42" y="0"/>
                    <a:pt x="42" y="0"/>
                  </a:cubicBezTo>
                  <a:cubicBezTo>
                    <a:pt x="42" y="0"/>
                    <a:pt x="37" y="13"/>
                    <a:pt x="37" y="13"/>
                  </a:cubicBezTo>
                  <a:cubicBezTo>
                    <a:pt x="31" y="15"/>
                    <a:pt x="31" y="15"/>
                    <a:pt x="31" y="15"/>
                  </a:cubicBezTo>
                  <a:cubicBezTo>
                    <a:pt x="31" y="15"/>
                    <a:pt x="18" y="10"/>
                    <a:pt x="18" y="10"/>
                  </a:cubicBezTo>
                  <a:cubicBezTo>
                    <a:pt x="10" y="17"/>
                    <a:pt x="10" y="17"/>
                    <a:pt x="10" y="17"/>
                  </a:cubicBezTo>
                  <a:cubicBezTo>
                    <a:pt x="10" y="18"/>
                    <a:pt x="16" y="30"/>
                    <a:pt x="16" y="30"/>
                  </a:cubicBezTo>
                  <a:cubicBezTo>
                    <a:pt x="13" y="36"/>
                    <a:pt x="13" y="36"/>
                    <a:pt x="13" y="36"/>
                  </a:cubicBezTo>
                  <a:cubicBezTo>
                    <a:pt x="13" y="36"/>
                    <a:pt x="0" y="41"/>
                    <a:pt x="0" y="41"/>
                  </a:cubicBezTo>
                  <a:cubicBezTo>
                    <a:pt x="0" y="52"/>
                    <a:pt x="0" y="52"/>
                    <a:pt x="0" y="52"/>
                  </a:cubicBezTo>
                  <a:cubicBezTo>
                    <a:pt x="0" y="52"/>
                    <a:pt x="13" y="57"/>
                    <a:pt x="13" y="57"/>
                  </a:cubicBezTo>
                  <a:cubicBezTo>
                    <a:pt x="16" y="63"/>
                    <a:pt x="16" y="63"/>
                    <a:pt x="16" y="63"/>
                  </a:cubicBezTo>
                  <a:cubicBezTo>
                    <a:pt x="16" y="63"/>
                    <a:pt x="10" y="75"/>
                    <a:pt x="11" y="76"/>
                  </a:cubicBezTo>
                  <a:cubicBezTo>
                    <a:pt x="18" y="83"/>
                    <a:pt x="18" y="83"/>
                    <a:pt x="18" y="83"/>
                  </a:cubicBezTo>
                  <a:cubicBezTo>
                    <a:pt x="19" y="84"/>
                    <a:pt x="31" y="78"/>
                    <a:pt x="31" y="78"/>
                  </a:cubicBezTo>
                  <a:cubicBezTo>
                    <a:pt x="37" y="80"/>
                    <a:pt x="37" y="80"/>
                    <a:pt x="37" y="80"/>
                  </a:cubicBezTo>
                  <a:cubicBezTo>
                    <a:pt x="37" y="80"/>
                    <a:pt x="42" y="93"/>
                    <a:pt x="43" y="93"/>
                  </a:cubicBezTo>
                  <a:cubicBezTo>
                    <a:pt x="53" y="93"/>
                    <a:pt x="53" y="93"/>
                    <a:pt x="53" y="93"/>
                  </a:cubicBezTo>
                  <a:cubicBezTo>
                    <a:pt x="54" y="93"/>
                    <a:pt x="59" y="80"/>
                    <a:pt x="59" y="80"/>
                  </a:cubicBezTo>
                  <a:cubicBezTo>
                    <a:pt x="64" y="78"/>
                    <a:pt x="64" y="78"/>
                    <a:pt x="64" y="78"/>
                  </a:cubicBezTo>
                  <a:cubicBezTo>
                    <a:pt x="64" y="78"/>
                    <a:pt x="77" y="83"/>
                    <a:pt x="78" y="83"/>
                  </a:cubicBezTo>
                  <a:cubicBezTo>
                    <a:pt x="85" y="75"/>
                    <a:pt x="85" y="75"/>
                    <a:pt x="85" y="75"/>
                  </a:cubicBezTo>
                  <a:cubicBezTo>
                    <a:pt x="86" y="75"/>
                    <a:pt x="80" y="63"/>
                    <a:pt x="80" y="63"/>
                  </a:cubicBezTo>
                  <a:lnTo>
                    <a:pt x="82" y="57"/>
                  </a:lnTo>
                  <a:close/>
                  <a:moveTo>
                    <a:pt x="48" y="61"/>
                  </a:moveTo>
                  <a:cubicBezTo>
                    <a:pt x="39" y="61"/>
                    <a:pt x="33" y="55"/>
                    <a:pt x="33" y="46"/>
                  </a:cubicBezTo>
                  <a:cubicBezTo>
                    <a:pt x="33" y="38"/>
                    <a:pt x="39" y="32"/>
                    <a:pt x="48" y="32"/>
                  </a:cubicBezTo>
                  <a:cubicBezTo>
                    <a:pt x="56" y="32"/>
                    <a:pt x="63" y="38"/>
                    <a:pt x="63" y="46"/>
                  </a:cubicBezTo>
                  <a:cubicBezTo>
                    <a:pt x="63" y="55"/>
                    <a:pt x="56" y="61"/>
                    <a:pt x="4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9" name="Oval 60"/>
            <p:cNvSpPr>
              <a:spLocks noChangeArrowheads="1"/>
            </p:cNvSpPr>
            <p:nvPr/>
          </p:nvSpPr>
          <p:spPr bwMode="auto">
            <a:xfrm>
              <a:off x="1712364" y="2387652"/>
              <a:ext cx="64890" cy="6239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21" name="Oval 8"/>
          <p:cNvSpPr/>
          <p:nvPr/>
        </p:nvSpPr>
        <p:spPr>
          <a:xfrm>
            <a:off x="8918179" y="3639863"/>
            <a:ext cx="605970" cy="609448"/>
          </a:xfrm>
          <a:prstGeom prst="ellipse">
            <a:avLst/>
          </a:prstGeom>
          <a:solidFill>
            <a:srgbClr val="AD9B71"/>
          </a:solidFill>
          <a:ln w="9525">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64"/>
          <p:cNvSpPr>
            <a:spLocks noEditPoints="1"/>
          </p:cNvSpPr>
          <p:nvPr/>
        </p:nvSpPr>
        <p:spPr bwMode="auto">
          <a:xfrm>
            <a:off x="9126880" y="3854667"/>
            <a:ext cx="188570" cy="180046"/>
          </a:xfrm>
          <a:custGeom>
            <a:avLst/>
            <a:gdLst>
              <a:gd name="T0" fmla="*/ 125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40 w 133"/>
              <a:gd name="T13" fmla="*/ 118 h 127"/>
              <a:gd name="T14" fmla="*/ 40 w 133"/>
              <a:gd name="T15" fmla="*/ 127 h 127"/>
              <a:gd name="T16" fmla="*/ 53 w 133"/>
              <a:gd name="T17" fmla="*/ 127 h 127"/>
              <a:gd name="T18" fmla="*/ 80 w 133"/>
              <a:gd name="T19" fmla="*/ 127 h 127"/>
              <a:gd name="T20" fmla="*/ 94 w 133"/>
              <a:gd name="T21" fmla="*/ 127 h 127"/>
              <a:gd name="T22" fmla="*/ 94 w 133"/>
              <a:gd name="T23" fmla="*/ 118 h 127"/>
              <a:gd name="T24" fmla="*/ 80 w 133"/>
              <a:gd name="T25" fmla="*/ 100 h 127"/>
              <a:gd name="T26" fmla="*/ 125 w 133"/>
              <a:gd name="T27" fmla="*/ 100 h 127"/>
              <a:gd name="T28" fmla="*/ 133 w 133"/>
              <a:gd name="T29" fmla="*/ 91 h 127"/>
              <a:gd name="T30" fmla="*/ 133 w 133"/>
              <a:gd name="T31" fmla="*/ 9 h 127"/>
              <a:gd name="T32" fmla="*/ 125 w 133"/>
              <a:gd name="T33" fmla="*/ 0 h 127"/>
              <a:gd name="T34" fmla="*/ 60 w 133"/>
              <a:gd name="T35" fmla="*/ 89 h 127"/>
              <a:gd name="T36" fmla="*/ 67 w 133"/>
              <a:gd name="T37" fmla="*/ 82 h 127"/>
              <a:gd name="T38" fmla="*/ 75 w 133"/>
              <a:gd name="T39" fmla="*/ 89 h 127"/>
              <a:gd name="T40" fmla="*/ 67 w 133"/>
              <a:gd name="T41" fmla="*/ 97 h 127"/>
              <a:gd name="T42" fmla="*/ 60 w 133"/>
              <a:gd name="T43" fmla="*/ 89 h 127"/>
              <a:gd name="T44" fmla="*/ 124 w 133"/>
              <a:gd name="T45" fmla="*/ 79 h 127"/>
              <a:gd name="T46" fmla="*/ 10 w 133"/>
              <a:gd name="T47" fmla="*/ 79 h 127"/>
              <a:gd name="T48" fmla="*/ 10 w 133"/>
              <a:gd name="T49" fmla="*/ 10 h 127"/>
              <a:gd name="T50" fmla="*/ 124 w 133"/>
              <a:gd name="T51" fmla="*/ 10 h 127"/>
              <a:gd name="T52" fmla="*/ 124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5"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40" y="118"/>
                </a:cubicBezTo>
                <a:cubicBezTo>
                  <a:pt x="40" y="127"/>
                  <a:pt x="40" y="127"/>
                  <a:pt x="40" y="127"/>
                </a:cubicBezTo>
                <a:cubicBezTo>
                  <a:pt x="53" y="127"/>
                  <a:pt x="53" y="127"/>
                  <a:pt x="53" y="127"/>
                </a:cubicBezTo>
                <a:cubicBezTo>
                  <a:pt x="80" y="127"/>
                  <a:pt x="80" y="127"/>
                  <a:pt x="80" y="127"/>
                </a:cubicBezTo>
                <a:cubicBezTo>
                  <a:pt x="94" y="127"/>
                  <a:pt x="94" y="127"/>
                  <a:pt x="94" y="127"/>
                </a:cubicBezTo>
                <a:cubicBezTo>
                  <a:pt x="94" y="118"/>
                  <a:pt x="94" y="118"/>
                  <a:pt x="94" y="118"/>
                </a:cubicBezTo>
                <a:cubicBezTo>
                  <a:pt x="78" y="118"/>
                  <a:pt x="80" y="100"/>
                  <a:pt x="80" y="100"/>
                </a:cubicBezTo>
                <a:cubicBezTo>
                  <a:pt x="125" y="100"/>
                  <a:pt x="125" y="100"/>
                  <a:pt x="125" y="100"/>
                </a:cubicBezTo>
                <a:cubicBezTo>
                  <a:pt x="129" y="100"/>
                  <a:pt x="133" y="96"/>
                  <a:pt x="133" y="91"/>
                </a:cubicBezTo>
                <a:cubicBezTo>
                  <a:pt x="133" y="9"/>
                  <a:pt x="133" y="9"/>
                  <a:pt x="133" y="9"/>
                </a:cubicBezTo>
                <a:cubicBezTo>
                  <a:pt x="133" y="4"/>
                  <a:pt x="129" y="0"/>
                  <a:pt x="125" y="0"/>
                </a:cubicBezTo>
                <a:close/>
                <a:moveTo>
                  <a:pt x="60" y="89"/>
                </a:moveTo>
                <a:cubicBezTo>
                  <a:pt x="60" y="85"/>
                  <a:pt x="63" y="82"/>
                  <a:pt x="67" y="82"/>
                </a:cubicBezTo>
                <a:cubicBezTo>
                  <a:pt x="72" y="82"/>
                  <a:pt x="75" y="85"/>
                  <a:pt x="75" y="89"/>
                </a:cubicBezTo>
                <a:cubicBezTo>
                  <a:pt x="75" y="94"/>
                  <a:pt x="72" y="97"/>
                  <a:pt x="67" y="97"/>
                </a:cubicBezTo>
                <a:cubicBezTo>
                  <a:pt x="63" y="97"/>
                  <a:pt x="60" y="94"/>
                  <a:pt x="60" y="89"/>
                </a:cubicBezTo>
                <a:close/>
                <a:moveTo>
                  <a:pt x="124" y="79"/>
                </a:moveTo>
                <a:cubicBezTo>
                  <a:pt x="10" y="79"/>
                  <a:pt x="10" y="79"/>
                  <a:pt x="10" y="79"/>
                </a:cubicBezTo>
                <a:cubicBezTo>
                  <a:pt x="10" y="10"/>
                  <a:pt x="10" y="10"/>
                  <a:pt x="10" y="10"/>
                </a:cubicBezTo>
                <a:cubicBezTo>
                  <a:pt x="124" y="10"/>
                  <a:pt x="124" y="10"/>
                  <a:pt x="124" y="10"/>
                </a:cubicBezTo>
                <a:lnTo>
                  <a:pt x="124" y="79"/>
                </a:lnTo>
                <a:close/>
              </a:path>
            </a:pathLst>
          </a:custGeom>
          <a:solidFill>
            <a:schemeClr val="bg1"/>
          </a:solidFill>
          <a:ln>
            <a:noFill/>
          </a:ln>
        </p:spPr>
        <p:txBody>
          <a:bodyPr vert="horz" wrap="square" lIns="91440" tIns="45720" rIns="91440" bIns="45720" numCol="1" anchor="t" anchorCtr="0" compatLnSpc="1"/>
          <a:lstStyle/>
          <a:p>
            <a:endParaRPr lang="en-US"/>
          </a:p>
        </p:txBody>
      </p:sp>
      <p:sp>
        <p:nvSpPr>
          <p:cNvPr id="24" name="Oval 7"/>
          <p:cNvSpPr/>
          <p:nvPr/>
        </p:nvSpPr>
        <p:spPr>
          <a:xfrm>
            <a:off x="6988262" y="3639863"/>
            <a:ext cx="605970" cy="609448"/>
          </a:xfrm>
          <a:prstGeom prst="ellipse">
            <a:avLst/>
          </a:prstGeom>
          <a:solidFill>
            <a:srgbClr val="A8CA66"/>
          </a:solidFill>
          <a:ln w="9525">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105"/>
          <p:cNvSpPr>
            <a:spLocks noEditPoints="1"/>
          </p:cNvSpPr>
          <p:nvPr/>
        </p:nvSpPr>
        <p:spPr bwMode="auto">
          <a:xfrm>
            <a:off x="7133942" y="3805944"/>
            <a:ext cx="314608" cy="277492"/>
          </a:xfrm>
          <a:custGeom>
            <a:avLst/>
            <a:gdLst>
              <a:gd name="T0" fmla="*/ 133 w 134"/>
              <a:gd name="T1" fmla="*/ 16 h 118"/>
              <a:gd name="T2" fmla="*/ 121 w 134"/>
              <a:gd name="T3" fmla="*/ 4 h 118"/>
              <a:gd name="T4" fmla="*/ 115 w 134"/>
              <a:gd name="T5" fmla="*/ 4 h 118"/>
              <a:gd name="T6" fmla="*/ 114 w 134"/>
              <a:gd name="T7" fmla="*/ 7 h 118"/>
              <a:gd name="T8" fmla="*/ 111 w 134"/>
              <a:gd name="T9" fmla="*/ 8 h 118"/>
              <a:gd name="T10" fmla="*/ 111 w 134"/>
              <a:gd name="T11" fmla="*/ 8 h 118"/>
              <a:gd name="T12" fmla="*/ 81 w 134"/>
              <a:gd name="T13" fmla="*/ 39 h 118"/>
              <a:gd name="T14" fmla="*/ 79 w 134"/>
              <a:gd name="T15" fmla="*/ 46 h 118"/>
              <a:gd name="T16" fmla="*/ 82 w 134"/>
              <a:gd name="T17" fmla="*/ 50 h 118"/>
              <a:gd name="T18" fmla="*/ 82 w 134"/>
              <a:gd name="T19" fmla="*/ 50 h 118"/>
              <a:gd name="T20" fmla="*/ 82 w 134"/>
              <a:gd name="T21" fmla="*/ 50 h 118"/>
              <a:gd name="T22" fmla="*/ 76 w 134"/>
              <a:gd name="T23" fmla="*/ 57 h 118"/>
              <a:gd name="T24" fmla="*/ 54 w 134"/>
              <a:gd name="T25" fmla="*/ 35 h 118"/>
              <a:gd name="T26" fmla="*/ 47 w 134"/>
              <a:gd name="T27" fmla="*/ 9 h 118"/>
              <a:gd name="T28" fmla="*/ 21 w 134"/>
              <a:gd name="T29" fmla="*/ 2 h 118"/>
              <a:gd name="T30" fmla="*/ 36 w 134"/>
              <a:gd name="T31" fmla="*/ 17 h 118"/>
              <a:gd name="T32" fmla="*/ 32 w 134"/>
              <a:gd name="T33" fmla="*/ 32 h 118"/>
              <a:gd name="T34" fmla="*/ 18 w 134"/>
              <a:gd name="T35" fmla="*/ 36 h 118"/>
              <a:gd name="T36" fmla="*/ 3 w 134"/>
              <a:gd name="T37" fmla="*/ 21 h 118"/>
              <a:gd name="T38" fmla="*/ 9 w 134"/>
              <a:gd name="T39" fmla="*/ 46 h 118"/>
              <a:gd name="T40" fmla="*/ 36 w 134"/>
              <a:gd name="T41" fmla="*/ 53 h 118"/>
              <a:gd name="T42" fmla="*/ 36 w 134"/>
              <a:gd name="T43" fmla="*/ 53 h 118"/>
              <a:gd name="T44" fmla="*/ 58 w 134"/>
              <a:gd name="T45" fmla="*/ 74 h 118"/>
              <a:gd name="T46" fmla="*/ 37 w 134"/>
              <a:gd name="T47" fmla="*/ 95 h 118"/>
              <a:gd name="T48" fmla="*/ 36 w 134"/>
              <a:gd name="T49" fmla="*/ 94 h 118"/>
              <a:gd name="T50" fmla="*/ 31 w 134"/>
              <a:gd name="T51" fmla="*/ 98 h 118"/>
              <a:gd name="T52" fmla="*/ 21 w 134"/>
              <a:gd name="T53" fmla="*/ 114 h 118"/>
              <a:gd name="T54" fmla="*/ 23 w 134"/>
              <a:gd name="T55" fmla="*/ 116 h 118"/>
              <a:gd name="T56" fmla="*/ 39 w 134"/>
              <a:gd name="T57" fmla="*/ 107 h 118"/>
              <a:gd name="T58" fmla="*/ 43 w 134"/>
              <a:gd name="T59" fmla="*/ 101 h 118"/>
              <a:gd name="T60" fmla="*/ 42 w 134"/>
              <a:gd name="T61" fmla="*/ 100 h 118"/>
              <a:gd name="T62" fmla="*/ 63 w 134"/>
              <a:gd name="T63" fmla="*/ 79 h 118"/>
              <a:gd name="T64" fmla="*/ 98 w 134"/>
              <a:gd name="T65" fmla="*/ 114 h 118"/>
              <a:gd name="T66" fmla="*/ 107 w 134"/>
              <a:gd name="T67" fmla="*/ 118 h 118"/>
              <a:gd name="T68" fmla="*/ 116 w 134"/>
              <a:gd name="T69" fmla="*/ 114 h 118"/>
              <a:gd name="T70" fmla="*/ 116 w 134"/>
              <a:gd name="T71" fmla="*/ 97 h 118"/>
              <a:gd name="T72" fmla="*/ 80 w 134"/>
              <a:gd name="T73" fmla="*/ 61 h 118"/>
              <a:gd name="T74" fmla="*/ 87 w 134"/>
              <a:gd name="T75" fmla="*/ 55 h 118"/>
              <a:gd name="T76" fmla="*/ 90 w 134"/>
              <a:gd name="T77" fmla="*/ 58 h 118"/>
              <a:gd name="T78" fmla="*/ 98 w 134"/>
              <a:gd name="T79" fmla="*/ 56 h 118"/>
              <a:gd name="T80" fmla="*/ 128 w 134"/>
              <a:gd name="T81" fmla="*/ 26 h 118"/>
              <a:gd name="T82" fmla="*/ 128 w 134"/>
              <a:gd name="T83" fmla="*/ 25 h 118"/>
              <a:gd name="T84" fmla="*/ 128 w 134"/>
              <a:gd name="T85" fmla="*/ 25 h 118"/>
              <a:gd name="T86" fmla="*/ 129 w 134"/>
              <a:gd name="T87" fmla="*/ 23 h 118"/>
              <a:gd name="T88" fmla="*/ 133 w 134"/>
              <a:gd name="T89" fmla="*/ 22 h 118"/>
              <a:gd name="T90" fmla="*/ 133 w 134"/>
              <a:gd name="T91" fmla="*/ 16 h 118"/>
              <a:gd name="T92" fmla="*/ 108 w 134"/>
              <a:gd name="T93" fmla="*/ 103 h 118"/>
              <a:gd name="T94" fmla="*/ 113 w 134"/>
              <a:gd name="T95" fmla="*/ 107 h 118"/>
              <a:gd name="T96" fmla="*/ 108 w 134"/>
              <a:gd name="T97" fmla="*/ 112 h 118"/>
              <a:gd name="T98" fmla="*/ 103 w 134"/>
              <a:gd name="T99" fmla="*/ 107 h 118"/>
              <a:gd name="T100" fmla="*/ 108 w 134"/>
              <a:gd name="T101" fmla="*/ 103 h 118"/>
              <a:gd name="T102" fmla="*/ 91 w 134"/>
              <a:gd name="T103" fmla="*/ 40 h 118"/>
              <a:gd name="T104" fmla="*/ 89 w 134"/>
              <a:gd name="T105" fmla="*/ 38 h 118"/>
              <a:gd name="T106" fmla="*/ 111 w 134"/>
              <a:gd name="T107" fmla="*/ 16 h 118"/>
              <a:gd name="T108" fmla="*/ 113 w 134"/>
              <a:gd name="T109" fmla="*/ 18 h 118"/>
              <a:gd name="T110" fmla="*/ 91 w 134"/>
              <a:gd name="T111" fmla="*/ 40 h 118"/>
              <a:gd name="T112" fmla="*/ 98 w 134"/>
              <a:gd name="T113" fmla="*/ 48 h 118"/>
              <a:gd name="T114" fmla="*/ 96 w 134"/>
              <a:gd name="T115" fmla="*/ 46 h 118"/>
              <a:gd name="T116" fmla="*/ 119 w 134"/>
              <a:gd name="T117" fmla="*/ 23 h 118"/>
              <a:gd name="T118" fmla="*/ 121 w 134"/>
              <a:gd name="T119" fmla="*/ 25 h 118"/>
              <a:gd name="T120" fmla="*/ 98 w 134"/>
              <a:gd name="T121" fmla="*/ 4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4" h="118">
                <a:moveTo>
                  <a:pt x="133" y="16"/>
                </a:moveTo>
                <a:cubicBezTo>
                  <a:pt x="121" y="4"/>
                  <a:pt x="121" y="4"/>
                  <a:pt x="121" y="4"/>
                </a:cubicBezTo>
                <a:cubicBezTo>
                  <a:pt x="119" y="2"/>
                  <a:pt x="117" y="2"/>
                  <a:pt x="115" y="4"/>
                </a:cubicBezTo>
                <a:cubicBezTo>
                  <a:pt x="114" y="5"/>
                  <a:pt x="114" y="6"/>
                  <a:pt x="114" y="7"/>
                </a:cubicBezTo>
                <a:cubicBezTo>
                  <a:pt x="113" y="7"/>
                  <a:pt x="112" y="8"/>
                  <a:pt x="111" y="8"/>
                </a:cubicBezTo>
                <a:cubicBezTo>
                  <a:pt x="111" y="8"/>
                  <a:pt x="111" y="8"/>
                  <a:pt x="111" y="8"/>
                </a:cubicBezTo>
                <a:cubicBezTo>
                  <a:pt x="81" y="39"/>
                  <a:pt x="81" y="39"/>
                  <a:pt x="81" y="39"/>
                </a:cubicBezTo>
                <a:cubicBezTo>
                  <a:pt x="81" y="41"/>
                  <a:pt x="80" y="44"/>
                  <a:pt x="79" y="46"/>
                </a:cubicBezTo>
                <a:cubicBezTo>
                  <a:pt x="82" y="50"/>
                  <a:pt x="82" y="50"/>
                  <a:pt x="82" y="50"/>
                </a:cubicBezTo>
                <a:cubicBezTo>
                  <a:pt x="82" y="50"/>
                  <a:pt x="82" y="50"/>
                  <a:pt x="82" y="50"/>
                </a:cubicBezTo>
                <a:cubicBezTo>
                  <a:pt x="82" y="50"/>
                  <a:pt x="82" y="50"/>
                  <a:pt x="82" y="50"/>
                </a:cubicBezTo>
                <a:cubicBezTo>
                  <a:pt x="76" y="57"/>
                  <a:pt x="76" y="57"/>
                  <a:pt x="76" y="57"/>
                </a:cubicBezTo>
                <a:cubicBezTo>
                  <a:pt x="54" y="35"/>
                  <a:pt x="54" y="35"/>
                  <a:pt x="54" y="35"/>
                </a:cubicBezTo>
                <a:cubicBezTo>
                  <a:pt x="56" y="26"/>
                  <a:pt x="54" y="16"/>
                  <a:pt x="47" y="9"/>
                </a:cubicBezTo>
                <a:cubicBezTo>
                  <a:pt x="40" y="2"/>
                  <a:pt x="30" y="0"/>
                  <a:pt x="21" y="2"/>
                </a:cubicBezTo>
                <a:cubicBezTo>
                  <a:pt x="36" y="17"/>
                  <a:pt x="36" y="17"/>
                  <a:pt x="36" y="17"/>
                </a:cubicBezTo>
                <a:cubicBezTo>
                  <a:pt x="32" y="32"/>
                  <a:pt x="32" y="32"/>
                  <a:pt x="32" y="32"/>
                </a:cubicBezTo>
                <a:cubicBezTo>
                  <a:pt x="18" y="36"/>
                  <a:pt x="18" y="36"/>
                  <a:pt x="18" y="36"/>
                </a:cubicBezTo>
                <a:cubicBezTo>
                  <a:pt x="3" y="21"/>
                  <a:pt x="3" y="21"/>
                  <a:pt x="3" y="21"/>
                </a:cubicBezTo>
                <a:cubicBezTo>
                  <a:pt x="0" y="29"/>
                  <a:pt x="2" y="39"/>
                  <a:pt x="9" y="46"/>
                </a:cubicBezTo>
                <a:cubicBezTo>
                  <a:pt x="17" y="53"/>
                  <a:pt x="27" y="56"/>
                  <a:pt x="36" y="53"/>
                </a:cubicBezTo>
                <a:cubicBezTo>
                  <a:pt x="36" y="53"/>
                  <a:pt x="36" y="53"/>
                  <a:pt x="36" y="53"/>
                </a:cubicBezTo>
                <a:cubicBezTo>
                  <a:pt x="58" y="74"/>
                  <a:pt x="58" y="74"/>
                  <a:pt x="58" y="74"/>
                </a:cubicBezTo>
                <a:cubicBezTo>
                  <a:pt x="37" y="95"/>
                  <a:pt x="37" y="95"/>
                  <a:pt x="37" y="95"/>
                </a:cubicBezTo>
                <a:cubicBezTo>
                  <a:pt x="36" y="94"/>
                  <a:pt x="36" y="94"/>
                  <a:pt x="36" y="94"/>
                </a:cubicBezTo>
                <a:cubicBezTo>
                  <a:pt x="31" y="98"/>
                  <a:pt x="31" y="98"/>
                  <a:pt x="31" y="98"/>
                </a:cubicBezTo>
                <a:cubicBezTo>
                  <a:pt x="21" y="114"/>
                  <a:pt x="21" y="114"/>
                  <a:pt x="21" y="114"/>
                </a:cubicBezTo>
                <a:cubicBezTo>
                  <a:pt x="23" y="116"/>
                  <a:pt x="23" y="116"/>
                  <a:pt x="23" y="116"/>
                </a:cubicBezTo>
                <a:cubicBezTo>
                  <a:pt x="39" y="107"/>
                  <a:pt x="39" y="107"/>
                  <a:pt x="39" y="107"/>
                </a:cubicBezTo>
                <a:cubicBezTo>
                  <a:pt x="43" y="101"/>
                  <a:pt x="43" y="101"/>
                  <a:pt x="43" y="101"/>
                </a:cubicBezTo>
                <a:cubicBezTo>
                  <a:pt x="42" y="100"/>
                  <a:pt x="42" y="100"/>
                  <a:pt x="42" y="100"/>
                </a:cubicBezTo>
                <a:cubicBezTo>
                  <a:pt x="63" y="79"/>
                  <a:pt x="63" y="79"/>
                  <a:pt x="63" y="79"/>
                </a:cubicBezTo>
                <a:cubicBezTo>
                  <a:pt x="98" y="114"/>
                  <a:pt x="98" y="114"/>
                  <a:pt x="98" y="114"/>
                </a:cubicBezTo>
                <a:cubicBezTo>
                  <a:pt x="100" y="117"/>
                  <a:pt x="104" y="118"/>
                  <a:pt x="107" y="118"/>
                </a:cubicBezTo>
                <a:cubicBezTo>
                  <a:pt x="110" y="118"/>
                  <a:pt x="113" y="117"/>
                  <a:pt x="116" y="114"/>
                </a:cubicBezTo>
                <a:cubicBezTo>
                  <a:pt x="121" y="109"/>
                  <a:pt x="121" y="102"/>
                  <a:pt x="116" y="97"/>
                </a:cubicBezTo>
                <a:cubicBezTo>
                  <a:pt x="80" y="61"/>
                  <a:pt x="80" y="61"/>
                  <a:pt x="80" y="61"/>
                </a:cubicBezTo>
                <a:cubicBezTo>
                  <a:pt x="87" y="55"/>
                  <a:pt x="87" y="55"/>
                  <a:pt x="87" y="55"/>
                </a:cubicBezTo>
                <a:cubicBezTo>
                  <a:pt x="90" y="58"/>
                  <a:pt x="90" y="58"/>
                  <a:pt x="90" y="58"/>
                </a:cubicBezTo>
                <a:cubicBezTo>
                  <a:pt x="92" y="56"/>
                  <a:pt x="95" y="56"/>
                  <a:pt x="98" y="56"/>
                </a:cubicBezTo>
                <a:cubicBezTo>
                  <a:pt x="128" y="26"/>
                  <a:pt x="128" y="26"/>
                  <a:pt x="128" y="26"/>
                </a:cubicBezTo>
                <a:cubicBezTo>
                  <a:pt x="128" y="25"/>
                  <a:pt x="128" y="25"/>
                  <a:pt x="128" y="25"/>
                </a:cubicBezTo>
                <a:cubicBezTo>
                  <a:pt x="128" y="25"/>
                  <a:pt x="128" y="25"/>
                  <a:pt x="128" y="25"/>
                </a:cubicBezTo>
                <a:cubicBezTo>
                  <a:pt x="129" y="24"/>
                  <a:pt x="129" y="24"/>
                  <a:pt x="129" y="23"/>
                </a:cubicBezTo>
                <a:cubicBezTo>
                  <a:pt x="130" y="23"/>
                  <a:pt x="132" y="23"/>
                  <a:pt x="133" y="22"/>
                </a:cubicBezTo>
                <a:cubicBezTo>
                  <a:pt x="134" y="20"/>
                  <a:pt x="134" y="17"/>
                  <a:pt x="133" y="16"/>
                </a:cubicBezTo>
                <a:close/>
                <a:moveTo>
                  <a:pt x="108" y="103"/>
                </a:moveTo>
                <a:cubicBezTo>
                  <a:pt x="111" y="103"/>
                  <a:pt x="113" y="105"/>
                  <a:pt x="113" y="107"/>
                </a:cubicBezTo>
                <a:cubicBezTo>
                  <a:pt x="113" y="110"/>
                  <a:pt x="111" y="112"/>
                  <a:pt x="108" y="112"/>
                </a:cubicBezTo>
                <a:cubicBezTo>
                  <a:pt x="105" y="112"/>
                  <a:pt x="103" y="110"/>
                  <a:pt x="103" y="107"/>
                </a:cubicBezTo>
                <a:cubicBezTo>
                  <a:pt x="103" y="105"/>
                  <a:pt x="105" y="103"/>
                  <a:pt x="108" y="103"/>
                </a:cubicBezTo>
                <a:close/>
                <a:moveTo>
                  <a:pt x="91" y="40"/>
                </a:moveTo>
                <a:cubicBezTo>
                  <a:pt x="89" y="38"/>
                  <a:pt x="89" y="38"/>
                  <a:pt x="89" y="38"/>
                </a:cubicBezTo>
                <a:cubicBezTo>
                  <a:pt x="111" y="16"/>
                  <a:pt x="111" y="16"/>
                  <a:pt x="111" y="16"/>
                </a:cubicBezTo>
                <a:cubicBezTo>
                  <a:pt x="113" y="18"/>
                  <a:pt x="113" y="18"/>
                  <a:pt x="113" y="18"/>
                </a:cubicBezTo>
                <a:lnTo>
                  <a:pt x="91" y="40"/>
                </a:lnTo>
                <a:close/>
                <a:moveTo>
                  <a:pt x="98" y="48"/>
                </a:moveTo>
                <a:cubicBezTo>
                  <a:pt x="96" y="46"/>
                  <a:pt x="96" y="46"/>
                  <a:pt x="96" y="46"/>
                </a:cubicBezTo>
                <a:cubicBezTo>
                  <a:pt x="119" y="23"/>
                  <a:pt x="119" y="23"/>
                  <a:pt x="119" y="23"/>
                </a:cubicBezTo>
                <a:cubicBezTo>
                  <a:pt x="121" y="25"/>
                  <a:pt x="121" y="25"/>
                  <a:pt x="121" y="25"/>
                </a:cubicBezTo>
                <a:lnTo>
                  <a:pt x="98" y="48"/>
                </a:lnTo>
                <a:close/>
              </a:path>
            </a:pathLst>
          </a:custGeom>
          <a:solidFill>
            <a:schemeClr val="bg1"/>
          </a:solidFill>
          <a:ln>
            <a:noFill/>
          </a:ln>
        </p:spPr>
        <p:txBody>
          <a:bodyPr vert="horz" wrap="square" lIns="91440" tIns="45720" rIns="91440" bIns="45720" numCol="1" anchor="t" anchorCtr="0" compatLnSpc="1"/>
          <a:lstStyle/>
          <a:p>
            <a:endParaRPr lang="en-US"/>
          </a:p>
        </p:txBody>
      </p:sp>
      <p:sp>
        <p:nvSpPr>
          <p:cNvPr id="27" name="Oval 5"/>
          <p:cNvSpPr/>
          <p:nvPr/>
        </p:nvSpPr>
        <p:spPr>
          <a:xfrm>
            <a:off x="2921799" y="3639863"/>
            <a:ext cx="605970" cy="609448"/>
          </a:xfrm>
          <a:prstGeom prst="ellipse">
            <a:avLst/>
          </a:prstGeom>
          <a:solidFill>
            <a:srgbClr val="588088"/>
          </a:solidFill>
          <a:ln w="9525">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8" name="Group 46"/>
          <p:cNvGrpSpPr/>
          <p:nvPr/>
        </p:nvGrpSpPr>
        <p:grpSpPr>
          <a:xfrm>
            <a:off x="3139038" y="3836378"/>
            <a:ext cx="171494" cy="216624"/>
            <a:chOff x="3526798" y="4057329"/>
            <a:chExt cx="284519" cy="359394"/>
          </a:xfrm>
          <a:solidFill>
            <a:schemeClr val="bg1"/>
          </a:solidFill>
        </p:grpSpPr>
        <p:sp>
          <p:nvSpPr>
            <p:cNvPr id="29" name="Freeform 107"/>
            <p:cNvSpPr/>
            <p:nvPr/>
          </p:nvSpPr>
          <p:spPr bwMode="auto">
            <a:xfrm>
              <a:off x="3561739" y="4092269"/>
              <a:ext cx="214637" cy="289511"/>
            </a:xfrm>
            <a:custGeom>
              <a:avLst/>
              <a:gdLst>
                <a:gd name="T0" fmla="*/ 0 w 86"/>
                <a:gd name="T1" fmla="*/ 10 h 116"/>
                <a:gd name="T2" fmla="*/ 76 w 86"/>
                <a:gd name="T3" fmla="*/ 10 h 116"/>
                <a:gd name="T4" fmla="*/ 76 w 86"/>
                <a:gd name="T5" fmla="*/ 116 h 116"/>
                <a:gd name="T6" fmla="*/ 86 w 86"/>
                <a:gd name="T7" fmla="*/ 116 h 116"/>
                <a:gd name="T8" fmla="*/ 86 w 86"/>
                <a:gd name="T9" fmla="*/ 0 h 116"/>
                <a:gd name="T10" fmla="*/ 0 w 86"/>
                <a:gd name="T11" fmla="*/ 0 h 116"/>
                <a:gd name="T12" fmla="*/ 0 w 86"/>
                <a:gd name="T13" fmla="*/ 10 h 116"/>
              </a:gdLst>
              <a:ahLst/>
              <a:cxnLst>
                <a:cxn ang="0">
                  <a:pos x="T0" y="T1"/>
                </a:cxn>
                <a:cxn ang="0">
                  <a:pos x="T2" y="T3"/>
                </a:cxn>
                <a:cxn ang="0">
                  <a:pos x="T4" y="T5"/>
                </a:cxn>
                <a:cxn ang="0">
                  <a:pos x="T6" y="T7"/>
                </a:cxn>
                <a:cxn ang="0">
                  <a:pos x="T8" y="T9"/>
                </a:cxn>
                <a:cxn ang="0">
                  <a:pos x="T10" y="T11"/>
                </a:cxn>
                <a:cxn ang="0">
                  <a:pos x="T12" y="T13"/>
                </a:cxn>
              </a:cxnLst>
              <a:rect l="0" t="0" r="r" b="b"/>
              <a:pathLst>
                <a:path w="86" h="116">
                  <a:moveTo>
                    <a:pt x="0" y="10"/>
                  </a:moveTo>
                  <a:lnTo>
                    <a:pt x="76" y="10"/>
                  </a:lnTo>
                  <a:lnTo>
                    <a:pt x="76" y="116"/>
                  </a:lnTo>
                  <a:lnTo>
                    <a:pt x="86" y="116"/>
                  </a:lnTo>
                  <a:lnTo>
                    <a:pt x="86" y="0"/>
                  </a:lnTo>
                  <a:lnTo>
                    <a:pt x="0" y="0"/>
                  </a:lnTo>
                  <a:lnTo>
                    <a:pt x="0"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0" name="Freeform 108"/>
            <p:cNvSpPr/>
            <p:nvPr/>
          </p:nvSpPr>
          <p:spPr bwMode="auto">
            <a:xfrm>
              <a:off x="3599175" y="4057329"/>
              <a:ext cx="212142" cy="284519"/>
            </a:xfrm>
            <a:custGeom>
              <a:avLst/>
              <a:gdLst>
                <a:gd name="T0" fmla="*/ 0 w 85"/>
                <a:gd name="T1" fmla="*/ 0 h 114"/>
                <a:gd name="T2" fmla="*/ 0 w 85"/>
                <a:gd name="T3" fmla="*/ 9 h 114"/>
                <a:gd name="T4" fmla="*/ 76 w 85"/>
                <a:gd name="T5" fmla="*/ 9 h 114"/>
                <a:gd name="T6" fmla="*/ 76 w 85"/>
                <a:gd name="T7" fmla="*/ 114 h 114"/>
                <a:gd name="T8" fmla="*/ 85 w 85"/>
                <a:gd name="T9" fmla="*/ 114 h 114"/>
                <a:gd name="T10" fmla="*/ 85 w 85"/>
                <a:gd name="T11" fmla="*/ 0 h 114"/>
                <a:gd name="T12" fmla="*/ 0 w 85"/>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85" h="114">
                  <a:moveTo>
                    <a:pt x="0" y="0"/>
                  </a:moveTo>
                  <a:lnTo>
                    <a:pt x="0" y="9"/>
                  </a:lnTo>
                  <a:lnTo>
                    <a:pt x="76" y="9"/>
                  </a:lnTo>
                  <a:lnTo>
                    <a:pt x="76" y="114"/>
                  </a:lnTo>
                  <a:lnTo>
                    <a:pt x="85" y="114"/>
                  </a:lnTo>
                  <a:lnTo>
                    <a:pt x="85"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1" name="Freeform 109"/>
            <p:cNvSpPr/>
            <p:nvPr/>
          </p:nvSpPr>
          <p:spPr bwMode="auto">
            <a:xfrm>
              <a:off x="3526798" y="4129707"/>
              <a:ext cx="212142" cy="287016"/>
            </a:xfrm>
            <a:custGeom>
              <a:avLst/>
              <a:gdLst>
                <a:gd name="T0" fmla="*/ 0 w 85"/>
                <a:gd name="T1" fmla="*/ 0 h 115"/>
                <a:gd name="T2" fmla="*/ 0 w 85"/>
                <a:gd name="T3" fmla="*/ 115 h 115"/>
                <a:gd name="T4" fmla="*/ 85 w 85"/>
                <a:gd name="T5" fmla="*/ 115 h 115"/>
                <a:gd name="T6" fmla="*/ 85 w 85"/>
                <a:gd name="T7" fmla="*/ 105 h 115"/>
                <a:gd name="T8" fmla="*/ 85 w 85"/>
                <a:gd name="T9" fmla="*/ 0 h 115"/>
                <a:gd name="T10" fmla="*/ 10 w 85"/>
                <a:gd name="T11" fmla="*/ 0 h 115"/>
                <a:gd name="T12" fmla="*/ 0 w 85"/>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85" h="115">
                  <a:moveTo>
                    <a:pt x="0" y="0"/>
                  </a:moveTo>
                  <a:lnTo>
                    <a:pt x="0" y="115"/>
                  </a:lnTo>
                  <a:lnTo>
                    <a:pt x="85" y="115"/>
                  </a:lnTo>
                  <a:lnTo>
                    <a:pt x="85" y="105"/>
                  </a:lnTo>
                  <a:lnTo>
                    <a:pt x="85" y="0"/>
                  </a:lnTo>
                  <a:lnTo>
                    <a:pt x="1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43" name="任意多边形 46"/>
          <p:cNvSpPr/>
          <p:nvPr/>
        </p:nvSpPr>
        <p:spPr>
          <a:xfrm flipV="1">
            <a:off x="1294865" y="1443975"/>
            <a:ext cx="2420607" cy="2037177"/>
          </a:xfrm>
          <a:custGeom>
            <a:avLst/>
            <a:gdLst>
              <a:gd name="connsiteX0" fmla="*/ 122738 w 2031492"/>
              <a:gd name="connsiteY0" fmla="*/ 1574407 h 1574407"/>
              <a:gd name="connsiteX1" fmla="*/ 1908754 w 2031492"/>
              <a:gd name="connsiteY1" fmla="*/ 1574407 h 1574407"/>
              <a:gd name="connsiteX2" fmla="*/ 2031492 w 2031492"/>
              <a:gd name="connsiteY2" fmla="*/ 1451669 h 1574407"/>
              <a:gd name="connsiteX3" fmla="*/ 2031492 w 2031492"/>
              <a:gd name="connsiteY3" fmla="*/ 579824 h 1574407"/>
              <a:gd name="connsiteX4" fmla="*/ 1908754 w 2031492"/>
              <a:gd name="connsiteY4" fmla="*/ 457086 h 1574407"/>
              <a:gd name="connsiteX5" fmla="*/ 249320 w 2031492"/>
              <a:gd name="connsiteY5" fmla="*/ 457086 h 1574407"/>
              <a:gd name="connsiteX6" fmla="*/ 0 w 2031492"/>
              <a:gd name="connsiteY6" fmla="*/ 0 h 1574407"/>
              <a:gd name="connsiteX7" fmla="*/ 0 w 2031492"/>
              <a:gd name="connsiteY7" fmla="*/ 558661 h 1574407"/>
              <a:gd name="connsiteX8" fmla="*/ 4273 w 2031492"/>
              <a:gd name="connsiteY8" fmla="*/ 558661 h 1574407"/>
              <a:gd name="connsiteX9" fmla="*/ 0 w 2031492"/>
              <a:gd name="connsiteY9" fmla="*/ 579824 h 1574407"/>
              <a:gd name="connsiteX10" fmla="*/ 0 w 2031492"/>
              <a:gd name="connsiteY10" fmla="*/ 1451669 h 1574407"/>
              <a:gd name="connsiteX11" fmla="*/ 122738 w 2031492"/>
              <a:gd name="connsiteY11" fmla="*/ 1574407 h 1574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31492" h="1574407">
                <a:moveTo>
                  <a:pt x="122738" y="1574407"/>
                </a:moveTo>
                <a:lnTo>
                  <a:pt x="1908754" y="1574407"/>
                </a:lnTo>
                <a:cubicBezTo>
                  <a:pt x="1976540" y="1574407"/>
                  <a:pt x="2031492" y="1519455"/>
                  <a:pt x="2031492" y="1451669"/>
                </a:cubicBezTo>
                <a:lnTo>
                  <a:pt x="2031492" y="579824"/>
                </a:lnTo>
                <a:cubicBezTo>
                  <a:pt x="2031492" y="512038"/>
                  <a:pt x="1976540" y="457086"/>
                  <a:pt x="1908754" y="457086"/>
                </a:cubicBezTo>
                <a:lnTo>
                  <a:pt x="249320" y="457086"/>
                </a:lnTo>
                <a:lnTo>
                  <a:pt x="0" y="0"/>
                </a:lnTo>
                <a:lnTo>
                  <a:pt x="0" y="558661"/>
                </a:lnTo>
                <a:lnTo>
                  <a:pt x="4273" y="558661"/>
                </a:lnTo>
                <a:lnTo>
                  <a:pt x="0" y="579824"/>
                </a:lnTo>
                <a:lnTo>
                  <a:pt x="0" y="1451669"/>
                </a:lnTo>
                <a:cubicBezTo>
                  <a:pt x="0" y="1519455"/>
                  <a:pt x="54952" y="1574407"/>
                  <a:pt x="122738" y="1574407"/>
                </a:cubicBezTo>
                <a:close/>
              </a:path>
            </a:pathLst>
          </a:custGeom>
          <a:noFill/>
          <a:ln w="9525">
            <a:solidFill>
              <a:srgbClr val="C94453"/>
            </a:solid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3" name="组合 62"/>
          <p:cNvGrpSpPr/>
          <p:nvPr/>
        </p:nvGrpSpPr>
        <p:grpSpPr>
          <a:xfrm>
            <a:off x="1476747" y="1578735"/>
            <a:ext cx="2238725" cy="1240468"/>
            <a:chOff x="709952" y="4040046"/>
            <a:chExt cx="2238725" cy="1240468"/>
          </a:xfrm>
        </p:grpSpPr>
        <p:sp>
          <p:nvSpPr>
            <p:cNvPr id="64" name="文本框 63"/>
            <p:cNvSpPr txBox="1"/>
            <p:nvPr/>
          </p:nvSpPr>
          <p:spPr>
            <a:xfrm>
              <a:off x="709952" y="4040046"/>
              <a:ext cx="1723550" cy="400110"/>
            </a:xfrm>
            <a:prstGeom prst="rect">
              <a:avLst/>
            </a:prstGeom>
            <a:noFill/>
          </p:spPr>
          <p:txBody>
            <a:bodyPr wrap="none" rtlCol="0">
              <a:spAutoFit/>
            </a:bodyPr>
            <a:lstStyle/>
            <a:p>
              <a:r>
                <a:rPr lang="zh-CN" altLang="en-US" sz="2000" dirty="0">
                  <a:latin typeface="微软雅黑" panose="020B0503020204020204" pitchFamily="34" charset="-122"/>
                  <a:ea typeface="微软雅黑" panose="020B0503020204020204" pitchFamily="34" charset="-122"/>
                </a:rPr>
                <a:t>标题文本预设</a:t>
              </a:r>
            </a:p>
          </p:txBody>
        </p:sp>
        <p:sp>
          <p:nvSpPr>
            <p:cNvPr id="65" name="文本框 64"/>
            <p:cNvSpPr txBox="1"/>
            <p:nvPr/>
          </p:nvSpPr>
          <p:spPr>
            <a:xfrm>
              <a:off x="709952" y="4440156"/>
              <a:ext cx="2238725" cy="840358"/>
            </a:xfrm>
            <a:prstGeom prst="rect">
              <a:avLst/>
            </a:prstGeom>
            <a:noFill/>
          </p:spPr>
          <p:txBody>
            <a:bodyPr wrap="square" rtlCol="0">
              <a:spAutoFit/>
            </a:bodyPr>
            <a:lstStyle/>
            <a:p>
              <a:pPr>
                <a:lnSpc>
                  <a:spcPts val="2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输入简要文字内容文字内容需概况精炼言简意赅的说明该分项内容</a:t>
              </a:r>
            </a:p>
          </p:txBody>
        </p:sp>
      </p:grpSp>
      <p:sp>
        <p:nvSpPr>
          <p:cNvPr id="66" name="任意多边形 46"/>
          <p:cNvSpPr/>
          <p:nvPr/>
        </p:nvSpPr>
        <p:spPr>
          <a:xfrm flipV="1">
            <a:off x="5238529" y="1446707"/>
            <a:ext cx="2420607" cy="2037177"/>
          </a:xfrm>
          <a:custGeom>
            <a:avLst/>
            <a:gdLst>
              <a:gd name="connsiteX0" fmla="*/ 122738 w 2031492"/>
              <a:gd name="connsiteY0" fmla="*/ 1574407 h 1574407"/>
              <a:gd name="connsiteX1" fmla="*/ 1908754 w 2031492"/>
              <a:gd name="connsiteY1" fmla="*/ 1574407 h 1574407"/>
              <a:gd name="connsiteX2" fmla="*/ 2031492 w 2031492"/>
              <a:gd name="connsiteY2" fmla="*/ 1451669 h 1574407"/>
              <a:gd name="connsiteX3" fmla="*/ 2031492 w 2031492"/>
              <a:gd name="connsiteY3" fmla="*/ 579824 h 1574407"/>
              <a:gd name="connsiteX4" fmla="*/ 1908754 w 2031492"/>
              <a:gd name="connsiteY4" fmla="*/ 457086 h 1574407"/>
              <a:gd name="connsiteX5" fmla="*/ 249320 w 2031492"/>
              <a:gd name="connsiteY5" fmla="*/ 457086 h 1574407"/>
              <a:gd name="connsiteX6" fmla="*/ 0 w 2031492"/>
              <a:gd name="connsiteY6" fmla="*/ 0 h 1574407"/>
              <a:gd name="connsiteX7" fmla="*/ 0 w 2031492"/>
              <a:gd name="connsiteY7" fmla="*/ 558661 h 1574407"/>
              <a:gd name="connsiteX8" fmla="*/ 4273 w 2031492"/>
              <a:gd name="connsiteY8" fmla="*/ 558661 h 1574407"/>
              <a:gd name="connsiteX9" fmla="*/ 0 w 2031492"/>
              <a:gd name="connsiteY9" fmla="*/ 579824 h 1574407"/>
              <a:gd name="connsiteX10" fmla="*/ 0 w 2031492"/>
              <a:gd name="connsiteY10" fmla="*/ 1451669 h 1574407"/>
              <a:gd name="connsiteX11" fmla="*/ 122738 w 2031492"/>
              <a:gd name="connsiteY11" fmla="*/ 1574407 h 1574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31492" h="1574407">
                <a:moveTo>
                  <a:pt x="122738" y="1574407"/>
                </a:moveTo>
                <a:lnTo>
                  <a:pt x="1908754" y="1574407"/>
                </a:lnTo>
                <a:cubicBezTo>
                  <a:pt x="1976540" y="1574407"/>
                  <a:pt x="2031492" y="1519455"/>
                  <a:pt x="2031492" y="1451669"/>
                </a:cubicBezTo>
                <a:lnTo>
                  <a:pt x="2031492" y="579824"/>
                </a:lnTo>
                <a:cubicBezTo>
                  <a:pt x="2031492" y="512038"/>
                  <a:pt x="1976540" y="457086"/>
                  <a:pt x="1908754" y="457086"/>
                </a:cubicBezTo>
                <a:lnTo>
                  <a:pt x="249320" y="457086"/>
                </a:lnTo>
                <a:lnTo>
                  <a:pt x="0" y="0"/>
                </a:lnTo>
                <a:lnTo>
                  <a:pt x="0" y="558661"/>
                </a:lnTo>
                <a:lnTo>
                  <a:pt x="4273" y="558661"/>
                </a:lnTo>
                <a:lnTo>
                  <a:pt x="0" y="579824"/>
                </a:lnTo>
                <a:lnTo>
                  <a:pt x="0" y="1451669"/>
                </a:lnTo>
                <a:cubicBezTo>
                  <a:pt x="0" y="1519455"/>
                  <a:pt x="54952" y="1574407"/>
                  <a:pt x="122738" y="1574407"/>
                </a:cubicBezTo>
                <a:close/>
              </a:path>
            </a:pathLst>
          </a:custGeom>
          <a:noFill/>
          <a:ln w="9525">
            <a:solidFill>
              <a:srgbClr val="8D6273"/>
            </a:solid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7" name="组合 66"/>
          <p:cNvGrpSpPr/>
          <p:nvPr/>
        </p:nvGrpSpPr>
        <p:grpSpPr>
          <a:xfrm>
            <a:off x="5420411" y="1581467"/>
            <a:ext cx="2238725" cy="1240468"/>
            <a:chOff x="709952" y="4040046"/>
            <a:chExt cx="2238725" cy="1240468"/>
          </a:xfrm>
        </p:grpSpPr>
        <p:sp>
          <p:nvSpPr>
            <p:cNvPr id="68" name="文本框 67"/>
            <p:cNvSpPr txBox="1"/>
            <p:nvPr/>
          </p:nvSpPr>
          <p:spPr>
            <a:xfrm>
              <a:off x="709952" y="4040046"/>
              <a:ext cx="1723550" cy="400110"/>
            </a:xfrm>
            <a:prstGeom prst="rect">
              <a:avLst/>
            </a:prstGeom>
            <a:noFill/>
          </p:spPr>
          <p:txBody>
            <a:bodyPr wrap="none" rtlCol="0">
              <a:spAutoFit/>
            </a:bodyPr>
            <a:lstStyle/>
            <a:p>
              <a:r>
                <a:rPr lang="zh-CN" altLang="en-US" sz="2000" dirty="0">
                  <a:latin typeface="微软雅黑" panose="020B0503020204020204" pitchFamily="34" charset="-122"/>
                  <a:ea typeface="微软雅黑" panose="020B0503020204020204" pitchFamily="34" charset="-122"/>
                </a:rPr>
                <a:t>标题文本预设</a:t>
              </a:r>
            </a:p>
          </p:txBody>
        </p:sp>
        <p:sp>
          <p:nvSpPr>
            <p:cNvPr id="69" name="文本框 68"/>
            <p:cNvSpPr txBox="1"/>
            <p:nvPr/>
          </p:nvSpPr>
          <p:spPr>
            <a:xfrm>
              <a:off x="709952" y="4440156"/>
              <a:ext cx="2238725" cy="840358"/>
            </a:xfrm>
            <a:prstGeom prst="rect">
              <a:avLst/>
            </a:prstGeom>
            <a:noFill/>
          </p:spPr>
          <p:txBody>
            <a:bodyPr wrap="square" rtlCol="0">
              <a:spAutoFit/>
            </a:bodyPr>
            <a:lstStyle/>
            <a:p>
              <a:pPr>
                <a:lnSpc>
                  <a:spcPts val="2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输入简要文字内容文字内容需概况精炼言简意赅的说明该分项内容</a:t>
              </a:r>
            </a:p>
          </p:txBody>
        </p:sp>
      </p:grpSp>
      <p:sp>
        <p:nvSpPr>
          <p:cNvPr id="70" name="任意多边形 46"/>
          <p:cNvSpPr/>
          <p:nvPr/>
        </p:nvSpPr>
        <p:spPr>
          <a:xfrm flipV="1">
            <a:off x="9182193" y="1437962"/>
            <a:ext cx="2420607" cy="2037177"/>
          </a:xfrm>
          <a:custGeom>
            <a:avLst/>
            <a:gdLst>
              <a:gd name="connsiteX0" fmla="*/ 122738 w 2031492"/>
              <a:gd name="connsiteY0" fmla="*/ 1574407 h 1574407"/>
              <a:gd name="connsiteX1" fmla="*/ 1908754 w 2031492"/>
              <a:gd name="connsiteY1" fmla="*/ 1574407 h 1574407"/>
              <a:gd name="connsiteX2" fmla="*/ 2031492 w 2031492"/>
              <a:gd name="connsiteY2" fmla="*/ 1451669 h 1574407"/>
              <a:gd name="connsiteX3" fmla="*/ 2031492 w 2031492"/>
              <a:gd name="connsiteY3" fmla="*/ 579824 h 1574407"/>
              <a:gd name="connsiteX4" fmla="*/ 1908754 w 2031492"/>
              <a:gd name="connsiteY4" fmla="*/ 457086 h 1574407"/>
              <a:gd name="connsiteX5" fmla="*/ 249320 w 2031492"/>
              <a:gd name="connsiteY5" fmla="*/ 457086 h 1574407"/>
              <a:gd name="connsiteX6" fmla="*/ 0 w 2031492"/>
              <a:gd name="connsiteY6" fmla="*/ 0 h 1574407"/>
              <a:gd name="connsiteX7" fmla="*/ 0 w 2031492"/>
              <a:gd name="connsiteY7" fmla="*/ 558661 h 1574407"/>
              <a:gd name="connsiteX8" fmla="*/ 4273 w 2031492"/>
              <a:gd name="connsiteY8" fmla="*/ 558661 h 1574407"/>
              <a:gd name="connsiteX9" fmla="*/ 0 w 2031492"/>
              <a:gd name="connsiteY9" fmla="*/ 579824 h 1574407"/>
              <a:gd name="connsiteX10" fmla="*/ 0 w 2031492"/>
              <a:gd name="connsiteY10" fmla="*/ 1451669 h 1574407"/>
              <a:gd name="connsiteX11" fmla="*/ 122738 w 2031492"/>
              <a:gd name="connsiteY11" fmla="*/ 1574407 h 1574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31492" h="1574407">
                <a:moveTo>
                  <a:pt x="122738" y="1574407"/>
                </a:moveTo>
                <a:lnTo>
                  <a:pt x="1908754" y="1574407"/>
                </a:lnTo>
                <a:cubicBezTo>
                  <a:pt x="1976540" y="1574407"/>
                  <a:pt x="2031492" y="1519455"/>
                  <a:pt x="2031492" y="1451669"/>
                </a:cubicBezTo>
                <a:lnTo>
                  <a:pt x="2031492" y="579824"/>
                </a:lnTo>
                <a:cubicBezTo>
                  <a:pt x="2031492" y="512038"/>
                  <a:pt x="1976540" y="457086"/>
                  <a:pt x="1908754" y="457086"/>
                </a:cubicBezTo>
                <a:lnTo>
                  <a:pt x="249320" y="457086"/>
                </a:lnTo>
                <a:lnTo>
                  <a:pt x="0" y="0"/>
                </a:lnTo>
                <a:lnTo>
                  <a:pt x="0" y="558661"/>
                </a:lnTo>
                <a:lnTo>
                  <a:pt x="4273" y="558661"/>
                </a:lnTo>
                <a:lnTo>
                  <a:pt x="0" y="579824"/>
                </a:lnTo>
                <a:lnTo>
                  <a:pt x="0" y="1451669"/>
                </a:lnTo>
                <a:cubicBezTo>
                  <a:pt x="0" y="1519455"/>
                  <a:pt x="54952" y="1574407"/>
                  <a:pt x="122738" y="1574407"/>
                </a:cubicBezTo>
                <a:close/>
              </a:path>
            </a:pathLst>
          </a:custGeom>
          <a:noFill/>
          <a:ln w="9525">
            <a:solidFill>
              <a:srgbClr val="AD9B71"/>
            </a:solid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1" name="组合 70"/>
          <p:cNvGrpSpPr/>
          <p:nvPr/>
        </p:nvGrpSpPr>
        <p:grpSpPr>
          <a:xfrm>
            <a:off x="9364075" y="1572722"/>
            <a:ext cx="2238725" cy="1240468"/>
            <a:chOff x="709952" y="4040046"/>
            <a:chExt cx="2238725" cy="1240468"/>
          </a:xfrm>
        </p:grpSpPr>
        <p:sp>
          <p:nvSpPr>
            <p:cNvPr id="72" name="文本框 71"/>
            <p:cNvSpPr txBox="1"/>
            <p:nvPr/>
          </p:nvSpPr>
          <p:spPr>
            <a:xfrm>
              <a:off x="709952" y="4040046"/>
              <a:ext cx="1723550" cy="400110"/>
            </a:xfrm>
            <a:prstGeom prst="rect">
              <a:avLst/>
            </a:prstGeom>
            <a:noFill/>
          </p:spPr>
          <p:txBody>
            <a:bodyPr wrap="none" rtlCol="0">
              <a:spAutoFit/>
            </a:bodyPr>
            <a:lstStyle/>
            <a:p>
              <a:r>
                <a:rPr lang="zh-CN" altLang="en-US" sz="2000" dirty="0">
                  <a:latin typeface="微软雅黑" panose="020B0503020204020204" pitchFamily="34" charset="-122"/>
                  <a:ea typeface="微软雅黑" panose="020B0503020204020204" pitchFamily="34" charset="-122"/>
                </a:rPr>
                <a:t>标题文本预设</a:t>
              </a:r>
            </a:p>
          </p:txBody>
        </p:sp>
        <p:sp>
          <p:nvSpPr>
            <p:cNvPr id="73" name="文本框 72"/>
            <p:cNvSpPr txBox="1"/>
            <p:nvPr/>
          </p:nvSpPr>
          <p:spPr>
            <a:xfrm>
              <a:off x="709952" y="4440156"/>
              <a:ext cx="2238725" cy="840358"/>
            </a:xfrm>
            <a:prstGeom prst="rect">
              <a:avLst/>
            </a:prstGeom>
            <a:noFill/>
          </p:spPr>
          <p:txBody>
            <a:bodyPr wrap="square" rtlCol="0">
              <a:spAutoFit/>
            </a:bodyPr>
            <a:lstStyle/>
            <a:p>
              <a:pPr>
                <a:lnSpc>
                  <a:spcPts val="2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输入简要文字内容文字内容需概况精炼言简意赅的说明该分项内容</a:t>
              </a:r>
            </a:p>
          </p:txBody>
        </p:sp>
      </p:grpSp>
      <p:sp>
        <p:nvSpPr>
          <p:cNvPr id="74" name="任意多边形 46"/>
          <p:cNvSpPr/>
          <p:nvPr/>
        </p:nvSpPr>
        <p:spPr>
          <a:xfrm>
            <a:off x="3200297" y="4404614"/>
            <a:ext cx="2420607" cy="2037177"/>
          </a:xfrm>
          <a:custGeom>
            <a:avLst/>
            <a:gdLst>
              <a:gd name="connsiteX0" fmla="*/ 122738 w 2031492"/>
              <a:gd name="connsiteY0" fmla="*/ 1574407 h 1574407"/>
              <a:gd name="connsiteX1" fmla="*/ 1908754 w 2031492"/>
              <a:gd name="connsiteY1" fmla="*/ 1574407 h 1574407"/>
              <a:gd name="connsiteX2" fmla="*/ 2031492 w 2031492"/>
              <a:gd name="connsiteY2" fmla="*/ 1451669 h 1574407"/>
              <a:gd name="connsiteX3" fmla="*/ 2031492 w 2031492"/>
              <a:gd name="connsiteY3" fmla="*/ 579824 h 1574407"/>
              <a:gd name="connsiteX4" fmla="*/ 1908754 w 2031492"/>
              <a:gd name="connsiteY4" fmla="*/ 457086 h 1574407"/>
              <a:gd name="connsiteX5" fmla="*/ 249320 w 2031492"/>
              <a:gd name="connsiteY5" fmla="*/ 457086 h 1574407"/>
              <a:gd name="connsiteX6" fmla="*/ 0 w 2031492"/>
              <a:gd name="connsiteY6" fmla="*/ 0 h 1574407"/>
              <a:gd name="connsiteX7" fmla="*/ 0 w 2031492"/>
              <a:gd name="connsiteY7" fmla="*/ 558661 h 1574407"/>
              <a:gd name="connsiteX8" fmla="*/ 4273 w 2031492"/>
              <a:gd name="connsiteY8" fmla="*/ 558661 h 1574407"/>
              <a:gd name="connsiteX9" fmla="*/ 0 w 2031492"/>
              <a:gd name="connsiteY9" fmla="*/ 579824 h 1574407"/>
              <a:gd name="connsiteX10" fmla="*/ 0 w 2031492"/>
              <a:gd name="connsiteY10" fmla="*/ 1451669 h 1574407"/>
              <a:gd name="connsiteX11" fmla="*/ 122738 w 2031492"/>
              <a:gd name="connsiteY11" fmla="*/ 1574407 h 1574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31492" h="1574407">
                <a:moveTo>
                  <a:pt x="122738" y="1574407"/>
                </a:moveTo>
                <a:lnTo>
                  <a:pt x="1908754" y="1574407"/>
                </a:lnTo>
                <a:cubicBezTo>
                  <a:pt x="1976540" y="1574407"/>
                  <a:pt x="2031492" y="1519455"/>
                  <a:pt x="2031492" y="1451669"/>
                </a:cubicBezTo>
                <a:lnTo>
                  <a:pt x="2031492" y="579824"/>
                </a:lnTo>
                <a:cubicBezTo>
                  <a:pt x="2031492" y="512038"/>
                  <a:pt x="1976540" y="457086"/>
                  <a:pt x="1908754" y="457086"/>
                </a:cubicBezTo>
                <a:lnTo>
                  <a:pt x="249320" y="457086"/>
                </a:lnTo>
                <a:lnTo>
                  <a:pt x="0" y="0"/>
                </a:lnTo>
                <a:lnTo>
                  <a:pt x="0" y="558661"/>
                </a:lnTo>
                <a:lnTo>
                  <a:pt x="4273" y="558661"/>
                </a:lnTo>
                <a:lnTo>
                  <a:pt x="0" y="579824"/>
                </a:lnTo>
                <a:lnTo>
                  <a:pt x="0" y="1451669"/>
                </a:lnTo>
                <a:cubicBezTo>
                  <a:pt x="0" y="1519455"/>
                  <a:pt x="54952" y="1574407"/>
                  <a:pt x="122738" y="1574407"/>
                </a:cubicBezTo>
                <a:close/>
              </a:path>
            </a:pathLst>
          </a:custGeom>
          <a:noFill/>
          <a:ln w="9525">
            <a:solidFill>
              <a:srgbClr val="588088"/>
            </a:solid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组合 74"/>
          <p:cNvGrpSpPr/>
          <p:nvPr/>
        </p:nvGrpSpPr>
        <p:grpSpPr>
          <a:xfrm>
            <a:off x="3382179" y="5141257"/>
            <a:ext cx="2238725" cy="1240468"/>
            <a:chOff x="709952" y="4040046"/>
            <a:chExt cx="2238725" cy="1240468"/>
          </a:xfrm>
        </p:grpSpPr>
        <p:sp>
          <p:nvSpPr>
            <p:cNvPr id="76" name="文本框 75"/>
            <p:cNvSpPr txBox="1"/>
            <p:nvPr/>
          </p:nvSpPr>
          <p:spPr>
            <a:xfrm>
              <a:off x="709952" y="4040046"/>
              <a:ext cx="1723550" cy="400110"/>
            </a:xfrm>
            <a:prstGeom prst="rect">
              <a:avLst/>
            </a:prstGeom>
            <a:noFill/>
          </p:spPr>
          <p:txBody>
            <a:bodyPr wrap="none" rtlCol="0">
              <a:spAutoFit/>
            </a:bodyPr>
            <a:lstStyle/>
            <a:p>
              <a:r>
                <a:rPr lang="zh-CN" altLang="en-US" sz="2000" dirty="0">
                  <a:latin typeface="微软雅黑" panose="020B0503020204020204" pitchFamily="34" charset="-122"/>
                  <a:ea typeface="微软雅黑" panose="020B0503020204020204" pitchFamily="34" charset="-122"/>
                </a:rPr>
                <a:t>标题文本预设</a:t>
              </a:r>
            </a:p>
          </p:txBody>
        </p:sp>
        <p:sp>
          <p:nvSpPr>
            <p:cNvPr id="77" name="文本框 76"/>
            <p:cNvSpPr txBox="1"/>
            <p:nvPr/>
          </p:nvSpPr>
          <p:spPr>
            <a:xfrm>
              <a:off x="709952" y="4440156"/>
              <a:ext cx="2238725" cy="840358"/>
            </a:xfrm>
            <a:prstGeom prst="rect">
              <a:avLst/>
            </a:prstGeom>
            <a:noFill/>
          </p:spPr>
          <p:txBody>
            <a:bodyPr wrap="square" rtlCol="0">
              <a:spAutoFit/>
            </a:bodyPr>
            <a:lstStyle/>
            <a:p>
              <a:pPr>
                <a:lnSpc>
                  <a:spcPts val="2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输入简要文字内容文字内容需概况精炼言简意赅的说明该分项内容</a:t>
              </a:r>
            </a:p>
          </p:txBody>
        </p:sp>
      </p:grpSp>
      <p:sp>
        <p:nvSpPr>
          <p:cNvPr id="78" name="任意多边形 46"/>
          <p:cNvSpPr/>
          <p:nvPr/>
        </p:nvSpPr>
        <p:spPr>
          <a:xfrm>
            <a:off x="7266668" y="4404614"/>
            <a:ext cx="2420607" cy="2037177"/>
          </a:xfrm>
          <a:custGeom>
            <a:avLst/>
            <a:gdLst>
              <a:gd name="connsiteX0" fmla="*/ 122738 w 2031492"/>
              <a:gd name="connsiteY0" fmla="*/ 1574407 h 1574407"/>
              <a:gd name="connsiteX1" fmla="*/ 1908754 w 2031492"/>
              <a:gd name="connsiteY1" fmla="*/ 1574407 h 1574407"/>
              <a:gd name="connsiteX2" fmla="*/ 2031492 w 2031492"/>
              <a:gd name="connsiteY2" fmla="*/ 1451669 h 1574407"/>
              <a:gd name="connsiteX3" fmla="*/ 2031492 w 2031492"/>
              <a:gd name="connsiteY3" fmla="*/ 579824 h 1574407"/>
              <a:gd name="connsiteX4" fmla="*/ 1908754 w 2031492"/>
              <a:gd name="connsiteY4" fmla="*/ 457086 h 1574407"/>
              <a:gd name="connsiteX5" fmla="*/ 249320 w 2031492"/>
              <a:gd name="connsiteY5" fmla="*/ 457086 h 1574407"/>
              <a:gd name="connsiteX6" fmla="*/ 0 w 2031492"/>
              <a:gd name="connsiteY6" fmla="*/ 0 h 1574407"/>
              <a:gd name="connsiteX7" fmla="*/ 0 w 2031492"/>
              <a:gd name="connsiteY7" fmla="*/ 558661 h 1574407"/>
              <a:gd name="connsiteX8" fmla="*/ 4273 w 2031492"/>
              <a:gd name="connsiteY8" fmla="*/ 558661 h 1574407"/>
              <a:gd name="connsiteX9" fmla="*/ 0 w 2031492"/>
              <a:gd name="connsiteY9" fmla="*/ 579824 h 1574407"/>
              <a:gd name="connsiteX10" fmla="*/ 0 w 2031492"/>
              <a:gd name="connsiteY10" fmla="*/ 1451669 h 1574407"/>
              <a:gd name="connsiteX11" fmla="*/ 122738 w 2031492"/>
              <a:gd name="connsiteY11" fmla="*/ 1574407 h 1574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31492" h="1574407">
                <a:moveTo>
                  <a:pt x="122738" y="1574407"/>
                </a:moveTo>
                <a:lnTo>
                  <a:pt x="1908754" y="1574407"/>
                </a:lnTo>
                <a:cubicBezTo>
                  <a:pt x="1976540" y="1574407"/>
                  <a:pt x="2031492" y="1519455"/>
                  <a:pt x="2031492" y="1451669"/>
                </a:cubicBezTo>
                <a:lnTo>
                  <a:pt x="2031492" y="579824"/>
                </a:lnTo>
                <a:cubicBezTo>
                  <a:pt x="2031492" y="512038"/>
                  <a:pt x="1976540" y="457086"/>
                  <a:pt x="1908754" y="457086"/>
                </a:cubicBezTo>
                <a:lnTo>
                  <a:pt x="249320" y="457086"/>
                </a:lnTo>
                <a:lnTo>
                  <a:pt x="0" y="0"/>
                </a:lnTo>
                <a:lnTo>
                  <a:pt x="0" y="558661"/>
                </a:lnTo>
                <a:lnTo>
                  <a:pt x="4273" y="558661"/>
                </a:lnTo>
                <a:lnTo>
                  <a:pt x="0" y="579824"/>
                </a:lnTo>
                <a:lnTo>
                  <a:pt x="0" y="1451669"/>
                </a:lnTo>
                <a:cubicBezTo>
                  <a:pt x="0" y="1519455"/>
                  <a:pt x="54952" y="1574407"/>
                  <a:pt x="122738" y="1574407"/>
                </a:cubicBezTo>
                <a:close/>
              </a:path>
            </a:pathLst>
          </a:custGeom>
          <a:noFill/>
          <a:ln w="9525">
            <a:solidFill>
              <a:srgbClr val="A8CA66"/>
            </a:solid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9" name="组合 78"/>
          <p:cNvGrpSpPr/>
          <p:nvPr/>
        </p:nvGrpSpPr>
        <p:grpSpPr>
          <a:xfrm>
            <a:off x="7448550" y="5141257"/>
            <a:ext cx="2238725" cy="1240468"/>
            <a:chOff x="709952" y="4040046"/>
            <a:chExt cx="2238725" cy="1240468"/>
          </a:xfrm>
        </p:grpSpPr>
        <p:sp>
          <p:nvSpPr>
            <p:cNvPr id="80" name="文本框 79"/>
            <p:cNvSpPr txBox="1"/>
            <p:nvPr/>
          </p:nvSpPr>
          <p:spPr>
            <a:xfrm>
              <a:off x="709952" y="4040046"/>
              <a:ext cx="1723550" cy="400110"/>
            </a:xfrm>
            <a:prstGeom prst="rect">
              <a:avLst/>
            </a:prstGeom>
            <a:noFill/>
          </p:spPr>
          <p:txBody>
            <a:bodyPr wrap="none" rtlCol="0">
              <a:spAutoFit/>
            </a:bodyPr>
            <a:lstStyle/>
            <a:p>
              <a:r>
                <a:rPr lang="zh-CN" altLang="en-US" sz="2000" dirty="0">
                  <a:latin typeface="微软雅黑" panose="020B0503020204020204" pitchFamily="34" charset="-122"/>
                  <a:ea typeface="微软雅黑" panose="020B0503020204020204" pitchFamily="34" charset="-122"/>
                </a:rPr>
                <a:t>标题文本预设</a:t>
              </a:r>
            </a:p>
          </p:txBody>
        </p:sp>
        <p:sp>
          <p:nvSpPr>
            <p:cNvPr id="81" name="文本框 80"/>
            <p:cNvSpPr txBox="1"/>
            <p:nvPr/>
          </p:nvSpPr>
          <p:spPr>
            <a:xfrm>
              <a:off x="709952" y="4440156"/>
              <a:ext cx="2238725" cy="840358"/>
            </a:xfrm>
            <a:prstGeom prst="rect">
              <a:avLst/>
            </a:prstGeom>
            <a:noFill/>
          </p:spPr>
          <p:txBody>
            <a:bodyPr wrap="square" rtlCol="0">
              <a:spAutoFit/>
            </a:bodyPr>
            <a:lstStyle/>
            <a:p>
              <a:pPr>
                <a:lnSpc>
                  <a:spcPts val="2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输入简要文字内容文字内容需概况精炼言简意赅的说明该分项内容</a:t>
              </a: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7" name="直接连接符 46"/>
          <p:cNvCxnSpPr/>
          <p:nvPr/>
        </p:nvCxnSpPr>
        <p:spPr>
          <a:xfrm>
            <a:off x="847169" y="671333"/>
            <a:ext cx="9954273" cy="0"/>
          </a:xfrm>
          <a:prstGeom prst="line">
            <a:avLst/>
          </a:prstGeom>
          <a:ln>
            <a:solidFill>
              <a:srgbClr val="B34C64"/>
            </a:solidFill>
          </a:ln>
        </p:spPr>
        <p:style>
          <a:lnRef idx="1">
            <a:schemeClr val="accent1"/>
          </a:lnRef>
          <a:fillRef idx="0">
            <a:schemeClr val="accent1"/>
          </a:fillRef>
          <a:effectRef idx="0">
            <a:schemeClr val="accent1"/>
          </a:effectRef>
          <a:fontRef idx="minor">
            <a:schemeClr val="tx1"/>
          </a:fontRef>
        </p:style>
      </p:cxnSp>
      <p:grpSp>
        <p:nvGrpSpPr>
          <p:cNvPr id="52" name="组合 51"/>
          <p:cNvGrpSpPr/>
          <p:nvPr/>
        </p:nvGrpSpPr>
        <p:grpSpPr>
          <a:xfrm>
            <a:off x="10463748" y="-228632"/>
            <a:ext cx="991043" cy="1323480"/>
            <a:chOff x="0" y="-706382"/>
            <a:chExt cx="4246564" cy="5671033"/>
          </a:xfrm>
        </p:grpSpPr>
        <p:pic>
          <p:nvPicPr>
            <p:cNvPr id="48" name="图片 47"/>
            <p:cNvPicPr>
              <a:picLocks noChangeAspect="1"/>
            </p:cNvPicPr>
            <p:nvPr/>
          </p:nvPicPr>
          <p:blipFill rotWithShape="1">
            <a:blip r:embed="rId3" cstate="email"/>
            <a:srcRect/>
            <a:stretch>
              <a:fillRect/>
            </a:stretch>
          </p:blipFill>
          <p:spPr>
            <a:xfrm>
              <a:off x="711452" y="-156413"/>
              <a:ext cx="1164023" cy="3532690"/>
            </a:xfrm>
            <a:prstGeom prst="rect">
              <a:avLst/>
            </a:prstGeom>
          </p:spPr>
        </p:pic>
        <p:pic>
          <p:nvPicPr>
            <p:cNvPr id="49" name="图片 48"/>
            <p:cNvPicPr>
              <a:picLocks noChangeAspect="1"/>
            </p:cNvPicPr>
            <p:nvPr/>
          </p:nvPicPr>
          <p:blipFill>
            <a:blip r:embed="rId4" cstate="email"/>
            <a:stretch>
              <a:fillRect/>
            </a:stretch>
          </p:blipFill>
          <p:spPr>
            <a:xfrm>
              <a:off x="0" y="-706382"/>
              <a:ext cx="4246564" cy="5273053"/>
            </a:xfrm>
            <a:prstGeom prst="rect">
              <a:avLst/>
            </a:prstGeom>
          </p:spPr>
        </p:pic>
        <p:pic>
          <p:nvPicPr>
            <p:cNvPr id="50" name="图片 49"/>
            <p:cNvPicPr>
              <a:picLocks noChangeAspect="1"/>
            </p:cNvPicPr>
            <p:nvPr/>
          </p:nvPicPr>
          <p:blipFill rotWithShape="1">
            <a:blip r:embed="rId5" cstate="email"/>
            <a:srcRect/>
            <a:stretch>
              <a:fillRect/>
            </a:stretch>
          </p:blipFill>
          <p:spPr>
            <a:xfrm>
              <a:off x="548637" y="-200080"/>
              <a:ext cx="2444831" cy="5164731"/>
            </a:xfrm>
            <a:prstGeom prst="rect">
              <a:avLst/>
            </a:prstGeom>
          </p:spPr>
        </p:pic>
      </p:grpSp>
      <p:sp>
        <p:nvSpPr>
          <p:cNvPr id="53" name="文本框 52"/>
          <p:cNvSpPr txBox="1"/>
          <p:nvPr/>
        </p:nvSpPr>
        <p:spPr>
          <a:xfrm>
            <a:off x="737209" y="125358"/>
            <a:ext cx="2303836" cy="461665"/>
          </a:xfrm>
          <a:prstGeom prst="rect">
            <a:avLst/>
          </a:prstGeom>
          <a:noFill/>
        </p:spPr>
        <p:txBody>
          <a:bodyPr wrap="none" rtlCol="0">
            <a:spAutoFit/>
          </a:bodyPr>
          <a:lstStyle/>
          <a:p>
            <a:pPr algn="ctr"/>
            <a:r>
              <a:rPr lang="en-US" altLang="zh-CN" sz="2400" dirty="0">
                <a:latin typeface="微软雅黑" panose="020B0503020204020204" pitchFamily="34" charset="-122"/>
                <a:ea typeface="微软雅黑" panose="020B0503020204020204" pitchFamily="34" charset="-122"/>
              </a:rPr>
              <a:t>1 </a:t>
            </a:r>
            <a:r>
              <a:rPr lang="zh-CN" altLang="en-US" sz="2400" dirty="0">
                <a:latin typeface="微软雅黑" panose="020B0503020204020204" pitchFamily="34" charset="-122"/>
                <a:ea typeface="微软雅黑" panose="020B0503020204020204" pitchFamily="34" charset="-122"/>
              </a:rPr>
              <a:t>标题文本预设</a:t>
            </a:r>
          </a:p>
        </p:txBody>
      </p:sp>
      <p:sp>
        <p:nvSpPr>
          <p:cNvPr id="51" name="Freeform 5"/>
          <p:cNvSpPr/>
          <p:nvPr/>
        </p:nvSpPr>
        <p:spPr bwMode="auto">
          <a:xfrm>
            <a:off x="4504985" y="3844227"/>
            <a:ext cx="933801" cy="1596089"/>
          </a:xfrm>
          <a:custGeom>
            <a:avLst/>
            <a:gdLst>
              <a:gd name="T0" fmla="*/ 88 w 195"/>
              <a:gd name="T1" fmla="*/ 0 h 334"/>
              <a:gd name="T2" fmla="*/ 191 w 195"/>
              <a:gd name="T3" fmla="*/ 73 h 334"/>
              <a:gd name="T4" fmla="*/ 193 w 195"/>
              <a:gd name="T5" fmla="*/ 92 h 334"/>
              <a:gd name="T6" fmla="*/ 139 w 195"/>
              <a:gd name="T7" fmla="*/ 254 h 334"/>
              <a:gd name="T8" fmla="*/ 153 w 195"/>
              <a:gd name="T9" fmla="*/ 301 h 334"/>
              <a:gd name="T10" fmla="*/ 112 w 195"/>
              <a:gd name="T11" fmla="*/ 334 h 334"/>
              <a:gd name="T12" fmla="*/ 5 w 195"/>
              <a:gd name="T13" fmla="*/ 261 h 334"/>
              <a:gd name="T14" fmla="*/ 1 w 195"/>
              <a:gd name="T15" fmla="*/ 249 h 334"/>
              <a:gd name="T16" fmla="*/ 88 w 195"/>
              <a:gd name="T17" fmla="*/ 0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5" h="334">
                <a:moveTo>
                  <a:pt x="88" y="0"/>
                </a:moveTo>
                <a:cubicBezTo>
                  <a:pt x="124" y="26"/>
                  <a:pt x="158" y="49"/>
                  <a:pt x="191" y="73"/>
                </a:cubicBezTo>
                <a:cubicBezTo>
                  <a:pt x="194" y="76"/>
                  <a:pt x="195" y="87"/>
                  <a:pt x="193" y="92"/>
                </a:cubicBezTo>
                <a:cubicBezTo>
                  <a:pt x="175" y="146"/>
                  <a:pt x="157" y="200"/>
                  <a:pt x="139" y="254"/>
                </a:cubicBezTo>
                <a:cubicBezTo>
                  <a:pt x="130" y="281"/>
                  <a:pt x="130" y="281"/>
                  <a:pt x="153" y="301"/>
                </a:cubicBezTo>
                <a:cubicBezTo>
                  <a:pt x="140" y="312"/>
                  <a:pt x="127" y="322"/>
                  <a:pt x="112" y="334"/>
                </a:cubicBezTo>
                <a:cubicBezTo>
                  <a:pt x="76" y="310"/>
                  <a:pt x="40" y="286"/>
                  <a:pt x="5" y="261"/>
                </a:cubicBezTo>
                <a:cubicBezTo>
                  <a:pt x="2" y="259"/>
                  <a:pt x="0" y="252"/>
                  <a:pt x="1" y="249"/>
                </a:cubicBezTo>
                <a:cubicBezTo>
                  <a:pt x="29" y="167"/>
                  <a:pt x="58" y="85"/>
                  <a:pt x="88" y="0"/>
                </a:cubicBezTo>
                <a:close/>
              </a:path>
            </a:pathLst>
          </a:custGeom>
          <a:solidFill>
            <a:srgbClr val="A8CA66"/>
          </a:solidFill>
          <a:ln w="9525">
            <a:gradFill flip="none" rotWithShape="1">
              <a:gsLst>
                <a:gs pos="0">
                  <a:schemeClr val="bg1"/>
                </a:gs>
                <a:gs pos="100000">
                  <a:schemeClr val="bg1">
                    <a:lumMod val="75000"/>
                  </a:schemeClr>
                </a:gs>
              </a:gsLst>
              <a:lin ang="2700000" scaled="1"/>
              <a:tileRect/>
            </a:grad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4" name="Freeform 6"/>
          <p:cNvSpPr/>
          <p:nvPr/>
        </p:nvSpPr>
        <p:spPr bwMode="auto">
          <a:xfrm>
            <a:off x="5494612" y="4643542"/>
            <a:ext cx="1555490" cy="1169788"/>
          </a:xfrm>
          <a:custGeom>
            <a:avLst/>
            <a:gdLst>
              <a:gd name="T0" fmla="*/ 303 w 325"/>
              <a:gd name="T1" fmla="*/ 118 h 245"/>
              <a:gd name="T2" fmla="*/ 305 w 325"/>
              <a:gd name="T3" fmla="*/ 121 h 245"/>
              <a:gd name="T4" fmla="*/ 287 w 325"/>
              <a:gd name="T5" fmla="*/ 193 h 245"/>
              <a:gd name="T6" fmla="*/ 222 w 325"/>
              <a:gd name="T7" fmla="*/ 240 h 245"/>
              <a:gd name="T8" fmla="*/ 203 w 325"/>
              <a:gd name="T9" fmla="*/ 242 h 245"/>
              <a:gd name="T10" fmla="*/ 0 w 325"/>
              <a:gd name="T11" fmla="*/ 78 h 245"/>
              <a:gd name="T12" fmla="*/ 71 w 325"/>
              <a:gd name="T13" fmla="*/ 27 h 245"/>
              <a:gd name="T14" fmla="*/ 146 w 325"/>
              <a:gd name="T15" fmla="*/ 29 h 245"/>
              <a:gd name="T16" fmla="*/ 255 w 325"/>
              <a:gd name="T17" fmla="*/ 114 h 245"/>
              <a:gd name="T18" fmla="*/ 303 w 325"/>
              <a:gd name="T19" fmla="*/ 118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5" h="245">
                <a:moveTo>
                  <a:pt x="303" y="118"/>
                </a:moveTo>
                <a:cubicBezTo>
                  <a:pt x="304" y="120"/>
                  <a:pt x="305" y="120"/>
                  <a:pt x="305" y="121"/>
                </a:cubicBezTo>
                <a:cubicBezTo>
                  <a:pt x="325" y="165"/>
                  <a:pt x="325" y="165"/>
                  <a:pt x="287" y="193"/>
                </a:cubicBezTo>
                <a:cubicBezTo>
                  <a:pt x="265" y="209"/>
                  <a:pt x="244" y="225"/>
                  <a:pt x="222" y="240"/>
                </a:cubicBezTo>
                <a:cubicBezTo>
                  <a:pt x="217" y="243"/>
                  <a:pt x="207" y="245"/>
                  <a:pt x="203" y="242"/>
                </a:cubicBezTo>
                <a:cubicBezTo>
                  <a:pt x="136" y="188"/>
                  <a:pt x="69" y="134"/>
                  <a:pt x="0" y="78"/>
                </a:cubicBezTo>
                <a:cubicBezTo>
                  <a:pt x="25" y="60"/>
                  <a:pt x="48" y="44"/>
                  <a:pt x="71" y="27"/>
                </a:cubicBezTo>
                <a:cubicBezTo>
                  <a:pt x="109" y="0"/>
                  <a:pt x="109" y="0"/>
                  <a:pt x="146" y="29"/>
                </a:cubicBezTo>
                <a:cubicBezTo>
                  <a:pt x="183" y="57"/>
                  <a:pt x="219" y="85"/>
                  <a:pt x="255" y="114"/>
                </a:cubicBezTo>
                <a:cubicBezTo>
                  <a:pt x="278" y="132"/>
                  <a:pt x="278" y="132"/>
                  <a:pt x="303" y="118"/>
                </a:cubicBezTo>
                <a:close/>
              </a:path>
            </a:pathLst>
          </a:custGeom>
          <a:solidFill>
            <a:srgbClr val="8D6273"/>
          </a:solidFill>
          <a:ln w="9525">
            <a:gradFill flip="none" rotWithShape="1">
              <a:gsLst>
                <a:gs pos="0">
                  <a:schemeClr val="bg1"/>
                </a:gs>
                <a:gs pos="100000">
                  <a:schemeClr val="bg1">
                    <a:lumMod val="75000"/>
                  </a:schemeClr>
                </a:gs>
              </a:gsLst>
              <a:lin ang="2700000" scaled="1"/>
              <a:tileRect/>
            </a:grad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5" name="Freeform 7"/>
          <p:cNvSpPr/>
          <p:nvPr/>
        </p:nvSpPr>
        <p:spPr bwMode="auto">
          <a:xfrm>
            <a:off x="4370497" y="2933266"/>
            <a:ext cx="1459065" cy="781550"/>
          </a:xfrm>
          <a:custGeom>
            <a:avLst/>
            <a:gdLst>
              <a:gd name="T0" fmla="*/ 305 w 305"/>
              <a:gd name="T1" fmla="*/ 1 h 164"/>
              <a:gd name="T2" fmla="*/ 271 w 305"/>
              <a:gd name="T3" fmla="*/ 118 h 164"/>
              <a:gd name="T4" fmla="*/ 251 w 305"/>
              <a:gd name="T5" fmla="*/ 130 h 164"/>
              <a:gd name="T6" fmla="*/ 87 w 305"/>
              <a:gd name="T7" fmla="*/ 133 h 164"/>
              <a:gd name="T8" fmla="*/ 47 w 305"/>
              <a:gd name="T9" fmla="*/ 164 h 164"/>
              <a:gd name="T10" fmla="*/ 6 w 305"/>
              <a:gd name="T11" fmla="*/ 138 h 164"/>
              <a:gd name="T12" fmla="*/ 1 w 305"/>
              <a:gd name="T13" fmla="*/ 124 h 164"/>
              <a:gd name="T14" fmla="*/ 31 w 305"/>
              <a:gd name="T15" fmla="*/ 12 h 164"/>
              <a:gd name="T16" fmla="*/ 42 w 305"/>
              <a:gd name="T17" fmla="*/ 1 h 164"/>
              <a:gd name="T18" fmla="*/ 305 w 305"/>
              <a:gd name="T19" fmla="*/ 1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5" h="164">
                <a:moveTo>
                  <a:pt x="305" y="1"/>
                </a:moveTo>
                <a:cubicBezTo>
                  <a:pt x="293" y="42"/>
                  <a:pt x="283" y="80"/>
                  <a:pt x="271" y="118"/>
                </a:cubicBezTo>
                <a:cubicBezTo>
                  <a:pt x="269" y="124"/>
                  <a:pt x="258" y="130"/>
                  <a:pt x="251" y="130"/>
                </a:cubicBezTo>
                <a:cubicBezTo>
                  <a:pt x="196" y="132"/>
                  <a:pt x="142" y="132"/>
                  <a:pt x="87" y="133"/>
                </a:cubicBezTo>
                <a:cubicBezTo>
                  <a:pt x="67" y="133"/>
                  <a:pt x="44" y="127"/>
                  <a:pt x="47" y="164"/>
                </a:cubicBezTo>
                <a:cubicBezTo>
                  <a:pt x="30" y="154"/>
                  <a:pt x="17" y="147"/>
                  <a:pt x="6" y="138"/>
                </a:cubicBezTo>
                <a:cubicBezTo>
                  <a:pt x="2" y="136"/>
                  <a:pt x="0" y="128"/>
                  <a:pt x="1" y="124"/>
                </a:cubicBezTo>
                <a:cubicBezTo>
                  <a:pt x="10" y="86"/>
                  <a:pt x="20" y="49"/>
                  <a:pt x="31" y="12"/>
                </a:cubicBezTo>
                <a:cubicBezTo>
                  <a:pt x="32" y="7"/>
                  <a:pt x="38" y="1"/>
                  <a:pt x="42" y="1"/>
                </a:cubicBezTo>
                <a:cubicBezTo>
                  <a:pt x="129" y="0"/>
                  <a:pt x="215" y="1"/>
                  <a:pt x="305" y="1"/>
                </a:cubicBezTo>
                <a:close/>
              </a:path>
            </a:pathLst>
          </a:custGeom>
          <a:solidFill>
            <a:srgbClr val="AD9B71"/>
          </a:solidFill>
          <a:ln w="9525">
            <a:gradFill flip="none" rotWithShape="1">
              <a:gsLst>
                <a:gs pos="0">
                  <a:schemeClr val="bg1"/>
                </a:gs>
                <a:gs pos="100000">
                  <a:schemeClr val="bg1">
                    <a:lumMod val="75000"/>
                  </a:schemeClr>
                </a:gs>
              </a:gsLst>
              <a:lin ang="2700000" scaled="1"/>
              <a:tileRect/>
            </a:grad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6" name="Freeform 8"/>
          <p:cNvSpPr/>
          <p:nvPr/>
        </p:nvSpPr>
        <p:spPr bwMode="auto">
          <a:xfrm>
            <a:off x="6585738" y="3443303"/>
            <a:ext cx="1235765" cy="1367714"/>
          </a:xfrm>
          <a:custGeom>
            <a:avLst/>
            <a:gdLst>
              <a:gd name="T0" fmla="*/ 160 w 258"/>
              <a:gd name="T1" fmla="*/ 9 h 286"/>
              <a:gd name="T2" fmla="*/ 166 w 258"/>
              <a:gd name="T3" fmla="*/ 7 h 286"/>
              <a:gd name="T4" fmla="*/ 229 w 258"/>
              <a:gd name="T5" fmla="*/ 44 h 286"/>
              <a:gd name="T6" fmla="*/ 257 w 258"/>
              <a:gd name="T7" fmla="*/ 119 h 286"/>
              <a:gd name="T8" fmla="*/ 252 w 258"/>
              <a:gd name="T9" fmla="*/ 139 h 286"/>
              <a:gd name="T10" fmla="*/ 45 w 258"/>
              <a:gd name="T11" fmla="*/ 285 h 286"/>
              <a:gd name="T12" fmla="*/ 39 w 258"/>
              <a:gd name="T13" fmla="*/ 286 h 286"/>
              <a:gd name="T14" fmla="*/ 2 w 258"/>
              <a:gd name="T15" fmla="*/ 177 h 286"/>
              <a:gd name="T16" fmla="*/ 16 w 258"/>
              <a:gd name="T17" fmla="*/ 148 h 286"/>
              <a:gd name="T18" fmla="*/ 143 w 258"/>
              <a:gd name="T19" fmla="*/ 54 h 286"/>
              <a:gd name="T20" fmla="*/ 160 w 258"/>
              <a:gd name="T21" fmla="*/ 9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8" h="286">
                <a:moveTo>
                  <a:pt x="160" y="9"/>
                </a:moveTo>
                <a:cubicBezTo>
                  <a:pt x="165" y="7"/>
                  <a:pt x="165" y="7"/>
                  <a:pt x="166" y="7"/>
                </a:cubicBezTo>
                <a:cubicBezTo>
                  <a:pt x="213" y="0"/>
                  <a:pt x="213" y="0"/>
                  <a:pt x="229" y="44"/>
                </a:cubicBezTo>
                <a:cubicBezTo>
                  <a:pt x="239" y="69"/>
                  <a:pt x="248" y="94"/>
                  <a:pt x="257" y="119"/>
                </a:cubicBezTo>
                <a:cubicBezTo>
                  <a:pt x="258" y="125"/>
                  <a:pt x="256" y="136"/>
                  <a:pt x="252" y="139"/>
                </a:cubicBezTo>
                <a:cubicBezTo>
                  <a:pt x="183" y="188"/>
                  <a:pt x="114" y="236"/>
                  <a:pt x="45" y="285"/>
                </a:cubicBezTo>
                <a:cubicBezTo>
                  <a:pt x="44" y="285"/>
                  <a:pt x="42" y="285"/>
                  <a:pt x="39" y="286"/>
                </a:cubicBezTo>
                <a:cubicBezTo>
                  <a:pt x="26" y="250"/>
                  <a:pt x="12" y="214"/>
                  <a:pt x="2" y="177"/>
                </a:cubicBezTo>
                <a:cubicBezTo>
                  <a:pt x="0" y="169"/>
                  <a:pt x="8" y="154"/>
                  <a:pt x="16" y="148"/>
                </a:cubicBezTo>
                <a:cubicBezTo>
                  <a:pt x="57" y="115"/>
                  <a:pt x="100" y="85"/>
                  <a:pt x="143" y="54"/>
                </a:cubicBezTo>
                <a:cubicBezTo>
                  <a:pt x="158" y="43"/>
                  <a:pt x="180" y="35"/>
                  <a:pt x="160" y="9"/>
                </a:cubicBezTo>
                <a:close/>
              </a:path>
            </a:pathLst>
          </a:custGeom>
          <a:solidFill>
            <a:srgbClr val="588088"/>
          </a:solidFill>
          <a:ln w="9525">
            <a:gradFill flip="none" rotWithShape="1">
              <a:gsLst>
                <a:gs pos="0">
                  <a:schemeClr val="bg1"/>
                </a:gs>
                <a:gs pos="100000">
                  <a:schemeClr val="bg1">
                    <a:lumMod val="75000"/>
                  </a:schemeClr>
                </a:gs>
              </a:gsLst>
              <a:lin ang="2700000" scaled="1"/>
              <a:tileRect/>
            </a:grad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7" name="Freeform 9"/>
          <p:cNvSpPr/>
          <p:nvPr/>
        </p:nvSpPr>
        <p:spPr bwMode="auto">
          <a:xfrm>
            <a:off x="5920913" y="2311577"/>
            <a:ext cx="1047990" cy="1245914"/>
          </a:xfrm>
          <a:custGeom>
            <a:avLst/>
            <a:gdLst>
              <a:gd name="T0" fmla="*/ 1 w 219"/>
              <a:gd name="T1" fmla="*/ 54 h 261"/>
              <a:gd name="T2" fmla="*/ 0 w 219"/>
              <a:gd name="T3" fmla="*/ 48 h 261"/>
              <a:gd name="T4" fmla="*/ 58 w 219"/>
              <a:gd name="T5" fmla="*/ 0 h 261"/>
              <a:gd name="T6" fmla="*/ 136 w 219"/>
              <a:gd name="T7" fmla="*/ 0 h 261"/>
              <a:gd name="T8" fmla="*/ 156 w 219"/>
              <a:gd name="T9" fmla="*/ 14 h 261"/>
              <a:gd name="T10" fmla="*/ 219 w 219"/>
              <a:gd name="T11" fmla="*/ 252 h 261"/>
              <a:gd name="T12" fmla="*/ 219 w 219"/>
              <a:gd name="T13" fmla="*/ 260 h 261"/>
              <a:gd name="T14" fmla="*/ 95 w 219"/>
              <a:gd name="T15" fmla="*/ 260 h 261"/>
              <a:gd name="T16" fmla="*/ 82 w 219"/>
              <a:gd name="T17" fmla="*/ 243 h 261"/>
              <a:gd name="T18" fmla="*/ 37 w 219"/>
              <a:gd name="T19" fmla="*/ 83 h 261"/>
              <a:gd name="T20" fmla="*/ 1 w 219"/>
              <a:gd name="T21" fmla="*/ 54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9" h="261">
                <a:moveTo>
                  <a:pt x="1" y="54"/>
                </a:moveTo>
                <a:cubicBezTo>
                  <a:pt x="0" y="50"/>
                  <a:pt x="0" y="49"/>
                  <a:pt x="0" y="48"/>
                </a:cubicBezTo>
                <a:cubicBezTo>
                  <a:pt x="10" y="0"/>
                  <a:pt x="10" y="0"/>
                  <a:pt x="58" y="0"/>
                </a:cubicBezTo>
                <a:cubicBezTo>
                  <a:pt x="84" y="0"/>
                  <a:pt x="110" y="1"/>
                  <a:pt x="136" y="0"/>
                </a:cubicBezTo>
                <a:cubicBezTo>
                  <a:pt x="146" y="0"/>
                  <a:pt x="153" y="3"/>
                  <a:pt x="156" y="14"/>
                </a:cubicBezTo>
                <a:cubicBezTo>
                  <a:pt x="177" y="94"/>
                  <a:pt x="198" y="173"/>
                  <a:pt x="219" y="252"/>
                </a:cubicBezTo>
                <a:cubicBezTo>
                  <a:pt x="219" y="255"/>
                  <a:pt x="219" y="257"/>
                  <a:pt x="219" y="260"/>
                </a:cubicBezTo>
                <a:cubicBezTo>
                  <a:pt x="177" y="260"/>
                  <a:pt x="136" y="261"/>
                  <a:pt x="95" y="260"/>
                </a:cubicBezTo>
                <a:cubicBezTo>
                  <a:pt x="90" y="260"/>
                  <a:pt x="84" y="249"/>
                  <a:pt x="82" y="243"/>
                </a:cubicBezTo>
                <a:cubicBezTo>
                  <a:pt x="66" y="190"/>
                  <a:pt x="51" y="137"/>
                  <a:pt x="37" y="83"/>
                </a:cubicBezTo>
                <a:cubicBezTo>
                  <a:pt x="32" y="64"/>
                  <a:pt x="28" y="45"/>
                  <a:pt x="1" y="54"/>
                </a:cubicBezTo>
                <a:close/>
              </a:path>
            </a:pathLst>
          </a:custGeom>
          <a:solidFill>
            <a:srgbClr val="B34C64"/>
          </a:solidFill>
          <a:ln w="9525">
            <a:gradFill flip="none" rotWithShape="1">
              <a:gsLst>
                <a:gs pos="0">
                  <a:schemeClr val="bg1"/>
                </a:gs>
                <a:gs pos="100000">
                  <a:schemeClr val="bg1">
                    <a:lumMod val="75000"/>
                  </a:schemeClr>
                </a:gs>
              </a:gsLst>
              <a:lin ang="2700000" scaled="1"/>
              <a:tileRect/>
            </a:grad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58" name="组合 57"/>
          <p:cNvGrpSpPr/>
          <p:nvPr/>
        </p:nvGrpSpPr>
        <p:grpSpPr>
          <a:xfrm>
            <a:off x="4528761" y="1054086"/>
            <a:ext cx="3134479" cy="983988"/>
            <a:chOff x="709952" y="4040046"/>
            <a:chExt cx="3134479" cy="983988"/>
          </a:xfrm>
        </p:grpSpPr>
        <p:sp>
          <p:nvSpPr>
            <p:cNvPr id="59" name="文本框 58"/>
            <p:cNvSpPr txBox="1"/>
            <p:nvPr/>
          </p:nvSpPr>
          <p:spPr>
            <a:xfrm>
              <a:off x="1415416" y="4040046"/>
              <a:ext cx="1723550" cy="400110"/>
            </a:xfrm>
            <a:prstGeom prst="rect">
              <a:avLst/>
            </a:prstGeom>
            <a:noFill/>
          </p:spPr>
          <p:txBody>
            <a:bodyPr wrap="none" rtlCol="0">
              <a:spAutoFit/>
            </a:bodyPr>
            <a:lstStyle/>
            <a:p>
              <a:pPr algn="ctr"/>
              <a:r>
                <a:rPr lang="zh-CN" altLang="en-US" sz="2000" dirty="0">
                  <a:latin typeface="微软雅黑" panose="020B0503020204020204" pitchFamily="34" charset="-122"/>
                  <a:ea typeface="微软雅黑" panose="020B0503020204020204" pitchFamily="34" charset="-122"/>
                </a:rPr>
                <a:t>标题文本预设</a:t>
              </a:r>
            </a:p>
          </p:txBody>
        </p:sp>
        <p:sp>
          <p:nvSpPr>
            <p:cNvPr id="60" name="文本框 59"/>
            <p:cNvSpPr txBox="1"/>
            <p:nvPr/>
          </p:nvSpPr>
          <p:spPr>
            <a:xfrm>
              <a:off x="709952" y="4440156"/>
              <a:ext cx="3134479" cy="583878"/>
            </a:xfrm>
            <a:prstGeom prst="rect">
              <a:avLst/>
            </a:prstGeom>
            <a:noFill/>
          </p:spPr>
          <p:txBody>
            <a:bodyPr wrap="square" rtlCol="0">
              <a:spAutoFit/>
            </a:bodyPr>
            <a:lstStyle/>
            <a:p>
              <a:pPr algn="ctr">
                <a:lnSpc>
                  <a:spcPts val="2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输入简要文字内容文字内容需概况精炼言简意赅的说明该分项内容</a:t>
              </a:r>
            </a:p>
          </p:txBody>
        </p:sp>
      </p:grpSp>
      <p:grpSp>
        <p:nvGrpSpPr>
          <p:cNvPr id="61" name="组合 60"/>
          <p:cNvGrpSpPr/>
          <p:nvPr/>
        </p:nvGrpSpPr>
        <p:grpSpPr>
          <a:xfrm>
            <a:off x="8027870" y="3143172"/>
            <a:ext cx="3134479" cy="983988"/>
            <a:chOff x="709952" y="4040046"/>
            <a:chExt cx="3134479" cy="983988"/>
          </a:xfrm>
        </p:grpSpPr>
        <p:sp>
          <p:nvSpPr>
            <p:cNvPr id="62" name="文本框 61"/>
            <p:cNvSpPr txBox="1"/>
            <p:nvPr/>
          </p:nvSpPr>
          <p:spPr>
            <a:xfrm>
              <a:off x="709952" y="4040046"/>
              <a:ext cx="1723550" cy="400110"/>
            </a:xfrm>
            <a:prstGeom prst="rect">
              <a:avLst/>
            </a:prstGeom>
            <a:noFill/>
          </p:spPr>
          <p:txBody>
            <a:bodyPr wrap="none" rtlCol="0">
              <a:spAutoFit/>
            </a:bodyPr>
            <a:lstStyle/>
            <a:p>
              <a:r>
                <a:rPr lang="zh-CN" altLang="en-US" sz="2000" dirty="0">
                  <a:latin typeface="微软雅黑" panose="020B0503020204020204" pitchFamily="34" charset="-122"/>
                  <a:ea typeface="微软雅黑" panose="020B0503020204020204" pitchFamily="34" charset="-122"/>
                </a:rPr>
                <a:t>标题文本预设</a:t>
              </a:r>
            </a:p>
          </p:txBody>
        </p:sp>
        <p:sp>
          <p:nvSpPr>
            <p:cNvPr id="63" name="文本框 62"/>
            <p:cNvSpPr txBox="1"/>
            <p:nvPr/>
          </p:nvSpPr>
          <p:spPr>
            <a:xfrm>
              <a:off x="709952" y="4440156"/>
              <a:ext cx="3134479" cy="583878"/>
            </a:xfrm>
            <a:prstGeom prst="rect">
              <a:avLst/>
            </a:prstGeom>
            <a:noFill/>
          </p:spPr>
          <p:txBody>
            <a:bodyPr wrap="square" rtlCol="0">
              <a:spAutoFit/>
            </a:bodyPr>
            <a:lstStyle/>
            <a:p>
              <a:pPr>
                <a:lnSpc>
                  <a:spcPts val="2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输入简要文字内容文字内容需概况精炼言简意赅的说明该分项内容</a:t>
              </a:r>
            </a:p>
          </p:txBody>
        </p:sp>
      </p:grpSp>
      <p:grpSp>
        <p:nvGrpSpPr>
          <p:cNvPr id="64" name="组合 63"/>
          <p:cNvGrpSpPr/>
          <p:nvPr/>
        </p:nvGrpSpPr>
        <p:grpSpPr>
          <a:xfrm>
            <a:off x="7203620" y="4876683"/>
            <a:ext cx="3134479" cy="983988"/>
            <a:chOff x="709952" y="4040046"/>
            <a:chExt cx="3134479" cy="983988"/>
          </a:xfrm>
        </p:grpSpPr>
        <p:sp>
          <p:nvSpPr>
            <p:cNvPr id="65" name="文本框 64"/>
            <p:cNvSpPr txBox="1"/>
            <p:nvPr/>
          </p:nvSpPr>
          <p:spPr>
            <a:xfrm>
              <a:off x="709952" y="4040046"/>
              <a:ext cx="1723550" cy="400110"/>
            </a:xfrm>
            <a:prstGeom prst="rect">
              <a:avLst/>
            </a:prstGeom>
            <a:noFill/>
          </p:spPr>
          <p:txBody>
            <a:bodyPr wrap="none" rtlCol="0">
              <a:spAutoFit/>
            </a:bodyPr>
            <a:lstStyle/>
            <a:p>
              <a:r>
                <a:rPr lang="zh-CN" altLang="en-US" sz="2000" dirty="0">
                  <a:latin typeface="微软雅黑" panose="020B0503020204020204" pitchFamily="34" charset="-122"/>
                  <a:ea typeface="微软雅黑" panose="020B0503020204020204" pitchFamily="34" charset="-122"/>
                </a:rPr>
                <a:t>标题文本预设</a:t>
              </a:r>
            </a:p>
          </p:txBody>
        </p:sp>
        <p:sp>
          <p:nvSpPr>
            <p:cNvPr id="66" name="文本框 65"/>
            <p:cNvSpPr txBox="1"/>
            <p:nvPr/>
          </p:nvSpPr>
          <p:spPr>
            <a:xfrm>
              <a:off x="709952" y="4440156"/>
              <a:ext cx="3134479" cy="583878"/>
            </a:xfrm>
            <a:prstGeom prst="rect">
              <a:avLst/>
            </a:prstGeom>
            <a:noFill/>
          </p:spPr>
          <p:txBody>
            <a:bodyPr wrap="square" rtlCol="0">
              <a:spAutoFit/>
            </a:bodyPr>
            <a:lstStyle/>
            <a:p>
              <a:pPr>
                <a:lnSpc>
                  <a:spcPts val="2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输入简要文字内容文字内容需概况精炼言简意赅的说明该分项内容</a:t>
              </a:r>
            </a:p>
          </p:txBody>
        </p:sp>
      </p:grpSp>
      <p:grpSp>
        <p:nvGrpSpPr>
          <p:cNvPr id="67" name="组合 66"/>
          <p:cNvGrpSpPr/>
          <p:nvPr/>
        </p:nvGrpSpPr>
        <p:grpSpPr>
          <a:xfrm>
            <a:off x="1029651" y="2651178"/>
            <a:ext cx="3134479" cy="983988"/>
            <a:chOff x="709952" y="4040046"/>
            <a:chExt cx="3134479" cy="983988"/>
          </a:xfrm>
        </p:grpSpPr>
        <p:sp>
          <p:nvSpPr>
            <p:cNvPr id="68" name="文本框 67"/>
            <p:cNvSpPr txBox="1"/>
            <p:nvPr/>
          </p:nvSpPr>
          <p:spPr>
            <a:xfrm>
              <a:off x="2120881" y="4040046"/>
              <a:ext cx="1723550" cy="400110"/>
            </a:xfrm>
            <a:prstGeom prst="rect">
              <a:avLst/>
            </a:prstGeom>
            <a:noFill/>
          </p:spPr>
          <p:txBody>
            <a:bodyPr wrap="none" rtlCol="0">
              <a:spAutoFit/>
            </a:bodyPr>
            <a:lstStyle/>
            <a:p>
              <a:pPr algn="r"/>
              <a:r>
                <a:rPr lang="zh-CN" altLang="en-US" sz="2000" dirty="0">
                  <a:latin typeface="微软雅黑" panose="020B0503020204020204" pitchFamily="34" charset="-122"/>
                  <a:ea typeface="微软雅黑" panose="020B0503020204020204" pitchFamily="34" charset="-122"/>
                </a:rPr>
                <a:t>标题文本预设</a:t>
              </a:r>
            </a:p>
          </p:txBody>
        </p:sp>
        <p:sp>
          <p:nvSpPr>
            <p:cNvPr id="69" name="文本框 68"/>
            <p:cNvSpPr txBox="1"/>
            <p:nvPr/>
          </p:nvSpPr>
          <p:spPr>
            <a:xfrm>
              <a:off x="709952" y="4440156"/>
              <a:ext cx="3134479" cy="583878"/>
            </a:xfrm>
            <a:prstGeom prst="rect">
              <a:avLst/>
            </a:prstGeom>
            <a:noFill/>
          </p:spPr>
          <p:txBody>
            <a:bodyPr wrap="square" rtlCol="0">
              <a:spAutoFit/>
            </a:bodyPr>
            <a:lstStyle/>
            <a:p>
              <a:pPr algn="r">
                <a:lnSpc>
                  <a:spcPts val="2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输入简要文字内容文字内容需概况精炼言简意赅的说明该分项内容</a:t>
              </a:r>
            </a:p>
          </p:txBody>
        </p:sp>
      </p:grpSp>
      <p:grpSp>
        <p:nvGrpSpPr>
          <p:cNvPr id="70" name="组合 69"/>
          <p:cNvGrpSpPr/>
          <p:nvPr/>
        </p:nvGrpSpPr>
        <p:grpSpPr>
          <a:xfrm>
            <a:off x="1029650" y="4876683"/>
            <a:ext cx="3134479" cy="983988"/>
            <a:chOff x="709952" y="4040046"/>
            <a:chExt cx="3134479" cy="983988"/>
          </a:xfrm>
        </p:grpSpPr>
        <p:sp>
          <p:nvSpPr>
            <p:cNvPr id="71" name="文本框 70"/>
            <p:cNvSpPr txBox="1"/>
            <p:nvPr/>
          </p:nvSpPr>
          <p:spPr>
            <a:xfrm>
              <a:off x="2120881" y="4040046"/>
              <a:ext cx="1723550" cy="400110"/>
            </a:xfrm>
            <a:prstGeom prst="rect">
              <a:avLst/>
            </a:prstGeom>
            <a:noFill/>
          </p:spPr>
          <p:txBody>
            <a:bodyPr wrap="none" rtlCol="0">
              <a:spAutoFit/>
            </a:bodyPr>
            <a:lstStyle/>
            <a:p>
              <a:pPr algn="r"/>
              <a:r>
                <a:rPr lang="zh-CN" altLang="en-US" sz="2000" dirty="0">
                  <a:latin typeface="微软雅黑" panose="020B0503020204020204" pitchFamily="34" charset="-122"/>
                  <a:ea typeface="微软雅黑" panose="020B0503020204020204" pitchFamily="34" charset="-122"/>
                </a:rPr>
                <a:t>标题文本预设</a:t>
              </a:r>
            </a:p>
          </p:txBody>
        </p:sp>
        <p:sp>
          <p:nvSpPr>
            <p:cNvPr id="72" name="文本框 71"/>
            <p:cNvSpPr txBox="1"/>
            <p:nvPr/>
          </p:nvSpPr>
          <p:spPr>
            <a:xfrm>
              <a:off x="709952" y="4440156"/>
              <a:ext cx="3134479" cy="583878"/>
            </a:xfrm>
            <a:prstGeom prst="rect">
              <a:avLst/>
            </a:prstGeom>
            <a:noFill/>
          </p:spPr>
          <p:txBody>
            <a:bodyPr wrap="square" rtlCol="0">
              <a:spAutoFit/>
            </a:bodyPr>
            <a:lstStyle/>
            <a:p>
              <a:pPr algn="r">
                <a:lnSpc>
                  <a:spcPts val="2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输入简要文字内容文字内容需概况精炼言简意赅的说明该分项内容</a:t>
              </a: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rotWithShape="1">
          <a:blip r:embed="rId3" cstate="email"/>
          <a:srcRect/>
          <a:stretch>
            <a:fillRect/>
          </a:stretch>
        </p:blipFill>
        <p:spPr>
          <a:xfrm>
            <a:off x="10536391" y="-200080"/>
            <a:ext cx="806799" cy="1661303"/>
          </a:xfrm>
          <a:prstGeom prst="rect">
            <a:avLst/>
          </a:prstGeom>
        </p:spPr>
      </p:pic>
      <p:sp>
        <p:nvSpPr>
          <p:cNvPr id="2" name="矩形 1"/>
          <p:cNvSpPr/>
          <p:nvPr/>
        </p:nvSpPr>
        <p:spPr>
          <a:xfrm>
            <a:off x="5020323" y="1500327"/>
            <a:ext cx="2151355" cy="2867488"/>
          </a:xfrm>
          <a:prstGeom prst="rect">
            <a:avLst/>
          </a:prstGeom>
          <a:noFill/>
          <a:ln w="12700">
            <a:solidFill>
              <a:srgbClr val="B34C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5287124" y="1455939"/>
            <a:ext cx="1617751" cy="2215991"/>
          </a:xfrm>
          <a:prstGeom prst="rect">
            <a:avLst/>
          </a:prstGeom>
          <a:noFill/>
        </p:spPr>
        <p:txBody>
          <a:bodyPr wrap="none" rtlCol="0">
            <a:spAutoFit/>
          </a:bodyPr>
          <a:lstStyle/>
          <a:p>
            <a:pPr algn="ctr"/>
            <a:r>
              <a:rPr lang="en-US" altLang="zh-CN" sz="13800" dirty="0">
                <a:solidFill>
                  <a:schemeClr val="tx1">
                    <a:lumMod val="95000"/>
                    <a:lumOff val="5000"/>
                  </a:schemeClr>
                </a:solidFill>
                <a:latin typeface="汉仪星球体W" panose="00020600040101010101" pitchFamily="18" charset="-122"/>
                <a:ea typeface="汉仪星球体W" panose="00020600040101010101" pitchFamily="18" charset="-122"/>
              </a:rPr>
              <a:t>2</a:t>
            </a:r>
            <a:endParaRPr lang="zh-CN" altLang="en-US" sz="8800" dirty="0">
              <a:solidFill>
                <a:schemeClr val="tx1">
                  <a:lumMod val="95000"/>
                  <a:lumOff val="5000"/>
                </a:schemeClr>
              </a:solidFill>
              <a:latin typeface="汉仪星球体W" panose="00020600040101010101" pitchFamily="18" charset="-122"/>
              <a:ea typeface="汉仪星球体W" panose="00020600040101010101" pitchFamily="18" charset="-122"/>
            </a:endParaRPr>
          </a:p>
        </p:txBody>
      </p:sp>
      <p:sp>
        <p:nvSpPr>
          <p:cNvPr id="6" name="文本框 5"/>
          <p:cNvSpPr txBox="1"/>
          <p:nvPr/>
        </p:nvSpPr>
        <p:spPr>
          <a:xfrm>
            <a:off x="5174913" y="3671930"/>
            <a:ext cx="1842172" cy="461665"/>
          </a:xfrm>
          <a:prstGeom prst="rect">
            <a:avLst/>
          </a:prstGeom>
          <a:noFill/>
        </p:spPr>
        <p:txBody>
          <a:bodyPr vert="horz" wrap="none" rtlCol="0">
            <a:spAutoFit/>
          </a:bodyPr>
          <a:lstStyle>
            <a:defPPr>
              <a:defRPr lang="zh-CN"/>
            </a:defPPr>
            <a:lvl1pPr algn="r">
              <a:defRPr sz="6000">
                <a:gradFill>
                  <a:gsLst>
                    <a:gs pos="62500">
                      <a:srgbClr val="588088"/>
                    </a:gs>
                    <a:gs pos="25000">
                      <a:srgbClr val="C94453"/>
                    </a:gs>
                    <a:gs pos="100000">
                      <a:srgbClr val="DAC479"/>
                    </a:gs>
                  </a:gsLst>
                  <a:lin ang="5400000" scaled="1"/>
                </a:gradFill>
                <a:latin typeface="汉仪星球体W" panose="00020600040101010101" pitchFamily="18" charset="-122"/>
                <a:ea typeface="汉仪星球体W" panose="00020600040101010101" pitchFamily="18" charset="-122"/>
              </a:defRPr>
            </a:lvl1pPr>
          </a:lstStyle>
          <a:p>
            <a:pPr algn="ctr"/>
            <a:r>
              <a:rPr lang="en-US" altLang="zh-CN" sz="2400" dirty="0">
                <a:solidFill>
                  <a:schemeClr val="tx1">
                    <a:lumMod val="95000"/>
                    <a:lumOff val="5000"/>
                  </a:schemeClr>
                </a:solidFill>
              </a:rPr>
              <a:t>PART TWO</a:t>
            </a:r>
            <a:endParaRPr lang="zh-CN" altLang="en-US" sz="2400" dirty="0">
              <a:solidFill>
                <a:schemeClr val="tx1">
                  <a:lumMod val="95000"/>
                  <a:lumOff val="5000"/>
                </a:schemeClr>
              </a:solidFill>
            </a:endParaRPr>
          </a:p>
        </p:txBody>
      </p:sp>
      <p:sp>
        <p:nvSpPr>
          <p:cNvPr id="8" name="文本框 7"/>
          <p:cNvSpPr txBox="1"/>
          <p:nvPr/>
        </p:nvSpPr>
        <p:spPr>
          <a:xfrm>
            <a:off x="4310896" y="4817272"/>
            <a:ext cx="3570208" cy="769441"/>
          </a:xfrm>
          <a:prstGeom prst="rect">
            <a:avLst/>
          </a:prstGeom>
          <a:noFill/>
        </p:spPr>
        <p:txBody>
          <a:bodyPr wrap="none" rtlCol="0">
            <a:spAutoFit/>
          </a:bodyPr>
          <a:lstStyle/>
          <a:p>
            <a:pPr algn="ctr"/>
            <a:r>
              <a:rPr lang="zh-CN" altLang="en-US" sz="4400" dirty="0">
                <a:latin typeface="微软雅黑" panose="020B0503020204020204" pitchFamily="34" charset="-122"/>
                <a:ea typeface="微软雅黑" panose="020B0503020204020204" pitchFamily="34" charset="-122"/>
              </a:rPr>
              <a:t>标题文本预设</a:t>
            </a:r>
          </a:p>
        </p:txBody>
      </p:sp>
      <p:pic>
        <p:nvPicPr>
          <p:cNvPr id="9" name="图片 8"/>
          <p:cNvPicPr>
            <a:picLocks noChangeAspect="1"/>
          </p:cNvPicPr>
          <p:nvPr/>
        </p:nvPicPr>
        <p:blipFill rotWithShape="1">
          <a:blip r:embed="rId4" cstate="email"/>
          <a:srcRect/>
          <a:stretch>
            <a:fillRect/>
          </a:stretch>
        </p:blipFill>
        <p:spPr>
          <a:xfrm>
            <a:off x="711452" y="-156413"/>
            <a:ext cx="1164023" cy="3532690"/>
          </a:xfrm>
          <a:prstGeom prst="rect">
            <a:avLst/>
          </a:prstGeom>
        </p:spPr>
      </p:pic>
      <p:pic>
        <p:nvPicPr>
          <p:cNvPr id="10" name="图片 9"/>
          <p:cNvPicPr>
            <a:picLocks noChangeAspect="1"/>
          </p:cNvPicPr>
          <p:nvPr/>
        </p:nvPicPr>
        <p:blipFill rotWithShape="1">
          <a:blip r:embed="rId5" cstate="email"/>
          <a:srcRect/>
          <a:stretch>
            <a:fillRect/>
          </a:stretch>
        </p:blipFill>
        <p:spPr>
          <a:xfrm>
            <a:off x="548637" y="-200080"/>
            <a:ext cx="1796071" cy="5164731"/>
          </a:xfrm>
          <a:prstGeom prst="rect">
            <a:avLst/>
          </a:prstGeom>
        </p:spPr>
      </p:pic>
      <p:pic>
        <p:nvPicPr>
          <p:cNvPr id="12" name="图片 11"/>
          <p:cNvPicPr>
            <a:picLocks noChangeAspect="1"/>
          </p:cNvPicPr>
          <p:nvPr/>
        </p:nvPicPr>
        <p:blipFill rotWithShape="1">
          <a:blip r:embed="rId6" cstate="email"/>
          <a:srcRect/>
          <a:stretch>
            <a:fillRect/>
          </a:stretch>
        </p:blipFill>
        <p:spPr>
          <a:xfrm>
            <a:off x="10000526" y="-680637"/>
            <a:ext cx="1054441" cy="4569732"/>
          </a:xfrm>
          <a:prstGeom prst="rect">
            <a:avLst/>
          </a:prstGeom>
        </p:spPr>
      </p:pic>
      <p:pic>
        <p:nvPicPr>
          <p:cNvPr id="11" name="图片 10"/>
          <p:cNvPicPr>
            <a:picLocks noChangeAspect="1"/>
          </p:cNvPicPr>
          <p:nvPr/>
        </p:nvPicPr>
        <p:blipFill>
          <a:blip r:embed="rId7" cstate="email">
            <a:duotone>
              <a:prstClr val="black"/>
              <a:schemeClr val="accent2">
                <a:tint val="45000"/>
                <a:satMod val="400000"/>
              </a:schemeClr>
            </a:duotone>
          </a:blip>
          <a:stretch>
            <a:fillRect/>
          </a:stretch>
        </p:blipFill>
        <p:spPr>
          <a:xfrm flipH="1">
            <a:off x="3317122" y="2382285"/>
            <a:ext cx="5710990" cy="2228942"/>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7" name="直接连接符 46"/>
          <p:cNvCxnSpPr/>
          <p:nvPr/>
        </p:nvCxnSpPr>
        <p:spPr>
          <a:xfrm>
            <a:off x="847169" y="671333"/>
            <a:ext cx="9954273" cy="0"/>
          </a:xfrm>
          <a:prstGeom prst="line">
            <a:avLst/>
          </a:prstGeom>
          <a:ln>
            <a:solidFill>
              <a:srgbClr val="B34C64"/>
            </a:solidFill>
          </a:ln>
        </p:spPr>
        <p:style>
          <a:lnRef idx="1">
            <a:schemeClr val="accent1"/>
          </a:lnRef>
          <a:fillRef idx="0">
            <a:schemeClr val="accent1"/>
          </a:fillRef>
          <a:effectRef idx="0">
            <a:schemeClr val="accent1"/>
          </a:effectRef>
          <a:fontRef idx="minor">
            <a:schemeClr val="tx1"/>
          </a:fontRef>
        </p:style>
      </p:cxnSp>
      <p:grpSp>
        <p:nvGrpSpPr>
          <p:cNvPr id="52" name="组合 51"/>
          <p:cNvGrpSpPr/>
          <p:nvPr/>
        </p:nvGrpSpPr>
        <p:grpSpPr>
          <a:xfrm>
            <a:off x="10463748" y="-228632"/>
            <a:ext cx="991043" cy="1323480"/>
            <a:chOff x="0" y="-706382"/>
            <a:chExt cx="4246564" cy="5671033"/>
          </a:xfrm>
        </p:grpSpPr>
        <p:pic>
          <p:nvPicPr>
            <p:cNvPr id="48" name="图片 47"/>
            <p:cNvPicPr>
              <a:picLocks noChangeAspect="1"/>
            </p:cNvPicPr>
            <p:nvPr/>
          </p:nvPicPr>
          <p:blipFill rotWithShape="1">
            <a:blip r:embed="rId3" cstate="email"/>
            <a:srcRect/>
            <a:stretch>
              <a:fillRect/>
            </a:stretch>
          </p:blipFill>
          <p:spPr>
            <a:xfrm>
              <a:off x="711452" y="-156413"/>
              <a:ext cx="1164023" cy="3532690"/>
            </a:xfrm>
            <a:prstGeom prst="rect">
              <a:avLst/>
            </a:prstGeom>
          </p:spPr>
        </p:pic>
        <p:pic>
          <p:nvPicPr>
            <p:cNvPr id="49" name="图片 48"/>
            <p:cNvPicPr>
              <a:picLocks noChangeAspect="1"/>
            </p:cNvPicPr>
            <p:nvPr/>
          </p:nvPicPr>
          <p:blipFill>
            <a:blip r:embed="rId4" cstate="email"/>
            <a:stretch>
              <a:fillRect/>
            </a:stretch>
          </p:blipFill>
          <p:spPr>
            <a:xfrm>
              <a:off x="0" y="-706382"/>
              <a:ext cx="4246564" cy="5273053"/>
            </a:xfrm>
            <a:prstGeom prst="rect">
              <a:avLst/>
            </a:prstGeom>
          </p:spPr>
        </p:pic>
        <p:pic>
          <p:nvPicPr>
            <p:cNvPr id="50" name="图片 49"/>
            <p:cNvPicPr>
              <a:picLocks noChangeAspect="1"/>
            </p:cNvPicPr>
            <p:nvPr/>
          </p:nvPicPr>
          <p:blipFill rotWithShape="1">
            <a:blip r:embed="rId5" cstate="email"/>
            <a:srcRect/>
            <a:stretch>
              <a:fillRect/>
            </a:stretch>
          </p:blipFill>
          <p:spPr>
            <a:xfrm>
              <a:off x="548637" y="-200080"/>
              <a:ext cx="2444831" cy="5164731"/>
            </a:xfrm>
            <a:prstGeom prst="rect">
              <a:avLst/>
            </a:prstGeom>
          </p:spPr>
        </p:pic>
      </p:grpSp>
      <p:sp>
        <p:nvSpPr>
          <p:cNvPr id="53" name="文本框 52"/>
          <p:cNvSpPr txBox="1"/>
          <p:nvPr/>
        </p:nvSpPr>
        <p:spPr>
          <a:xfrm>
            <a:off x="737209" y="125358"/>
            <a:ext cx="2303836" cy="461665"/>
          </a:xfrm>
          <a:prstGeom prst="rect">
            <a:avLst/>
          </a:prstGeom>
          <a:noFill/>
        </p:spPr>
        <p:txBody>
          <a:bodyPr wrap="none" rtlCol="0">
            <a:spAutoFit/>
          </a:bodyPr>
          <a:lstStyle/>
          <a:p>
            <a:pPr algn="ctr"/>
            <a:r>
              <a:rPr lang="en-US" altLang="zh-CN" sz="2400" dirty="0">
                <a:latin typeface="微软雅黑" panose="020B0503020204020204" pitchFamily="34" charset="-122"/>
                <a:ea typeface="微软雅黑" panose="020B0503020204020204" pitchFamily="34" charset="-122"/>
              </a:rPr>
              <a:t>2 </a:t>
            </a:r>
            <a:r>
              <a:rPr lang="zh-CN" altLang="en-US" sz="2400" dirty="0">
                <a:latin typeface="微软雅黑" panose="020B0503020204020204" pitchFamily="34" charset="-122"/>
                <a:ea typeface="微软雅黑" panose="020B0503020204020204" pitchFamily="34" charset="-122"/>
              </a:rPr>
              <a:t>标题文本预设</a:t>
            </a:r>
          </a:p>
        </p:txBody>
      </p:sp>
      <p:pic>
        <p:nvPicPr>
          <p:cNvPr id="3" name="图片 2"/>
          <p:cNvPicPr>
            <a:picLocks noChangeAspect="1"/>
          </p:cNvPicPr>
          <p:nvPr/>
        </p:nvPicPr>
        <p:blipFill rotWithShape="1">
          <a:blip r:embed="rId6" cstate="email"/>
          <a:srcRect/>
          <a:stretch>
            <a:fillRect/>
          </a:stretch>
        </p:blipFill>
        <p:spPr>
          <a:xfrm>
            <a:off x="4797890" y="1787965"/>
            <a:ext cx="2596219" cy="2596219"/>
          </a:xfrm>
          <a:prstGeom prst="ellipse">
            <a:avLst/>
          </a:prstGeom>
        </p:spPr>
      </p:pic>
      <p:pic>
        <p:nvPicPr>
          <p:cNvPr id="5" name="图片 4"/>
          <p:cNvPicPr>
            <a:picLocks noChangeAspect="1"/>
          </p:cNvPicPr>
          <p:nvPr/>
        </p:nvPicPr>
        <p:blipFill rotWithShape="1">
          <a:blip r:embed="rId7" cstate="email"/>
          <a:srcRect/>
          <a:stretch>
            <a:fillRect/>
          </a:stretch>
        </p:blipFill>
        <p:spPr>
          <a:xfrm>
            <a:off x="7961961" y="1787972"/>
            <a:ext cx="2596212" cy="2596212"/>
          </a:xfrm>
          <a:prstGeom prst="ellipse">
            <a:avLst/>
          </a:prstGeom>
        </p:spPr>
      </p:pic>
      <p:pic>
        <p:nvPicPr>
          <p:cNvPr id="7" name="图片 6"/>
          <p:cNvPicPr>
            <a:picLocks noChangeAspect="1"/>
          </p:cNvPicPr>
          <p:nvPr/>
        </p:nvPicPr>
        <p:blipFill rotWithShape="1">
          <a:blip r:embed="rId8" cstate="email"/>
          <a:srcRect/>
          <a:stretch>
            <a:fillRect/>
          </a:stretch>
        </p:blipFill>
        <p:spPr>
          <a:xfrm>
            <a:off x="1633818" y="1787973"/>
            <a:ext cx="2596211" cy="2596211"/>
          </a:xfrm>
          <a:prstGeom prst="ellipse">
            <a:avLst/>
          </a:prstGeom>
        </p:spPr>
      </p:pic>
      <p:sp>
        <p:nvSpPr>
          <p:cNvPr id="19" name="椭圆 18"/>
          <p:cNvSpPr/>
          <p:nvPr/>
        </p:nvSpPr>
        <p:spPr>
          <a:xfrm>
            <a:off x="3287210" y="3921196"/>
            <a:ext cx="706056" cy="706056"/>
          </a:xfrm>
          <a:prstGeom prst="ellipse">
            <a:avLst/>
          </a:prstGeom>
          <a:solidFill>
            <a:srgbClr val="C944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微软雅黑" panose="020B0503020204020204" pitchFamily="34" charset="-122"/>
                <a:ea typeface="微软雅黑" panose="020B0503020204020204" pitchFamily="34" charset="-122"/>
              </a:rPr>
              <a:t>1</a:t>
            </a:r>
            <a:endParaRPr lang="zh-CN" altLang="en-US" dirty="0">
              <a:latin typeface="微软雅黑" panose="020B0503020204020204" pitchFamily="34" charset="-122"/>
              <a:ea typeface="微软雅黑" panose="020B0503020204020204" pitchFamily="34" charset="-122"/>
            </a:endParaRPr>
          </a:p>
        </p:txBody>
      </p:sp>
      <p:sp>
        <p:nvSpPr>
          <p:cNvPr id="26" name="椭圆 25"/>
          <p:cNvSpPr/>
          <p:nvPr/>
        </p:nvSpPr>
        <p:spPr>
          <a:xfrm>
            <a:off x="6449028" y="3921196"/>
            <a:ext cx="706056" cy="706056"/>
          </a:xfrm>
          <a:prstGeom prst="ellipse">
            <a:avLst/>
          </a:prstGeom>
          <a:solidFill>
            <a:srgbClr val="5880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微软雅黑" panose="020B0503020204020204" pitchFamily="34" charset="-122"/>
                <a:ea typeface="微软雅黑" panose="020B0503020204020204" pitchFamily="34" charset="-122"/>
              </a:rPr>
              <a:t>2</a:t>
            </a:r>
            <a:endParaRPr lang="zh-CN" altLang="en-US" dirty="0">
              <a:latin typeface="微软雅黑" panose="020B0503020204020204" pitchFamily="34" charset="-122"/>
              <a:ea typeface="微软雅黑" panose="020B0503020204020204" pitchFamily="34" charset="-122"/>
            </a:endParaRPr>
          </a:p>
        </p:txBody>
      </p:sp>
      <p:sp>
        <p:nvSpPr>
          <p:cNvPr id="27" name="椭圆 26"/>
          <p:cNvSpPr/>
          <p:nvPr/>
        </p:nvSpPr>
        <p:spPr>
          <a:xfrm>
            <a:off x="9610846" y="3921196"/>
            <a:ext cx="706056" cy="706056"/>
          </a:xfrm>
          <a:prstGeom prst="ellipse">
            <a:avLst/>
          </a:prstGeom>
          <a:solidFill>
            <a:srgbClr val="A8CA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微软雅黑" panose="020B0503020204020204" pitchFamily="34" charset="-122"/>
                <a:ea typeface="微软雅黑" panose="020B0503020204020204" pitchFamily="34" charset="-122"/>
              </a:rPr>
              <a:t>3</a:t>
            </a:r>
            <a:endParaRPr lang="zh-CN" altLang="en-US" dirty="0">
              <a:latin typeface="微软雅黑" panose="020B0503020204020204" pitchFamily="34" charset="-122"/>
              <a:ea typeface="微软雅黑" panose="020B0503020204020204" pitchFamily="34" charset="-122"/>
            </a:endParaRPr>
          </a:p>
        </p:txBody>
      </p:sp>
      <p:grpSp>
        <p:nvGrpSpPr>
          <p:cNvPr id="28" name="组合 27"/>
          <p:cNvGrpSpPr/>
          <p:nvPr/>
        </p:nvGrpSpPr>
        <p:grpSpPr>
          <a:xfrm>
            <a:off x="1503343" y="4946199"/>
            <a:ext cx="2857159" cy="983988"/>
            <a:chOff x="709952" y="4040046"/>
            <a:chExt cx="2857159" cy="983988"/>
          </a:xfrm>
        </p:grpSpPr>
        <p:sp>
          <p:nvSpPr>
            <p:cNvPr id="29" name="文本框 28"/>
            <p:cNvSpPr txBox="1"/>
            <p:nvPr/>
          </p:nvSpPr>
          <p:spPr>
            <a:xfrm>
              <a:off x="1276756" y="4040046"/>
              <a:ext cx="1723550" cy="400110"/>
            </a:xfrm>
            <a:prstGeom prst="rect">
              <a:avLst/>
            </a:prstGeom>
            <a:noFill/>
          </p:spPr>
          <p:txBody>
            <a:bodyPr wrap="none" rtlCol="0">
              <a:spAutoFit/>
            </a:bodyPr>
            <a:lstStyle/>
            <a:p>
              <a:pPr algn="ctr"/>
              <a:r>
                <a:rPr lang="zh-CN" altLang="en-US" sz="2000" dirty="0">
                  <a:latin typeface="微软雅黑" panose="020B0503020204020204" pitchFamily="34" charset="-122"/>
                  <a:ea typeface="微软雅黑" panose="020B0503020204020204" pitchFamily="34" charset="-122"/>
                </a:rPr>
                <a:t>标题文本预设</a:t>
              </a:r>
            </a:p>
          </p:txBody>
        </p:sp>
        <p:sp>
          <p:nvSpPr>
            <p:cNvPr id="30" name="文本框 29"/>
            <p:cNvSpPr txBox="1"/>
            <p:nvPr/>
          </p:nvSpPr>
          <p:spPr>
            <a:xfrm>
              <a:off x="709952" y="4440156"/>
              <a:ext cx="2857159" cy="583878"/>
            </a:xfrm>
            <a:prstGeom prst="rect">
              <a:avLst/>
            </a:prstGeom>
            <a:noFill/>
          </p:spPr>
          <p:txBody>
            <a:bodyPr wrap="square" rtlCol="0">
              <a:spAutoFit/>
            </a:bodyPr>
            <a:lstStyle/>
            <a:p>
              <a:pPr algn="ctr">
                <a:lnSpc>
                  <a:spcPts val="2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输入简要文字内容文字内容需概况精炼言简意赅的说明该分项内容</a:t>
              </a:r>
            </a:p>
          </p:txBody>
        </p:sp>
      </p:grpSp>
      <p:grpSp>
        <p:nvGrpSpPr>
          <p:cNvPr id="31" name="组合 30"/>
          <p:cNvGrpSpPr/>
          <p:nvPr/>
        </p:nvGrpSpPr>
        <p:grpSpPr>
          <a:xfrm>
            <a:off x="4667419" y="4946199"/>
            <a:ext cx="2857159" cy="983988"/>
            <a:chOff x="709952" y="4040046"/>
            <a:chExt cx="2857159" cy="983988"/>
          </a:xfrm>
        </p:grpSpPr>
        <p:sp>
          <p:nvSpPr>
            <p:cNvPr id="32" name="文本框 31"/>
            <p:cNvSpPr txBox="1"/>
            <p:nvPr/>
          </p:nvSpPr>
          <p:spPr>
            <a:xfrm>
              <a:off x="1276756" y="4040046"/>
              <a:ext cx="1723550" cy="400110"/>
            </a:xfrm>
            <a:prstGeom prst="rect">
              <a:avLst/>
            </a:prstGeom>
            <a:noFill/>
          </p:spPr>
          <p:txBody>
            <a:bodyPr wrap="none" rtlCol="0">
              <a:spAutoFit/>
            </a:bodyPr>
            <a:lstStyle/>
            <a:p>
              <a:pPr algn="ctr"/>
              <a:r>
                <a:rPr lang="zh-CN" altLang="en-US" sz="2000" dirty="0">
                  <a:latin typeface="微软雅黑" panose="020B0503020204020204" pitchFamily="34" charset="-122"/>
                  <a:ea typeface="微软雅黑" panose="020B0503020204020204" pitchFamily="34" charset="-122"/>
                </a:rPr>
                <a:t>标题文本预设</a:t>
              </a:r>
            </a:p>
          </p:txBody>
        </p:sp>
        <p:sp>
          <p:nvSpPr>
            <p:cNvPr id="33" name="文本框 32"/>
            <p:cNvSpPr txBox="1"/>
            <p:nvPr/>
          </p:nvSpPr>
          <p:spPr>
            <a:xfrm>
              <a:off x="709952" y="4440156"/>
              <a:ext cx="2857159" cy="583878"/>
            </a:xfrm>
            <a:prstGeom prst="rect">
              <a:avLst/>
            </a:prstGeom>
            <a:noFill/>
          </p:spPr>
          <p:txBody>
            <a:bodyPr wrap="square" rtlCol="0">
              <a:spAutoFit/>
            </a:bodyPr>
            <a:lstStyle/>
            <a:p>
              <a:pPr algn="ctr">
                <a:lnSpc>
                  <a:spcPts val="2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输入简要文字内容文字内容需概况精炼言简意赅的说明该分项内容</a:t>
              </a:r>
            </a:p>
          </p:txBody>
        </p:sp>
      </p:grpSp>
      <p:grpSp>
        <p:nvGrpSpPr>
          <p:cNvPr id="34" name="组合 33"/>
          <p:cNvGrpSpPr/>
          <p:nvPr/>
        </p:nvGrpSpPr>
        <p:grpSpPr>
          <a:xfrm>
            <a:off x="7831498" y="4946199"/>
            <a:ext cx="2857159" cy="983988"/>
            <a:chOff x="709952" y="4040046"/>
            <a:chExt cx="2857159" cy="983988"/>
          </a:xfrm>
        </p:grpSpPr>
        <p:sp>
          <p:nvSpPr>
            <p:cNvPr id="35" name="文本框 34"/>
            <p:cNvSpPr txBox="1"/>
            <p:nvPr/>
          </p:nvSpPr>
          <p:spPr>
            <a:xfrm>
              <a:off x="1276756" y="4040046"/>
              <a:ext cx="1723550" cy="400110"/>
            </a:xfrm>
            <a:prstGeom prst="rect">
              <a:avLst/>
            </a:prstGeom>
            <a:noFill/>
          </p:spPr>
          <p:txBody>
            <a:bodyPr wrap="none" rtlCol="0">
              <a:spAutoFit/>
            </a:bodyPr>
            <a:lstStyle/>
            <a:p>
              <a:pPr algn="ctr"/>
              <a:r>
                <a:rPr lang="zh-CN" altLang="en-US" sz="2000" dirty="0">
                  <a:latin typeface="微软雅黑" panose="020B0503020204020204" pitchFamily="34" charset="-122"/>
                  <a:ea typeface="微软雅黑" panose="020B0503020204020204" pitchFamily="34" charset="-122"/>
                </a:rPr>
                <a:t>标题文本预设</a:t>
              </a:r>
            </a:p>
          </p:txBody>
        </p:sp>
        <p:sp>
          <p:nvSpPr>
            <p:cNvPr id="36" name="文本框 35"/>
            <p:cNvSpPr txBox="1"/>
            <p:nvPr/>
          </p:nvSpPr>
          <p:spPr>
            <a:xfrm>
              <a:off x="709952" y="4440156"/>
              <a:ext cx="2857159" cy="583878"/>
            </a:xfrm>
            <a:prstGeom prst="rect">
              <a:avLst/>
            </a:prstGeom>
            <a:noFill/>
          </p:spPr>
          <p:txBody>
            <a:bodyPr wrap="square" rtlCol="0">
              <a:spAutoFit/>
            </a:bodyPr>
            <a:lstStyle/>
            <a:p>
              <a:pPr algn="ctr">
                <a:lnSpc>
                  <a:spcPts val="2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输入简要文字内容文字内容需概况精炼言简意赅的说明该分项内容</a:t>
              </a: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7" name="直接连接符 46"/>
          <p:cNvCxnSpPr/>
          <p:nvPr/>
        </p:nvCxnSpPr>
        <p:spPr>
          <a:xfrm>
            <a:off x="847169" y="671333"/>
            <a:ext cx="9954273" cy="0"/>
          </a:xfrm>
          <a:prstGeom prst="line">
            <a:avLst/>
          </a:prstGeom>
          <a:ln>
            <a:solidFill>
              <a:srgbClr val="B34C64"/>
            </a:solidFill>
          </a:ln>
        </p:spPr>
        <p:style>
          <a:lnRef idx="1">
            <a:schemeClr val="accent1"/>
          </a:lnRef>
          <a:fillRef idx="0">
            <a:schemeClr val="accent1"/>
          </a:fillRef>
          <a:effectRef idx="0">
            <a:schemeClr val="accent1"/>
          </a:effectRef>
          <a:fontRef idx="minor">
            <a:schemeClr val="tx1"/>
          </a:fontRef>
        </p:style>
      </p:cxnSp>
      <p:grpSp>
        <p:nvGrpSpPr>
          <p:cNvPr id="52" name="组合 51"/>
          <p:cNvGrpSpPr/>
          <p:nvPr/>
        </p:nvGrpSpPr>
        <p:grpSpPr>
          <a:xfrm>
            <a:off x="10463748" y="-228632"/>
            <a:ext cx="991043" cy="1323480"/>
            <a:chOff x="0" y="-706382"/>
            <a:chExt cx="4246564" cy="5671033"/>
          </a:xfrm>
        </p:grpSpPr>
        <p:pic>
          <p:nvPicPr>
            <p:cNvPr id="48" name="图片 47"/>
            <p:cNvPicPr>
              <a:picLocks noChangeAspect="1"/>
            </p:cNvPicPr>
            <p:nvPr/>
          </p:nvPicPr>
          <p:blipFill rotWithShape="1">
            <a:blip r:embed="rId3" cstate="email"/>
            <a:srcRect/>
            <a:stretch>
              <a:fillRect/>
            </a:stretch>
          </p:blipFill>
          <p:spPr>
            <a:xfrm>
              <a:off x="711452" y="-156413"/>
              <a:ext cx="1164023" cy="3532690"/>
            </a:xfrm>
            <a:prstGeom prst="rect">
              <a:avLst/>
            </a:prstGeom>
          </p:spPr>
        </p:pic>
        <p:pic>
          <p:nvPicPr>
            <p:cNvPr id="49" name="图片 48"/>
            <p:cNvPicPr>
              <a:picLocks noChangeAspect="1"/>
            </p:cNvPicPr>
            <p:nvPr/>
          </p:nvPicPr>
          <p:blipFill>
            <a:blip r:embed="rId4" cstate="email"/>
            <a:stretch>
              <a:fillRect/>
            </a:stretch>
          </p:blipFill>
          <p:spPr>
            <a:xfrm>
              <a:off x="0" y="-706382"/>
              <a:ext cx="4246564" cy="5273053"/>
            </a:xfrm>
            <a:prstGeom prst="rect">
              <a:avLst/>
            </a:prstGeom>
          </p:spPr>
        </p:pic>
        <p:pic>
          <p:nvPicPr>
            <p:cNvPr id="50" name="图片 49"/>
            <p:cNvPicPr>
              <a:picLocks noChangeAspect="1"/>
            </p:cNvPicPr>
            <p:nvPr/>
          </p:nvPicPr>
          <p:blipFill rotWithShape="1">
            <a:blip r:embed="rId5" cstate="email"/>
            <a:srcRect/>
            <a:stretch>
              <a:fillRect/>
            </a:stretch>
          </p:blipFill>
          <p:spPr>
            <a:xfrm>
              <a:off x="548637" y="-200080"/>
              <a:ext cx="2444831" cy="5164731"/>
            </a:xfrm>
            <a:prstGeom prst="rect">
              <a:avLst/>
            </a:prstGeom>
          </p:spPr>
        </p:pic>
      </p:grpSp>
      <p:sp>
        <p:nvSpPr>
          <p:cNvPr id="53" name="文本框 52"/>
          <p:cNvSpPr txBox="1"/>
          <p:nvPr/>
        </p:nvSpPr>
        <p:spPr>
          <a:xfrm>
            <a:off x="737209" y="125358"/>
            <a:ext cx="2303836" cy="461665"/>
          </a:xfrm>
          <a:prstGeom prst="rect">
            <a:avLst/>
          </a:prstGeom>
          <a:noFill/>
        </p:spPr>
        <p:txBody>
          <a:bodyPr wrap="none" rtlCol="0">
            <a:spAutoFit/>
          </a:bodyPr>
          <a:lstStyle/>
          <a:p>
            <a:pPr algn="ctr"/>
            <a:r>
              <a:rPr lang="en-US" altLang="zh-CN" sz="2400" dirty="0">
                <a:latin typeface="微软雅黑" panose="020B0503020204020204" pitchFamily="34" charset="-122"/>
                <a:ea typeface="微软雅黑" panose="020B0503020204020204" pitchFamily="34" charset="-122"/>
              </a:rPr>
              <a:t>2 </a:t>
            </a:r>
            <a:r>
              <a:rPr lang="zh-CN" altLang="en-US" sz="2400" dirty="0">
                <a:latin typeface="微软雅黑" panose="020B0503020204020204" pitchFamily="34" charset="-122"/>
                <a:ea typeface="微软雅黑" panose="020B0503020204020204" pitchFamily="34" charset="-122"/>
              </a:rPr>
              <a:t>标题文本预设</a:t>
            </a:r>
          </a:p>
        </p:txBody>
      </p:sp>
      <p:sp>
        <p:nvSpPr>
          <p:cNvPr id="9" name="Arc 16"/>
          <p:cNvSpPr/>
          <p:nvPr/>
        </p:nvSpPr>
        <p:spPr>
          <a:xfrm>
            <a:off x="4358705" y="2040559"/>
            <a:ext cx="5956869" cy="3534500"/>
          </a:xfrm>
          <a:prstGeom prst="arc">
            <a:avLst>
              <a:gd name="adj1" fmla="val 15053601"/>
              <a:gd name="adj2" fmla="val 87217"/>
            </a:avLst>
          </a:prstGeom>
          <a:ln w="12700">
            <a:solidFill>
              <a:srgbClr val="B34C6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Arc 19"/>
          <p:cNvSpPr/>
          <p:nvPr/>
        </p:nvSpPr>
        <p:spPr>
          <a:xfrm flipH="1">
            <a:off x="4632518" y="2558873"/>
            <a:ext cx="2632045" cy="1897916"/>
          </a:xfrm>
          <a:prstGeom prst="arc">
            <a:avLst>
              <a:gd name="adj1" fmla="val 16200000"/>
              <a:gd name="adj2" fmla="val 928897"/>
            </a:avLst>
          </a:prstGeom>
          <a:ln w="12700">
            <a:solidFill>
              <a:srgbClr val="B34C6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Oval 12"/>
          <p:cNvSpPr/>
          <p:nvPr/>
        </p:nvSpPr>
        <p:spPr>
          <a:xfrm>
            <a:off x="5641133" y="1551768"/>
            <a:ext cx="1111250" cy="1117626"/>
          </a:xfrm>
          <a:prstGeom prst="ellipse">
            <a:avLst/>
          </a:prstGeom>
          <a:solidFill>
            <a:srgbClr val="B34C64"/>
          </a:solidFill>
          <a:ln w="9525">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3" name="Group 25"/>
          <p:cNvGrpSpPr/>
          <p:nvPr/>
        </p:nvGrpSpPr>
        <p:grpSpPr>
          <a:xfrm>
            <a:off x="5944433" y="1888439"/>
            <a:ext cx="504650" cy="444285"/>
            <a:chOff x="6040049" y="4182118"/>
            <a:chExt cx="521619" cy="459224"/>
          </a:xfrm>
          <a:solidFill>
            <a:schemeClr val="bg1"/>
          </a:solidFill>
        </p:grpSpPr>
        <p:sp>
          <p:nvSpPr>
            <p:cNvPr id="14" name="Freeform 84"/>
            <p:cNvSpPr/>
            <p:nvPr/>
          </p:nvSpPr>
          <p:spPr bwMode="auto">
            <a:xfrm>
              <a:off x="6087469" y="4202084"/>
              <a:ext cx="194671" cy="419291"/>
            </a:xfrm>
            <a:custGeom>
              <a:avLst/>
              <a:gdLst>
                <a:gd name="T0" fmla="*/ 52 w 59"/>
                <a:gd name="T1" fmla="*/ 5 h 126"/>
                <a:gd name="T2" fmla="*/ 9 w 59"/>
                <a:gd name="T3" fmla="*/ 38 h 126"/>
                <a:gd name="T4" fmla="*/ 0 w 59"/>
                <a:gd name="T5" fmla="*/ 39 h 126"/>
                <a:gd name="T6" fmla="*/ 0 w 59"/>
                <a:gd name="T7" fmla="*/ 86 h 126"/>
                <a:gd name="T8" fmla="*/ 9 w 59"/>
                <a:gd name="T9" fmla="*/ 88 h 126"/>
                <a:gd name="T10" fmla="*/ 51 w 59"/>
                <a:gd name="T11" fmla="*/ 119 h 126"/>
                <a:gd name="T12" fmla="*/ 59 w 59"/>
                <a:gd name="T13" fmla="*/ 119 h 126"/>
                <a:gd name="T14" fmla="*/ 59 w 59"/>
                <a:gd name="T15" fmla="*/ 5 h 126"/>
                <a:gd name="T16" fmla="*/ 52 w 59"/>
                <a:gd name="T17" fmla="*/ 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26">
                  <a:moveTo>
                    <a:pt x="52" y="5"/>
                  </a:moveTo>
                  <a:cubicBezTo>
                    <a:pt x="9" y="38"/>
                    <a:pt x="9" y="38"/>
                    <a:pt x="9" y="38"/>
                  </a:cubicBezTo>
                  <a:cubicBezTo>
                    <a:pt x="9" y="38"/>
                    <a:pt x="5" y="38"/>
                    <a:pt x="0" y="39"/>
                  </a:cubicBezTo>
                  <a:cubicBezTo>
                    <a:pt x="0" y="86"/>
                    <a:pt x="0" y="86"/>
                    <a:pt x="0" y="86"/>
                  </a:cubicBezTo>
                  <a:cubicBezTo>
                    <a:pt x="5" y="87"/>
                    <a:pt x="9" y="88"/>
                    <a:pt x="9" y="88"/>
                  </a:cubicBezTo>
                  <a:cubicBezTo>
                    <a:pt x="51" y="119"/>
                    <a:pt x="51" y="119"/>
                    <a:pt x="51" y="119"/>
                  </a:cubicBezTo>
                  <a:cubicBezTo>
                    <a:pt x="51" y="119"/>
                    <a:pt x="59" y="126"/>
                    <a:pt x="59" y="119"/>
                  </a:cubicBezTo>
                  <a:cubicBezTo>
                    <a:pt x="59" y="112"/>
                    <a:pt x="59" y="11"/>
                    <a:pt x="59" y="5"/>
                  </a:cubicBezTo>
                  <a:cubicBezTo>
                    <a:pt x="59" y="0"/>
                    <a:pt x="52" y="5"/>
                    <a:pt x="5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5" name="Freeform 85"/>
            <p:cNvSpPr/>
            <p:nvPr/>
          </p:nvSpPr>
          <p:spPr bwMode="auto">
            <a:xfrm>
              <a:off x="6040049" y="4339353"/>
              <a:ext cx="27454" cy="147252"/>
            </a:xfrm>
            <a:custGeom>
              <a:avLst/>
              <a:gdLst>
                <a:gd name="T0" fmla="*/ 0 w 8"/>
                <a:gd name="T1" fmla="*/ 8 h 44"/>
                <a:gd name="T2" fmla="*/ 0 w 8"/>
                <a:gd name="T3" fmla="*/ 38 h 44"/>
                <a:gd name="T4" fmla="*/ 8 w 8"/>
                <a:gd name="T5" fmla="*/ 44 h 44"/>
                <a:gd name="T6" fmla="*/ 8 w 8"/>
                <a:gd name="T7" fmla="*/ 0 h 44"/>
                <a:gd name="T8" fmla="*/ 0 w 8"/>
                <a:gd name="T9" fmla="*/ 8 h 44"/>
              </a:gdLst>
              <a:ahLst/>
              <a:cxnLst>
                <a:cxn ang="0">
                  <a:pos x="T0" y="T1"/>
                </a:cxn>
                <a:cxn ang="0">
                  <a:pos x="T2" y="T3"/>
                </a:cxn>
                <a:cxn ang="0">
                  <a:pos x="T4" y="T5"/>
                </a:cxn>
                <a:cxn ang="0">
                  <a:pos x="T6" y="T7"/>
                </a:cxn>
                <a:cxn ang="0">
                  <a:pos x="T8" y="T9"/>
                </a:cxn>
              </a:cxnLst>
              <a:rect l="0" t="0" r="r" b="b"/>
              <a:pathLst>
                <a:path w="8" h="44">
                  <a:moveTo>
                    <a:pt x="0" y="8"/>
                  </a:moveTo>
                  <a:cubicBezTo>
                    <a:pt x="0" y="16"/>
                    <a:pt x="0" y="32"/>
                    <a:pt x="0" y="38"/>
                  </a:cubicBezTo>
                  <a:cubicBezTo>
                    <a:pt x="0" y="40"/>
                    <a:pt x="4" y="42"/>
                    <a:pt x="8" y="44"/>
                  </a:cubicBezTo>
                  <a:cubicBezTo>
                    <a:pt x="8" y="0"/>
                    <a:pt x="8" y="0"/>
                    <a:pt x="8" y="0"/>
                  </a:cubicBezTo>
                  <a:cubicBezTo>
                    <a:pt x="4" y="2"/>
                    <a:pt x="0" y="4"/>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6" name="Freeform 86"/>
            <p:cNvSpPr/>
            <p:nvPr/>
          </p:nvSpPr>
          <p:spPr bwMode="auto">
            <a:xfrm>
              <a:off x="6329559" y="4296924"/>
              <a:ext cx="77370" cy="229612"/>
            </a:xfrm>
            <a:custGeom>
              <a:avLst/>
              <a:gdLst>
                <a:gd name="T0" fmla="*/ 10 w 23"/>
                <a:gd name="T1" fmla="*/ 2 h 69"/>
                <a:gd name="T2" fmla="*/ 2 w 23"/>
                <a:gd name="T3" fmla="*/ 2 h 69"/>
                <a:gd name="T4" fmla="*/ 2 w 23"/>
                <a:gd name="T5" fmla="*/ 10 h 69"/>
                <a:gd name="T6" fmla="*/ 12 w 23"/>
                <a:gd name="T7" fmla="*/ 35 h 69"/>
                <a:gd name="T8" fmla="*/ 2 w 23"/>
                <a:gd name="T9" fmla="*/ 60 h 69"/>
                <a:gd name="T10" fmla="*/ 2 w 23"/>
                <a:gd name="T11" fmla="*/ 67 h 69"/>
                <a:gd name="T12" fmla="*/ 6 w 23"/>
                <a:gd name="T13" fmla="*/ 69 h 69"/>
                <a:gd name="T14" fmla="*/ 10 w 23"/>
                <a:gd name="T15" fmla="*/ 67 h 69"/>
                <a:gd name="T16" fmla="*/ 23 w 23"/>
                <a:gd name="T17" fmla="*/ 35 h 69"/>
                <a:gd name="T18" fmla="*/ 10 w 23"/>
                <a:gd name="T19" fmla="*/ 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69">
                  <a:moveTo>
                    <a:pt x="10" y="2"/>
                  </a:moveTo>
                  <a:cubicBezTo>
                    <a:pt x="7" y="0"/>
                    <a:pt x="4" y="0"/>
                    <a:pt x="2" y="2"/>
                  </a:cubicBezTo>
                  <a:cubicBezTo>
                    <a:pt x="0" y="4"/>
                    <a:pt x="0" y="8"/>
                    <a:pt x="2" y="10"/>
                  </a:cubicBezTo>
                  <a:cubicBezTo>
                    <a:pt x="9" y="17"/>
                    <a:pt x="12" y="26"/>
                    <a:pt x="12" y="35"/>
                  </a:cubicBezTo>
                  <a:cubicBezTo>
                    <a:pt x="12" y="44"/>
                    <a:pt x="9" y="53"/>
                    <a:pt x="2" y="60"/>
                  </a:cubicBezTo>
                  <a:cubicBezTo>
                    <a:pt x="0" y="62"/>
                    <a:pt x="0" y="65"/>
                    <a:pt x="2" y="67"/>
                  </a:cubicBezTo>
                  <a:cubicBezTo>
                    <a:pt x="3" y="68"/>
                    <a:pt x="4" y="69"/>
                    <a:pt x="6" y="69"/>
                  </a:cubicBezTo>
                  <a:cubicBezTo>
                    <a:pt x="7" y="69"/>
                    <a:pt x="9" y="68"/>
                    <a:pt x="10" y="67"/>
                  </a:cubicBezTo>
                  <a:cubicBezTo>
                    <a:pt x="19" y="58"/>
                    <a:pt x="23" y="47"/>
                    <a:pt x="23" y="35"/>
                  </a:cubicBezTo>
                  <a:cubicBezTo>
                    <a:pt x="23" y="23"/>
                    <a:pt x="19" y="11"/>
                    <a:pt x="1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7" name="Freeform 87"/>
            <p:cNvSpPr/>
            <p:nvPr/>
          </p:nvSpPr>
          <p:spPr bwMode="auto">
            <a:xfrm>
              <a:off x="6376980" y="4239521"/>
              <a:ext cx="102328" cy="341923"/>
            </a:xfrm>
            <a:custGeom>
              <a:avLst/>
              <a:gdLst>
                <a:gd name="T0" fmla="*/ 10 w 31"/>
                <a:gd name="T1" fmla="*/ 2 h 103"/>
                <a:gd name="T2" fmla="*/ 3 w 31"/>
                <a:gd name="T3" fmla="*/ 2 h 103"/>
                <a:gd name="T4" fmla="*/ 3 w 31"/>
                <a:gd name="T5" fmla="*/ 10 h 103"/>
                <a:gd name="T6" fmla="*/ 20 w 31"/>
                <a:gd name="T7" fmla="*/ 52 h 103"/>
                <a:gd name="T8" fmla="*/ 3 w 31"/>
                <a:gd name="T9" fmla="*/ 94 h 103"/>
                <a:gd name="T10" fmla="*/ 3 w 31"/>
                <a:gd name="T11" fmla="*/ 102 h 103"/>
                <a:gd name="T12" fmla="*/ 6 w 31"/>
                <a:gd name="T13" fmla="*/ 103 h 103"/>
                <a:gd name="T14" fmla="*/ 10 w 31"/>
                <a:gd name="T15" fmla="*/ 102 h 103"/>
                <a:gd name="T16" fmla="*/ 31 w 31"/>
                <a:gd name="T17" fmla="*/ 52 h 103"/>
                <a:gd name="T18" fmla="*/ 10 w 31"/>
                <a:gd name="T19" fmla="*/ 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103">
                  <a:moveTo>
                    <a:pt x="10" y="2"/>
                  </a:moveTo>
                  <a:cubicBezTo>
                    <a:pt x="8" y="0"/>
                    <a:pt x="5" y="0"/>
                    <a:pt x="3" y="2"/>
                  </a:cubicBezTo>
                  <a:cubicBezTo>
                    <a:pt x="0" y="4"/>
                    <a:pt x="0" y="8"/>
                    <a:pt x="3" y="10"/>
                  </a:cubicBezTo>
                  <a:cubicBezTo>
                    <a:pt x="14" y="21"/>
                    <a:pt x="20" y="37"/>
                    <a:pt x="20" y="52"/>
                  </a:cubicBezTo>
                  <a:cubicBezTo>
                    <a:pt x="20" y="67"/>
                    <a:pt x="14" y="82"/>
                    <a:pt x="3" y="94"/>
                  </a:cubicBezTo>
                  <a:cubicBezTo>
                    <a:pt x="0" y="96"/>
                    <a:pt x="0" y="100"/>
                    <a:pt x="3" y="102"/>
                  </a:cubicBezTo>
                  <a:cubicBezTo>
                    <a:pt x="4" y="103"/>
                    <a:pt x="5" y="103"/>
                    <a:pt x="6" y="103"/>
                  </a:cubicBezTo>
                  <a:cubicBezTo>
                    <a:pt x="8" y="103"/>
                    <a:pt x="9" y="103"/>
                    <a:pt x="10" y="102"/>
                  </a:cubicBezTo>
                  <a:cubicBezTo>
                    <a:pt x="24" y="88"/>
                    <a:pt x="31" y="70"/>
                    <a:pt x="31" y="52"/>
                  </a:cubicBezTo>
                  <a:cubicBezTo>
                    <a:pt x="31" y="34"/>
                    <a:pt x="24" y="16"/>
                    <a:pt x="1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8" name="Freeform 88"/>
            <p:cNvSpPr/>
            <p:nvPr/>
          </p:nvSpPr>
          <p:spPr bwMode="auto">
            <a:xfrm>
              <a:off x="6436879" y="4182118"/>
              <a:ext cx="124789" cy="459224"/>
            </a:xfrm>
            <a:custGeom>
              <a:avLst/>
              <a:gdLst>
                <a:gd name="T0" fmla="*/ 10 w 38"/>
                <a:gd name="T1" fmla="*/ 2 h 138"/>
                <a:gd name="T2" fmla="*/ 2 w 38"/>
                <a:gd name="T3" fmla="*/ 2 h 138"/>
                <a:gd name="T4" fmla="*/ 2 w 38"/>
                <a:gd name="T5" fmla="*/ 9 h 138"/>
                <a:gd name="T6" fmla="*/ 27 w 38"/>
                <a:gd name="T7" fmla="*/ 69 h 138"/>
                <a:gd name="T8" fmla="*/ 2 w 38"/>
                <a:gd name="T9" fmla="*/ 128 h 138"/>
                <a:gd name="T10" fmla="*/ 2 w 38"/>
                <a:gd name="T11" fmla="*/ 136 h 138"/>
                <a:gd name="T12" fmla="*/ 6 w 38"/>
                <a:gd name="T13" fmla="*/ 138 h 138"/>
                <a:gd name="T14" fmla="*/ 10 w 38"/>
                <a:gd name="T15" fmla="*/ 136 h 138"/>
                <a:gd name="T16" fmla="*/ 38 w 38"/>
                <a:gd name="T17" fmla="*/ 69 h 138"/>
                <a:gd name="T18" fmla="*/ 10 w 38"/>
                <a:gd name="T19" fmla="*/ 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138">
                  <a:moveTo>
                    <a:pt x="10" y="2"/>
                  </a:moveTo>
                  <a:cubicBezTo>
                    <a:pt x="8" y="0"/>
                    <a:pt x="5" y="0"/>
                    <a:pt x="2" y="2"/>
                  </a:cubicBezTo>
                  <a:cubicBezTo>
                    <a:pt x="0" y="4"/>
                    <a:pt x="0" y="7"/>
                    <a:pt x="2" y="9"/>
                  </a:cubicBezTo>
                  <a:cubicBezTo>
                    <a:pt x="19" y="26"/>
                    <a:pt x="27" y="47"/>
                    <a:pt x="27" y="69"/>
                  </a:cubicBezTo>
                  <a:cubicBezTo>
                    <a:pt x="27" y="90"/>
                    <a:pt x="19" y="112"/>
                    <a:pt x="2" y="128"/>
                  </a:cubicBezTo>
                  <a:cubicBezTo>
                    <a:pt x="0" y="130"/>
                    <a:pt x="0" y="134"/>
                    <a:pt x="2" y="136"/>
                  </a:cubicBezTo>
                  <a:cubicBezTo>
                    <a:pt x="4" y="137"/>
                    <a:pt x="5" y="138"/>
                    <a:pt x="6" y="138"/>
                  </a:cubicBezTo>
                  <a:cubicBezTo>
                    <a:pt x="8" y="138"/>
                    <a:pt x="9" y="137"/>
                    <a:pt x="10" y="136"/>
                  </a:cubicBezTo>
                  <a:cubicBezTo>
                    <a:pt x="29" y="117"/>
                    <a:pt x="38" y="93"/>
                    <a:pt x="38" y="69"/>
                  </a:cubicBezTo>
                  <a:cubicBezTo>
                    <a:pt x="38" y="45"/>
                    <a:pt x="29" y="20"/>
                    <a:pt x="1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31" name="Arc 16"/>
          <p:cNvSpPr/>
          <p:nvPr/>
        </p:nvSpPr>
        <p:spPr>
          <a:xfrm flipH="1">
            <a:off x="2020134" y="2040559"/>
            <a:ext cx="5956869" cy="3534500"/>
          </a:xfrm>
          <a:prstGeom prst="arc">
            <a:avLst>
              <a:gd name="adj1" fmla="val 15053601"/>
              <a:gd name="adj2" fmla="val 87217"/>
            </a:avLst>
          </a:prstGeom>
          <a:ln w="12700">
            <a:solidFill>
              <a:srgbClr val="B34C6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Arc 19"/>
          <p:cNvSpPr/>
          <p:nvPr/>
        </p:nvSpPr>
        <p:spPr>
          <a:xfrm>
            <a:off x="4975798" y="2558873"/>
            <a:ext cx="2632045" cy="1897916"/>
          </a:xfrm>
          <a:prstGeom prst="arc">
            <a:avLst>
              <a:gd name="adj1" fmla="val 16200000"/>
              <a:gd name="adj2" fmla="val 1008580"/>
            </a:avLst>
          </a:prstGeom>
          <a:ln w="12700">
            <a:solidFill>
              <a:srgbClr val="B34C6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Oval 7"/>
          <p:cNvSpPr/>
          <p:nvPr/>
        </p:nvSpPr>
        <p:spPr>
          <a:xfrm>
            <a:off x="9853429" y="3944637"/>
            <a:ext cx="837034" cy="841837"/>
          </a:xfrm>
          <a:prstGeom prst="ellipse">
            <a:avLst/>
          </a:prstGeom>
          <a:solidFill>
            <a:srgbClr val="AD9B71"/>
          </a:solidFill>
          <a:ln w="76200">
            <a:solidFill>
              <a:srgbClr val="F4F4EA"/>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800">
              <a:solidFill>
                <a:schemeClr val="bg1"/>
              </a:solidFill>
            </a:endParaRPr>
          </a:p>
        </p:txBody>
      </p:sp>
      <p:sp>
        <p:nvSpPr>
          <p:cNvPr id="35" name="Freeform 172"/>
          <p:cNvSpPr>
            <a:spLocks noChangeAspect="1" noEditPoints="1"/>
          </p:cNvSpPr>
          <p:nvPr/>
        </p:nvSpPr>
        <p:spPr bwMode="auto">
          <a:xfrm>
            <a:off x="10099523" y="4178882"/>
            <a:ext cx="357293" cy="379624"/>
          </a:xfrm>
          <a:custGeom>
            <a:avLst/>
            <a:gdLst>
              <a:gd name="T0" fmla="*/ 75 w 89"/>
              <a:gd name="T1" fmla="*/ 22 h 95"/>
              <a:gd name="T2" fmla="*/ 89 w 89"/>
              <a:gd name="T3" fmla="*/ 53 h 95"/>
              <a:gd name="T4" fmla="*/ 78 w 89"/>
              <a:gd name="T5" fmla="*/ 80 h 95"/>
              <a:gd name="T6" fmla="*/ 47 w 89"/>
              <a:gd name="T7" fmla="*/ 53 h 95"/>
              <a:gd name="T8" fmla="*/ 75 w 89"/>
              <a:gd name="T9" fmla="*/ 22 h 95"/>
              <a:gd name="T10" fmla="*/ 76 w 89"/>
              <a:gd name="T11" fmla="*/ 83 h 95"/>
              <a:gd name="T12" fmla="*/ 69 w 89"/>
              <a:gd name="T13" fmla="*/ 88 h 95"/>
              <a:gd name="T14" fmla="*/ 74 w 89"/>
              <a:gd name="T15" fmla="*/ 81 h 95"/>
              <a:gd name="T16" fmla="*/ 76 w 89"/>
              <a:gd name="T17" fmla="*/ 83 h 95"/>
              <a:gd name="T18" fmla="*/ 64 w 89"/>
              <a:gd name="T19" fmla="*/ 92 h 95"/>
              <a:gd name="T20" fmla="*/ 72 w 89"/>
              <a:gd name="T21" fmla="*/ 79 h 95"/>
              <a:gd name="T22" fmla="*/ 70 w 89"/>
              <a:gd name="T23" fmla="*/ 77 h 95"/>
              <a:gd name="T24" fmla="*/ 60 w 89"/>
              <a:gd name="T25" fmla="*/ 94 h 95"/>
              <a:gd name="T26" fmla="*/ 64 w 89"/>
              <a:gd name="T27" fmla="*/ 92 h 95"/>
              <a:gd name="T28" fmla="*/ 58 w 89"/>
              <a:gd name="T29" fmla="*/ 91 h 95"/>
              <a:gd name="T30" fmla="*/ 67 w 89"/>
              <a:gd name="T31" fmla="*/ 75 h 95"/>
              <a:gd name="T32" fmla="*/ 65 w 89"/>
              <a:gd name="T33" fmla="*/ 74 h 95"/>
              <a:gd name="T34" fmla="*/ 57 w 89"/>
              <a:gd name="T35" fmla="*/ 88 h 95"/>
              <a:gd name="T36" fmla="*/ 58 w 89"/>
              <a:gd name="T37" fmla="*/ 91 h 95"/>
              <a:gd name="T38" fmla="*/ 56 w 89"/>
              <a:gd name="T39" fmla="*/ 84 h 95"/>
              <a:gd name="T40" fmla="*/ 63 w 89"/>
              <a:gd name="T41" fmla="*/ 72 h 95"/>
              <a:gd name="T42" fmla="*/ 61 w 89"/>
              <a:gd name="T43" fmla="*/ 70 h 95"/>
              <a:gd name="T44" fmla="*/ 55 w 89"/>
              <a:gd name="T45" fmla="*/ 81 h 95"/>
              <a:gd name="T46" fmla="*/ 56 w 89"/>
              <a:gd name="T47" fmla="*/ 84 h 95"/>
              <a:gd name="T48" fmla="*/ 53 w 89"/>
              <a:gd name="T49" fmla="*/ 78 h 95"/>
              <a:gd name="T50" fmla="*/ 59 w 89"/>
              <a:gd name="T51" fmla="*/ 68 h 95"/>
              <a:gd name="T52" fmla="*/ 57 w 89"/>
              <a:gd name="T53" fmla="*/ 66 h 95"/>
              <a:gd name="T54" fmla="*/ 52 w 89"/>
              <a:gd name="T55" fmla="*/ 75 h 95"/>
              <a:gd name="T56" fmla="*/ 53 w 89"/>
              <a:gd name="T57" fmla="*/ 78 h 95"/>
              <a:gd name="T58" fmla="*/ 51 w 89"/>
              <a:gd name="T59" fmla="*/ 71 h 95"/>
              <a:gd name="T60" fmla="*/ 55 w 89"/>
              <a:gd name="T61" fmla="*/ 64 h 95"/>
              <a:gd name="T62" fmla="*/ 53 w 89"/>
              <a:gd name="T63" fmla="*/ 62 h 95"/>
              <a:gd name="T64" fmla="*/ 50 w 89"/>
              <a:gd name="T65" fmla="*/ 68 h 95"/>
              <a:gd name="T66" fmla="*/ 51 w 89"/>
              <a:gd name="T67" fmla="*/ 71 h 95"/>
              <a:gd name="T68" fmla="*/ 48 w 89"/>
              <a:gd name="T69" fmla="*/ 65 h 95"/>
              <a:gd name="T70" fmla="*/ 51 w 89"/>
              <a:gd name="T71" fmla="*/ 61 h 95"/>
              <a:gd name="T72" fmla="*/ 49 w 89"/>
              <a:gd name="T73" fmla="*/ 59 h 95"/>
              <a:gd name="T74" fmla="*/ 47 w 89"/>
              <a:gd name="T75" fmla="*/ 61 h 95"/>
              <a:gd name="T76" fmla="*/ 48 w 89"/>
              <a:gd name="T77" fmla="*/ 65 h 95"/>
              <a:gd name="T78" fmla="*/ 46 w 89"/>
              <a:gd name="T79" fmla="*/ 58 h 95"/>
              <a:gd name="T80" fmla="*/ 45 w 89"/>
              <a:gd name="T81" fmla="*/ 55 h 95"/>
              <a:gd name="T82" fmla="*/ 47 w 89"/>
              <a:gd name="T83" fmla="*/ 57 h 95"/>
              <a:gd name="T84" fmla="*/ 46 w 89"/>
              <a:gd name="T85" fmla="*/ 58 h 95"/>
              <a:gd name="T86" fmla="*/ 59 w 89"/>
              <a:gd name="T87" fmla="*/ 17 h 95"/>
              <a:gd name="T88" fmla="*/ 41 w 89"/>
              <a:gd name="T89" fmla="*/ 54 h 95"/>
              <a:gd name="T90" fmla="*/ 36 w 89"/>
              <a:gd name="T91" fmla="*/ 13 h 95"/>
              <a:gd name="T92" fmla="*/ 0 w 89"/>
              <a:gd name="T93" fmla="*/ 54 h 95"/>
              <a:gd name="T94" fmla="*/ 41 w 89"/>
              <a:gd name="T95" fmla="*/ 95 h 95"/>
              <a:gd name="T96" fmla="*/ 55 w 89"/>
              <a:gd name="T97" fmla="*/ 93 h 95"/>
              <a:gd name="T98" fmla="*/ 41 w 89"/>
              <a:gd name="T99" fmla="*/ 54 h 95"/>
              <a:gd name="T100" fmla="*/ 68 w 89"/>
              <a:gd name="T101" fmla="*/ 23 h 95"/>
              <a:gd name="T102" fmla="*/ 59 w 89"/>
              <a:gd name="T103" fmla="*/ 17 h 95"/>
              <a:gd name="T104" fmla="*/ 43 w 89"/>
              <a:gd name="T105" fmla="*/ 0 h 95"/>
              <a:gd name="T106" fmla="*/ 38 w 89"/>
              <a:gd name="T107" fmla="*/ 0 h 95"/>
              <a:gd name="T108" fmla="*/ 43 w 89"/>
              <a:gd name="T109" fmla="*/ 41 h 95"/>
              <a:gd name="T110" fmla="*/ 61 w 89"/>
              <a:gd name="T111" fmla="*/ 4 h 95"/>
              <a:gd name="T112" fmla="*/ 43 w 89"/>
              <a:gd name="T11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 h="95">
                <a:moveTo>
                  <a:pt x="75" y="22"/>
                </a:moveTo>
                <a:cubicBezTo>
                  <a:pt x="83" y="29"/>
                  <a:pt x="89" y="40"/>
                  <a:pt x="89" y="53"/>
                </a:cubicBezTo>
                <a:cubicBezTo>
                  <a:pt x="89" y="63"/>
                  <a:pt x="85" y="73"/>
                  <a:pt x="78" y="80"/>
                </a:cubicBezTo>
                <a:cubicBezTo>
                  <a:pt x="47" y="53"/>
                  <a:pt x="47" y="53"/>
                  <a:pt x="47" y="53"/>
                </a:cubicBezTo>
                <a:cubicBezTo>
                  <a:pt x="75" y="22"/>
                  <a:pt x="75" y="22"/>
                  <a:pt x="75" y="22"/>
                </a:cubicBezTo>
                <a:close/>
                <a:moveTo>
                  <a:pt x="76" y="83"/>
                </a:moveTo>
                <a:cubicBezTo>
                  <a:pt x="74" y="85"/>
                  <a:pt x="72" y="87"/>
                  <a:pt x="69" y="88"/>
                </a:cubicBezTo>
                <a:cubicBezTo>
                  <a:pt x="74" y="81"/>
                  <a:pt x="74" y="81"/>
                  <a:pt x="74" y="81"/>
                </a:cubicBezTo>
                <a:cubicBezTo>
                  <a:pt x="76" y="83"/>
                  <a:pt x="76" y="83"/>
                  <a:pt x="76" y="83"/>
                </a:cubicBezTo>
                <a:close/>
                <a:moveTo>
                  <a:pt x="64" y="92"/>
                </a:moveTo>
                <a:cubicBezTo>
                  <a:pt x="72" y="79"/>
                  <a:pt x="72" y="79"/>
                  <a:pt x="72" y="79"/>
                </a:cubicBezTo>
                <a:cubicBezTo>
                  <a:pt x="70" y="77"/>
                  <a:pt x="70" y="77"/>
                  <a:pt x="70" y="77"/>
                </a:cubicBezTo>
                <a:cubicBezTo>
                  <a:pt x="60" y="94"/>
                  <a:pt x="60" y="94"/>
                  <a:pt x="60" y="94"/>
                </a:cubicBezTo>
                <a:cubicBezTo>
                  <a:pt x="61" y="93"/>
                  <a:pt x="63" y="92"/>
                  <a:pt x="64" y="92"/>
                </a:cubicBezTo>
                <a:close/>
                <a:moveTo>
                  <a:pt x="58" y="91"/>
                </a:moveTo>
                <a:cubicBezTo>
                  <a:pt x="67" y="75"/>
                  <a:pt x="67" y="75"/>
                  <a:pt x="67" y="75"/>
                </a:cubicBezTo>
                <a:cubicBezTo>
                  <a:pt x="65" y="74"/>
                  <a:pt x="65" y="74"/>
                  <a:pt x="65" y="74"/>
                </a:cubicBezTo>
                <a:cubicBezTo>
                  <a:pt x="57" y="88"/>
                  <a:pt x="57" y="88"/>
                  <a:pt x="57" y="88"/>
                </a:cubicBezTo>
                <a:cubicBezTo>
                  <a:pt x="58" y="91"/>
                  <a:pt x="58" y="91"/>
                  <a:pt x="58" y="91"/>
                </a:cubicBezTo>
                <a:close/>
                <a:moveTo>
                  <a:pt x="56" y="84"/>
                </a:moveTo>
                <a:cubicBezTo>
                  <a:pt x="63" y="72"/>
                  <a:pt x="63" y="72"/>
                  <a:pt x="63" y="72"/>
                </a:cubicBezTo>
                <a:cubicBezTo>
                  <a:pt x="61" y="70"/>
                  <a:pt x="61" y="70"/>
                  <a:pt x="61" y="70"/>
                </a:cubicBezTo>
                <a:cubicBezTo>
                  <a:pt x="55" y="81"/>
                  <a:pt x="55" y="81"/>
                  <a:pt x="55" y="81"/>
                </a:cubicBezTo>
                <a:cubicBezTo>
                  <a:pt x="56" y="84"/>
                  <a:pt x="56" y="84"/>
                  <a:pt x="56" y="84"/>
                </a:cubicBezTo>
                <a:close/>
                <a:moveTo>
                  <a:pt x="53" y="78"/>
                </a:moveTo>
                <a:cubicBezTo>
                  <a:pt x="59" y="68"/>
                  <a:pt x="59" y="68"/>
                  <a:pt x="59" y="68"/>
                </a:cubicBezTo>
                <a:cubicBezTo>
                  <a:pt x="57" y="66"/>
                  <a:pt x="57" y="66"/>
                  <a:pt x="57" y="66"/>
                </a:cubicBezTo>
                <a:cubicBezTo>
                  <a:pt x="52" y="75"/>
                  <a:pt x="52" y="75"/>
                  <a:pt x="52" y="75"/>
                </a:cubicBezTo>
                <a:cubicBezTo>
                  <a:pt x="53" y="78"/>
                  <a:pt x="53" y="78"/>
                  <a:pt x="53" y="78"/>
                </a:cubicBezTo>
                <a:close/>
                <a:moveTo>
                  <a:pt x="51" y="71"/>
                </a:moveTo>
                <a:cubicBezTo>
                  <a:pt x="55" y="64"/>
                  <a:pt x="55" y="64"/>
                  <a:pt x="55" y="64"/>
                </a:cubicBezTo>
                <a:cubicBezTo>
                  <a:pt x="53" y="62"/>
                  <a:pt x="53" y="62"/>
                  <a:pt x="53" y="62"/>
                </a:cubicBezTo>
                <a:cubicBezTo>
                  <a:pt x="50" y="68"/>
                  <a:pt x="50" y="68"/>
                  <a:pt x="50" y="68"/>
                </a:cubicBezTo>
                <a:cubicBezTo>
                  <a:pt x="51" y="71"/>
                  <a:pt x="51" y="71"/>
                  <a:pt x="51" y="71"/>
                </a:cubicBezTo>
                <a:close/>
                <a:moveTo>
                  <a:pt x="48" y="65"/>
                </a:moveTo>
                <a:cubicBezTo>
                  <a:pt x="51" y="61"/>
                  <a:pt x="51" y="61"/>
                  <a:pt x="51" y="61"/>
                </a:cubicBezTo>
                <a:cubicBezTo>
                  <a:pt x="49" y="59"/>
                  <a:pt x="49" y="59"/>
                  <a:pt x="49" y="59"/>
                </a:cubicBezTo>
                <a:cubicBezTo>
                  <a:pt x="47" y="61"/>
                  <a:pt x="47" y="61"/>
                  <a:pt x="47" y="61"/>
                </a:cubicBezTo>
                <a:cubicBezTo>
                  <a:pt x="48" y="65"/>
                  <a:pt x="48" y="65"/>
                  <a:pt x="48" y="65"/>
                </a:cubicBezTo>
                <a:close/>
                <a:moveTo>
                  <a:pt x="46" y="58"/>
                </a:moveTo>
                <a:cubicBezTo>
                  <a:pt x="45" y="55"/>
                  <a:pt x="45" y="55"/>
                  <a:pt x="45" y="55"/>
                </a:cubicBezTo>
                <a:cubicBezTo>
                  <a:pt x="47" y="57"/>
                  <a:pt x="47" y="57"/>
                  <a:pt x="47" y="57"/>
                </a:cubicBezTo>
                <a:cubicBezTo>
                  <a:pt x="46" y="58"/>
                  <a:pt x="46" y="58"/>
                  <a:pt x="46" y="58"/>
                </a:cubicBezTo>
                <a:close/>
                <a:moveTo>
                  <a:pt x="59" y="17"/>
                </a:moveTo>
                <a:cubicBezTo>
                  <a:pt x="41" y="54"/>
                  <a:pt x="41" y="54"/>
                  <a:pt x="41" y="54"/>
                </a:cubicBezTo>
                <a:cubicBezTo>
                  <a:pt x="41" y="54"/>
                  <a:pt x="38" y="28"/>
                  <a:pt x="36" y="13"/>
                </a:cubicBezTo>
                <a:cubicBezTo>
                  <a:pt x="16" y="15"/>
                  <a:pt x="0" y="33"/>
                  <a:pt x="0" y="54"/>
                </a:cubicBezTo>
                <a:cubicBezTo>
                  <a:pt x="0" y="77"/>
                  <a:pt x="18" y="95"/>
                  <a:pt x="41" y="95"/>
                </a:cubicBezTo>
                <a:cubicBezTo>
                  <a:pt x="46" y="95"/>
                  <a:pt x="51" y="94"/>
                  <a:pt x="55" y="93"/>
                </a:cubicBezTo>
                <a:cubicBezTo>
                  <a:pt x="41" y="54"/>
                  <a:pt x="41" y="54"/>
                  <a:pt x="41" y="54"/>
                </a:cubicBezTo>
                <a:cubicBezTo>
                  <a:pt x="68" y="23"/>
                  <a:pt x="68" y="23"/>
                  <a:pt x="68" y="23"/>
                </a:cubicBezTo>
                <a:cubicBezTo>
                  <a:pt x="66" y="20"/>
                  <a:pt x="63" y="18"/>
                  <a:pt x="59" y="17"/>
                </a:cubicBezTo>
                <a:close/>
                <a:moveTo>
                  <a:pt x="43" y="0"/>
                </a:moveTo>
                <a:cubicBezTo>
                  <a:pt x="41" y="0"/>
                  <a:pt x="40" y="0"/>
                  <a:pt x="38" y="0"/>
                </a:cubicBezTo>
                <a:cubicBezTo>
                  <a:pt x="40" y="15"/>
                  <a:pt x="43" y="41"/>
                  <a:pt x="43" y="41"/>
                </a:cubicBezTo>
                <a:cubicBezTo>
                  <a:pt x="61" y="4"/>
                  <a:pt x="61" y="4"/>
                  <a:pt x="61" y="4"/>
                </a:cubicBezTo>
                <a:cubicBezTo>
                  <a:pt x="56" y="1"/>
                  <a:pt x="49" y="0"/>
                  <a:pt x="43" y="0"/>
                </a:cubicBezTo>
                <a:close/>
              </a:path>
            </a:pathLst>
          </a:custGeom>
          <a:solidFill>
            <a:schemeClr val="bg1"/>
          </a:solidFill>
          <a:ln>
            <a:noFill/>
          </a:ln>
          <a:effectLst/>
        </p:spPr>
        <p:txBody>
          <a:bodyPr vert="horz" wrap="square" lIns="91440" tIns="45720" rIns="91440" bIns="45720" numCol="1" anchor="t" anchorCtr="0" compatLnSpc="1"/>
          <a:lstStyle/>
          <a:p>
            <a:endParaRPr lang="zh-CN" altLang="en-US"/>
          </a:p>
        </p:txBody>
      </p:sp>
      <p:sp>
        <p:nvSpPr>
          <p:cNvPr id="37" name="Oval 5"/>
          <p:cNvSpPr/>
          <p:nvPr/>
        </p:nvSpPr>
        <p:spPr>
          <a:xfrm>
            <a:off x="4285501" y="3918264"/>
            <a:ext cx="837034" cy="841837"/>
          </a:xfrm>
          <a:prstGeom prst="ellipse">
            <a:avLst/>
          </a:prstGeom>
          <a:solidFill>
            <a:srgbClr val="8D6273"/>
          </a:solidFill>
          <a:ln w="76200">
            <a:solidFill>
              <a:srgbClr val="F4F4EA"/>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800">
              <a:solidFill>
                <a:schemeClr val="bg1"/>
              </a:solidFill>
            </a:endParaRPr>
          </a:p>
        </p:txBody>
      </p:sp>
      <p:grpSp>
        <p:nvGrpSpPr>
          <p:cNvPr id="38" name="组合 37"/>
          <p:cNvGrpSpPr>
            <a:grpSpLocks noChangeAspect="1"/>
          </p:cNvGrpSpPr>
          <p:nvPr/>
        </p:nvGrpSpPr>
        <p:grpSpPr>
          <a:xfrm>
            <a:off x="4525370" y="4190695"/>
            <a:ext cx="357294" cy="355998"/>
            <a:chOff x="3618897" y="2279040"/>
            <a:chExt cx="706229" cy="703668"/>
          </a:xfrm>
          <a:solidFill>
            <a:schemeClr val="bg1"/>
          </a:solidFill>
        </p:grpSpPr>
        <p:sp>
          <p:nvSpPr>
            <p:cNvPr id="39" name="Freeform 9"/>
            <p:cNvSpPr>
              <a:spLocks noEditPoints="1"/>
            </p:cNvSpPr>
            <p:nvPr/>
          </p:nvSpPr>
          <p:spPr bwMode="auto">
            <a:xfrm>
              <a:off x="3713987" y="2279040"/>
              <a:ext cx="516048" cy="703668"/>
            </a:xfrm>
            <a:custGeom>
              <a:avLst/>
              <a:gdLst>
                <a:gd name="T0" fmla="*/ 222 w 597"/>
                <a:gd name="T1" fmla="*/ 575 h 814"/>
                <a:gd name="T2" fmla="*/ 253 w 597"/>
                <a:gd name="T3" fmla="*/ 598 h 814"/>
                <a:gd name="T4" fmla="*/ 344 w 597"/>
                <a:gd name="T5" fmla="*/ 598 h 814"/>
                <a:gd name="T6" fmla="*/ 375 w 597"/>
                <a:gd name="T7" fmla="*/ 575 h 814"/>
                <a:gd name="T8" fmla="*/ 414 w 597"/>
                <a:gd name="T9" fmla="*/ 509 h 814"/>
                <a:gd name="T10" fmla="*/ 539 w 597"/>
                <a:gd name="T11" fmla="*/ 298 h 814"/>
                <a:gd name="T12" fmla="*/ 298 w 597"/>
                <a:gd name="T13" fmla="*/ 57 h 814"/>
                <a:gd name="T14" fmla="*/ 57 w 597"/>
                <a:gd name="T15" fmla="*/ 298 h 814"/>
                <a:gd name="T16" fmla="*/ 183 w 597"/>
                <a:gd name="T17" fmla="*/ 509 h 814"/>
                <a:gd name="T18" fmla="*/ 222 w 597"/>
                <a:gd name="T19" fmla="*/ 575 h 814"/>
                <a:gd name="T20" fmla="*/ 354 w 597"/>
                <a:gd name="T21" fmla="*/ 782 h 814"/>
                <a:gd name="T22" fmla="*/ 314 w 597"/>
                <a:gd name="T23" fmla="*/ 814 h 814"/>
                <a:gd name="T24" fmla="*/ 282 w 597"/>
                <a:gd name="T25" fmla="*/ 814 h 814"/>
                <a:gd name="T26" fmla="*/ 242 w 597"/>
                <a:gd name="T27" fmla="*/ 782 h 814"/>
                <a:gd name="T28" fmla="*/ 226 w 597"/>
                <a:gd name="T29" fmla="*/ 782 h 814"/>
                <a:gd name="T30" fmla="*/ 165 w 597"/>
                <a:gd name="T31" fmla="*/ 722 h 814"/>
                <a:gd name="T32" fmla="*/ 165 w 597"/>
                <a:gd name="T33" fmla="*/ 576 h 814"/>
                <a:gd name="T34" fmla="*/ 155 w 597"/>
                <a:gd name="T35" fmla="*/ 559 h 814"/>
                <a:gd name="T36" fmla="*/ 0 w 597"/>
                <a:gd name="T37" fmla="*/ 298 h 814"/>
                <a:gd name="T38" fmla="*/ 298 w 597"/>
                <a:gd name="T39" fmla="*/ 0 h 814"/>
                <a:gd name="T40" fmla="*/ 597 w 597"/>
                <a:gd name="T41" fmla="*/ 298 h 814"/>
                <a:gd name="T42" fmla="*/ 441 w 597"/>
                <a:gd name="T43" fmla="*/ 559 h 814"/>
                <a:gd name="T44" fmla="*/ 431 w 597"/>
                <a:gd name="T45" fmla="*/ 576 h 814"/>
                <a:gd name="T46" fmla="*/ 432 w 597"/>
                <a:gd name="T47" fmla="*/ 722 h 814"/>
                <a:gd name="T48" fmla="*/ 371 w 597"/>
                <a:gd name="T49" fmla="*/ 782 h 814"/>
                <a:gd name="T50" fmla="*/ 354 w 597"/>
                <a:gd name="T51" fmla="*/ 782 h 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97" h="814">
                  <a:moveTo>
                    <a:pt x="222" y="575"/>
                  </a:moveTo>
                  <a:cubicBezTo>
                    <a:pt x="224" y="589"/>
                    <a:pt x="238" y="598"/>
                    <a:pt x="253" y="598"/>
                  </a:cubicBezTo>
                  <a:cubicBezTo>
                    <a:pt x="344" y="598"/>
                    <a:pt x="344" y="598"/>
                    <a:pt x="344" y="598"/>
                  </a:cubicBezTo>
                  <a:cubicBezTo>
                    <a:pt x="358" y="598"/>
                    <a:pt x="373" y="589"/>
                    <a:pt x="375" y="575"/>
                  </a:cubicBezTo>
                  <a:cubicBezTo>
                    <a:pt x="377" y="547"/>
                    <a:pt x="390" y="523"/>
                    <a:pt x="414" y="509"/>
                  </a:cubicBezTo>
                  <a:cubicBezTo>
                    <a:pt x="491" y="467"/>
                    <a:pt x="539" y="386"/>
                    <a:pt x="539" y="298"/>
                  </a:cubicBezTo>
                  <a:cubicBezTo>
                    <a:pt x="539" y="165"/>
                    <a:pt x="431" y="57"/>
                    <a:pt x="298" y="57"/>
                  </a:cubicBezTo>
                  <a:cubicBezTo>
                    <a:pt x="165" y="57"/>
                    <a:pt x="57" y="165"/>
                    <a:pt x="57" y="298"/>
                  </a:cubicBezTo>
                  <a:cubicBezTo>
                    <a:pt x="57" y="386"/>
                    <a:pt x="105" y="467"/>
                    <a:pt x="183" y="509"/>
                  </a:cubicBezTo>
                  <a:cubicBezTo>
                    <a:pt x="207" y="523"/>
                    <a:pt x="219" y="547"/>
                    <a:pt x="222" y="575"/>
                  </a:cubicBezTo>
                  <a:close/>
                  <a:moveTo>
                    <a:pt x="354" y="782"/>
                  </a:moveTo>
                  <a:cubicBezTo>
                    <a:pt x="350" y="800"/>
                    <a:pt x="334" y="814"/>
                    <a:pt x="314" y="814"/>
                  </a:cubicBezTo>
                  <a:cubicBezTo>
                    <a:pt x="282" y="814"/>
                    <a:pt x="282" y="814"/>
                    <a:pt x="282" y="814"/>
                  </a:cubicBezTo>
                  <a:cubicBezTo>
                    <a:pt x="263" y="814"/>
                    <a:pt x="247" y="800"/>
                    <a:pt x="242" y="782"/>
                  </a:cubicBezTo>
                  <a:cubicBezTo>
                    <a:pt x="226" y="782"/>
                    <a:pt x="226" y="782"/>
                    <a:pt x="226" y="782"/>
                  </a:cubicBezTo>
                  <a:cubicBezTo>
                    <a:pt x="193" y="782"/>
                    <a:pt x="165" y="755"/>
                    <a:pt x="165" y="722"/>
                  </a:cubicBezTo>
                  <a:cubicBezTo>
                    <a:pt x="165" y="576"/>
                    <a:pt x="165" y="576"/>
                    <a:pt x="165" y="576"/>
                  </a:cubicBezTo>
                  <a:cubicBezTo>
                    <a:pt x="165" y="569"/>
                    <a:pt x="162" y="563"/>
                    <a:pt x="155" y="559"/>
                  </a:cubicBezTo>
                  <a:cubicBezTo>
                    <a:pt x="60" y="507"/>
                    <a:pt x="0" y="407"/>
                    <a:pt x="0" y="298"/>
                  </a:cubicBezTo>
                  <a:cubicBezTo>
                    <a:pt x="0" y="133"/>
                    <a:pt x="134" y="0"/>
                    <a:pt x="298" y="0"/>
                  </a:cubicBezTo>
                  <a:cubicBezTo>
                    <a:pt x="463" y="0"/>
                    <a:pt x="597" y="133"/>
                    <a:pt x="597" y="298"/>
                  </a:cubicBezTo>
                  <a:cubicBezTo>
                    <a:pt x="597" y="407"/>
                    <a:pt x="537" y="507"/>
                    <a:pt x="441" y="559"/>
                  </a:cubicBezTo>
                  <a:cubicBezTo>
                    <a:pt x="435" y="563"/>
                    <a:pt x="431" y="569"/>
                    <a:pt x="431" y="576"/>
                  </a:cubicBezTo>
                  <a:cubicBezTo>
                    <a:pt x="432" y="722"/>
                    <a:pt x="432" y="722"/>
                    <a:pt x="432" y="722"/>
                  </a:cubicBezTo>
                  <a:cubicBezTo>
                    <a:pt x="432" y="755"/>
                    <a:pt x="404" y="782"/>
                    <a:pt x="371" y="782"/>
                  </a:cubicBezTo>
                  <a:cubicBezTo>
                    <a:pt x="354" y="782"/>
                    <a:pt x="354" y="782"/>
                    <a:pt x="354" y="7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10"/>
            <p:cNvSpPr>
              <a:spLocks noEditPoints="1"/>
            </p:cNvSpPr>
            <p:nvPr/>
          </p:nvSpPr>
          <p:spPr bwMode="auto">
            <a:xfrm>
              <a:off x="3618897" y="2347432"/>
              <a:ext cx="706229" cy="373412"/>
            </a:xfrm>
            <a:custGeom>
              <a:avLst/>
              <a:gdLst>
                <a:gd name="T0" fmla="*/ 699 w 817"/>
                <a:gd name="T1" fmla="*/ 406 h 432"/>
                <a:gd name="T2" fmla="*/ 692 w 817"/>
                <a:gd name="T3" fmla="*/ 380 h 432"/>
                <a:gd name="T4" fmla="*/ 718 w 817"/>
                <a:gd name="T5" fmla="*/ 373 h 432"/>
                <a:gd name="T6" fmla="*/ 755 w 817"/>
                <a:gd name="T7" fmla="*/ 394 h 432"/>
                <a:gd name="T8" fmla="*/ 762 w 817"/>
                <a:gd name="T9" fmla="*/ 420 h 432"/>
                <a:gd name="T10" fmla="*/ 736 w 817"/>
                <a:gd name="T11" fmla="*/ 427 h 432"/>
                <a:gd name="T12" fmla="*/ 699 w 817"/>
                <a:gd name="T13" fmla="*/ 406 h 432"/>
                <a:gd name="T14" fmla="*/ 718 w 817"/>
                <a:gd name="T15" fmla="*/ 59 h 432"/>
                <a:gd name="T16" fmla="*/ 692 w 817"/>
                <a:gd name="T17" fmla="*/ 52 h 432"/>
                <a:gd name="T18" fmla="*/ 699 w 817"/>
                <a:gd name="T19" fmla="*/ 26 h 432"/>
                <a:gd name="T20" fmla="*/ 736 w 817"/>
                <a:gd name="T21" fmla="*/ 5 h 432"/>
                <a:gd name="T22" fmla="*/ 762 w 817"/>
                <a:gd name="T23" fmla="*/ 12 h 432"/>
                <a:gd name="T24" fmla="*/ 755 w 817"/>
                <a:gd name="T25" fmla="*/ 38 h 432"/>
                <a:gd name="T26" fmla="*/ 718 w 817"/>
                <a:gd name="T27" fmla="*/ 59 h 432"/>
                <a:gd name="T28" fmla="*/ 755 w 817"/>
                <a:gd name="T29" fmla="*/ 235 h 432"/>
                <a:gd name="T30" fmla="*/ 736 w 817"/>
                <a:gd name="T31" fmla="*/ 216 h 432"/>
                <a:gd name="T32" fmla="*/ 755 w 817"/>
                <a:gd name="T33" fmla="*/ 197 h 432"/>
                <a:gd name="T34" fmla="*/ 798 w 817"/>
                <a:gd name="T35" fmla="*/ 197 h 432"/>
                <a:gd name="T36" fmla="*/ 817 w 817"/>
                <a:gd name="T37" fmla="*/ 216 h 432"/>
                <a:gd name="T38" fmla="*/ 798 w 817"/>
                <a:gd name="T39" fmla="*/ 235 h 432"/>
                <a:gd name="T40" fmla="*/ 755 w 817"/>
                <a:gd name="T41" fmla="*/ 235 h 432"/>
                <a:gd name="T42" fmla="*/ 118 w 817"/>
                <a:gd name="T43" fmla="*/ 26 h 432"/>
                <a:gd name="T44" fmla="*/ 124 w 817"/>
                <a:gd name="T45" fmla="*/ 52 h 432"/>
                <a:gd name="T46" fmla="*/ 98 w 817"/>
                <a:gd name="T47" fmla="*/ 59 h 432"/>
                <a:gd name="T48" fmla="*/ 62 w 817"/>
                <a:gd name="T49" fmla="*/ 38 h 432"/>
                <a:gd name="T50" fmla="*/ 55 w 817"/>
                <a:gd name="T51" fmla="*/ 12 h 432"/>
                <a:gd name="T52" fmla="*/ 81 w 817"/>
                <a:gd name="T53" fmla="*/ 5 h 432"/>
                <a:gd name="T54" fmla="*/ 118 w 817"/>
                <a:gd name="T55" fmla="*/ 26 h 432"/>
                <a:gd name="T56" fmla="*/ 98 w 817"/>
                <a:gd name="T57" fmla="*/ 373 h 432"/>
                <a:gd name="T58" fmla="*/ 124 w 817"/>
                <a:gd name="T59" fmla="*/ 380 h 432"/>
                <a:gd name="T60" fmla="*/ 118 w 817"/>
                <a:gd name="T61" fmla="*/ 406 h 432"/>
                <a:gd name="T62" fmla="*/ 81 w 817"/>
                <a:gd name="T63" fmla="*/ 427 h 432"/>
                <a:gd name="T64" fmla="*/ 55 w 817"/>
                <a:gd name="T65" fmla="*/ 420 h 432"/>
                <a:gd name="T66" fmla="*/ 62 w 817"/>
                <a:gd name="T67" fmla="*/ 394 h 432"/>
                <a:gd name="T68" fmla="*/ 98 w 817"/>
                <a:gd name="T69" fmla="*/ 373 h 432"/>
                <a:gd name="T70" fmla="*/ 62 w 817"/>
                <a:gd name="T71" fmla="*/ 197 h 432"/>
                <a:gd name="T72" fmla="*/ 81 w 817"/>
                <a:gd name="T73" fmla="*/ 216 h 432"/>
                <a:gd name="T74" fmla="*/ 62 w 817"/>
                <a:gd name="T75" fmla="*/ 235 h 432"/>
                <a:gd name="T76" fmla="*/ 19 w 817"/>
                <a:gd name="T77" fmla="*/ 235 h 432"/>
                <a:gd name="T78" fmla="*/ 0 w 817"/>
                <a:gd name="T79" fmla="*/ 216 h 432"/>
                <a:gd name="T80" fmla="*/ 19 w 817"/>
                <a:gd name="T81" fmla="*/ 197 h 432"/>
                <a:gd name="T82" fmla="*/ 62 w 817"/>
                <a:gd name="T83" fmla="*/ 197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17" h="432">
                  <a:moveTo>
                    <a:pt x="699" y="406"/>
                  </a:moveTo>
                  <a:cubicBezTo>
                    <a:pt x="690" y="401"/>
                    <a:pt x="687" y="389"/>
                    <a:pt x="692" y="380"/>
                  </a:cubicBezTo>
                  <a:cubicBezTo>
                    <a:pt x="698" y="371"/>
                    <a:pt x="709" y="368"/>
                    <a:pt x="718" y="373"/>
                  </a:cubicBezTo>
                  <a:cubicBezTo>
                    <a:pt x="755" y="394"/>
                    <a:pt x="755" y="394"/>
                    <a:pt x="755" y="394"/>
                  </a:cubicBezTo>
                  <a:cubicBezTo>
                    <a:pt x="764" y="399"/>
                    <a:pt x="767" y="411"/>
                    <a:pt x="762" y="420"/>
                  </a:cubicBezTo>
                  <a:cubicBezTo>
                    <a:pt x="757" y="429"/>
                    <a:pt x="745" y="432"/>
                    <a:pt x="736" y="427"/>
                  </a:cubicBezTo>
                  <a:cubicBezTo>
                    <a:pt x="699" y="406"/>
                    <a:pt x="699" y="406"/>
                    <a:pt x="699" y="406"/>
                  </a:cubicBezTo>
                  <a:close/>
                  <a:moveTo>
                    <a:pt x="718" y="59"/>
                  </a:moveTo>
                  <a:cubicBezTo>
                    <a:pt x="709" y="64"/>
                    <a:pt x="698" y="61"/>
                    <a:pt x="692" y="52"/>
                  </a:cubicBezTo>
                  <a:cubicBezTo>
                    <a:pt x="687" y="43"/>
                    <a:pt x="690" y="31"/>
                    <a:pt x="699" y="26"/>
                  </a:cubicBezTo>
                  <a:cubicBezTo>
                    <a:pt x="736" y="5"/>
                    <a:pt x="736" y="5"/>
                    <a:pt x="736" y="5"/>
                  </a:cubicBezTo>
                  <a:cubicBezTo>
                    <a:pt x="745" y="0"/>
                    <a:pt x="757" y="3"/>
                    <a:pt x="762" y="12"/>
                  </a:cubicBezTo>
                  <a:cubicBezTo>
                    <a:pt x="767" y="21"/>
                    <a:pt x="764" y="32"/>
                    <a:pt x="755" y="38"/>
                  </a:cubicBezTo>
                  <a:cubicBezTo>
                    <a:pt x="718" y="59"/>
                    <a:pt x="718" y="59"/>
                    <a:pt x="718" y="59"/>
                  </a:cubicBezTo>
                  <a:close/>
                  <a:moveTo>
                    <a:pt x="755" y="235"/>
                  </a:moveTo>
                  <a:cubicBezTo>
                    <a:pt x="745" y="235"/>
                    <a:pt x="736" y="226"/>
                    <a:pt x="736" y="216"/>
                  </a:cubicBezTo>
                  <a:cubicBezTo>
                    <a:pt x="736" y="205"/>
                    <a:pt x="745" y="197"/>
                    <a:pt x="755" y="197"/>
                  </a:cubicBezTo>
                  <a:cubicBezTo>
                    <a:pt x="798" y="197"/>
                    <a:pt x="798" y="197"/>
                    <a:pt x="798" y="197"/>
                  </a:cubicBezTo>
                  <a:cubicBezTo>
                    <a:pt x="808" y="197"/>
                    <a:pt x="817" y="205"/>
                    <a:pt x="817" y="216"/>
                  </a:cubicBezTo>
                  <a:cubicBezTo>
                    <a:pt x="817" y="226"/>
                    <a:pt x="808" y="235"/>
                    <a:pt x="798" y="235"/>
                  </a:cubicBezTo>
                  <a:cubicBezTo>
                    <a:pt x="755" y="235"/>
                    <a:pt x="755" y="235"/>
                    <a:pt x="755" y="235"/>
                  </a:cubicBezTo>
                  <a:close/>
                  <a:moveTo>
                    <a:pt x="118" y="26"/>
                  </a:moveTo>
                  <a:cubicBezTo>
                    <a:pt x="127" y="31"/>
                    <a:pt x="130" y="43"/>
                    <a:pt x="124" y="52"/>
                  </a:cubicBezTo>
                  <a:cubicBezTo>
                    <a:pt x="119" y="61"/>
                    <a:pt x="108" y="64"/>
                    <a:pt x="98" y="59"/>
                  </a:cubicBezTo>
                  <a:cubicBezTo>
                    <a:pt x="62" y="38"/>
                    <a:pt x="62" y="38"/>
                    <a:pt x="62" y="38"/>
                  </a:cubicBezTo>
                  <a:cubicBezTo>
                    <a:pt x="53" y="32"/>
                    <a:pt x="49" y="21"/>
                    <a:pt x="55" y="12"/>
                  </a:cubicBezTo>
                  <a:cubicBezTo>
                    <a:pt x="60" y="3"/>
                    <a:pt x="72" y="0"/>
                    <a:pt x="81" y="5"/>
                  </a:cubicBezTo>
                  <a:cubicBezTo>
                    <a:pt x="118" y="26"/>
                    <a:pt x="118" y="26"/>
                    <a:pt x="118" y="26"/>
                  </a:cubicBezTo>
                  <a:close/>
                  <a:moveTo>
                    <a:pt x="98" y="373"/>
                  </a:moveTo>
                  <a:cubicBezTo>
                    <a:pt x="108" y="368"/>
                    <a:pt x="119" y="371"/>
                    <a:pt x="124" y="380"/>
                  </a:cubicBezTo>
                  <a:cubicBezTo>
                    <a:pt x="130" y="389"/>
                    <a:pt x="127" y="401"/>
                    <a:pt x="118" y="406"/>
                  </a:cubicBezTo>
                  <a:cubicBezTo>
                    <a:pt x="81" y="427"/>
                    <a:pt x="81" y="427"/>
                    <a:pt x="81" y="427"/>
                  </a:cubicBezTo>
                  <a:cubicBezTo>
                    <a:pt x="72" y="432"/>
                    <a:pt x="60" y="429"/>
                    <a:pt x="55" y="420"/>
                  </a:cubicBezTo>
                  <a:cubicBezTo>
                    <a:pt x="49" y="411"/>
                    <a:pt x="53" y="399"/>
                    <a:pt x="62" y="394"/>
                  </a:cubicBezTo>
                  <a:cubicBezTo>
                    <a:pt x="98" y="373"/>
                    <a:pt x="98" y="373"/>
                    <a:pt x="98" y="373"/>
                  </a:cubicBezTo>
                  <a:close/>
                  <a:moveTo>
                    <a:pt x="62" y="197"/>
                  </a:moveTo>
                  <a:cubicBezTo>
                    <a:pt x="72" y="197"/>
                    <a:pt x="81" y="205"/>
                    <a:pt x="81" y="216"/>
                  </a:cubicBezTo>
                  <a:cubicBezTo>
                    <a:pt x="81" y="226"/>
                    <a:pt x="72" y="235"/>
                    <a:pt x="62" y="235"/>
                  </a:cubicBezTo>
                  <a:cubicBezTo>
                    <a:pt x="19" y="235"/>
                    <a:pt x="19" y="235"/>
                    <a:pt x="19" y="235"/>
                  </a:cubicBezTo>
                  <a:cubicBezTo>
                    <a:pt x="9" y="235"/>
                    <a:pt x="0" y="226"/>
                    <a:pt x="0" y="216"/>
                  </a:cubicBezTo>
                  <a:cubicBezTo>
                    <a:pt x="0" y="205"/>
                    <a:pt x="9" y="197"/>
                    <a:pt x="19" y="197"/>
                  </a:cubicBezTo>
                  <a:cubicBezTo>
                    <a:pt x="62" y="197"/>
                    <a:pt x="62" y="197"/>
                    <a:pt x="62" y="19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11"/>
            <p:cNvSpPr/>
            <p:nvPr/>
          </p:nvSpPr>
          <p:spPr bwMode="auto">
            <a:xfrm>
              <a:off x="3845651" y="2427528"/>
              <a:ext cx="253087" cy="253452"/>
            </a:xfrm>
            <a:custGeom>
              <a:avLst/>
              <a:gdLst>
                <a:gd name="T0" fmla="*/ 3 w 293"/>
                <a:gd name="T1" fmla="*/ 38 h 293"/>
                <a:gd name="T2" fmla="*/ 16 w 293"/>
                <a:gd name="T3" fmla="*/ 15 h 293"/>
                <a:gd name="T4" fmla="*/ 39 w 293"/>
                <a:gd name="T5" fmla="*/ 28 h 293"/>
                <a:gd name="T6" fmla="*/ 50 w 293"/>
                <a:gd name="T7" fmla="*/ 65 h 293"/>
                <a:gd name="T8" fmla="*/ 91 w 293"/>
                <a:gd name="T9" fmla="*/ 53 h 293"/>
                <a:gd name="T10" fmla="*/ 91 w 293"/>
                <a:gd name="T11" fmla="*/ 53 h 293"/>
                <a:gd name="T12" fmla="*/ 127 w 293"/>
                <a:gd name="T13" fmla="*/ 48 h 293"/>
                <a:gd name="T14" fmla="*/ 127 w 293"/>
                <a:gd name="T15" fmla="*/ 19 h 293"/>
                <a:gd name="T16" fmla="*/ 146 w 293"/>
                <a:gd name="T17" fmla="*/ 0 h 293"/>
                <a:gd name="T18" fmla="*/ 165 w 293"/>
                <a:gd name="T19" fmla="*/ 19 h 293"/>
                <a:gd name="T20" fmla="*/ 165 w 293"/>
                <a:gd name="T21" fmla="*/ 48 h 293"/>
                <a:gd name="T22" fmla="*/ 202 w 293"/>
                <a:gd name="T23" fmla="*/ 53 h 293"/>
                <a:gd name="T24" fmla="*/ 202 w 293"/>
                <a:gd name="T25" fmla="*/ 53 h 293"/>
                <a:gd name="T26" fmla="*/ 202 w 293"/>
                <a:gd name="T27" fmla="*/ 53 h 293"/>
                <a:gd name="T28" fmla="*/ 242 w 293"/>
                <a:gd name="T29" fmla="*/ 65 h 293"/>
                <a:gd name="T30" fmla="*/ 253 w 293"/>
                <a:gd name="T31" fmla="*/ 28 h 293"/>
                <a:gd name="T32" fmla="*/ 277 w 293"/>
                <a:gd name="T33" fmla="*/ 15 h 293"/>
                <a:gd name="T34" fmla="*/ 290 w 293"/>
                <a:gd name="T35" fmla="*/ 38 h 293"/>
                <a:gd name="T36" fmla="*/ 220 w 293"/>
                <a:gd name="T37" fmla="*/ 278 h 293"/>
                <a:gd name="T38" fmla="*/ 196 w 293"/>
                <a:gd name="T39" fmla="*/ 290 h 293"/>
                <a:gd name="T40" fmla="*/ 183 w 293"/>
                <a:gd name="T41" fmla="*/ 267 h 293"/>
                <a:gd name="T42" fmla="*/ 232 w 293"/>
                <a:gd name="T43" fmla="*/ 102 h 293"/>
                <a:gd name="T44" fmla="*/ 194 w 293"/>
                <a:gd name="T45" fmla="*/ 90 h 293"/>
                <a:gd name="T46" fmla="*/ 194 w 293"/>
                <a:gd name="T47" fmla="*/ 90 h 293"/>
                <a:gd name="T48" fmla="*/ 165 w 293"/>
                <a:gd name="T49" fmla="*/ 86 h 293"/>
                <a:gd name="T50" fmla="*/ 165 w 293"/>
                <a:gd name="T51" fmla="*/ 132 h 293"/>
                <a:gd name="T52" fmla="*/ 146 w 293"/>
                <a:gd name="T53" fmla="*/ 151 h 293"/>
                <a:gd name="T54" fmla="*/ 127 w 293"/>
                <a:gd name="T55" fmla="*/ 132 h 293"/>
                <a:gd name="T56" fmla="*/ 127 w 293"/>
                <a:gd name="T57" fmla="*/ 86 h 293"/>
                <a:gd name="T58" fmla="*/ 99 w 293"/>
                <a:gd name="T59" fmla="*/ 90 h 293"/>
                <a:gd name="T60" fmla="*/ 99 w 293"/>
                <a:gd name="T61" fmla="*/ 90 h 293"/>
                <a:gd name="T62" fmla="*/ 61 w 293"/>
                <a:gd name="T63" fmla="*/ 102 h 293"/>
                <a:gd name="T64" fmla="*/ 109 w 293"/>
                <a:gd name="T65" fmla="*/ 267 h 293"/>
                <a:gd name="T66" fmla="*/ 96 w 293"/>
                <a:gd name="T67" fmla="*/ 290 h 293"/>
                <a:gd name="T68" fmla="*/ 73 w 293"/>
                <a:gd name="T69" fmla="*/ 278 h 293"/>
                <a:gd name="T70" fmla="*/ 3 w 293"/>
                <a:gd name="T71" fmla="*/ 38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3" h="293">
                  <a:moveTo>
                    <a:pt x="3" y="38"/>
                  </a:moveTo>
                  <a:cubicBezTo>
                    <a:pt x="0" y="28"/>
                    <a:pt x="6" y="18"/>
                    <a:pt x="16" y="15"/>
                  </a:cubicBezTo>
                  <a:cubicBezTo>
                    <a:pt x="26" y="12"/>
                    <a:pt x="37" y="18"/>
                    <a:pt x="39" y="28"/>
                  </a:cubicBezTo>
                  <a:cubicBezTo>
                    <a:pt x="50" y="65"/>
                    <a:pt x="50" y="65"/>
                    <a:pt x="50" y="65"/>
                  </a:cubicBezTo>
                  <a:cubicBezTo>
                    <a:pt x="63" y="60"/>
                    <a:pt x="77" y="56"/>
                    <a:pt x="91" y="53"/>
                  </a:cubicBezTo>
                  <a:cubicBezTo>
                    <a:pt x="91" y="53"/>
                    <a:pt x="91" y="53"/>
                    <a:pt x="91" y="53"/>
                  </a:cubicBezTo>
                  <a:cubicBezTo>
                    <a:pt x="103" y="50"/>
                    <a:pt x="115" y="49"/>
                    <a:pt x="127" y="48"/>
                  </a:cubicBezTo>
                  <a:cubicBezTo>
                    <a:pt x="127" y="19"/>
                    <a:pt x="127" y="19"/>
                    <a:pt x="127" y="19"/>
                  </a:cubicBezTo>
                  <a:cubicBezTo>
                    <a:pt x="127" y="8"/>
                    <a:pt x="136" y="0"/>
                    <a:pt x="146" y="0"/>
                  </a:cubicBezTo>
                  <a:cubicBezTo>
                    <a:pt x="157" y="0"/>
                    <a:pt x="165" y="8"/>
                    <a:pt x="165" y="19"/>
                  </a:cubicBezTo>
                  <a:cubicBezTo>
                    <a:pt x="165" y="48"/>
                    <a:pt x="165" y="48"/>
                    <a:pt x="165" y="48"/>
                  </a:cubicBezTo>
                  <a:cubicBezTo>
                    <a:pt x="178" y="49"/>
                    <a:pt x="190" y="50"/>
                    <a:pt x="202" y="53"/>
                  </a:cubicBezTo>
                  <a:cubicBezTo>
                    <a:pt x="202" y="53"/>
                    <a:pt x="202" y="53"/>
                    <a:pt x="202" y="53"/>
                  </a:cubicBezTo>
                  <a:cubicBezTo>
                    <a:pt x="202" y="53"/>
                    <a:pt x="202" y="53"/>
                    <a:pt x="202" y="53"/>
                  </a:cubicBezTo>
                  <a:cubicBezTo>
                    <a:pt x="216" y="56"/>
                    <a:pt x="229" y="60"/>
                    <a:pt x="242" y="65"/>
                  </a:cubicBezTo>
                  <a:cubicBezTo>
                    <a:pt x="253" y="28"/>
                    <a:pt x="253" y="28"/>
                    <a:pt x="253" y="28"/>
                  </a:cubicBezTo>
                  <a:cubicBezTo>
                    <a:pt x="256" y="18"/>
                    <a:pt x="267" y="12"/>
                    <a:pt x="277" y="15"/>
                  </a:cubicBezTo>
                  <a:cubicBezTo>
                    <a:pt x="287" y="18"/>
                    <a:pt x="293" y="28"/>
                    <a:pt x="290" y="38"/>
                  </a:cubicBezTo>
                  <a:cubicBezTo>
                    <a:pt x="220" y="278"/>
                    <a:pt x="220" y="278"/>
                    <a:pt x="220" y="278"/>
                  </a:cubicBezTo>
                  <a:cubicBezTo>
                    <a:pt x="217" y="288"/>
                    <a:pt x="206" y="293"/>
                    <a:pt x="196" y="290"/>
                  </a:cubicBezTo>
                  <a:cubicBezTo>
                    <a:pt x="186" y="288"/>
                    <a:pt x="180" y="277"/>
                    <a:pt x="183" y="267"/>
                  </a:cubicBezTo>
                  <a:cubicBezTo>
                    <a:pt x="232" y="102"/>
                    <a:pt x="232" y="102"/>
                    <a:pt x="232" y="102"/>
                  </a:cubicBezTo>
                  <a:cubicBezTo>
                    <a:pt x="220" y="97"/>
                    <a:pt x="207" y="93"/>
                    <a:pt x="194" y="90"/>
                  </a:cubicBezTo>
                  <a:cubicBezTo>
                    <a:pt x="194" y="90"/>
                    <a:pt x="194" y="90"/>
                    <a:pt x="194" y="90"/>
                  </a:cubicBezTo>
                  <a:cubicBezTo>
                    <a:pt x="185" y="88"/>
                    <a:pt x="175" y="87"/>
                    <a:pt x="165" y="86"/>
                  </a:cubicBezTo>
                  <a:cubicBezTo>
                    <a:pt x="165" y="132"/>
                    <a:pt x="165" y="132"/>
                    <a:pt x="165" y="132"/>
                  </a:cubicBezTo>
                  <a:cubicBezTo>
                    <a:pt x="165" y="143"/>
                    <a:pt x="157" y="151"/>
                    <a:pt x="146" y="151"/>
                  </a:cubicBezTo>
                  <a:cubicBezTo>
                    <a:pt x="136" y="151"/>
                    <a:pt x="127" y="143"/>
                    <a:pt x="127" y="132"/>
                  </a:cubicBezTo>
                  <a:cubicBezTo>
                    <a:pt x="127" y="86"/>
                    <a:pt x="127" y="86"/>
                    <a:pt x="127" y="86"/>
                  </a:cubicBezTo>
                  <a:cubicBezTo>
                    <a:pt x="118" y="87"/>
                    <a:pt x="108" y="88"/>
                    <a:pt x="99" y="90"/>
                  </a:cubicBezTo>
                  <a:cubicBezTo>
                    <a:pt x="99" y="90"/>
                    <a:pt x="99" y="90"/>
                    <a:pt x="99" y="90"/>
                  </a:cubicBezTo>
                  <a:cubicBezTo>
                    <a:pt x="85" y="93"/>
                    <a:pt x="73" y="97"/>
                    <a:pt x="61" y="102"/>
                  </a:cubicBezTo>
                  <a:cubicBezTo>
                    <a:pt x="109" y="267"/>
                    <a:pt x="109" y="267"/>
                    <a:pt x="109" y="267"/>
                  </a:cubicBezTo>
                  <a:cubicBezTo>
                    <a:pt x="112" y="277"/>
                    <a:pt x="106" y="288"/>
                    <a:pt x="96" y="290"/>
                  </a:cubicBezTo>
                  <a:cubicBezTo>
                    <a:pt x="86" y="293"/>
                    <a:pt x="76" y="288"/>
                    <a:pt x="73" y="278"/>
                  </a:cubicBezTo>
                  <a:cubicBezTo>
                    <a:pt x="3" y="38"/>
                    <a:pt x="3" y="38"/>
                    <a:pt x="3"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43" name="Oval 6"/>
          <p:cNvSpPr/>
          <p:nvPr/>
        </p:nvSpPr>
        <p:spPr>
          <a:xfrm>
            <a:off x="7069465" y="3926703"/>
            <a:ext cx="837034" cy="841837"/>
          </a:xfrm>
          <a:prstGeom prst="ellipse">
            <a:avLst/>
          </a:prstGeom>
          <a:solidFill>
            <a:srgbClr val="A8CA66"/>
          </a:solidFill>
          <a:ln w="76200">
            <a:solidFill>
              <a:srgbClr val="F4F4EA"/>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800">
              <a:solidFill>
                <a:schemeClr val="bg1"/>
              </a:solidFill>
            </a:endParaRPr>
          </a:p>
        </p:txBody>
      </p:sp>
      <p:grpSp>
        <p:nvGrpSpPr>
          <p:cNvPr id="44" name="组合 43"/>
          <p:cNvGrpSpPr>
            <a:grpSpLocks noChangeAspect="1"/>
          </p:cNvGrpSpPr>
          <p:nvPr/>
        </p:nvGrpSpPr>
        <p:grpSpPr>
          <a:xfrm>
            <a:off x="7309963" y="4216688"/>
            <a:ext cx="357293" cy="304013"/>
            <a:chOff x="7909299" y="3772690"/>
            <a:chExt cx="667095" cy="567616"/>
          </a:xfrm>
          <a:solidFill>
            <a:schemeClr val="bg1"/>
          </a:solidFill>
        </p:grpSpPr>
        <p:sp>
          <p:nvSpPr>
            <p:cNvPr id="45" name="Freeform 16"/>
            <p:cNvSpPr>
              <a:spLocks noEditPoints="1"/>
            </p:cNvSpPr>
            <p:nvPr/>
          </p:nvSpPr>
          <p:spPr bwMode="auto">
            <a:xfrm>
              <a:off x="7909299" y="3772690"/>
              <a:ext cx="623207" cy="567616"/>
            </a:xfrm>
            <a:custGeom>
              <a:avLst/>
              <a:gdLst>
                <a:gd name="T0" fmla="*/ 499 w 721"/>
                <a:gd name="T1" fmla="*/ 196 h 657"/>
                <a:gd name="T2" fmla="*/ 637 w 721"/>
                <a:gd name="T3" fmla="*/ 322 h 657"/>
                <a:gd name="T4" fmla="*/ 646 w 721"/>
                <a:gd name="T5" fmla="*/ 329 h 657"/>
                <a:gd name="T6" fmla="*/ 672 w 721"/>
                <a:gd name="T7" fmla="*/ 353 h 657"/>
                <a:gd name="T8" fmla="*/ 686 w 721"/>
                <a:gd name="T9" fmla="*/ 367 h 657"/>
                <a:gd name="T10" fmla="*/ 669 w 721"/>
                <a:gd name="T11" fmla="*/ 472 h 657"/>
                <a:gd name="T12" fmla="*/ 611 w 721"/>
                <a:gd name="T13" fmla="*/ 550 h 657"/>
                <a:gd name="T14" fmla="*/ 539 w 721"/>
                <a:gd name="T15" fmla="*/ 598 h 657"/>
                <a:gd name="T16" fmla="*/ 439 w 721"/>
                <a:gd name="T17" fmla="*/ 633 h 657"/>
                <a:gd name="T18" fmla="*/ 433 w 721"/>
                <a:gd name="T19" fmla="*/ 629 h 657"/>
                <a:gd name="T20" fmla="*/ 449 w 721"/>
                <a:gd name="T21" fmla="*/ 594 h 657"/>
                <a:gd name="T22" fmla="*/ 481 w 721"/>
                <a:gd name="T23" fmla="*/ 606 h 657"/>
                <a:gd name="T24" fmla="*/ 501 w 721"/>
                <a:gd name="T25" fmla="*/ 591 h 657"/>
                <a:gd name="T26" fmla="*/ 501 w 721"/>
                <a:gd name="T27" fmla="*/ 577 h 657"/>
                <a:gd name="T28" fmla="*/ 452 w 721"/>
                <a:gd name="T29" fmla="*/ 538 h 657"/>
                <a:gd name="T30" fmla="*/ 449 w 721"/>
                <a:gd name="T31" fmla="*/ 511 h 657"/>
                <a:gd name="T32" fmla="*/ 475 w 721"/>
                <a:gd name="T33" fmla="*/ 508 h 657"/>
                <a:gd name="T34" fmla="*/ 530 w 721"/>
                <a:gd name="T35" fmla="*/ 551 h 657"/>
                <a:gd name="T36" fmla="*/ 567 w 721"/>
                <a:gd name="T37" fmla="*/ 557 h 657"/>
                <a:gd name="T38" fmla="*/ 572 w 721"/>
                <a:gd name="T39" fmla="*/ 549 h 657"/>
                <a:gd name="T40" fmla="*/ 570 w 721"/>
                <a:gd name="T41" fmla="*/ 532 h 657"/>
                <a:gd name="T42" fmla="*/ 506 w 721"/>
                <a:gd name="T43" fmla="*/ 481 h 657"/>
                <a:gd name="T44" fmla="*/ 503 w 721"/>
                <a:gd name="T45" fmla="*/ 455 h 657"/>
                <a:gd name="T46" fmla="*/ 529 w 721"/>
                <a:gd name="T47" fmla="*/ 451 h 657"/>
                <a:gd name="T48" fmla="*/ 596 w 721"/>
                <a:gd name="T49" fmla="*/ 504 h 657"/>
                <a:gd name="T50" fmla="*/ 598 w 721"/>
                <a:gd name="T51" fmla="*/ 505 h 657"/>
                <a:gd name="T52" fmla="*/ 620 w 721"/>
                <a:gd name="T53" fmla="*/ 467 h 657"/>
                <a:gd name="T54" fmla="*/ 549 w 721"/>
                <a:gd name="T55" fmla="*/ 414 h 657"/>
                <a:gd name="T56" fmla="*/ 546 w 721"/>
                <a:gd name="T57" fmla="*/ 388 h 657"/>
                <a:gd name="T58" fmla="*/ 572 w 721"/>
                <a:gd name="T59" fmla="*/ 384 h 657"/>
                <a:gd name="T60" fmla="*/ 642 w 721"/>
                <a:gd name="T61" fmla="*/ 437 h 657"/>
                <a:gd name="T62" fmla="*/ 663 w 721"/>
                <a:gd name="T63" fmla="*/ 429 h 657"/>
                <a:gd name="T64" fmla="*/ 659 w 721"/>
                <a:gd name="T65" fmla="*/ 394 h 657"/>
                <a:gd name="T66" fmla="*/ 645 w 721"/>
                <a:gd name="T67" fmla="*/ 379 h 657"/>
                <a:gd name="T68" fmla="*/ 457 w 721"/>
                <a:gd name="T69" fmla="*/ 209 h 657"/>
                <a:gd name="T70" fmla="*/ 462 w 721"/>
                <a:gd name="T71" fmla="*/ 198 h 657"/>
                <a:gd name="T72" fmla="*/ 496 w 721"/>
                <a:gd name="T73" fmla="*/ 196 h 657"/>
                <a:gd name="T74" fmla="*/ 499 w 721"/>
                <a:gd name="T75" fmla="*/ 196 h 657"/>
                <a:gd name="T76" fmla="*/ 86 w 721"/>
                <a:gd name="T77" fmla="*/ 355 h 657"/>
                <a:gd name="T78" fmla="*/ 59 w 721"/>
                <a:gd name="T79" fmla="*/ 262 h 657"/>
                <a:gd name="T80" fmla="*/ 35 w 721"/>
                <a:gd name="T81" fmla="*/ 239 h 657"/>
                <a:gd name="T82" fmla="*/ 0 w 721"/>
                <a:gd name="T83" fmla="*/ 176 h 657"/>
                <a:gd name="T84" fmla="*/ 16 w 721"/>
                <a:gd name="T85" fmla="*/ 135 h 657"/>
                <a:gd name="T86" fmla="*/ 116 w 721"/>
                <a:gd name="T87" fmla="*/ 27 h 657"/>
                <a:gd name="T88" fmla="*/ 199 w 721"/>
                <a:gd name="T89" fmla="*/ 20 h 657"/>
                <a:gd name="T90" fmla="*/ 242 w 721"/>
                <a:gd name="T91" fmla="*/ 46 h 657"/>
                <a:gd name="T92" fmla="*/ 254 w 721"/>
                <a:gd name="T93" fmla="*/ 50 h 657"/>
                <a:gd name="T94" fmla="*/ 350 w 721"/>
                <a:gd name="T95" fmla="*/ 33 h 657"/>
                <a:gd name="T96" fmla="*/ 284 w 721"/>
                <a:gd name="T97" fmla="*/ 82 h 657"/>
                <a:gd name="T98" fmla="*/ 260 w 721"/>
                <a:gd name="T99" fmla="*/ 87 h 657"/>
                <a:gd name="T100" fmla="*/ 195 w 721"/>
                <a:gd name="T101" fmla="*/ 64 h 657"/>
                <a:gd name="T102" fmla="*/ 176 w 721"/>
                <a:gd name="T103" fmla="*/ 50 h 657"/>
                <a:gd name="T104" fmla="*/ 144 w 721"/>
                <a:gd name="T105" fmla="*/ 53 h 657"/>
                <a:gd name="T106" fmla="*/ 44 w 721"/>
                <a:gd name="T107" fmla="*/ 161 h 657"/>
                <a:gd name="T108" fmla="*/ 44 w 721"/>
                <a:gd name="T109" fmla="*/ 193 h 657"/>
                <a:gd name="T110" fmla="*/ 69 w 721"/>
                <a:gd name="T111" fmla="*/ 220 h 657"/>
                <a:gd name="T112" fmla="*/ 97 w 721"/>
                <a:gd name="T113" fmla="*/ 257 h 657"/>
                <a:gd name="T114" fmla="*/ 115 w 721"/>
                <a:gd name="T115" fmla="*/ 330 h 657"/>
                <a:gd name="T116" fmla="*/ 86 w 721"/>
                <a:gd name="T117" fmla="*/ 355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21" h="657">
                  <a:moveTo>
                    <a:pt x="499" y="196"/>
                  </a:moveTo>
                  <a:cubicBezTo>
                    <a:pt x="545" y="237"/>
                    <a:pt x="592" y="279"/>
                    <a:pt x="637" y="322"/>
                  </a:cubicBezTo>
                  <a:cubicBezTo>
                    <a:pt x="640" y="325"/>
                    <a:pt x="643" y="327"/>
                    <a:pt x="646" y="329"/>
                  </a:cubicBezTo>
                  <a:cubicBezTo>
                    <a:pt x="672" y="353"/>
                    <a:pt x="672" y="353"/>
                    <a:pt x="672" y="353"/>
                  </a:cubicBezTo>
                  <a:cubicBezTo>
                    <a:pt x="686" y="367"/>
                    <a:pt x="686" y="367"/>
                    <a:pt x="686" y="367"/>
                  </a:cubicBezTo>
                  <a:cubicBezTo>
                    <a:pt x="721" y="403"/>
                    <a:pt x="707" y="456"/>
                    <a:pt x="669" y="472"/>
                  </a:cubicBezTo>
                  <a:cubicBezTo>
                    <a:pt x="685" y="513"/>
                    <a:pt x="652" y="552"/>
                    <a:pt x="611" y="550"/>
                  </a:cubicBezTo>
                  <a:cubicBezTo>
                    <a:pt x="606" y="584"/>
                    <a:pt x="574" y="607"/>
                    <a:pt x="539" y="598"/>
                  </a:cubicBezTo>
                  <a:cubicBezTo>
                    <a:pt x="529" y="641"/>
                    <a:pt x="479" y="657"/>
                    <a:pt x="439" y="633"/>
                  </a:cubicBezTo>
                  <a:cubicBezTo>
                    <a:pt x="433" y="629"/>
                    <a:pt x="433" y="629"/>
                    <a:pt x="433" y="629"/>
                  </a:cubicBezTo>
                  <a:cubicBezTo>
                    <a:pt x="441" y="619"/>
                    <a:pt x="446" y="607"/>
                    <a:pt x="449" y="594"/>
                  </a:cubicBezTo>
                  <a:cubicBezTo>
                    <a:pt x="460" y="601"/>
                    <a:pt x="468" y="607"/>
                    <a:pt x="481" y="606"/>
                  </a:cubicBezTo>
                  <a:cubicBezTo>
                    <a:pt x="490" y="605"/>
                    <a:pt x="499" y="600"/>
                    <a:pt x="501" y="591"/>
                  </a:cubicBezTo>
                  <a:cubicBezTo>
                    <a:pt x="502" y="587"/>
                    <a:pt x="502" y="583"/>
                    <a:pt x="501" y="577"/>
                  </a:cubicBezTo>
                  <a:cubicBezTo>
                    <a:pt x="452" y="538"/>
                    <a:pt x="452" y="538"/>
                    <a:pt x="452" y="538"/>
                  </a:cubicBezTo>
                  <a:cubicBezTo>
                    <a:pt x="444" y="531"/>
                    <a:pt x="442" y="519"/>
                    <a:pt x="449" y="511"/>
                  </a:cubicBezTo>
                  <a:cubicBezTo>
                    <a:pt x="455" y="503"/>
                    <a:pt x="467" y="502"/>
                    <a:pt x="475" y="508"/>
                  </a:cubicBezTo>
                  <a:cubicBezTo>
                    <a:pt x="530" y="551"/>
                    <a:pt x="530" y="551"/>
                    <a:pt x="530" y="551"/>
                  </a:cubicBezTo>
                  <a:cubicBezTo>
                    <a:pt x="543" y="562"/>
                    <a:pt x="556" y="566"/>
                    <a:pt x="567" y="557"/>
                  </a:cubicBezTo>
                  <a:cubicBezTo>
                    <a:pt x="569" y="555"/>
                    <a:pt x="571" y="552"/>
                    <a:pt x="572" y="549"/>
                  </a:cubicBezTo>
                  <a:cubicBezTo>
                    <a:pt x="574" y="544"/>
                    <a:pt x="576" y="536"/>
                    <a:pt x="570" y="532"/>
                  </a:cubicBezTo>
                  <a:cubicBezTo>
                    <a:pt x="506" y="481"/>
                    <a:pt x="506" y="481"/>
                    <a:pt x="506" y="481"/>
                  </a:cubicBezTo>
                  <a:cubicBezTo>
                    <a:pt x="498" y="475"/>
                    <a:pt x="496" y="463"/>
                    <a:pt x="503" y="455"/>
                  </a:cubicBezTo>
                  <a:cubicBezTo>
                    <a:pt x="509" y="446"/>
                    <a:pt x="521" y="445"/>
                    <a:pt x="529" y="451"/>
                  </a:cubicBezTo>
                  <a:cubicBezTo>
                    <a:pt x="596" y="504"/>
                    <a:pt x="596" y="504"/>
                    <a:pt x="596" y="504"/>
                  </a:cubicBezTo>
                  <a:cubicBezTo>
                    <a:pt x="597" y="504"/>
                    <a:pt x="597" y="505"/>
                    <a:pt x="598" y="505"/>
                  </a:cubicBezTo>
                  <a:cubicBezTo>
                    <a:pt x="620" y="525"/>
                    <a:pt x="656" y="496"/>
                    <a:pt x="620" y="467"/>
                  </a:cubicBezTo>
                  <a:cubicBezTo>
                    <a:pt x="549" y="414"/>
                    <a:pt x="549" y="414"/>
                    <a:pt x="549" y="414"/>
                  </a:cubicBezTo>
                  <a:cubicBezTo>
                    <a:pt x="541" y="408"/>
                    <a:pt x="539" y="396"/>
                    <a:pt x="546" y="388"/>
                  </a:cubicBezTo>
                  <a:cubicBezTo>
                    <a:pt x="552" y="379"/>
                    <a:pt x="564" y="378"/>
                    <a:pt x="572" y="384"/>
                  </a:cubicBezTo>
                  <a:cubicBezTo>
                    <a:pt x="642" y="437"/>
                    <a:pt x="642" y="437"/>
                    <a:pt x="642" y="437"/>
                  </a:cubicBezTo>
                  <a:cubicBezTo>
                    <a:pt x="649" y="441"/>
                    <a:pt x="659" y="436"/>
                    <a:pt x="663" y="429"/>
                  </a:cubicBezTo>
                  <a:cubicBezTo>
                    <a:pt x="671" y="419"/>
                    <a:pt x="670" y="405"/>
                    <a:pt x="659" y="394"/>
                  </a:cubicBezTo>
                  <a:cubicBezTo>
                    <a:pt x="645" y="379"/>
                    <a:pt x="645" y="379"/>
                    <a:pt x="645" y="379"/>
                  </a:cubicBezTo>
                  <a:cubicBezTo>
                    <a:pt x="457" y="209"/>
                    <a:pt x="457" y="209"/>
                    <a:pt x="457" y="209"/>
                  </a:cubicBezTo>
                  <a:cubicBezTo>
                    <a:pt x="453" y="205"/>
                    <a:pt x="456" y="198"/>
                    <a:pt x="462" y="198"/>
                  </a:cubicBezTo>
                  <a:cubicBezTo>
                    <a:pt x="473" y="198"/>
                    <a:pt x="485" y="198"/>
                    <a:pt x="496" y="196"/>
                  </a:cubicBezTo>
                  <a:cubicBezTo>
                    <a:pt x="497" y="196"/>
                    <a:pt x="498" y="196"/>
                    <a:pt x="499" y="196"/>
                  </a:cubicBezTo>
                  <a:close/>
                  <a:moveTo>
                    <a:pt x="86" y="355"/>
                  </a:moveTo>
                  <a:cubicBezTo>
                    <a:pt x="66" y="330"/>
                    <a:pt x="64" y="295"/>
                    <a:pt x="59" y="262"/>
                  </a:cubicBezTo>
                  <a:cubicBezTo>
                    <a:pt x="35" y="239"/>
                    <a:pt x="35" y="239"/>
                    <a:pt x="35" y="239"/>
                  </a:cubicBezTo>
                  <a:cubicBezTo>
                    <a:pt x="17" y="219"/>
                    <a:pt x="0" y="205"/>
                    <a:pt x="0" y="176"/>
                  </a:cubicBezTo>
                  <a:cubicBezTo>
                    <a:pt x="0" y="161"/>
                    <a:pt x="6" y="147"/>
                    <a:pt x="16" y="135"/>
                  </a:cubicBezTo>
                  <a:cubicBezTo>
                    <a:pt x="116" y="27"/>
                    <a:pt x="116" y="27"/>
                    <a:pt x="116" y="27"/>
                  </a:cubicBezTo>
                  <a:cubicBezTo>
                    <a:pt x="138" y="3"/>
                    <a:pt x="174" y="0"/>
                    <a:pt x="199" y="20"/>
                  </a:cubicBezTo>
                  <a:cubicBezTo>
                    <a:pt x="215" y="31"/>
                    <a:pt x="221" y="38"/>
                    <a:pt x="242" y="46"/>
                  </a:cubicBezTo>
                  <a:cubicBezTo>
                    <a:pt x="248" y="48"/>
                    <a:pt x="253" y="50"/>
                    <a:pt x="254" y="50"/>
                  </a:cubicBezTo>
                  <a:cubicBezTo>
                    <a:pt x="284" y="46"/>
                    <a:pt x="316" y="32"/>
                    <a:pt x="350" y="33"/>
                  </a:cubicBezTo>
                  <a:cubicBezTo>
                    <a:pt x="337" y="42"/>
                    <a:pt x="286" y="82"/>
                    <a:pt x="284" y="82"/>
                  </a:cubicBezTo>
                  <a:cubicBezTo>
                    <a:pt x="276" y="84"/>
                    <a:pt x="268" y="86"/>
                    <a:pt x="260" y="87"/>
                  </a:cubicBezTo>
                  <a:cubicBezTo>
                    <a:pt x="241" y="90"/>
                    <a:pt x="208" y="74"/>
                    <a:pt x="195" y="64"/>
                  </a:cubicBezTo>
                  <a:cubicBezTo>
                    <a:pt x="176" y="50"/>
                    <a:pt x="176" y="50"/>
                    <a:pt x="176" y="50"/>
                  </a:cubicBezTo>
                  <a:cubicBezTo>
                    <a:pt x="166" y="42"/>
                    <a:pt x="152" y="44"/>
                    <a:pt x="144" y="53"/>
                  </a:cubicBezTo>
                  <a:cubicBezTo>
                    <a:pt x="44" y="161"/>
                    <a:pt x="44" y="161"/>
                    <a:pt x="44" y="161"/>
                  </a:cubicBezTo>
                  <a:cubicBezTo>
                    <a:pt x="36" y="170"/>
                    <a:pt x="36" y="184"/>
                    <a:pt x="44" y="193"/>
                  </a:cubicBezTo>
                  <a:cubicBezTo>
                    <a:pt x="53" y="203"/>
                    <a:pt x="59" y="210"/>
                    <a:pt x="69" y="220"/>
                  </a:cubicBezTo>
                  <a:cubicBezTo>
                    <a:pt x="80" y="230"/>
                    <a:pt x="95" y="244"/>
                    <a:pt x="97" y="257"/>
                  </a:cubicBezTo>
                  <a:cubicBezTo>
                    <a:pt x="100" y="280"/>
                    <a:pt x="102" y="313"/>
                    <a:pt x="115" y="330"/>
                  </a:cubicBezTo>
                  <a:cubicBezTo>
                    <a:pt x="102" y="337"/>
                    <a:pt x="95" y="344"/>
                    <a:pt x="86" y="3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17"/>
            <p:cNvSpPr>
              <a:spLocks noEditPoints="1"/>
            </p:cNvSpPr>
            <p:nvPr/>
          </p:nvSpPr>
          <p:spPr bwMode="auto">
            <a:xfrm>
              <a:off x="7980982" y="3772690"/>
              <a:ext cx="595412" cy="551158"/>
            </a:xfrm>
            <a:custGeom>
              <a:avLst/>
              <a:gdLst>
                <a:gd name="T0" fmla="*/ 319 w 689"/>
                <a:gd name="T1" fmla="*/ 543 h 638"/>
                <a:gd name="T2" fmla="*/ 262 w 689"/>
                <a:gd name="T3" fmla="*/ 538 h 638"/>
                <a:gd name="T4" fmla="*/ 258 w 689"/>
                <a:gd name="T5" fmla="*/ 538 h 638"/>
                <a:gd name="T6" fmla="*/ 257 w 689"/>
                <a:gd name="T7" fmla="*/ 535 h 638"/>
                <a:gd name="T8" fmla="*/ 241 w 689"/>
                <a:gd name="T9" fmla="*/ 489 h 638"/>
                <a:gd name="T10" fmla="*/ 241 w 689"/>
                <a:gd name="T11" fmla="*/ 489 h 638"/>
                <a:gd name="T12" fmla="*/ 185 w 689"/>
                <a:gd name="T13" fmla="*/ 484 h 638"/>
                <a:gd name="T14" fmla="*/ 181 w 689"/>
                <a:gd name="T15" fmla="*/ 484 h 638"/>
                <a:gd name="T16" fmla="*/ 180 w 689"/>
                <a:gd name="T17" fmla="*/ 481 h 638"/>
                <a:gd name="T18" fmla="*/ 164 w 689"/>
                <a:gd name="T19" fmla="*/ 435 h 638"/>
                <a:gd name="T20" fmla="*/ 164 w 689"/>
                <a:gd name="T21" fmla="*/ 435 h 638"/>
                <a:gd name="T22" fmla="*/ 117 w 689"/>
                <a:gd name="T23" fmla="*/ 425 h 638"/>
                <a:gd name="T24" fmla="*/ 113 w 689"/>
                <a:gd name="T25" fmla="*/ 425 h 638"/>
                <a:gd name="T26" fmla="*/ 113 w 689"/>
                <a:gd name="T27" fmla="*/ 421 h 638"/>
                <a:gd name="T28" fmla="*/ 100 w 689"/>
                <a:gd name="T29" fmla="*/ 365 h 638"/>
                <a:gd name="T30" fmla="*/ 100 w 689"/>
                <a:gd name="T31" fmla="*/ 365 h 638"/>
                <a:gd name="T32" fmla="*/ 32 w 689"/>
                <a:gd name="T33" fmla="*/ 370 h 638"/>
                <a:gd name="T34" fmla="*/ 18 w 689"/>
                <a:gd name="T35" fmla="*/ 386 h 638"/>
                <a:gd name="T36" fmla="*/ 23 w 689"/>
                <a:gd name="T37" fmla="*/ 455 h 638"/>
                <a:gd name="T38" fmla="*/ 23 w 689"/>
                <a:gd name="T39" fmla="*/ 455 h 638"/>
                <a:gd name="T40" fmla="*/ 66 w 689"/>
                <a:gd name="T41" fmla="*/ 465 h 638"/>
                <a:gd name="T42" fmla="*/ 70 w 689"/>
                <a:gd name="T43" fmla="*/ 466 h 638"/>
                <a:gd name="T44" fmla="*/ 69 w 689"/>
                <a:gd name="T45" fmla="*/ 470 h 638"/>
                <a:gd name="T46" fmla="*/ 76 w 689"/>
                <a:gd name="T47" fmla="*/ 536 h 638"/>
                <a:gd name="T48" fmla="*/ 76 w 689"/>
                <a:gd name="T49" fmla="*/ 536 h 638"/>
                <a:gd name="T50" fmla="*/ 142 w 689"/>
                <a:gd name="T51" fmla="*/ 534 h 638"/>
                <a:gd name="T52" fmla="*/ 145 w 689"/>
                <a:gd name="T53" fmla="*/ 534 h 638"/>
                <a:gd name="T54" fmla="*/ 147 w 689"/>
                <a:gd name="T55" fmla="*/ 537 h 638"/>
                <a:gd name="T56" fmla="*/ 164 w 689"/>
                <a:gd name="T57" fmla="*/ 578 h 638"/>
                <a:gd name="T58" fmla="*/ 164 w 689"/>
                <a:gd name="T59" fmla="*/ 578 h 638"/>
                <a:gd name="T60" fmla="*/ 230 w 689"/>
                <a:gd name="T61" fmla="*/ 576 h 638"/>
                <a:gd name="T62" fmla="*/ 233 w 689"/>
                <a:gd name="T63" fmla="*/ 576 h 638"/>
                <a:gd name="T64" fmla="*/ 235 w 689"/>
                <a:gd name="T65" fmla="*/ 579 h 638"/>
                <a:gd name="T66" fmla="*/ 252 w 689"/>
                <a:gd name="T67" fmla="*/ 621 h 638"/>
                <a:gd name="T68" fmla="*/ 320 w 689"/>
                <a:gd name="T69" fmla="*/ 615 h 638"/>
                <a:gd name="T70" fmla="*/ 324 w 689"/>
                <a:gd name="T71" fmla="*/ 611 h 638"/>
                <a:gd name="T72" fmla="*/ 319 w 689"/>
                <a:gd name="T73" fmla="*/ 543 h 638"/>
                <a:gd name="T74" fmla="*/ 449 w 689"/>
                <a:gd name="T75" fmla="*/ 177 h 638"/>
                <a:gd name="T76" fmla="*/ 576 w 689"/>
                <a:gd name="T77" fmla="*/ 299 h 638"/>
                <a:gd name="T78" fmla="*/ 597 w 689"/>
                <a:gd name="T79" fmla="*/ 306 h 638"/>
                <a:gd name="T80" fmla="*/ 616 w 689"/>
                <a:gd name="T81" fmla="*/ 293 h 638"/>
                <a:gd name="T82" fmla="*/ 636 w 689"/>
                <a:gd name="T83" fmla="*/ 234 h 638"/>
                <a:gd name="T84" fmla="*/ 649 w 689"/>
                <a:gd name="T85" fmla="*/ 209 h 638"/>
                <a:gd name="T86" fmla="*/ 671 w 689"/>
                <a:gd name="T87" fmla="*/ 186 h 638"/>
                <a:gd name="T88" fmla="*/ 672 w 689"/>
                <a:gd name="T89" fmla="*/ 121 h 638"/>
                <a:gd name="T90" fmla="*/ 580 w 689"/>
                <a:gd name="T91" fmla="*/ 21 h 638"/>
                <a:gd name="T92" fmla="*/ 515 w 689"/>
                <a:gd name="T93" fmla="*/ 16 h 638"/>
                <a:gd name="T94" fmla="*/ 493 w 689"/>
                <a:gd name="T95" fmla="*/ 34 h 638"/>
                <a:gd name="T96" fmla="*/ 457 w 689"/>
                <a:gd name="T97" fmla="*/ 44 h 638"/>
                <a:gd name="T98" fmla="*/ 390 w 689"/>
                <a:gd name="T99" fmla="*/ 36 h 638"/>
                <a:gd name="T100" fmla="*/ 274 w 689"/>
                <a:gd name="T101" fmla="*/ 67 h 638"/>
                <a:gd name="T102" fmla="*/ 139 w 689"/>
                <a:gd name="T103" fmla="*/ 171 h 638"/>
                <a:gd name="T104" fmla="*/ 203 w 689"/>
                <a:gd name="T105" fmla="*/ 222 h 638"/>
                <a:gd name="T106" fmla="*/ 301 w 689"/>
                <a:gd name="T107" fmla="*/ 161 h 638"/>
                <a:gd name="T108" fmla="*/ 346 w 689"/>
                <a:gd name="T109" fmla="*/ 158 h 638"/>
                <a:gd name="T110" fmla="*/ 408 w 689"/>
                <a:gd name="T111" fmla="*/ 165 h 638"/>
                <a:gd name="T112" fmla="*/ 449 w 689"/>
                <a:gd name="T113" fmla="*/ 177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89" h="638">
                  <a:moveTo>
                    <a:pt x="319" y="543"/>
                  </a:moveTo>
                  <a:cubicBezTo>
                    <a:pt x="302" y="529"/>
                    <a:pt x="279" y="528"/>
                    <a:pt x="262" y="538"/>
                  </a:cubicBezTo>
                  <a:cubicBezTo>
                    <a:pt x="261" y="539"/>
                    <a:pt x="259" y="539"/>
                    <a:pt x="258" y="538"/>
                  </a:cubicBezTo>
                  <a:cubicBezTo>
                    <a:pt x="257" y="537"/>
                    <a:pt x="257" y="536"/>
                    <a:pt x="257" y="535"/>
                  </a:cubicBezTo>
                  <a:cubicBezTo>
                    <a:pt x="260" y="518"/>
                    <a:pt x="255" y="500"/>
                    <a:pt x="241" y="489"/>
                  </a:cubicBezTo>
                  <a:cubicBezTo>
                    <a:pt x="241" y="489"/>
                    <a:pt x="241" y="489"/>
                    <a:pt x="241" y="489"/>
                  </a:cubicBezTo>
                  <a:cubicBezTo>
                    <a:pt x="225" y="475"/>
                    <a:pt x="202" y="473"/>
                    <a:pt x="185" y="484"/>
                  </a:cubicBezTo>
                  <a:cubicBezTo>
                    <a:pt x="183" y="485"/>
                    <a:pt x="182" y="484"/>
                    <a:pt x="181" y="484"/>
                  </a:cubicBezTo>
                  <a:cubicBezTo>
                    <a:pt x="180" y="483"/>
                    <a:pt x="180" y="482"/>
                    <a:pt x="180" y="481"/>
                  </a:cubicBezTo>
                  <a:cubicBezTo>
                    <a:pt x="183" y="464"/>
                    <a:pt x="177" y="446"/>
                    <a:pt x="164" y="435"/>
                  </a:cubicBezTo>
                  <a:cubicBezTo>
                    <a:pt x="164" y="435"/>
                    <a:pt x="164" y="435"/>
                    <a:pt x="164" y="435"/>
                  </a:cubicBezTo>
                  <a:cubicBezTo>
                    <a:pt x="150" y="423"/>
                    <a:pt x="132" y="420"/>
                    <a:pt x="117" y="425"/>
                  </a:cubicBezTo>
                  <a:cubicBezTo>
                    <a:pt x="115" y="426"/>
                    <a:pt x="114" y="425"/>
                    <a:pt x="113" y="425"/>
                  </a:cubicBezTo>
                  <a:cubicBezTo>
                    <a:pt x="112" y="424"/>
                    <a:pt x="112" y="422"/>
                    <a:pt x="113" y="421"/>
                  </a:cubicBezTo>
                  <a:cubicBezTo>
                    <a:pt x="121" y="402"/>
                    <a:pt x="116" y="379"/>
                    <a:pt x="100" y="365"/>
                  </a:cubicBezTo>
                  <a:cubicBezTo>
                    <a:pt x="100" y="365"/>
                    <a:pt x="100" y="365"/>
                    <a:pt x="100" y="365"/>
                  </a:cubicBezTo>
                  <a:cubicBezTo>
                    <a:pt x="80" y="347"/>
                    <a:pt x="49" y="350"/>
                    <a:pt x="32" y="370"/>
                  </a:cubicBezTo>
                  <a:cubicBezTo>
                    <a:pt x="18" y="386"/>
                    <a:pt x="18" y="386"/>
                    <a:pt x="18" y="386"/>
                  </a:cubicBezTo>
                  <a:cubicBezTo>
                    <a:pt x="0" y="406"/>
                    <a:pt x="2" y="437"/>
                    <a:pt x="23" y="455"/>
                  </a:cubicBezTo>
                  <a:cubicBezTo>
                    <a:pt x="23" y="455"/>
                    <a:pt x="23" y="455"/>
                    <a:pt x="23" y="455"/>
                  </a:cubicBezTo>
                  <a:cubicBezTo>
                    <a:pt x="35" y="465"/>
                    <a:pt x="51" y="469"/>
                    <a:pt x="66" y="465"/>
                  </a:cubicBezTo>
                  <a:cubicBezTo>
                    <a:pt x="68" y="465"/>
                    <a:pt x="69" y="465"/>
                    <a:pt x="70" y="466"/>
                  </a:cubicBezTo>
                  <a:cubicBezTo>
                    <a:pt x="70" y="467"/>
                    <a:pt x="70" y="469"/>
                    <a:pt x="69" y="470"/>
                  </a:cubicBezTo>
                  <a:cubicBezTo>
                    <a:pt x="54" y="490"/>
                    <a:pt x="57" y="519"/>
                    <a:pt x="76" y="536"/>
                  </a:cubicBezTo>
                  <a:cubicBezTo>
                    <a:pt x="76" y="536"/>
                    <a:pt x="76" y="536"/>
                    <a:pt x="76" y="536"/>
                  </a:cubicBezTo>
                  <a:cubicBezTo>
                    <a:pt x="95" y="553"/>
                    <a:pt x="124" y="552"/>
                    <a:pt x="142" y="534"/>
                  </a:cubicBezTo>
                  <a:cubicBezTo>
                    <a:pt x="143" y="533"/>
                    <a:pt x="144" y="533"/>
                    <a:pt x="145" y="534"/>
                  </a:cubicBezTo>
                  <a:cubicBezTo>
                    <a:pt x="147" y="534"/>
                    <a:pt x="147" y="535"/>
                    <a:pt x="147" y="537"/>
                  </a:cubicBezTo>
                  <a:cubicBezTo>
                    <a:pt x="146" y="552"/>
                    <a:pt x="151" y="568"/>
                    <a:pt x="164" y="578"/>
                  </a:cubicBezTo>
                  <a:cubicBezTo>
                    <a:pt x="164" y="578"/>
                    <a:pt x="164" y="578"/>
                    <a:pt x="164" y="578"/>
                  </a:cubicBezTo>
                  <a:cubicBezTo>
                    <a:pt x="183" y="595"/>
                    <a:pt x="212" y="594"/>
                    <a:pt x="230" y="576"/>
                  </a:cubicBezTo>
                  <a:cubicBezTo>
                    <a:pt x="231" y="575"/>
                    <a:pt x="232" y="575"/>
                    <a:pt x="233" y="576"/>
                  </a:cubicBezTo>
                  <a:cubicBezTo>
                    <a:pt x="234" y="576"/>
                    <a:pt x="235" y="577"/>
                    <a:pt x="235" y="579"/>
                  </a:cubicBezTo>
                  <a:cubicBezTo>
                    <a:pt x="233" y="594"/>
                    <a:pt x="239" y="610"/>
                    <a:pt x="252" y="621"/>
                  </a:cubicBezTo>
                  <a:cubicBezTo>
                    <a:pt x="272" y="638"/>
                    <a:pt x="303" y="636"/>
                    <a:pt x="320" y="615"/>
                  </a:cubicBezTo>
                  <a:cubicBezTo>
                    <a:pt x="324" y="611"/>
                    <a:pt x="324" y="611"/>
                    <a:pt x="324" y="611"/>
                  </a:cubicBezTo>
                  <a:cubicBezTo>
                    <a:pt x="341" y="591"/>
                    <a:pt x="339" y="560"/>
                    <a:pt x="319" y="543"/>
                  </a:cubicBezTo>
                  <a:close/>
                  <a:moveTo>
                    <a:pt x="449" y="177"/>
                  </a:moveTo>
                  <a:cubicBezTo>
                    <a:pt x="489" y="216"/>
                    <a:pt x="535" y="260"/>
                    <a:pt x="576" y="299"/>
                  </a:cubicBezTo>
                  <a:cubicBezTo>
                    <a:pt x="582" y="305"/>
                    <a:pt x="589" y="307"/>
                    <a:pt x="597" y="306"/>
                  </a:cubicBezTo>
                  <a:cubicBezTo>
                    <a:pt x="605" y="305"/>
                    <a:pt x="612" y="300"/>
                    <a:pt x="616" y="293"/>
                  </a:cubicBezTo>
                  <a:cubicBezTo>
                    <a:pt x="626" y="275"/>
                    <a:pt x="632" y="256"/>
                    <a:pt x="636" y="234"/>
                  </a:cubicBezTo>
                  <a:cubicBezTo>
                    <a:pt x="638" y="224"/>
                    <a:pt x="642" y="216"/>
                    <a:pt x="649" y="209"/>
                  </a:cubicBezTo>
                  <a:cubicBezTo>
                    <a:pt x="671" y="186"/>
                    <a:pt x="671" y="186"/>
                    <a:pt x="671" y="186"/>
                  </a:cubicBezTo>
                  <a:cubicBezTo>
                    <a:pt x="688" y="168"/>
                    <a:pt x="689" y="139"/>
                    <a:pt x="672" y="121"/>
                  </a:cubicBezTo>
                  <a:cubicBezTo>
                    <a:pt x="580" y="21"/>
                    <a:pt x="580" y="21"/>
                    <a:pt x="580" y="21"/>
                  </a:cubicBezTo>
                  <a:cubicBezTo>
                    <a:pt x="563" y="3"/>
                    <a:pt x="534" y="0"/>
                    <a:pt x="515" y="16"/>
                  </a:cubicBezTo>
                  <a:cubicBezTo>
                    <a:pt x="493" y="34"/>
                    <a:pt x="493" y="34"/>
                    <a:pt x="493" y="34"/>
                  </a:cubicBezTo>
                  <a:cubicBezTo>
                    <a:pt x="483" y="42"/>
                    <a:pt x="471" y="45"/>
                    <a:pt x="457" y="44"/>
                  </a:cubicBezTo>
                  <a:cubicBezTo>
                    <a:pt x="435" y="41"/>
                    <a:pt x="412" y="38"/>
                    <a:pt x="390" y="36"/>
                  </a:cubicBezTo>
                  <a:cubicBezTo>
                    <a:pt x="347" y="30"/>
                    <a:pt x="308" y="41"/>
                    <a:pt x="274" y="67"/>
                  </a:cubicBezTo>
                  <a:cubicBezTo>
                    <a:pt x="229" y="101"/>
                    <a:pt x="184" y="136"/>
                    <a:pt x="139" y="171"/>
                  </a:cubicBezTo>
                  <a:cubicBezTo>
                    <a:pt x="95" y="207"/>
                    <a:pt x="151" y="255"/>
                    <a:pt x="203" y="222"/>
                  </a:cubicBezTo>
                  <a:cubicBezTo>
                    <a:pt x="301" y="161"/>
                    <a:pt x="301" y="161"/>
                    <a:pt x="301" y="161"/>
                  </a:cubicBezTo>
                  <a:cubicBezTo>
                    <a:pt x="315" y="153"/>
                    <a:pt x="331" y="152"/>
                    <a:pt x="346" y="158"/>
                  </a:cubicBezTo>
                  <a:cubicBezTo>
                    <a:pt x="364" y="167"/>
                    <a:pt x="388" y="168"/>
                    <a:pt x="408" y="165"/>
                  </a:cubicBezTo>
                  <a:cubicBezTo>
                    <a:pt x="423" y="162"/>
                    <a:pt x="437" y="166"/>
                    <a:pt x="449" y="17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54" name="Oval 4"/>
          <p:cNvSpPr/>
          <p:nvPr/>
        </p:nvSpPr>
        <p:spPr>
          <a:xfrm>
            <a:off x="1501537" y="3900330"/>
            <a:ext cx="837034" cy="841837"/>
          </a:xfrm>
          <a:prstGeom prst="ellipse">
            <a:avLst/>
          </a:prstGeom>
          <a:solidFill>
            <a:srgbClr val="588088"/>
          </a:solidFill>
          <a:ln w="76200">
            <a:solidFill>
              <a:srgbClr val="F4F4EA"/>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800">
              <a:solidFill>
                <a:schemeClr val="bg1"/>
              </a:solidFill>
            </a:endParaRPr>
          </a:p>
        </p:txBody>
      </p:sp>
      <p:grpSp>
        <p:nvGrpSpPr>
          <p:cNvPr id="55" name="组合 54"/>
          <p:cNvGrpSpPr/>
          <p:nvPr/>
        </p:nvGrpSpPr>
        <p:grpSpPr>
          <a:xfrm>
            <a:off x="1751262" y="4199739"/>
            <a:ext cx="337581" cy="337910"/>
            <a:chOff x="5240338" y="2657475"/>
            <a:chExt cx="1630363" cy="1631951"/>
          </a:xfrm>
          <a:solidFill>
            <a:schemeClr val="bg1"/>
          </a:solidFill>
        </p:grpSpPr>
        <p:sp>
          <p:nvSpPr>
            <p:cNvPr id="56" name="Freeform 5"/>
            <p:cNvSpPr/>
            <p:nvPr/>
          </p:nvSpPr>
          <p:spPr bwMode="auto">
            <a:xfrm>
              <a:off x="5240338" y="2735263"/>
              <a:ext cx="1552575" cy="1554163"/>
            </a:xfrm>
            <a:custGeom>
              <a:avLst/>
              <a:gdLst>
                <a:gd name="T0" fmla="*/ 391 w 517"/>
                <a:gd name="T1" fmla="*/ 73 h 519"/>
                <a:gd name="T2" fmla="*/ 346 w 517"/>
                <a:gd name="T3" fmla="*/ 101 h 519"/>
                <a:gd name="T4" fmla="*/ 325 w 517"/>
                <a:gd name="T5" fmla="*/ 98 h 519"/>
                <a:gd name="T6" fmla="*/ 122 w 517"/>
                <a:gd name="T7" fmla="*/ 151 h 519"/>
                <a:gd name="T8" fmla="*/ 125 w 517"/>
                <a:gd name="T9" fmla="*/ 369 h 519"/>
                <a:gd name="T10" fmla="*/ 332 w 517"/>
                <a:gd name="T11" fmla="*/ 416 h 519"/>
                <a:gd name="T12" fmla="*/ 421 w 517"/>
                <a:gd name="T13" fmla="*/ 197 h 519"/>
                <a:gd name="T14" fmla="*/ 425 w 517"/>
                <a:gd name="T15" fmla="*/ 155 h 519"/>
                <a:gd name="T16" fmla="*/ 443 w 517"/>
                <a:gd name="T17" fmla="*/ 127 h 519"/>
                <a:gd name="T18" fmla="*/ 444 w 517"/>
                <a:gd name="T19" fmla="*/ 398 h 519"/>
                <a:gd name="T20" fmla="*/ 113 w 517"/>
                <a:gd name="T21" fmla="*/ 438 h 519"/>
                <a:gd name="T22" fmla="*/ 88 w 517"/>
                <a:gd name="T23" fmla="*/ 101 h 519"/>
                <a:gd name="T24" fmla="*/ 391 w 517"/>
                <a:gd name="T25" fmla="*/ 73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7" h="519">
                  <a:moveTo>
                    <a:pt x="391" y="73"/>
                  </a:moveTo>
                  <a:cubicBezTo>
                    <a:pt x="376" y="83"/>
                    <a:pt x="361" y="93"/>
                    <a:pt x="346" y="101"/>
                  </a:cubicBezTo>
                  <a:cubicBezTo>
                    <a:pt x="340" y="103"/>
                    <a:pt x="331" y="100"/>
                    <a:pt x="325" y="98"/>
                  </a:cubicBezTo>
                  <a:cubicBezTo>
                    <a:pt x="252" y="68"/>
                    <a:pt x="166" y="91"/>
                    <a:pt x="122" y="151"/>
                  </a:cubicBezTo>
                  <a:cubicBezTo>
                    <a:pt x="72" y="219"/>
                    <a:pt x="73" y="305"/>
                    <a:pt x="125" y="369"/>
                  </a:cubicBezTo>
                  <a:cubicBezTo>
                    <a:pt x="174" y="429"/>
                    <a:pt x="261" y="449"/>
                    <a:pt x="332" y="416"/>
                  </a:cubicBezTo>
                  <a:cubicBezTo>
                    <a:pt x="413" y="379"/>
                    <a:pt x="454" y="279"/>
                    <a:pt x="421" y="197"/>
                  </a:cubicBezTo>
                  <a:cubicBezTo>
                    <a:pt x="414" y="181"/>
                    <a:pt x="415" y="169"/>
                    <a:pt x="425" y="155"/>
                  </a:cubicBezTo>
                  <a:cubicBezTo>
                    <a:pt x="432" y="146"/>
                    <a:pt x="437" y="136"/>
                    <a:pt x="443" y="127"/>
                  </a:cubicBezTo>
                  <a:cubicBezTo>
                    <a:pt x="491" y="165"/>
                    <a:pt x="517" y="302"/>
                    <a:pt x="444" y="398"/>
                  </a:cubicBezTo>
                  <a:cubicBezTo>
                    <a:pt x="366" y="501"/>
                    <a:pt x="209" y="519"/>
                    <a:pt x="113" y="438"/>
                  </a:cubicBezTo>
                  <a:cubicBezTo>
                    <a:pt x="0" y="343"/>
                    <a:pt x="9" y="187"/>
                    <a:pt x="88" y="101"/>
                  </a:cubicBezTo>
                  <a:cubicBezTo>
                    <a:pt x="181" y="0"/>
                    <a:pt x="336" y="17"/>
                    <a:pt x="391" y="7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6"/>
            <p:cNvSpPr/>
            <p:nvPr/>
          </p:nvSpPr>
          <p:spPr bwMode="auto">
            <a:xfrm>
              <a:off x="5618163" y="3103563"/>
              <a:ext cx="793750" cy="793750"/>
            </a:xfrm>
            <a:custGeom>
              <a:avLst/>
              <a:gdLst>
                <a:gd name="T0" fmla="*/ 132 w 264"/>
                <a:gd name="T1" fmla="*/ 265 h 265"/>
                <a:gd name="T2" fmla="*/ 3 w 264"/>
                <a:gd name="T3" fmla="*/ 128 h 265"/>
                <a:gd name="T4" fmla="*/ 141 w 264"/>
                <a:gd name="T5" fmla="*/ 5 h 265"/>
                <a:gd name="T6" fmla="*/ 161 w 264"/>
                <a:gd name="T7" fmla="*/ 8 h 265"/>
                <a:gd name="T8" fmla="*/ 168 w 264"/>
                <a:gd name="T9" fmla="*/ 27 h 265"/>
                <a:gd name="T10" fmla="*/ 156 w 264"/>
                <a:gd name="T11" fmla="*/ 50 h 265"/>
                <a:gd name="T12" fmla="*/ 135 w 264"/>
                <a:gd name="T13" fmla="*/ 63 h 265"/>
                <a:gd name="T14" fmla="*/ 60 w 264"/>
                <a:gd name="T15" fmla="*/ 131 h 265"/>
                <a:gd name="T16" fmla="*/ 124 w 264"/>
                <a:gd name="T17" fmla="*/ 207 h 265"/>
                <a:gd name="T18" fmla="*/ 205 w 264"/>
                <a:gd name="T19" fmla="*/ 136 h 265"/>
                <a:gd name="T20" fmla="*/ 224 w 264"/>
                <a:gd name="T21" fmla="*/ 110 h 265"/>
                <a:gd name="T22" fmla="*/ 226 w 264"/>
                <a:gd name="T23" fmla="*/ 109 h 265"/>
                <a:gd name="T24" fmla="*/ 254 w 264"/>
                <a:gd name="T25" fmla="*/ 97 h 265"/>
                <a:gd name="T26" fmla="*/ 263 w 264"/>
                <a:gd name="T27" fmla="*/ 135 h 265"/>
                <a:gd name="T28" fmla="*/ 132 w 264"/>
                <a:gd name="T29" fmla="*/ 265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4" h="265">
                  <a:moveTo>
                    <a:pt x="132" y="265"/>
                  </a:moveTo>
                  <a:cubicBezTo>
                    <a:pt x="57" y="265"/>
                    <a:pt x="0" y="205"/>
                    <a:pt x="3" y="128"/>
                  </a:cubicBezTo>
                  <a:cubicBezTo>
                    <a:pt x="5" y="58"/>
                    <a:pt x="70" y="0"/>
                    <a:pt x="141" y="5"/>
                  </a:cubicBezTo>
                  <a:cubicBezTo>
                    <a:pt x="148" y="6"/>
                    <a:pt x="155" y="7"/>
                    <a:pt x="161" y="8"/>
                  </a:cubicBezTo>
                  <a:cubicBezTo>
                    <a:pt x="173" y="11"/>
                    <a:pt x="175" y="17"/>
                    <a:pt x="168" y="27"/>
                  </a:cubicBezTo>
                  <a:cubicBezTo>
                    <a:pt x="164" y="34"/>
                    <a:pt x="159" y="42"/>
                    <a:pt x="156" y="50"/>
                  </a:cubicBezTo>
                  <a:cubicBezTo>
                    <a:pt x="152" y="60"/>
                    <a:pt x="147" y="63"/>
                    <a:pt x="135" y="63"/>
                  </a:cubicBezTo>
                  <a:cubicBezTo>
                    <a:pt x="94" y="63"/>
                    <a:pt x="63" y="92"/>
                    <a:pt x="60" y="131"/>
                  </a:cubicBezTo>
                  <a:cubicBezTo>
                    <a:pt x="57" y="167"/>
                    <a:pt x="85" y="200"/>
                    <a:pt x="124" y="207"/>
                  </a:cubicBezTo>
                  <a:cubicBezTo>
                    <a:pt x="164" y="214"/>
                    <a:pt x="204" y="180"/>
                    <a:pt x="205" y="136"/>
                  </a:cubicBezTo>
                  <a:cubicBezTo>
                    <a:pt x="205" y="120"/>
                    <a:pt x="209" y="113"/>
                    <a:pt x="224" y="110"/>
                  </a:cubicBezTo>
                  <a:cubicBezTo>
                    <a:pt x="225" y="110"/>
                    <a:pt x="225" y="109"/>
                    <a:pt x="226" y="109"/>
                  </a:cubicBezTo>
                  <a:cubicBezTo>
                    <a:pt x="235" y="105"/>
                    <a:pt x="244" y="101"/>
                    <a:pt x="254" y="97"/>
                  </a:cubicBezTo>
                  <a:cubicBezTo>
                    <a:pt x="257" y="109"/>
                    <a:pt x="263" y="122"/>
                    <a:pt x="263" y="135"/>
                  </a:cubicBezTo>
                  <a:cubicBezTo>
                    <a:pt x="264" y="207"/>
                    <a:pt x="205" y="265"/>
                    <a:pt x="132" y="2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7"/>
            <p:cNvSpPr/>
            <p:nvPr/>
          </p:nvSpPr>
          <p:spPr bwMode="auto">
            <a:xfrm>
              <a:off x="6018213" y="2657475"/>
              <a:ext cx="852488" cy="850900"/>
            </a:xfrm>
            <a:custGeom>
              <a:avLst/>
              <a:gdLst>
                <a:gd name="T0" fmla="*/ 0 w 284"/>
                <a:gd name="T1" fmla="*/ 280 h 284"/>
                <a:gd name="T2" fmla="*/ 10 w 284"/>
                <a:gd name="T3" fmla="*/ 266 h 284"/>
                <a:gd name="T4" fmla="*/ 31 w 284"/>
                <a:gd name="T5" fmla="*/ 214 h 284"/>
                <a:gd name="T6" fmla="*/ 68 w 284"/>
                <a:gd name="T7" fmla="*/ 156 h 284"/>
                <a:gd name="T8" fmla="*/ 165 w 284"/>
                <a:gd name="T9" fmla="*/ 97 h 284"/>
                <a:gd name="T10" fmla="*/ 186 w 284"/>
                <a:gd name="T11" fmla="*/ 62 h 284"/>
                <a:gd name="T12" fmla="*/ 186 w 284"/>
                <a:gd name="T13" fmla="*/ 41 h 284"/>
                <a:gd name="T14" fmla="*/ 216 w 284"/>
                <a:gd name="T15" fmla="*/ 2 h 284"/>
                <a:gd name="T16" fmla="*/ 249 w 284"/>
                <a:gd name="T17" fmla="*/ 34 h 284"/>
                <a:gd name="T18" fmla="*/ 282 w 284"/>
                <a:gd name="T19" fmla="*/ 68 h 284"/>
                <a:gd name="T20" fmla="*/ 243 w 284"/>
                <a:gd name="T21" fmla="*/ 97 h 284"/>
                <a:gd name="T22" fmla="*/ 175 w 284"/>
                <a:gd name="T23" fmla="*/ 142 h 284"/>
                <a:gd name="T24" fmla="*/ 102 w 284"/>
                <a:gd name="T25" fmla="*/ 240 h 284"/>
                <a:gd name="T26" fmla="*/ 69 w 284"/>
                <a:gd name="T27" fmla="*/ 253 h 284"/>
                <a:gd name="T28" fmla="*/ 19 w 284"/>
                <a:gd name="T29" fmla="*/ 273 h 284"/>
                <a:gd name="T30" fmla="*/ 4 w 284"/>
                <a:gd name="T31" fmla="*/ 284 h 284"/>
                <a:gd name="T32" fmla="*/ 0 w 284"/>
                <a:gd name="T33" fmla="*/ 28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4" h="284">
                  <a:moveTo>
                    <a:pt x="0" y="280"/>
                  </a:moveTo>
                  <a:cubicBezTo>
                    <a:pt x="4" y="275"/>
                    <a:pt x="6" y="270"/>
                    <a:pt x="10" y="266"/>
                  </a:cubicBezTo>
                  <a:cubicBezTo>
                    <a:pt x="23" y="251"/>
                    <a:pt x="31" y="236"/>
                    <a:pt x="31" y="214"/>
                  </a:cubicBezTo>
                  <a:cubicBezTo>
                    <a:pt x="31" y="189"/>
                    <a:pt x="48" y="169"/>
                    <a:pt x="68" y="156"/>
                  </a:cubicBezTo>
                  <a:cubicBezTo>
                    <a:pt x="100" y="134"/>
                    <a:pt x="132" y="115"/>
                    <a:pt x="165" y="97"/>
                  </a:cubicBezTo>
                  <a:cubicBezTo>
                    <a:pt x="180" y="89"/>
                    <a:pt x="188" y="79"/>
                    <a:pt x="186" y="62"/>
                  </a:cubicBezTo>
                  <a:cubicBezTo>
                    <a:pt x="185" y="55"/>
                    <a:pt x="185" y="48"/>
                    <a:pt x="186" y="41"/>
                  </a:cubicBezTo>
                  <a:cubicBezTo>
                    <a:pt x="187" y="17"/>
                    <a:pt x="198" y="4"/>
                    <a:pt x="216" y="2"/>
                  </a:cubicBezTo>
                  <a:cubicBezTo>
                    <a:pt x="234" y="0"/>
                    <a:pt x="243" y="9"/>
                    <a:pt x="249" y="34"/>
                  </a:cubicBezTo>
                  <a:cubicBezTo>
                    <a:pt x="274" y="40"/>
                    <a:pt x="284" y="50"/>
                    <a:pt x="282" y="68"/>
                  </a:cubicBezTo>
                  <a:cubicBezTo>
                    <a:pt x="280" y="86"/>
                    <a:pt x="266" y="100"/>
                    <a:pt x="243" y="97"/>
                  </a:cubicBezTo>
                  <a:cubicBezTo>
                    <a:pt x="205" y="92"/>
                    <a:pt x="189" y="111"/>
                    <a:pt x="175" y="142"/>
                  </a:cubicBezTo>
                  <a:cubicBezTo>
                    <a:pt x="159" y="181"/>
                    <a:pt x="137" y="215"/>
                    <a:pt x="102" y="240"/>
                  </a:cubicBezTo>
                  <a:cubicBezTo>
                    <a:pt x="92" y="246"/>
                    <a:pt x="80" y="253"/>
                    <a:pt x="69" y="253"/>
                  </a:cubicBezTo>
                  <a:cubicBezTo>
                    <a:pt x="49" y="252"/>
                    <a:pt x="33" y="259"/>
                    <a:pt x="19" y="273"/>
                  </a:cubicBezTo>
                  <a:cubicBezTo>
                    <a:pt x="15" y="277"/>
                    <a:pt x="9" y="280"/>
                    <a:pt x="4" y="284"/>
                  </a:cubicBezTo>
                  <a:cubicBezTo>
                    <a:pt x="3" y="283"/>
                    <a:pt x="1" y="281"/>
                    <a:pt x="0" y="2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8"/>
            <p:cNvSpPr/>
            <p:nvPr/>
          </p:nvSpPr>
          <p:spPr bwMode="auto">
            <a:xfrm>
              <a:off x="5907088" y="3403600"/>
              <a:ext cx="222250" cy="219075"/>
            </a:xfrm>
            <a:custGeom>
              <a:avLst/>
              <a:gdLst>
                <a:gd name="T0" fmla="*/ 39 w 74"/>
                <a:gd name="T1" fmla="*/ 3 h 73"/>
                <a:gd name="T2" fmla="*/ 30 w 74"/>
                <a:gd name="T3" fmla="*/ 43 h 73"/>
                <a:gd name="T4" fmla="*/ 69 w 74"/>
                <a:gd name="T5" fmla="*/ 35 h 73"/>
                <a:gd name="T6" fmla="*/ 58 w 74"/>
                <a:gd name="T7" fmla="*/ 62 h 73"/>
                <a:gd name="T8" fmla="*/ 15 w 74"/>
                <a:gd name="T9" fmla="*/ 63 h 73"/>
                <a:gd name="T10" fmla="*/ 6 w 74"/>
                <a:gd name="T11" fmla="*/ 21 h 73"/>
                <a:gd name="T12" fmla="*/ 39 w 74"/>
                <a:gd name="T13" fmla="*/ 3 h 73"/>
              </a:gdLst>
              <a:ahLst/>
              <a:cxnLst>
                <a:cxn ang="0">
                  <a:pos x="T0" y="T1"/>
                </a:cxn>
                <a:cxn ang="0">
                  <a:pos x="T2" y="T3"/>
                </a:cxn>
                <a:cxn ang="0">
                  <a:pos x="T4" y="T5"/>
                </a:cxn>
                <a:cxn ang="0">
                  <a:pos x="T6" y="T7"/>
                </a:cxn>
                <a:cxn ang="0">
                  <a:pos x="T8" y="T9"/>
                </a:cxn>
                <a:cxn ang="0">
                  <a:pos x="T10" y="T11"/>
                </a:cxn>
                <a:cxn ang="0">
                  <a:pos x="T12" y="T13"/>
                </a:cxn>
              </a:cxnLst>
              <a:rect l="0" t="0" r="r" b="b"/>
              <a:pathLst>
                <a:path w="74" h="73">
                  <a:moveTo>
                    <a:pt x="39" y="3"/>
                  </a:moveTo>
                  <a:cubicBezTo>
                    <a:pt x="40" y="19"/>
                    <a:pt x="14" y="29"/>
                    <a:pt x="30" y="43"/>
                  </a:cubicBezTo>
                  <a:cubicBezTo>
                    <a:pt x="37" y="48"/>
                    <a:pt x="54" y="38"/>
                    <a:pt x="69" y="35"/>
                  </a:cubicBezTo>
                  <a:cubicBezTo>
                    <a:pt x="74" y="46"/>
                    <a:pt x="68" y="56"/>
                    <a:pt x="58" y="62"/>
                  </a:cubicBezTo>
                  <a:cubicBezTo>
                    <a:pt x="44" y="72"/>
                    <a:pt x="29" y="73"/>
                    <a:pt x="15" y="63"/>
                  </a:cubicBezTo>
                  <a:cubicBezTo>
                    <a:pt x="1" y="52"/>
                    <a:pt x="0" y="36"/>
                    <a:pt x="6" y="21"/>
                  </a:cubicBezTo>
                  <a:cubicBezTo>
                    <a:pt x="11" y="7"/>
                    <a:pt x="22" y="0"/>
                    <a:pt x="39"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60" name="组合 59"/>
          <p:cNvGrpSpPr/>
          <p:nvPr/>
        </p:nvGrpSpPr>
        <p:grpSpPr>
          <a:xfrm>
            <a:off x="792307" y="4853165"/>
            <a:ext cx="2238725" cy="1240468"/>
            <a:chOff x="709952" y="4040046"/>
            <a:chExt cx="2238725" cy="1240468"/>
          </a:xfrm>
        </p:grpSpPr>
        <p:sp>
          <p:nvSpPr>
            <p:cNvPr id="61" name="文本框 60"/>
            <p:cNvSpPr txBox="1"/>
            <p:nvPr/>
          </p:nvSpPr>
          <p:spPr>
            <a:xfrm>
              <a:off x="967539" y="4040046"/>
              <a:ext cx="1723550" cy="400110"/>
            </a:xfrm>
            <a:prstGeom prst="rect">
              <a:avLst/>
            </a:prstGeom>
            <a:noFill/>
          </p:spPr>
          <p:txBody>
            <a:bodyPr wrap="none" rtlCol="0">
              <a:spAutoFit/>
            </a:bodyPr>
            <a:lstStyle/>
            <a:p>
              <a:pPr algn="ctr"/>
              <a:r>
                <a:rPr lang="zh-CN" altLang="en-US" sz="2000" dirty="0">
                  <a:latin typeface="微软雅黑" panose="020B0503020204020204" pitchFamily="34" charset="-122"/>
                  <a:ea typeface="微软雅黑" panose="020B0503020204020204" pitchFamily="34" charset="-122"/>
                </a:rPr>
                <a:t>标题文本预设</a:t>
              </a:r>
            </a:p>
          </p:txBody>
        </p:sp>
        <p:sp>
          <p:nvSpPr>
            <p:cNvPr id="62" name="文本框 61"/>
            <p:cNvSpPr txBox="1"/>
            <p:nvPr/>
          </p:nvSpPr>
          <p:spPr>
            <a:xfrm>
              <a:off x="709952" y="4440156"/>
              <a:ext cx="2238725" cy="840358"/>
            </a:xfrm>
            <a:prstGeom prst="rect">
              <a:avLst/>
            </a:prstGeom>
            <a:noFill/>
          </p:spPr>
          <p:txBody>
            <a:bodyPr wrap="square" rtlCol="0">
              <a:spAutoFit/>
            </a:bodyPr>
            <a:lstStyle/>
            <a:p>
              <a:pPr algn="ctr">
                <a:lnSpc>
                  <a:spcPts val="2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输入简要文字内容文字内容需概况精炼言简意赅的说明该分项内容</a:t>
              </a:r>
            </a:p>
          </p:txBody>
        </p:sp>
      </p:grpSp>
      <p:grpSp>
        <p:nvGrpSpPr>
          <p:cNvPr id="63" name="组合 62"/>
          <p:cNvGrpSpPr/>
          <p:nvPr/>
        </p:nvGrpSpPr>
        <p:grpSpPr>
          <a:xfrm>
            <a:off x="3578609" y="4853165"/>
            <a:ext cx="2238725" cy="1240468"/>
            <a:chOff x="709952" y="4040046"/>
            <a:chExt cx="2238725" cy="1240468"/>
          </a:xfrm>
        </p:grpSpPr>
        <p:sp>
          <p:nvSpPr>
            <p:cNvPr id="64" name="文本框 63"/>
            <p:cNvSpPr txBox="1"/>
            <p:nvPr/>
          </p:nvSpPr>
          <p:spPr>
            <a:xfrm>
              <a:off x="967539" y="4040046"/>
              <a:ext cx="1723550" cy="400110"/>
            </a:xfrm>
            <a:prstGeom prst="rect">
              <a:avLst/>
            </a:prstGeom>
            <a:noFill/>
          </p:spPr>
          <p:txBody>
            <a:bodyPr wrap="none" rtlCol="0">
              <a:spAutoFit/>
            </a:bodyPr>
            <a:lstStyle/>
            <a:p>
              <a:pPr algn="ctr"/>
              <a:r>
                <a:rPr lang="zh-CN" altLang="en-US" sz="2000" dirty="0">
                  <a:latin typeface="微软雅黑" panose="020B0503020204020204" pitchFamily="34" charset="-122"/>
                  <a:ea typeface="微软雅黑" panose="020B0503020204020204" pitchFamily="34" charset="-122"/>
                </a:rPr>
                <a:t>标题文本预设</a:t>
              </a:r>
            </a:p>
          </p:txBody>
        </p:sp>
        <p:sp>
          <p:nvSpPr>
            <p:cNvPr id="65" name="文本框 64"/>
            <p:cNvSpPr txBox="1"/>
            <p:nvPr/>
          </p:nvSpPr>
          <p:spPr>
            <a:xfrm>
              <a:off x="709952" y="4440156"/>
              <a:ext cx="2238725" cy="840358"/>
            </a:xfrm>
            <a:prstGeom prst="rect">
              <a:avLst/>
            </a:prstGeom>
            <a:noFill/>
          </p:spPr>
          <p:txBody>
            <a:bodyPr wrap="square" rtlCol="0">
              <a:spAutoFit/>
            </a:bodyPr>
            <a:lstStyle/>
            <a:p>
              <a:pPr algn="ctr">
                <a:lnSpc>
                  <a:spcPts val="2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输入简要文字内容文字内容需概况精炼言简意赅的说明该分项内容</a:t>
              </a:r>
            </a:p>
          </p:txBody>
        </p:sp>
      </p:grpSp>
      <p:grpSp>
        <p:nvGrpSpPr>
          <p:cNvPr id="66" name="组合 65"/>
          <p:cNvGrpSpPr/>
          <p:nvPr/>
        </p:nvGrpSpPr>
        <p:grpSpPr>
          <a:xfrm>
            <a:off x="6368619" y="4856538"/>
            <a:ext cx="2238725" cy="1240468"/>
            <a:chOff x="709952" y="4040046"/>
            <a:chExt cx="2238725" cy="1240468"/>
          </a:xfrm>
        </p:grpSpPr>
        <p:sp>
          <p:nvSpPr>
            <p:cNvPr id="67" name="文本框 66"/>
            <p:cNvSpPr txBox="1"/>
            <p:nvPr/>
          </p:nvSpPr>
          <p:spPr>
            <a:xfrm>
              <a:off x="967539" y="4040046"/>
              <a:ext cx="1723550" cy="400110"/>
            </a:xfrm>
            <a:prstGeom prst="rect">
              <a:avLst/>
            </a:prstGeom>
            <a:noFill/>
          </p:spPr>
          <p:txBody>
            <a:bodyPr wrap="none" rtlCol="0">
              <a:spAutoFit/>
            </a:bodyPr>
            <a:lstStyle/>
            <a:p>
              <a:pPr algn="ctr"/>
              <a:r>
                <a:rPr lang="zh-CN" altLang="en-US" sz="2000" dirty="0">
                  <a:latin typeface="微软雅黑" panose="020B0503020204020204" pitchFamily="34" charset="-122"/>
                  <a:ea typeface="微软雅黑" panose="020B0503020204020204" pitchFamily="34" charset="-122"/>
                </a:rPr>
                <a:t>标题文本预设</a:t>
              </a:r>
            </a:p>
          </p:txBody>
        </p:sp>
        <p:sp>
          <p:nvSpPr>
            <p:cNvPr id="68" name="文本框 67"/>
            <p:cNvSpPr txBox="1"/>
            <p:nvPr/>
          </p:nvSpPr>
          <p:spPr>
            <a:xfrm>
              <a:off x="709952" y="4440156"/>
              <a:ext cx="2238725" cy="840358"/>
            </a:xfrm>
            <a:prstGeom prst="rect">
              <a:avLst/>
            </a:prstGeom>
            <a:noFill/>
          </p:spPr>
          <p:txBody>
            <a:bodyPr wrap="square" rtlCol="0">
              <a:spAutoFit/>
            </a:bodyPr>
            <a:lstStyle/>
            <a:p>
              <a:pPr algn="ctr">
                <a:lnSpc>
                  <a:spcPts val="2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输入简要文字内容文字内容需概况精炼言简意赅的说明该分项内容</a:t>
              </a:r>
            </a:p>
          </p:txBody>
        </p:sp>
      </p:grpSp>
      <p:grpSp>
        <p:nvGrpSpPr>
          <p:cNvPr id="69" name="组合 68"/>
          <p:cNvGrpSpPr/>
          <p:nvPr/>
        </p:nvGrpSpPr>
        <p:grpSpPr>
          <a:xfrm>
            <a:off x="9159911" y="4853165"/>
            <a:ext cx="2238725" cy="1240468"/>
            <a:chOff x="709952" y="4040046"/>
            <a:chExt cx="2238725" cy="1240468"/>
          </a:xfrm>
        </p:grpSpPr>
        <p:sp>
          <p:nvSpPr>
            <p:cNvPr id="70" name="文本框 69"/>
            <p:cNvSpPr txBox="1"/>
            <p:nvPr/>
          </p:nvSpPr>
          <p:spPr>
            <a:xfrm>
              <a:off x="967539" y="4040046"/>
              <a:ext cx="1723550" cy="400110"/>
            </a:xfrm>
            <a:prstGeom prst="rect">
              <a:avLst/>
            </a:prstGeom>
            <a:noFill/>
          </p:spPr>
          <p:txBody>
            <a:bodyPr wrap="none" rtlCol="0">
              <a:spAutoFit/>
            </a:bodyPr>
            <a:lstStyle/>
            <a:p>
              <a:pPr algn="ctr"/>
              <a:r>
                <a:rPr lang="zh-CN" altLang="en-US" sz="2000" dirty="0">
                  <a:latin typeface="微软雅黑" panose="020B0503020204020204" pitchFamily="34" charset="-122"/>
                  <a:ea typeface="微软雅黑" panose="020B0503020204020204" pitchFamily="34" charset="-122"/>
                </a:rPr>
                <a:t>标题文本预设</a:t>
              </a:r>
            </a:p>
          </p:txBody>
        </p:sp>
        <p:sp>
          <p:nvSpPr>
            <p:cNvPr id="71" name="文本框 70"/>
            <p:cNvSpPr txBox="1"/>
            <p:nvPr/>
          </p:nvSpPr>
          <p:spPr>
            <a:xfrm>
              <a:off x="709952" y="4440156"/>
              <a:ext cx="2238725" cy="840358"/>
            </a:xfrm>
            <a:prstGeom prst="rect">
              <a:avLst/>
            </a:prstGeom>
            <a:noFill/>
          </p:spPr>
          <p:txBody>
            <a:bodyPr wrap="square" rtlCol="0">
              <a:spAutoFit/>
            </a:bodyPr>
            <a:lstStyle/>
            <a:p>
              <a:pPr algn="ctr">
                <a:lnSpc>
                  <a:spcPts val="2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输入简要文字内容文字内容需概况精炼言简意赅的说明该分项内容</a:t>
              </a:r>
            </a:p>
          </p:txBody>
        </p:sp>
      </p:grpSp>
    </p:spTree>
  </p:cSld>
  <p:clrMapOvr>
    <a:masterClrMapping/>
  </p:clrMapOvr>
</p:sld>
</file>

<file path=ppt/theme/theme1.xml><?xml version="1.0" encoding="utf-8"?>
<a:theme xmlns:a="http://schemas.openxmlformats.org/drawingml/2006/main" name="www.2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1232</Words>
  <Application>Microsoft Office PowerPoint</Application>
  <PresentationFormat>宽屏</PresentationFormat>
  <Paragraphs>185</Paragraphs>
  <Slides>20</Slides>
  <Notes>20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20</vt:i4>
      </vt:variant>
    </vt:vector>
  </HeadingPairs>
  <TitlesOfParts>
    <vt:vector size="29" baseType="lpstr">
      <vt:lpstr>宋体</vt:lpstr>
      <vt:lpstr>Arial</vt:lpstr>
      <vt:lpstr>微软雅黑</vt:lpstr>
      <vt:lpstr>等线</vt:lpstr>
      <vt:lpstr>Calibri Light</vt:lpstr>
      <vt:lpstr>Calibri</vt:lpstr>
      <vt:lpstr>汉仪星球体W</vt:lpstr>
      <vt:lpstr>方正粗谭黑简体</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2021-07-12T02:48:53Z</dcterms:created>
  <dcterms:modified xsi:type="dcterms:W3CDTF">2023-01-10T05:29:38Z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11FA62344987400BA8D8C2EADC1D6FAE</vt:lpwstr>
  </property>
  <property fmtid="{A09F084E-AD41-489F-8076-AA5BE3082BCA}" pid="100">
    <vt:ui4>5</vt:ui4>
  </property>
  <property fmtid="{64440492-4C8B-11D1-8B70-080036B11A03}" pid="11">
    <vt:lpwstr>www.2ppt.com-爱PPT提供资源下载</vt:lpwstr>
  </property>
</Properties>
</file>