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3" r:id="rId3"/>
    <p:sldId id="259" r:id="rId4"/>
    <p:sldId id="263" r:id="rId5"/>
    <p:sldId id="271" r:id="rId6"/>
    <p:sldId id="264" r:id="rId7"/>
    <p:sldId id="265" r:id="rId8"/>
    <p:sldId id="266" r:id="rId9"/>
    <p:sldId id="260" r:id="rId10"/>
    <p:sldId id="268" r:id="rId11"/>
    <p:sldId id="272" r:id="rId12"/>
    <p:sldId id="261" r:id="rId13"/>
    <p:sldId id="269" r:id="rId14"/>
    <p:sldId id="270" r:id="rId15"/>
    <p:sldId id="262" r:id="rId16"/>
    <p:sldId id="267" r:id="rId17"/>
    <p:sldId id="258"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F4F"/>
    <a:srgbClr val="8875D9"/>
    <a:srgbClr val="4E34BC"/>
    <a:srgbClr val="6C54D0"/>
    <a:srgbClr val="3B1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4660"/>
  </p:normalViewPr>
  <p:slideViewPr>
    <p:cSldViewPr snapToGrid="0">
      <p:cViewPr varScale="1">
        <p:scale>
          <a:sx n="114" d="100"/>
          <a:sy n="114" d="100"/>
        </p:scale>
        <p:origin x="4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B15967E-150A-483B-8939-BA003FAEB8C4}"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EAAE79-60F4-443A-BCB4-D7DDCAA67885}"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AB15967E-150A-483B-8939-BA003FAEB8C4}"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B4EAAE79-60F4-443A-BCB4-D7DDCAA67885}"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pitchFamily="18" charset="-122"/>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pitchFamily="18" charset="-122"/>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pitchFamily="18" charset="-122"/>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2">
            <a:extLst>
              <a:ext uri="{28A0092B-C50C-407E-A947-70E740481C1C}">
                <a14:useLocalDpi xmlns:a14="http://schemas.microsoft.com/office/drawing/2010/main" val="0"/>
              </a:ext>
            </a:extLst>
          </a:blip>
          <a:srcRect l="16307" b="18165"/>
          <a:stretch>
            <a:fillRect/>
          </a:stretch>
        </p:blipFill>
        <p:spPr>
          <a:xfrm>
            <a:off x="1988190" y="0"/>
            <a:ext cx="10203809" cy="5612235"/>
          </a:xfrm>
          <a:prstGeom prst="rect">
            <a:avLst/>
          </a:prstGeom>
        </p:spPr>
      </p:pic>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l="47890" t="4037"/>
          <a:stretch>
            <a:fillRect/>
          </a:stretch>
        </p:blipFill>
        <p:spPr>
          <a:xfrm>
            <a:off x="5838738" y="276836"/>
            <a:ext cx="6353262" cy="6581163"/>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r="35459" b="66850"/>
          <a:stretch>
            <a:fillRect/>
          </a:stretch>
        </p:blipFill>
        <p:spPr>
          <a:xfrm>
            <a:off x="0" y="0"/>
            <a:ext cx="7868873" cy="2273417"/>
          </a:xfrm>
          <a:prstGeom prst="rect">
            <a:avLst/>
          </a:prstGeom>
        </p:spPr>
      </p:pic>
      <p:sp>
        <p:nvSpPr>
          <p:cNvPr id="8" name="矩形 7"/>
          <p:cNvSpPr/>
          <p:nvPr/>
        </p:nvSpPr>
        <p:spPr>
          <a:xfrm>
            <a:off x="0" y="5427677"/>
            <a:ext cx="12192000" cy="1430323"/>
          </a:xfrm>
          <a:prstGeom prst="rect">
            <a:avLst/>
          </a:prstGeom>
          <a:solidFill>
            <a:srgbClr val="191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0" name="图片 9"/>
          <p:cNvPicPr>
            <a:picLocks noChangeAspect="1"/>
          </p:cNvPicPr>
          <p:nvPr/>
        </p:nvPicPr>
        <p:blipFill rotWithShape="1">
          <a:blip r:embed="rId5">
            <a:extLst>
              <a:ext uri="{28A0092B-C50C-407E-A947-70E740481C1C}">
                <a14:useLocalDpi xmlns:a14="http://schemas.microsoft.com/office/drawing/2010/main" val="0"/>
              </a:ext>
            </a:extLst>
          </a:blip>
          <a:srcRect l="53601" t="9419" b="18165"/>
          <a:stretch>
            <a:fillRect/>
          </a:stretch>
        </p:blipFill>
        <p:spPr>
          <a:xfrm>
            <a:off x="6535024" y="645952"/>
            <a:ext cx="5656976" cy="4966283"/>
          </a:xfrm>
          <a:prstGeom prst="rect">
            <a:avLst/>
          </a:prstGeom>
        </p:spPr>
      </p:pic>
      <p:sp>
        <p:nvSpPr>
          <p:cNvPr id="13" name="文本框 12"/>
          <p:cNvSpPr txBox="1"/>
          <p:nvPr/>
        </p:nvSpPr>
        <p:spPr>
          <a:xfrm>
            <a:off x="545284" y="2795631"/>
            <a:ext cx="5989740" cy="1015663"/>
          </a:xfrm>
          <a:prstGeom prst="rect">
            <a:avLst/>
          </a:prstGeom>
          <a:noFill/>
        </p:spPr>
        <p:txBody>
          <a:bodyPr wrap="square" rtlCol="0">
            <a:spAutoFit/>
          </a:bodyPr>
          <a:lstStyle/>
          <a:p>
            <a:r>
              <a:rPr lang="zh-CN" altLang="en-US" sz="6000" dirty="0">
                <a:solidFill>
                  <a:srgbClr val="191F4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毕业答辩模板</a:t>
            </a:r>
          </a:p>
        </p:txBody>
      </p:sp>
      <p:sp>
        <p:nvSpPr>
          <p:cNvPr id="14" name="文本框 13"/>
          <p:cNvSpPr txBox="1"/>
          <p:nvPr/>
        </p:nvSpPr>
        <p:spPr>
          <a:xfrm>
            <a:off x="564160" y="3811294"/>
            <a:ext cx="4710419" cy="707886"/>
          </a:xfrm>
          <a:prstGeom prst="rect">
            <a:avLst/>
          </a:prstGeom>
          <a:noFill/>
        </p:spPr>
        <p:txBody>
          <a:bodyPr wrap="square" rtlCol="0">
            <a:spAutoFit/>
          </a:bodyPr>
          <a:lstStyle/>
          <a:p>
            <a:r>
              <a:rPr lang="zh-CN" altLang="en-US" sz="20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输入您的副标题输入您的副标题输入您的副标题输入您的副标题</a:t>
            </a:r>
          </a:p>
        </p:txBody>
      </p:sp>
      <p:sp>
        <p:nvSpPr>
          <p:cNvPr id="15" name="文本框 14"/>
          <p:cNvSpPr txBox="1"/>
          <p:nvPr/>
        </p:nvSpPr>
        <p:spPr>
          <a:xfrm>
            <a:off x="564160" y="4703493"/>
            <a:ext cx="5989740" cy="368300"/>
          </a:xfrm>
          <a:prstGeom prst="rect">
            <a:avLst/>
          </a:prstGeom>
          <a:noFill/>
        </p:spPr>
        <p:txBody>
          <a:bodyPr wrap="square" rtlCol="0">
            <a:spAutoFit/>
          </a:bodyPr>
          <a:lstStyle/>
          <a:p>
            <a:r>
              <a:rPr lang="zh-CN" altLang="en-US" smtClean="0">
                <a:solidFill>
                  <a:srgbClr val="191F4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答辩人：</a:t>
            </a:r>
            <a:r>
              <a:rPr lang="en-US" altLang="zh-CN" smtClean="0">
                <a:solidFill>
                  <a:srgbClr val="191F4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      </a:t>
            </a:r>
            <a:endParaRPr lang="zh-CN" altLang="en-US" dirty="0">
              <a:solidFill>
                <a:srgbClr val="191F4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17" name="图片 16"/>
          <p:cNvPicPr>
            <a:picLocks noChangeAspect="1"/>
          </p:cNvPicPr>
          <p:nvPr/>
        </p:nvPicPr>
        <p:blipFill rotWithShape="1">
          <a:blip r:embed="rId6">
            <a:extLst>
              <a:ext uri="{28A0092B-C50C-407E-A947-70E740481C1C}">
                <a14:useLocalDpi xmlns:a14="http://schemas.microsoft.com/office/drawing/2010/main" val="0"/>
              </a:ext>
            </a:extLst>
          </a:blip>
          <a:srcRect l="55097" t="9419" r="21766" b="53027"/>
          <a:stretch>
            <a:fillRect/>
          </a:stretch>
        </p:blipFill>
        <p:spPr>
          <a:xfrm>
            <a:off x="6717484" y="645950"/>
            <a:ext cx="2820799" cy="257542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up)">
                                      <p:cBhvr>
                                        <p:cTn id="37" dur="500"/>
                                        <p:tgtEl>
                                          <p:spTgt spid="14"/>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up)">
                                      <p:cBhvr>
                                        <p:cTn id="41" dur="500"/>
                                        <p:tgtEl>
                                          <p:spTgt spid="15"/>
                                        </p:tgtEl>
                                      </p:cBhvr>
                                    </p:animEffect>
                                  </p:childTnLst>
                                </p:cTn>
                              </p:par>
                              <p:par>
                                <p:cTn id="42" presetID="22" presetClass="entr" presetSubtype="4" fill="hold"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43" name="组合 42"/>
          <p:cNvGrpSpPr/>
          <p:nvPr/>
        </p:nvGrpSpPr>
        <p:grpSpPr>
          <a:xfrm>
            <a:off x="1500262" y="2420542"/>
            <a:ext cx="8693471" cy="975179"/>
            <a:chOff x="1898189" y="2451347"/>
            <a:chExt cx="7463076" cy="1052209"/>
          </a:xfrm>
        </p:grpSpPr>
        <p:sp>
          <p:nvSpPr>
            <p:cNvPr id="44" name="圆角矩形 6"/>
            <p:cNvSpPr/>
            <p:nvPr/>
          </p:nvSpPr>
          <p:spPr>
            <a:xfrm>
              <a:off x="1898189" y="2451347"/>
              <a:ext cx="7463076" cy="1052209"/>
            </a:xfrm>
            <a:prstGeom prst="roundRect">
              <a:avLst>
                <a:gd name="adj" fmla="val 11892"/>
              </a:avLst>
            </a:prstGeom>
            <a:solidFill>
              <a:schemeClr val="bg1">
                <a:lumMod val="95000"/>
              </a:schemeClr>
            </a:solidFill>
            <a:ln>
              <a:solidFill>
                <a:srgbClr val="4E3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sp>
          <p:nvSpPr>
            <p:cNvPr id="45" name="文本框 31"/>
            <p:cNvSpPr txBox="1"/>
            <p:nvPr/>
          </p:nvSpPr>
          <p:spPr>
            <a:xfrm>
              <a:off x="2028002" y="2512623"/>
              <a:ext cx="6333554" cy="919400"/>
            </a:xfrm>
            <a:prstGeom prst="rect">
              <a:avLst/>
            </a:prstGeom>
            <a:noFill/>
          </p:spPr>
          <p:txBody>
            <a:bodyPr wrap="square" rtlCol="0">
              <a:spAutoFit/>
            </a:bodyPr>
            <a:lstStyle/>
            <a:p>
              <a:pPr indent="342900">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点击输入您的具体内容，点击输入您的具体内容。点击输入您的具体内容，点击输入您的具体内容。点击输入您的具体内容，点击输入您的具体内容。点击输入您的具体内容，点击输入您的具体内容。</a:t>
              </a:r>
              <a:endParaRPr lang="zh-CN" altLang="en-US" sz="1400" b="1"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grpSp>
      <p:grpSp>
        <p:nvGrpSpPr>
          <p:cNvPr id="46" name="组合 45"/>
          <p:cNvGrpSpPr/>
          <p:nvPr/>
        </p:nvGrpSpPr>
        <p:grpSpPr>
          <a:xfrm>
            <a:off x="1970683" y="3630805"/>
            <a:ext cx="8693471" cy="975179"/>
            <a:chOff x="2525417" y="3853299"/>
            <a:chExt cx="7463076" cy="1052209"/>
          </a:xfrm>
        </p:grpSpPr>
        <p:sp>
          <p:nvSpPr>
            <p:cNvPr id="47" name="圆角矩形 35"/>
            <p:cNvSpPr/>
            <p:nvPr/>
          </p:nvSpPr>
          <p:spPr>
            <a:xfrm>
              <a:off x="2525417" y="3853299"/>
              <a:ext cx="7463076" cy="1052209"/>
            </a:xfrm>
            <a:prstGeom prst="roundRect">
              <a:avLst>
                <a:gd name="adj" fmla="val 11892"/>
              </a:avLst>
            </a:prstGeom>
            <a:solidFill>
              <a:schemeClr val="bg1">
                <a:lumMod val="95000"/>
              </a:schemeClr>
            </a:solidFill>
            <a:ln>
              <a:solidFill>
                <a:srgbClr val="4E3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sp>
          <p:nvSpPr>
            <p:cNvPr id="48" name="文本框 32"/>
            <p:cNvSpPr txBox="1"/>
            <p:nvPr/>
          </p:nvSpPr>
          <p:spPr>
            <a:xfrm>
              <a:off x="2609673" y="3927524"/>
              <a:ext cx="6361221" cy="919400"/>
            </a:xfrm>
            <a:prstGeom prst="rect">
              <a:avLst/>
            </a:prstGeom>
            <a:noFill/>
          </p:spPr>
          <p:txBody>
            <a:bodyPr wrap="square" rtlCol="0">
              <a:spAutoFit/>
            </a:bodyPr>
            <a:lstStyle/>
            <a:p>
              <a:pPr indent="342900">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点击输入您的具体内容，点击输入您的具体内容。点击输入您的具体内容，点击输入您的具体内容。点击输入您的具体内容，点击输入您的具体内容。点击输入您的具体内容，点击输入您的具体内容。</a:t>
              </a:r>
              <a:endParaRPr lang="zh-CN" altLang="en-US" sz="1400" b="1"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grpSp>
      <p:grpSp>
        <p:nvGrpSpPr>
          <p:cNvPr id="49" name="组合 48"/>
          <p:cNvGrpSpPr/>
          <p:nvPr/>
        </p:nvGrpSpPr>
        <p:grpSpPr>
          <a:xfrm>
            <a:off x="2413064" y="4842698"/>
            <a:ext cx="8693471" cy="975180"/>
            <a:chOff x="3115259" y="5248106"/>
            <a:chExt cx="7463076" cy="1052209"/>
          </a:xfrm>
        </p:grpSpPr>
        <p:sp>
          <p:nvSpPr>
            <p:cNvPr id="50" name="圆角矩形 36"/>
            <p:cNvSpPr/>
            <p:nvPr/>
          </p:nvSpPr>
          <p:spPr>
            <a:xfrm>
              <a:off x="3115259" y="5248106"/>
              <a:ext cx="7463076" cy="1052209"/>
            </a:xfrm>
            <a:prstGeom prst="roundRect">
              <a:avLst>
                <a:gd name="adj" fmla="val 11892"/>
              </a:avLst>
            </a:prstGeom>
            <a:solidFill>
              <a:schemeClr val="bg1">
                <a:lumMod val="95000"/>
              </a:schemeClr>
            </a:solidFill>
            <a:ln>
              <a:solidFill>
                <a:srgbClr val="4E3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sp>
          <p:nvSpPr>
            <p:cNvPr id="51" name="文本框 33"/>
            <p:cNvSpPr txBox="1"/>
            <p:nvPr/>
          </p:nvSpPr>
          <p:spPr>
            <a:xfrm>
              <a:off x="3206879" y="5320069"/>
              <a:ext cx="7243285" cy="919400"/>
            </a:xfrm>
            <a:prstGeom prst="rect">
              <a:avLst/>
            </a:prstGeom>
            <a:noFill/>
          </p:spPr>
          <p:txBody>
            <a:bodyPr wrap="square" rtlCol="0">
              <a:spAutoFit/>
            </a:bodyPr>
            <a:lstStyle/>
            <a:p>
              <a:pPr indent="342900">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您的具体内容，点击输入您的具体内容。点击输入您的具体内容，点击输入您的具体内容。点击输入您的具体内容，点击输入您的具体内容。点击输入您的具体内容，点击输入您的具体内容。点击输入您的具体内容，点击输入您的具体内容。</a:t>
              </a:r>
              <a:endParaRPr lang="zh-CN" altLang="en-US" sz="1400" b="1"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grpSp>
      <p:grpSp>
        <p:nvGrpSpPr>
          <p:cNvPr id="52" name="组合 51"/>
          <p:cNvGrpSpPr/>
          <p:nvPr/>
        </p:nvGrpSpPr>
        <p:grpSpPr>
          <a:xfrm>
            <a:off x="1002728" y="1393387"/>
            <a:ext cx="9989805" cy="735040"/>
            <a:chOff x="790009" y="1062617"/>
            <a:chExt cx="7540098" cy="554793"/>
          </a:xfrm>
        </p:grpSpPr>
        <p:grpSp>
          <p:nvGrpSpPr>
            <p:cNvPr id="53" name="组合 52"/>
            <p:cNvGrpSpPr/>
            <p:nvPr/>
          </p:nvGrpSpPr>
          <p:grpSpPr>
            <a:xfrm>
              <a:off x="790009" y="1062617"/>
              <a:ext cx="7540098" cy="554793"/>
              <a:chOff x="1053345" y="1373137"/>
              <a:chExt cx="10053464" cy="914033"/>
            </a:xfrm>
          </p:grpSpPr>
          <p:grpSp>
            <p:nvGrpSpPr>
              <p:cNvPr id="55" name="组合 54"/>
              <p:cNvGrpSpPr/>
              <p:nvPr/>
            </p:nvGrpSpPr>
            <p:grpSpPr>
              <a:xfrm>
                <a:off x="1053345" y="1373137"/>
                <a:ext cx="7917056" cy="914033"/>
                <a:chOff x="611187" y="1307273"/>
                <a:chExt cx="7917056" cy="914033"/>
              </a:xfrm>
            </p:grpSpPr>
            <p:sp>
              <p:nvSpPr>
                <p:cNvPr id="58" name="任意多边形 15"/>
                <p:cNvSpPr/>
                <p:nvPr/>
              </p:nvSpPr>
              <p:spPr>
                <a:xfrm>
                  <a:off x="611187" y="1307273"/>
                  <a:ext cx="1523389" cy="914033"/>
                </a:xfrm>
                <a:custGeom>
                  <a:avLst/>
                  <a:gdLst>
                    <a:gd name="connsiteX0" fmla="*/ 0 w 1171277"/>
                    <a:gd name="connsiteY0" fmla="*/ 70277 h 702766"/>
                    <a:gd name="connsiteX1" fmla="*/ 70277 w 1171277"/>
                    <a:gd name="connsiteY1" fmla="*/ 0 h 702766"/>
                    <a:gd name="connsiteX2" fmla="*/ 1101000 w 1171277"/>
                    <a:gd name="connsiteY2" fmla="*/ 0 h 702766"/>
                    <a:gd name="connsiteX3" fmla="*/ 1171277 w 1171277"/>
                    <a:gd name="connsiteY3" fmla="*/ 70277 h 702766"/>
                    <a:gd name="connsiteX4" fmla="*/ 1171277 w 1171277"/>
                    <a:gd name="connsiteY4" fmla="*/ 632489 h 702766"/>
                    <a:gd name="connsiteX5" fmla="*/ 1101000 w 1171277"/>
                    <a:gd name="connsiteY5" fmla="*/ 702766 h 702766"/>
                    <a:gd name="connsiteX6" fmla="*/ 70277 w 1171277"/>
                    <a:gd name="connsiteY6" fmla="*/ 702766 h 702766"/>
                    <a:gd name="connsiteX7" fmla="*/ 0 w 1171277"/>
                    <a:gd name="connsiteY7" fmla="*/ 632489 h 702766"/>
                    <a:gd name="connsiteX8" fmla="*/ 0 w 1171277"/>
                    <a:gd name="connsiteY8" fmla="*/ 70277 h 702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277" h="702766">
                      <a:moveTo>
                        <a:pt x="0" y="70277"/>
                      </a:moveTo>
                      <a:cubicBezTo>
                        <a:pt x="0" y="31464"/>
                        <a:pt x="31464" y="0"/>
                        <a:pt x="70277" y="0"/>
                      </a:cubicBezTo>
                      <a:lnTo>
                        <a:pt x="1101000" y="0"/>
                      </a:lnTo>
                      <a:cubicBezTo>
                        <a:pt x="1139813" y="0"/>
                        <a:pt x="1171277" y="31464"/>
                        <a:pt x="1171277" y="70277"/>
                      </a:cubicBezTo>
                      <a:lnTo>
                        <a:pt x="1171277" y="632489"/>
                      </a:lnTo>
                      <a:cubicBezTo>
                        <a:pt x="1171277" y="671302"/>
                        <a:pt x="1139813" y="702766"/>
                        <a:pt x="1101000" y="702766"/>
                      </a:cubicBezTo>
                      <a:lnTo>
                        <a:pt x="70277" y="702766"/>
                      </a:lnTo>
                      <a:cubicBezTo>
                        <a:pt x="31464" y="702766"/>
                        <a:pt x="0" y="671302"/>
                        <a:pt x="0" y="632489"/>
                      </a:cubicBezTo>
                      <a:lnTo>
                        <a:pt x="0" y="70277"/>
                      </a:lnTo>
                      <a:close/>
                    </a:path>
                  </a:pathLst>
                </a:custGeom>
                <a:solidFill>
                  <a:srgbClr val="4E34B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1073" tIns="131073" rIns="131073" bIns="131073" numCol="1" spcCol="1270" anchor="ctr" anchorCtr="0">
                  <a:noAutofit/>
                </a:bodyPr>
                <a:lstStyle/>
                <a:p>
                  <a:pPr algn="ctr" defTabSz="967105">
                    <a:spcBef>
                      <a:spcPct val="0"/>
                    </a:spcBef>
                    <a:spcAft>
                      <a:spcPct val="35000"/>
                    </a:spcAft>
                  </a:pPr>
                  <a:endParaRPr lang="zh-CN" altLang="en-US" sz="2000" dirty="0">
                    <a:latin typeface="阿里巴巴普惠体 R" panose="00020600040101010101" pitchFamily="18" charset="-122"/>
                    <a:ea typeface="阿里巴巴普惠体 R" panose="00020600040101010101" pitchFamily="18" charset="-122"/>
                  </a:endParaRPr>
                </a:p>
              </p:txBody>
            </p:sp>
            <p:sp>
              <p:nvSpPr>
                <p:cNvPr id="59" name="任意多边形 16"/>
                <p:cNvSpPr/>
                <p:nvPr/>
              </p:nvSpPr>
              <p:spPr>
                <a:xfrm>
                  <a:off x="2286916" y="1575389"/>
                  <a:ext cx="322958" cy="377800"/>
                </a:xfrm>
                <a:custGeom>
                  <a:avLst/>
                  <a:gdLst>
                    <a:gd name="connsiteX0" fmla="*/ 0 w 248310"/>
                    <a:gd name="connsiteY0" fmla="*/ 58095 h 290476"/>
                    <a:gd name="connsiteX1" fmla="*/ 124155 w 248310"/>
                    <a:gd name="connsiteY1" fmla="*/ 58095 h 290476"/>
                    <a:gd name="connsiteX2" fmla="*/ 124155 w 248310"/>
                    <a:gd name="connsiteY2" fmla="*/ 0 h 290476"/>
                    <a:gd name="connsiteX3" fmla="*/ 248310 w 248310"/>
                    <a:gd name="connsiteY3" fmla="*/ 145238 h 290476"/>
                    <a:gd name="connsiteX4" fmla="*/ 124155 w 248310"/>
                    <a:gd name="connsiteY4" fmla="*/ 290476 h 290476"/>
                    <a:gd name="connsiteX5" fmla="*/ 124155 w 248310"/>
                    <a:gd name="connsiteY5" fmla="*/ 232381 h 290476"/>
                    <a:gd name="connsiteX6" fmla="*/ 0 w 248310"/>
                    <a:gd name="connsiteY6" fmla="*/ 232381 h 290476"/>
                    <a:gd name="connsiteX7" fmla="*/ 0 w 248310"/>
                    <a:gd name="connsiteY7" fmla="*/ 58095 h 29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310" h="290476">
                      <a:moveTo>
                        <a:pt x="0" y="58095"/>
                      </a:moveTo>
                      <a:lnTo>
                        <a:pt x="124155" y="58095"/>
                      </a:lnTo>
                      <a:lnTo>
                        <a:pt x="124155" y="0"/>
                      </a:lnTo>
                      <a:lnTo>
                        <a:pt x="248310" y="145238"/>
                      </a:lnTo>
                      <a:lnTo>
                        <a:pt x="124155" y="290476"/>
                      </a:lnTo>
                      <a:lnTo>
                        <a:pt x="124155" y="232381"/>
                      </a:lnTo>
                      <a:lnTo>
                        <a:pt x="0" y="232381"/>
                      </a:lnTo>
                      <a:lnTo>
                        <a:pt x="0" y="58095"/>
                      </a:lnTo>
                      <a:close/>
                    </a:path>
                  </a:pathLst>
                </a:custGeom>
                <a:solidFill>
                  <a:schemeClr val="bg2">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8095" rIns="74493" bIns="58095" numCol="1" spcCol="1270" anchor="ctr" anchorCtr="0">
                  <a:noAutofit/>
                </a:bodyPr>
                <a:lstStyle/>
                <a:p>
                  <a:pPr algn="ctr" defTabSz="400050">
                    <a:spcBef>
                      <a:spcPct val="0"/>
                    </a:spcBef>
                    <a:spcAft>
                      <a:spcPct val="35000"/>
                    </a:spcAft>
                  </a:pPr>
                  <a:endParaRPr lang="zh-CN" altLang="en-US" sz="800" dirty="0">
                    <a:latin typeface="阿里巴巴普惠体 R" panose="00020600040101010101" pitchFamily="18" charset="-122"/>
                    <a:ea typeface="阿里巴巴普惠体 R" panose="00020600040101010101" pitchFamily="18" charset="-122"/>
                  </a:endParaRPr>
                </a:p>
              </p:txBody>
            </p:sp>
            <p:sp>
              <p:nvSpPr>
                <p:cNvPr id="60" name="任意多边形 17"/>
                <p:cNvSpPr/>
                <p:nvPr/>
              </p:nvSpPr>
              <p:spPr>
                <a:xfrm>
                  <a:off x="2739363" y="1307273"/>
                  <a:ext cx="1523389" cy="914033"/>
                </a:xfrm>
                <a:custGeom>
                  <a:avLst/>
                  <a:gdLst>
                    <a:gd name="connsiteX0" fmla="*/ 0 w 1171277"/>
                    <a:gd name="connsiteY0" fmla="*/ 70277 h 702766"/>
                    <a:gd name="connsiteX1" fmla="*/ 70277 w 1171277"/>
                    <a:gd name="connsiteY1" fmla="*/ 0 h 702766"/>
                    <a:gd name="connsiteX2" fmla="*/ 1101000 w 1171277"/>
                    <a:gd name="connsiteY2" fmla="*/ 0 h 702766"/>
                    <a:gd name="connsiteX3" fmla="*/ 1171277 w 1171277"/>
                    <a:gd name="connsiteY3" fmla="*/ 70277 h 702766"/>
                    <a:gd name="connsiteX4" fmla="*/ 1171277 w 1171277"/>
                    <a:gd name="connsiteY4" fmla="*/ 632489 h 702766"/>
                    <a:gd name="connsiteX5" fmla="*/ 1101000 w 1171277"/>
                    <a:gd name="connsiteY5" fmla="*/ 702766 h 702766"/>
                    <a:gd name="connsiteX6" fmla="*/ 70277 w 1171277"/>
                    <a:gd name="connsiteY6" fmla="*/ 702766 h 702766"/>
                    <a:gd name="connsiteX7" fmla="*/ 0 w 1171277"/>
                    <a:gd name="connsiteY7" fmla="*/ 632489 h 702766"/>
                    <a:gd name="connsiteX8" fmla="*/ 0 w 1171277"/>
                    <a:gd name="connsiteY8" fmla="*/ 70277 h 702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277" h="702766">
                      <a:moveTo>
                        <a:pt x="0" y="70277"/>
                      </a:moveTo>
                      <a:cubicBezTo>
                        <a:pt x="0" y="31464"/>
                        <a:pt x="31464" y="0"/>
                        <a:pt x="70277" y="0"/>
                      </a:cubicBezTo>
                      <a:lnTo>
                        <a:pt x="1101000" y="0"/>
                      </a:lnTo>
                      <a:cubicBezTo>
                        <a:pt x="1139813" y="0"/>
                        <a:pt x="1171277" y="31464"/>
                        <a:pt x="1171277" y="70277"/>
                      </a:cubicBezTo>
                      <a:lnTo>
                        <a:pt x="1171277" y="632489"/>
                      </a:lnTo>
                      <a:cubicBezTo>
                        <a:pt x="1171277" y="671302"/>
                        <a:pt x="1139813" y="702766"/>
                        <a:pt x="1101000" y="702766"/>
                      </a:cubicBezTo>
                      <a:lnTo>
                        <a:pt x="70277" y="702766"/>
                      </a:lnTo>
                      <a:cubicBezTo>
                        <a:pt x="31464" y="702766"/>
                        <a:pt x="0" y="671302"/>
                        <a:pt x="0" y="632489"/>
                      </a:cubicBezTo>
                      <a:lnTo>
                        <a:pt x="0" y="70277"/>
                      </a:lnTo>
                      <a:close/>
                    </a:path>
                  </a:pathLst>
                </a:custGeom>
                <a:solidFill>
                  <a:srgbClr val="4E34B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4883" tIns="134883" rIns="134883" bIns="134883" numCol="1" spcCol="1270" anchor="ctr" anchorCtr="0">
                  <a:noAutofit/>
                </a:bodyPr>
                <a:lstStyle/>
                <a:p>
                  <a:pPr algn="ctr" defTabSz="1000125">
                    <a:spcBef>
                      <a:spcPct val="0"/>
                    </a:spcBef>
                    <a:spcAft>
                      <a:spcPct val="35000"/>
                    </a:spcAft>
                  </a:pPr>
                  <a:endParaRPr lang="zh-CN" altLang="en-US" sz="2000" dirty="0">
                    <a:latin typeface="阿里巴巴普惠体 R" panose="00020600040101010101" pitchFamily="18" charset="-122"/>
                    <a:ea typeface="阿里巴巴普惠体 R" panose="00020600040101010101" pitchFamily="18" charset="-122"/>
                  </a:endParaRPr>
                </a:p>
              </p:txBody>
            </p:sp>
            <p:sp>
              <p:nvSpPr>
                <p:cNvPr id="61" name="任意多边形 18"/>
                <p:cNvSpPr/>
                <p:nvPr/>
              </p:nvSpPr>
              <p:spPr>
                <a:xfrm>
                  <a:off x="4419662" y="1575389"/>
                  <a:ext cx="322958" cy="377800"/>
                </a:xfrm>
                <a:custGeom>
                  <a:avLst/>
                  <a:gdLst>
                    <a:gd name="connsiteX0" fmla="*/ 0 w 248310"/>
                    <a:gd name="connsiteY0" fmla="*/ 58095 h 290476"/>
                    <a:gd name="connsiteX1" fmla="*/ 124155 w 248310"/>
                    <a:gd name="connsiteY1" fmla="*/ 58095 h 290476"/>
                    <a:gd name="connsiteX2" fmla="*/ 124155 w 248310"/>
                    <a:gd name="connsiteY2" fmla="*/ 0 h 290476"/>
                    <a:gd name="connsiteX3" fmla="*/ 248310 w 248310"/>
                    <a:gd name="connsiteY3" fmla="*/ 145238 h 290476"/>
                    <a:gd name="connsiteX4" fmla="*/ 124155 w 248310"/>
                    <a:gd name="connsiteY4" fmla="*/ 290476 h 290476"/>
                    <a:gd name="connsiteX5" fmla="*/ 124155 w 248310"/>
                    <a:gd name="connsiteY5" fmla="*/ 232381 h 290476"/>
                    <a:gd name="connsiteX6" fmla="*/ 0 w 248310"/>
                    <a:gd name="connsiteY6" fmla="*/ 232381 h 290476"/>
                    <a:gd name="connsiteX7" fmla="*/ 0 w 248310"/>
                    <a:gd name="connsiteY7" fmla="*/ 58095 h 29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310" h="290476">
                      <a:moveTo>
                        <a:pt x="0" y="58095"/>
                      </a:moveTo>
                      <a:lnTo>
                        <a:pt x="124155" y="58095"/>
                      </a:lnTo>
                      <a:lnTo>
                        <a:pt x="124155" y="0"/>
                      </a:lnTo>
                      <a:lnTo>
                        <a:pt x="248310" y="145238"/>
                      </a:lnTo>
                      <a:lnTo>
                        <a:pt x="124155" y="290476"/>
                      </a:lnTo>
                      <a:lnTo>
                        <a:pt x="124155" y="232381"/>
                      </a:lnTo>
                      <a:lnTo>
                        <a:pt x="0" y="232381"/>
                      </a:lnTo>
                      <a:lnTo>
                        <a:pt x="0" y="58095"/>
                      </a:lnTo>
                      <a:close/>
                    </a:path>
                  </a:pathLst>
                </a:custGeom>
                <a:solidFill>
                  <a:schemeClr val="bg2">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8095" rIns="74493" bIns="58095" numCol="1" spcCol="1270" anchor="ctr" anchorCtr="0">
                  <a:noAutofit/>
                </a:bodyPr>
                <a:lstStyle/>
                <a:p>
                  <a:pPr algn="ctr" defTabSz="400050">
                    <a:spcBef>
                      <a:spcPct val="0"/>
                    </a:spcBef>
                    <a:spcAft>
                      <a:spcPct val="35000"/>
                    </a:spcAft>
                  </a:pPr>
                  <a:endParaRPr lang="zh-CN" altLang="en-US" sz="800" dirty="0">
                    <a:latin typeface="阿里巴巴普惠体 R" panose="00020600040101010101" pitchFamily="18" charset="-122"/>
                    <a:ea typeface="阿里巴巴普惠体 R" panose="00020600040101010101" pitchFamily="18" charset="-122"/>
                  </a:endParaRPr>
                </a:p>
              </p:txBody>
            </p:sp>
            <p:sp>
              <p:nvSpPr>
                <p:cNvPr id="62" name="任意多边形 19"/>
                <p:cNvSpPr/>
                <p:nvPr/>
              </p:nvSpPr>
              <p:spPr>
                <a:xfrm>
                  <a:off x="4881250" y="1307273"/>
                  <a:ext cx="1523389" cy="914033"/>
                </a:xfrm>
                <a:custGeom>
                  <a:avLst/>
                  <a:gdLst>
                    <a:gd name="connsiteX0" fmla="*/ 0 w 1171277"/>
                    <a:gd name="connsiteY0" fmla="*/ 70277 h 702766"/>
                    <a:gd name="connsiteX1" fmla="*/ 70277 w 1171277"/>
                    <a:gd name="connsiteY1" fmla="*/ 0 h 702766"/>
                    <a:gd name="connsiteX2" fmla="*/ 1101000 w 1171277"/>
                    <a:gd name="connsiteY2" fmla="*/ 0 h 702766"/>
                    <a:gd name="connsiteX3" fmla="*/ 1171277 w 1171277"/>
                    <a:gd name="connsiteY3" fmla="*/ 70277 h 702766"/>
                    <a:gd name="connsiteX4" fmla="*/ 1171277 w 1171277"/>
                    <a:gd name="connsiteY4" fmla="*/ 632489 h 702766"/>
                    <a:gd name="connsiteX5" fmla="*/ 1101000 w 1171277"/>
                    <a:gd name="connsiteY5" fmla="*/ 702766 h 702766"/>
                    <a:gd name="connsiteX6" fmla="*/ 70277 w 1171277"/>
                    <a:gd name="connsiteY6" fmla="*/ 702766 h 702766"/>
                    <a:gd name="connsiteX7" fmla="*/ 0 w 1171277"/>
                    <a:gd name="connsiteY7" fmla="*/ 632489 h 702766"/>
                    <a:gd name="connsiteX8" fmla="*/ 0 w 1171277"/>
                    <a:gd name="connsiteY8" fmla="*/ 70277 h 702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277" h="702766">
                      <a:moveTo>
                        <a:pt x="0" y="70277"/>
                      </a:moveTo>
                      <a:cubicBezTo>
                        <a:pt x="0" y="31464"/>
                        <a:pt x="31464" y="0"/>
                        <a:pt x="70277" y="0"/>
                      </a:cubicBezTo>
                      <a:lnTo>
                        <a:pt x="1101000" y="0"/>
                      </a:lnTo>
                      <a:cubicBezTo>
                        <a:pt x="1139813" y="0"/>
                        <a:pt x="1171277" y="31464"/>
                        <a:pt x="1171277" y="70277"/>
                      </a:cubicBezTo>
                      <a:lnTo>
                        <a:pt x="1171277" y="632489"/>
                      </a:lnTo>
                      <a:cubicBezTo>
                        <a:pt x="1171277" y="671302"/>
                        <a:pt x="1139813" y="702766"/>
                        <a:pt x="1101000" y="702766"/>
                      </a:cubicBezTo>
                      <a:lnTo>
                        <a:pt x="70277" y="702766"/>
                      </a:lnTo>
                      <a:cubicBezTo>
                        <a:pt x="31464" y="702766"/>
                        <a:pt x="0" y="671302"/>
                        <a:pt x="0" y="632489"/>
                      </a:cubicBezTo>
                      <a:lnTo>
                        <a:pt x="0" y="70277"/>
                      </a:lnTo>
                      <a:close/>
                    </a:path>
                  </a:pathLst>
                </a:custGeom>
                <a:solidFill>
                  <a:srgbClr val="4E34B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1073" tIns="131073" rIns="131073" bIns="131073" numCol="1" spcCol="1270" anchor="ctr" anchorCtr="0">
                  <a:noAutofit/>
                </a:bodyPr>
                <a:lstStyle/>
                <a:p>
                  <a:pPr algn="ctr" defTabSz="967105">
                    <a:spcBef>
                      <a:spcPct val="0"/>
                    </a:spcBef>
                    <a:spcAft>
                      <a:spcPct val="35000"/>
                    </a:spcAft>
                  </a:pPr>
                  <a:endParaRPr lang="zh-CN" altLang="en-US" sz="2000" dirty="0">
                    <a:latin typeface="阿里巴巴普惠体 R" panose="00020600040101010101" pitchFamily="18" charset="-122"/>
                    <a:ea typeface="阿里巴巴普惠体 R" panose="00020600040101010101" pitchFamily="18" charset="-122"/>
                  </a:endParaRPr>
                </a:p>
              </p:txBody>
            </p:sp>
            <p:sp>
              <p:nvSpPr>
                <p:cNvPr id="63" name="任意多边形 20"/>
                <p:cNvSpPr/>
                <p:nvPr/>
              </p:nvSpPr>
              <p:spPr>
                <a:xfrm>
                  <a:off x="6552407" y="1575389"/>
                  <a:ext cx="322958" cy="377800"/>
                </a:xfrm>
                <a:custGeom>
                  <a:avLst/>
                  <a:gdLst>
                    <a:gd name="connsiteX0" fmla="*/ 0 w 248310"/>
                    <a:gd name="connsiteY0" fmla="*/ 58095 h 290476"/>
                    <a:gd name="connsiteX1" fmla="*/ 124155 w 248310"/>
                    <a:gd name="connsiteY1" fmla="*/ 58095 h 290476"/>
                    <a:gd name="connsiteX2" fmla="*/ 124155 w 248310"/>
                    <a:gd name="connsiteY2" fmla="*/ 0 h 290476"/>
                    <a:gd name="connsiteX3" fmla="*/ 248310 w 248310"/>
                    <a:gd name="connsiteY3" fmla="*/ 145238 h 290476"/>
                    <a:gd name="connsiteX4" fmla="*/ 124155 w 248310"/>
                    <a:gd name="connsiteY4" fmla="*/ 290476 h 290476"/>
                    <a:gd name="connsiteX5" fmla="*/ 124155 w 248310"/>
                    <a:gd name="connsiteY5" fmla="*/ 232381 h 290476"/>
                    <a:gd name="connsiteX6" fmla="*/ 0 w 248310"/>
                    <a:gd name="connsiteY6" fmla="*/ 232381 h 290476"/>
                    <a:gd name="connsiteX7" fmla="*/ 0 w 248310"/>
                    <a:gd name="connsiteY7" fmla="*/ 58095 h 29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310" h="290476">
                      <a:moveTo>
                        <a:pt x="0" y="58095"/>
                      </a:moveTo>
                      <a:lnTo>
                        <a:pt x="124155" y="58095"/>
                      </a:lnTo>
                      <a:lnTo>
                        <a:pt x="124155" y="0"/>
                      </a:lnTo>
                      <a:lnTo>
                        <a:pt x="248310" y="145238"/>
                      </a:lnTo>
                      <a:lnTo>
                        <a:pt x="124155" y="290476"/>
                      </a:lnTo>
                      <a:lnTo>
                        <a:pt x="124155" y="232381"/>
                      </a:lnTo>
                      <a:lnTo>
                        <a:pt x="0" y="232381"/>
                      </a:lnTo>
                      <a:lnTo>
                        <a:pt x="0" y="58095"/>
                      </a:lnTo>
                      <a:close/>
                    </a:path>
                  </a:pathLst>
                </a:custGeom>
                <a:solidFill>
                  <a:schemeClr val="bg2">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8095" rIns="74493" bIns="58095" numCol="1" spcCol="1270" anchor="ctr" anchorCtr="0">
                  <a:noAutofit/>
                </a:bodyPr>
                <a:lstStyle/>
                <a:p>
                  <a:pPr algn="ctr" defTabSz="400050">
                    <a:spcBef>
                      <a:spcPct val="0"/>
                    </a:spcBef>
                    <a:spcAft>
                      <a:spcPct val="35000"/>
                    </a:spcAft>
                  </a:pPr>
                  <a:endParaRPr lang="zh-CN" altLang="en-US" sz="800" dirty="0">
                    <a:latin typeface="阿里巴巴普惠体 R" panose="00020600040101010101" pitchFamily="18" charset="-122"/>
                    <a:ea typeface="阿里巴巴普惠体 R" panose="00020600040101010101" pitchFamily="18" charset="-122"/>
                  </a:endParaRPr>
                </a:p>
              </p:txBody>
            </p:sp>
            <p:sp>
              <p:nvSpPr>
                <p:cNvPr id="64" name="任意多边形 21"/>
                <p:cNvSpPr/>
                <p:nvPr/>
              </p:nvSpPr>
              <p:spPr>
                <a:xfrm>
                  <a:off x="7004854" y="1307273"/>
                  <a:ext cx="1523389" cy="914033"/>
                </a:xfrm>
                <a:custGeom>
                  <a:avLst/>
                  <a:gdLst>
                    <a:gd name="connsiteX0" fmla="*/ 0 w 1171277"/>
                    <a:gd name="connsiteY0" fmla="*/ 70277 h 702766"/>
                    <a:gd name="connsiteX1" fmla="*/ 70277 w 1171277"/>
                    <a:gd name="connsiteY1" fmla="*/ 0 h 702766"/>
                    <a:gd name="connsiteX2" fmla="*/ 1101000 w 1171277"/>
                    <a:gd name="connsiteY2" fmla="*/ 0 h 702766"/>
                    <a:gd name="connsiteX3" fmla="*/ 1171277 w 1171277"/>
                    <a:gd name="connsiteY3" fmla="*/ 70277 h 702766"/>
                    <a:gd name="connsiteX4" fmla="*/ 1171277 w 1171277"/>
                    <a:gd name="connsiteY4" fmla="*/ 632489 h 702766"/>
                    <a:gd name="connsiteX5" fmla="*/ 1101000 w 1171277"/>
                    <a:gd name="connsiteY5" fmla="*/ 702766 h 702766"/>
                    <a:gd name="connsiteX6" fmla="*/ 70277 w 1171277"/>
                    <a:gd name="connsiteY6" fmla="*/ 702766 h 702766"/>
                    <a:gd name="connsiteX7" fmla="*/ 0 w 1171277"/>
                    <a:gd name="connsiteY7" fmla="*/ 632489 h 702766"/>
                    <a:gd name="connsiteX8" fmla="*/ 0 w 1171277"/>
                    <a:gd name="connsiteY8" fmla="*/ 70277 h 702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277" h="702766">
                      <a:moveTo>
                        <a:pt x="0" y="70277"/>
                      </a:moveTo>
                      <a:cubicBezTo>
                        <a:pt x="0" y="31464"/>
                        <a:pt x="31464" y="0"/>
                        <a:pt x="70277" y="0"/>
                      </a:cubicBezTo>
                      <a:lnTo>
                        <a:pt x="1101000" y="0"/>
                      </a:lnTo>
                      <a:cubicBezTo>
                        <a:pt x="1139813" y="0"/>
                        <a:pt x="1171277" y="31464"/>
                        <a:pt x="1171277" y="70277"/>
                      </a:cubicBezTo>
                      <a:lnTo>
                        <a:pt x="1171277" y="632489"/>
                      </a:lnTo>
                      <a:cubicBezTo>
                        <a:pt x="1171277" y="671302"/>
                        <a:pt x="1139813" y="702766"/>
                        <a:pt x="1101000" y="702766"/>
                      </a:cubicBezTo>
                      <a:lnTo>
                        <a:pt x="70277" y="702766"/>
                      </a:lnTo>
                      <a:cubicBezTo>
                        <a:pt x="31464" y="702766"/>
                        <a:pt x="0" y="671302"/>
                        <a:pt x="0" y="632489"/>
                      </a:cubicBezTo>
                      <a:lnTo>
                        <a:pt x="0" y="70277"/>
                      </a:lnTo>
                      <a:close/>
                    </a:path>
                  </a:pathLst>
                </a:custGeom>
                <a:solidFill>
                  <a:srgbClr val="4E34B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1073" tIns="131073" rIns="131073" bIns="131073" numCol="1" spcCol="1270" anchor="ctr" anchorCtr="0">
                  <a:noAutofit/>
                </a:bodyPr>
                <a:lstStyle/>
                <a:p>
                  <a:pPr algn="ctr" defTabSz="967105">
                    <a:spcBef>
                      <a:spcPct val="0"/>
                    </a:spcBef>
                    <a:spcAft>
                      <a:spcPct val="35000"/>
                    </a:spcAft>
                  </a:pPr>
                  <a:endParaRPr lang="zh-CN" altLang="en-US" sz="2000" dirty="0">
                    <a:latin typeface="阿里巴巴普惠体 R" panose="00020600040101010101" pitchFamily="18" charset="-122"/>
                    <a:ea typeface="阿里巴巴普惠体 R" panose="00020600040101010101" pitchFamily="18" charset="-122"/>
                  </a:endParaRPr>
                </a:p>
              </p:txBody>
            </p:sp>
            <p:sp>
              <p:nvSpPr>
                <p:cNvPr id="65" name="文本框 20"/>
                <p:cNvSpPr txBox="1"/>
                <p:nvPr/>
              </p:nvSpPr>
              <p:spPr>
                <a:xfrm>
                  <a:off x="615756" y="1545350"/>
                  <a:ext cx="1514251" cy="459270"/>
                </a:xfrm>
                <a:prstGeom prst="rect">
                  <a:avLst/>
                </a:prstGeom>
                <a:noFill/>
              </p:spPr>
              <p:txBody>
                <a:bodyPr wrap="square" rtlCol="0">
                  <a:spAutoFit/>
                </a:bodyPr>
                <a:lstStyle/>
                <a:p>
                  <a:pPr algn="ctr"/>
                  <a:r>
                    <a:rPr lang="zh-CN" altLang="en-US"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66" name="文本框 21"/>
                <p:cNvSpPr txBox="1"/>
                <p:nvPr/>
              </p:nvSpPr>
              <p:spPr>
                <a:xfrm>
                  <a:off x="2743932" y="1545350"/>
                  <a:ext cx="1514251" cy="459270"/>
                </a:xfrm>
                <a:prstGeom prst="rect">
                  <a:avLst/>
                </a:prstGeom>
                <a:noFill/>
              </p:spPr>
              <p:txBody>
                <a:bodyPr wrap="square" rtlCol="0">
                  <a:spAutoFit/>
                </a:bodyPr>
                <a:lstStyle/>
                <a:p>
                  <a:pPr algn="ctr"/>
                  <a:r>
                    <a:rPr lang="zh-CN" altLang="en-US"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67" name="文本框 22"/>
                <p:cNvSpPr txBox="1"/>
                <p:nvPr/>
              </p:nvSpPr>
              <p:spPr>
                <a:xfrm>
                  <a:off x="4885819" y="1532932"/>
                  <a:ext cx="1514251" cy="459270"/>
                </a:xfrm>
                <a:prstGeom prst="rect">
                  <a:avLst/>
                </a:prstGeom>
                <a:noFill/>
              </p:spPr>
              <p:txBody>
                <a:bodyPr wrap="square" rtlCol="0">
                  <a:spAutoFit/>
                </a:bodyPr>
                <a:lstStyle/>
                <a:p>
                  <a:pPr algn="ctr"/>
                  <a:r>
                    <a:rPr lang="zh-CN" altLang="en-US"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68" name="文本框 23"/>
                <p:cNvSpPr txBox="1"/>
                <p:nvPr/>
              </p:nvSpPr>
              <p:spPr>
                <a:xfrm>
                  <a:off x="7009423" y="1545350"/>
                  <a:ext cx="1514251" cy="459270"/>
                </a:xfrm>
                <a:prstGeom prst="rect">
                  <a:avLst/>
                </a:prstGeom>
                <a:noFill/>
              </p:spPr>
              <p:txBody>
                <a:bodyPr wrap="square" rtlCol="0">
                  <a:spAutoFit/>
                </a:bodyPr>
                <a:lstStyle/>
                <a:p>
                  <a:pPr algn="ctr"/>
                  <a:r>
                    <a:rPr lang="zh-CN" altLang="en-US"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grpSp>
          <p:sp>
            <p:nvSpPr>
              <p:cNvPr id="56" name="任意多边形 44"/>
              <p:cNvSpPr/>
              <p:nvPr/>
            </p:nvSpPr>
            <p:spPr>
              <a:xfrm>
                <a:off x="9130973" y="1641253"/>
                <a:ext cx="322958" cy="377800"/>
              </a:xfrm>
              <a:custGeom>
                <a:avLst/>
                <a:gdLst>
                  <a:gd name="connsiteX0" fmla="*/ 0 w 248310"/>
                  <a:gd name="connsiteY0" fmla="*/ 58095 h 290476"/>
                  <a:gd name="connsiteX1" fmla="*/ 124155 w 248310"/>
                  <a:gd name="connsiteY1" fmla="*/ 58095 h 290476"/>
                  <a:gd name="connsiteX2" fmla="*/ 124155 w 248310"/>
                  <a:gd name="connsiteY2" fmla="*/ 0 h 290476"/>
                  <a:gd name="connsiteX3" fmla="*/ 248310 w 248310"/>
                  <a:gd name="connsiteY3" fmla="*/ 145238 h 290476"/>
                  <a:gd name="connsiteX4" fmla="*/ 124155 w 248310"/>
                  <a:gd name="connsiteY4" fmla="*/ 290476 h 290476"/>
                  <a:gd name="connsiteX5" fmla="*/ 124155 w 248310"/>
                  <a:gd name="connsiteY5" fmla="*/ 232381 h 290476"/>
                  <a:gd name="connsiteX6" fmla="*/ 0 w 248310"/>
                  <a:gd name="connsiteY6" fmla="*/ 232381 h 290476"/>
                  <a:gd name="connsiteX7" fmla="*/ 0 w 248310"/>
                  <a:gd name="connsiteY7" fmla="*/ 58095 h 29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310" h="290476">
                    <a:moveTo>
                      <a:pt x="0" y="58095"/>
                    </a:moveTo>
                    <a:lnTo>
                      <a:pt x="124155" y="58095"/>
                    </a:lnTo>
                    <a:lnTo>
                      <a:pt x="124155" y="0"/>
                    </a:lnTo>
                    <a:lnTo>
                      <a:pt x="248310" y="145238"/>
                    </a:lnTo>
                    <a:lnTo>
                      <a:pt x="124155" y="290476"/>
                    </a:lnTo>
                    <a:lnTo>
                      <a:pt x="124155" y="232381"/>
                    </a:lnTo>
                    <a:lnTo>
                      <a:pt x="0" y="232381"/>
                    </a:lnTo>
                    <a:lnTo>
                      <a:pt x="0" y="58095"/>
                    </a:lnTo>
                    <a:close/>
                  </a:path>
                </a:pathLst>
              </a:custGeom>
              <a:solidFill>
                <a:schemeClr val="bg2">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8095" rIns="74493" bIns="58095" numCol="1" spcCol="1270" anchor="ctr" anchorCtr="0">
                <a:noAutofit/>
              </a:bodyPr>
              <a:lstStyle/>
              <a:p>
                <a:pPr algn="ctr" defTabSz="400050">
                  <a:spcBef>
                    <a:spcPct val="0"/>
                  </a:spcBef>
                  <a:spcAft>
                    <a:spcPct val="35000"/>
                  </a:spcAft>
                </a:pPr>
                <a:endParaRPr lang="zh-CN" altLang="en-US" sz="800" dirty="0">
                  <a:latin typeface="阿里巴巴普惠体 R" panose="00020600040101010101" pitchFamily="18" charset="-122"/>
                  <a:ea typeface="阿里巴巴普惠体 R" panose="00020600040101010101" pitchFamily="18" charset="-122"/>
                </a:endParaRPr>
              </a:p>
            </p:txBody>
          </p:sp>
          <p:sp>
            <p:nvSpPr>
              <p:cNvPr id="57" name="任意多边形 45"/>
              <p:cNvSpPr/>
              <p:nvPr/>
            </p:nvSpPr>
            <p:spPr>
              <a:xfrm>
                <a:off x="9583420" y="1373137"/>
                <a:ext cx="1523389" cy="914033"/>
              </a:xfrm>
              <a:custGeom>
                <a:avLst/>
                <a:gdLst>
                  <a:gd name="connsiteX0" fmla="*/ 0 w 1171277"/>
                  <a:gd name="connsiteY0" fmla="*/ 70277 h 702766"/>
                  <a:gd name="connsiteX1" fmla="*/ 70277 w 1171277"/>
                  <a:gd name="connsiteY1" fmla="*/ 0 h 702766"/>
                  <a:gd name="connsiteX2" fmla="*/ 1101000 w 1171277"/>
                  <a:gd name="connsiteY2" fmla="*/ 0 h 702766"/>
                  <a:gd name="connsiteX3" fmla="*/ 1171277 w 1171277"/>
                  <a:gd name="connsiteY3" fmla="*/ 70277 h 702766"/>
                  <a:gd name="connsiteX4" fmla="*/ 1171277 w 1171277"/>
                  <a:gd name="connsiteY4" fmla="*/ 632489 h 702766"/>
                  <a:gd name="connsiteX5" fmla="*/ 1101000 w 1171277"/>
                  <a:gd name="connsiteY5" fmla="*/ 702766 h 702766"/>
                  <a:gd name="connsiteX6" fmla="*/ 70277 w 1171277"/>
                  <a:gd name="connsiteY6" fmla="*/ 702766 h 702766"/>
                  <a:gd name="connsiteX7" fmla="*/ 0 w 1171277"/>
                  <a:gd name="connsiteY7" fmla="*/ 632489 h 702766"/>
                  <a:gd name="connsiteX8" fmla="*/ 0 w 1171277"/>
                  <a:gd name="connsiteY8" fmla="*/ 70277 h 702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277" h="702766">
                    <a:moveTo>
                      <a:pt x="0" y="70277"/>
                    </a:moveTo>
                    <a:cubicBezTo>
                      <a:pt x="0" y="31464"/>
                      <a:pt x="31464" y="0"/>
                      <a:pt x="70277" y="0"/>
                    </a:cubicBezTo>
                    <a:lnTo>
                      <a:pt x="1101000" y="0"/>
                    </a:lnTo>
                    <a:cubicBezTo>
                      <a:pt x="1139813" y="0"/>
                      <a:pt x="1171277" y="31464"/>
                      <a:pt x="1171277" y="70277"/>
                    </a:cubicBezTo>
                    <a:lnTo>
                      <a:pt x="1171277" y="632489"/>
                    </a:lnTo>
                    <a:cubicBezTo>
                      <a:pt x="1171277" y="671302"/>
                      <a:pt x="1139813" y="702766"/>
                      <a:pt x="1101000" y="702766"/>
                    </a:cubicBezTo>
                    <a:lnTo>
                      <a:pt x="70277" y="702766"/>
                    </a:lnTo>
                    <a:cubicBezTo>
                      <a:pt x="31464" y="702766"/>
                      <a:pt x="0" y="671302"/>
                      <a:pt x="0" y="632489"/>
                    </a:cubicBezTo>
                    <a:lnTo>
                      <a:pt x="0" y="70277"/>
                    </a:lnTo>
                    <a:close/>
                  </a:path>
                </a:pathLst>
              </a:custGeom>
              <a:solidFill>
                <a:srgbClr val="4E34B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1073" tIns="131073" rIns="131073" bIns="131073" numCol="1" spcCol="1270" anchor="ctr" anchorCtr="0">
                <a:noAutofit/>
              </a:bodyPr>
              <a:lstStyle/>
              <a:p>
                <a:pPr algn="ctr" defTabSz="967105">
                  <a:spcBef>
                    <a:spcPct val="0"/>
                  </a:spcBef>
                  <a:spcAft>
                    <a:spcPct val="35000"/>
                  </a:spcAft>
                </a:pPr>
                <a:endParaRPr lang="zh-CN" altLang="en-US" sz="2000" dirty="0">
                  <a:latin typeface="阿里巴巴普惠体 R" panose="00020600040101010101" pitchFamily="18" charset="-122"/>
                  <a:ea typeface="阿里巴巴普惠体 R" panose="00020600040101010101" pitchFamily="18" charset="-122"/>
                </a:endParaRPr>
              </a:p>
            </p:txBody>
          </p:sp>
        </p:grpSp>
        <p:sp>
          <p:nvSpPr>
            <p:cNvPr id="54" name="文本框 23"/>
            <p:cNvSpPr txBox="1"/>
            <p:nvPr/>
          </p:nvSpPr>
          <p:spPr>
            <a:xfrm>
              <a:off x="7194419" y="1203871"/>
              <a:ext cx="1135688" cy="261342"/>
            </a:xfrm>
            <a:prstGeom prst="rect">
              <a:avLst/>
            </a:prstGeom>
            <a:noFill/>
          </p:spPr>
          <p:txBody>
            <a:bodyPr wrap="square" lIns="68580" tIns="34290" rIns="68580" bIns="34290" rtlCol="0">
              <a:spAutoFit/>
            </a:bodyPr>
            <a:lstStyle/>
            <a:p>
              <a:pPr algn="ctr"/>
              <a:r>
                <a:rPr lang="zh-CN" altLang="en-US"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grpSp>
      <p:sp>
        <p:nvSpPr>
          <p:cNvPr id="69" name="任意多边形 30"/>
          <p:cNvSpPr/>
          <p:nvPr/>
        </p:nvSpPr>
        <p:spPr>
          <a:xfrm>
            <a:off x="8874043" y="2982794"/>
            <a:ext cx="1023374" cy="749936"/>
          </a:xfrm>
          <a:custGeom>
            <a:avLst/>
            <a:gdLst>
              <a:gd name="connsiteX0" fmla="*/ 0 w 792480"/>
              <a:gd name="connsiteY0" fmla="*/ 435864 h 792480"/>
              <a:gd name="connsiteX1" fmla="*/ 178308 w 792480"/>
              <a:gd name="connsiteY1" fmla="*/ 435864 h 792480"/>
              <a:gd name="connsiteX2" fmla="*/ 178308 w 792480"/>
              <a:gd name="connsiteY2" fmla="*/ 0 h 792480"/>
              <a:gd name="connsiteX3" fmla="*/ 614172 w 792480"/>
              <a:gd name="connsiteY3" fmla="*/ 0 h 792480"/>
              <a:gd name="connsiteX4" fmla="*/ 614172 w 792480"/>
              <a:gd name="connsiteY4" fmla="*/ 435864 h 792480"/>
              <a:gd name="connsiteX5" fmla="*/ 792480 w 792480"/>
              <a:gd name="connsiteY5" fmla="*/ 435864 h 792480"/>
              <a:gd name="connsiteX6" fmla="*/ 396240 w 792480"/>
              <a:gd name="connsiteY6" fmla="*/ 792480 h 792480"/>
              <a:gd name="connsiteX7" fmla="*/ 0 w 792480"/>
              <a:gd name="connsiteY7" fmla="*/ 435864 h 79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80" h="792480">
                <a:moveTo>
                  <a:pt x="0" y="435864"/>
                </a:moveTo>
                <a:lnTo>
                  <a:pt x="178308" y="435864"/>
                </a:lnTo>
                <a:lnTo>
                  <a:pt x="178308" y="0"/>
                </a:lnTo>
                <a:lnTo>
                  <a:pt x="614172" y="0"/>
                </a:lnTo>
                <a:lnTo>
                  <a:pt x="614172" y="435864"/>
                </a:lnTo>
                <a:lnTo>
                  <a:pt x="792480" y="435864"/>
                </a:lnTo>
                <a:lnTo>
                  <a:pt x="396240" y="792480"/>
                </a:lnTo>
                <a:lnTo>
                  <a:pt x="0" y="435864"/>
                </a:lnTo>
                <a:close/>
              </a:path>
            </a:pathLst>
          </a:custGeom>
          <a:solidFill>
            <a:srgbClr val="4E34BC"/>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8021" tIns="34290" rIns="168021" bIns="181394" numCol="1" spcCol="953" anchor="ctr" anchorCtr="0">
            <a:noAutofit/>
          </a:bodyPr>
          <a:lstStyle/>
          <a:p>
            <a:pPr algn="ctr" defTabSz="1200150">
              <a:lnSpc>
                <a:spcPct val="90000"/>
              </a:lnSpc>
              <a:spcBef>
                <a:spcPct val="0"/>
              </a:spcBef>
              <a:spcAft>
                <a:spcPct val="35000"/>
              </a:spcAft>
            </a:pPr>
            <a:endParaRPr lang="zh-CN" altLang="en-US" sz="2700" dirty="0">
              <a:latin typeface="阿里巴巴普惠体 R" panose="00020600040101010101" pitchFamily="18" charset="-122"/>
              <a:ea typeface="阿里巴巴普惠体 R" panose="00020600040101010101" pitchFamily="18" charset="-122"/>
            </a:endParaRPr>
          </a:p>
        </p:txBody>
      </p:sp>
      <p:sp>
        <p:nvSpPr>
          <p:cNvPr id="70" name="任意多边形 31"/>
          <p:cNvSpPr/>
          <p:nvPr/>
        </p:nvSpPr>
        <p:spPr>
          <a:xfrm>
            <a:off x="9283831" y="4202031"/>
            <a:ext cx="1023374" cy="749936"/>
          </a:xfrm>
          <a:custGeom>
            <a:avLst/>
            <a:gdLst>
              <a:gd name="connsiteX0" fmla="*/ 0 w 792480"/>
              <a:gd name="connsiteY0" fmla="*/ 435864 h 792480"/>
              <a:gd name="connsiteX1" fmla="*/ 178308 w 792480"/>
              <a:gd name="connsiteY1" fmla="*/ 435864 h 792480"/>
              <a:gd name="connsiteX2" fmla="*/ 178308 w 792480"/>
              <a:gd name="connsiteY2" fmla="*/ 0 h 792480"/>
              <a:gd name="connsiteX3" fmla="*/ 614172 w 792480"/>
              <a:gd name="connsiteY3" fmla="*/ 0 h 792480"/>
              <a:gd name="connsiteX4" fmla="*/ 614172 w 792480"/>
              <a:gd name="connsiteY4" fmla="*/ 435864 h 792480"/>
              <a:gd name="connsiteX5" fmla="*/ 792480 w 792480"/>
              <a:gd name="connsiteY5" fmla="*/ 435864 h 792480"/>
              <a:gd name="connsiteX6" fmla="*/ 396240 w 792480"/>
              <a:gd name="connsiteY6" fmla="*/ 792480 h 792480"/>
              <a:gd name="connsiteX7" fmla="*/ 0 w 792480"/>
              <a:gd name="connsiteY7" fmla="*/ 435864 h 79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80" h="792480">
                <a:moveTo>
                  <a:pt x="0" y="435864"/>
                </a:moveTo>
                <a:lnTo>
                  <a:pt x="178308" y="435864"/>
                </a:lnTo>
                <a:lnTo>
                  <a:pt x="178308" y="0"/>
                </a:lnTo>
                <a:lnTo>
                  <a:pt x="614172" y="0"/>
                </a:lnTo>
                <a:lnTo>
                  <a:pt x="614172" y="435864"/>
                </a:lnTo>
                <a:lnTo>
                  <a:pt x="792480" y="435864"/>
                </a:lnTo>
                <a:lnTo>
                  <a:pt x="396240" y="792480"/>
                </a:lnTo>
                <a:lnTo>
                  <a:pt x="0" y="435864"/>
                </a:lnTo>
                <a:close/>
              </a:path>
            </a:pathLst>
          </a:custGeom>
          <a:solidFill>
            <a:srgbClr val="4E34BC"/>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8021" tIns="34290" rIns="168021" bIns="181394" numCol="1" spcCol="953" anchor="ctr" anchorCtr="0">
            <a:noAutofit/>
          </a:bodyPr>
          <a:lstStyle/>
          <a:p>
            <a:pPr algn="ctr" defTabSz="1200150">
              <a:lnSpc>
                <a:spcPct val="90000"/>
              </a:lnSpc>
              <a:spcBef>
                <a:spcPct val="0"/>
              </a:spcBef>
              <a:spcAft>
                <a:spcPct val="35000"/>
              </a:spcAft>
            </a:pPr>
            <a:endParaRPr lang="zh-CN" altLang="en-US" sz="2700" dirty="0">
              <a:latin typeface="阿里巴巴普惠体 R" panose="00020600040101010101" pitchFamily="18" charset="-122"/>
              <a:ea typeface="阿里巴巴普惠体 R"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wipe(left)">
                                      <p:cBhvr>
                                        <p:cTn id="15" dur="1500"/>
                                        <p:tgtEl>
                                          <p:spTgt spid="52"/>
                                        </p:tgtEl>
                                      </p:cBhvr>
                                    </p:animEffect>
                                  </p:childTnLst>
                                </p:cTn>
                              </p:par>
                            </p:childTnLst>
                          </p:cTn>
                        </p:par>
                        <p:par>
                          <p:cTn id="16" fill="hold">
                            <p:stCondLst>
                              <p:cond delay="2500"/>
                            </p:stCondLst>
                            <p:childTnLst>
                              <p:par>
                                <p:cTn id="17" presetID="22" presetClass="entr" presetSubtype="8"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left)">
                                      <p:cBhvr>
                                        <p:cTn id="19" dur="500"/>
                                        <p:tgtEl>
                                          <p:spTgt spid="43"/>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wipe(up)">
                                      <p:cBhvr>
                                        <p:cTn id="23" dur="500"/>
                                        <p:tgtEl>
                                          <p:spTgt spid="69"/>
                                        </p:tgtEl>
                                      </p:cBhvr>
                                    </p:animEffect>
                                  </p:childTnLst>
                                </p:cTn>
                              </p:par>
                            </p:childTnLst>
                          </p:cTn>
                        </p:par>
                        <p:par>
                          <p:cTn id="24" fill="hold">
                            <p:stCondLst>
                              <p:cond delay="3500"/>
                            </p:stCondLst>
                            <p:childTnLst>
                              <p:par>
                                <p:cTn id="25" presetID="22" presetClass="entr" presetSubtype="8" fill="hold"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left)">
                                      <p:cBhvr>
                                        <p:cTn id="27" dur="500"/>
                                        <p:tgtEl>
                                          <p:spTgt spid="46"/>
                                        </p:tgtEl>
                                      </p:cBhvr>
                                    </p:animEffect>
                                  </p:childTnLst>
                                </p:cTn>
                              </p:par>
                            </p:childTnLst>
                          </p:cTn>
                        </p:par>
                        <p:par>
                          <p:cTn id="28" fill="hold">
                            <p:stCondLst>
                              <p:cond delay="4000"/>
                            </p:stCondLst>
                            <p:childTnLst>
                              <p:par>
                                <p:cTn id="29" presetID="22" presetClass="entr" presetSubtype="1" fill="hold" grpId="0" nodeType="after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wipe(up)">
                                      <p:cBhvr>
                                        <p:cTn id="31" dur="500"/>
                                        <p:tgtEl>
                                          <p:spTgt spid="70"/>
                                        </p:tgtEl>
                                      </p:cBhvr>
                                    </p:animEffect>
                                  </p:childTnLst>
                                </p:cTn>
                              </p:par>
                            </p:childTnLst>
                          </p:cTn>
                        </p:par>
                        <p:par>
                          <p:cTn id="32" fill="hold">
                            <p:stCondLst>
                              <p:cond delay="4500"/>
                            </p:stCondLst>
                            <p:childTnLst>
                              <p:par>
                                <p:cTn id="33" presetID="22" presetClass="entr" presetSubtype="8"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wipe(left)">
                                      <p:cBhvr>
                                        <p:cTn id="3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69" grpId="0" animBg="1"/>
      <p:bldP spid="7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5" name="Rectangle 22"/>
          <p:cNvSpPr>
            <a:spLocks noChangeArrowheads="1"/>
          </p:cNvSpPr>
          <p:nvPr/>
        </p:nvSpPr>
        <p:spPr bwMode="auto">
          <a:xfrm>
            <a:off x="0" y="1496985"/>
            <a:ext cx="12192000" cy="1498600"/>
          </a:xfrm>
          <a:prstGeom prst="rect">
            <a:avLst/>
          </a:prstGeom>
          <a:solidFill>
            <a:srgbClr val="4E34BC"/>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a:solidFill>
                <a:srgbClr val="FFFFFF"/>
              </a:solidFill>
            </a:endParaRPr>
          </a:p>
        </p:txBody>
      </p:sp>
      <p:sp>
        <p:nvSpPr>
          <p:cNvPr id="36" name="矩形 3"/>
          <p:cNvSpPr>
            <a:spLocks noChangeArrowheads="1"/>
          </p:cNvSpPr>
          <p:nvPr/>
        </p:nvSpPr>
        <p:spPr bwMode="auto">
          <a:xfrm>
            <a:off x="560756" y="1683435"/>
            <a:ext cx="11070488" cy="140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nSpc>
                <a:spcPct val="120000"/>
              </a:lnSpc>
            </a:pPr>
            <a:endParaRPr lang="en-US" altLang="zh-CN"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7" name="文本框 4"/>
          <p:cNvSpPr txBox="1">
            <a:spLocks noChangeArrowheads="1"/>
          </p:cNvSpPr>
          <p:nvPr/>
        </p:nvSpPr>
        <p:spPr bwMode="auto">
          <a:xfrm>
            <a:off x="6188475" y="3294763"/>
            <a:ext cx="5255283" cy="2273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        </a:t>
            </a: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2" name="组合 1"/>
          <p:cNvGrpSpPr/>
          <p:nvPr/>
        </p:nvGrpSpPr>
        <p:grpSpPr>
          <a:xfrm>
            <a:off x="1391735" y="3181551"/>
            <a:ext cx="4611792" cy="2868352"/>
            <a:chOff x="1273779" y="3258486"/>
            <a:chExt cx="4611792" cy="2868352"/>
          </a:xfrm>
        </p:grpSpPr>
        <p:sp>
          <p:nvSpPr>
            <p:cNvPr id="42" name="ïŝḻïḓé"/>
            <p:cNvSpPr/>
            <p:nvPr/>
          </p:nvSpPr>
          <p:spPr>
            <a:xfrm rot="20017279" flipH="1">
              <a:off x="1273779" y="3258486"/>
              <a:ext cx="1475799" cy="2213693"/>
            </a:xfrm>
            <a:custGeom>
              <a:avLst/>
              <a:gdLst/>
              <a:ahLst/>
              <a:cxnLst/>
              <a:rect l="l" t="t" r="r" b="b"/>
              <a:pathLst>
                <a:path w="130629" h="195943">
                  <a:moveTo>
                    <a:pt x="65315" y="36739"/>
                  </a:moveTo>
                  <a:cubicBezTo>
                    <a:pt x="69567" y="36739"/>
                    <a:pt x="73798" y="37419"/>
                    <a:pt x="78007" y="38780"/>
                  </a:cubicBezTo>
                  <a:cubicBezTo>
                    <a:pt x="82217" y="40141"/>
                    <a:pt x="85917" y="42437"/>
                    <a:pt x="89106" y="45669"/>
                  </a:cubicBezTo>
                  <a:cubicBezTo>
                    <a:pt x="92295" y="48901"/>
                    <a:pt x="93890" y="52728"/>
                    <a:pt x="93890" y="57150"/>
                  </a:cubicBezTo>
                  <a:cubicBezTo>
                    <a:pt x="93890" y="58255"/>
                    <a:pt x="93486" y="59212"/>
                    <a:pt x="92678" y="60020"/>
                  </a:cubicBezTo>
                  <a:cubicBezTo>
                    <a:pt x="91870" y="60828"/>
                    <a:pt x="90913" y="61232"/>
                    <a:pt x="89807" y="61232"/>
                  </a:cubicBezTo>
                  <a:cubicBezTo>
                    <a:pt x="88702" y="61232"/>
                    <a:pt x="87745" y="60828"/>
                    <a:pt x="86937" y="60020"/>
                  </a:cubicBezTo>
                  <a:cubicBezTo>
                    <a:pt x="86129" y="59212"/>
                    <a:pt x="85725" y="58255"/>
                    <a:pt x="85725" y="57150"/>
                  </a:cubicBezTo>
                  <a:cubicBezTo>
                    <a:pt x="85725" y="53238"/>
                    <a:pt x="83429" y="50219"/>
                    <a:pt x="78837" y="48093"/>
                  </a:cubicBezTo>
                  <a:cubicBezTo>
                    <a:pt x="74244" y="45966"/>
                    <a:pt x="69737" y="44903"/>
                    <a:pt x="65315" y="44903"/>
                  </a:cubicBezTo>
                  <a:cubicBezTo>
                    <a:pt x="64209" y="44903"/>
                    <a:pt x="63252" y="44499"/>
                    <a:pt x="62444" y="43692"/>
                  </a:cubicBezTo>
                  <a:cubicBezTo>
                    <a:pt x="61636" y="42884"/>
                    <a:pt x="61232" y="41927"/>
                    <a:pt x="61232" y="40821"/>
                  </a:cubicBezTo>
                  <a:cubicBezTo>
                    <a:pt x="61232" y="39716"/>
                    <a:pt x="61636" y="38759"/>
                    <a:pt x="62444" y="37951"/>
                  </a:cubicBezTo>
                  <a:cubicBezTo>
                    <a:pt x="63252" y="37143"/>
                    <a:pt x="64209" y="36739"/>
                    <a:pt x="65315" y="36739"/>
                  </a:cubicBezTo>
                  <a:close/>
                  <a:moveTo>
                    <a:pt x="65315" y="16328"/>
                  </a:moveTo>
                  <a:cubicBezTo>
                    <a:pt x="59446" y="16328"/>
                    <a:pt x="53642" y="17285"/>
                    <a:pt x="47902" y="19199"/>
                  </a:cubicBezTo>
                  <a:cubicBezTo>
                    <a:pt x="42161" y="21112"/>
                    <a:pt x="36931" y="23749"/>
                    <a:pt x="32211" y="27108"/>
                  </a:cubicBezTo>
                  <a:cubicBezTo>
                    <a:pt x="27491" y="30467"/>
                    <a:pt x="23664" y="34783"/>
                    <a:pt x="20730" y="40056"/>
                  </a:cubicBezTo>
                  <a:cubicBezTo>
                    <a:pt x="17796" y="45329"/>
                    <a:pt x="16329" y="51027"/>
                    <a:pt x="16329" y="57150"/>
                  </a:cubicBezTo>
                  <a:cubicBezTo>
                    <a:pt x="16329" y="65739"/>
                    <a:pt x="19220" y="73393"/>
                    <a:pt x="25003" y="80112"/>
                  </a:cubicBezTo>
                  <a:cubicBezTo>
                    <a:pt x="25854" y="81047"/>
                    <a:pt x="27151" y="82451"/>
                    <a:pt x="28894" y="84322"/>
                  </a:cubicBezTo>
                  <a:cubicBezTo>
                    <a:pt x="30638" y="86193"/>
                    <a:pt x="31935" y="87596"/>
                    <a:pt x="32785" y="88531"/>
                  </a:cubicBezTo>
                  <a:cubicBezTo>
                    <a:pt x="43671" y="101543"/>
                    <a:pt x="49666" y="114215"/>
                    <a:pt x="50772" y="126546"/>
                  </a:cubicBezTo>
                  <a:lnTo>
                    <a:pt x="79857" y="126546"/>
                  </a:lnTo>
                  <a:cubicBezTo>
                    <a:pt x="80963" y="114215"/>
                    <a:pt x="86958" y="101543"/>
                    <a:pt x="97844" y="88531"/>
                  </a:cubicBezTo>
                  <a:cubicBezTo>
                    <a:pt x="98695" y="87596"/>
                    <a:pt x="99991" y="86193"/>
                    <a:pt x="101735" y="84322"/>
                  </a:cubicBezTo>
                  <a:cubicBezTo>
                    <a:pt x="103478" y="82451"/>
                    <a:pt x="104775" y="81047"/>
                    <a:pt x="105626" y="80112"/>
                  </a:cubicBezTo>
                  <a:cubicBezTo>
                    <a:pt x="111409" y="73393"/>
                    <a:pt x="114300" y="65739"/>
                    <a:pt x="114300" y="57150"/>
                  </a:cubicBezTo>
                  <a:cubicBezTo>
                    <a:pt x="114300" y="51027"/>
                    <a:pt x="112833" y="45329"/>
                    <a:pt x="109899" y="40056"/>
                  </a:cubicBezTo>
                  <a:cubicBezTo>
                    <a:pt x="106965" y="34783"/>
                    <a:pt x="103138" y="30467"/>
                    <a:pt x="98418" y="27108"/>
                  </a:cubicBezTo>
                  <a:cubicBezTo>
                    <a:pt x="93698" y="23749"/>
                    <a:pt x="88468" y="21112"/>
                    <a:pt x="82727" y="19199"/>
                  </a:cubicBezTo>
                  <a:cubicBezTo>
                    <a:pt x="76987" y="17285"/>
                    <a:pt x="71183" y="16328"/>
                    <a:pt x="65315" y="16328"/>
                  </a:cubicBezTo>
                  <a:close/>
                  <a:moveTo>
                    <a:pt x="65315" y="0"/>
                  </a:moveTo>
                  <a:cubicBezTo>
                    <a:pt x="73394" y="0"/>
                    <a:pt x="81324" y="1382"/>
                    <a:pt x="89106" y="4146"/>
                  </a:cubicBezTo>
                  <a:cubicBezTo>
                    <a:pt x="96887" y="6910"/>
                    <a:pt x="103861" y="10694"/>
                    <a:pt x="110027" y="15499"/>
                  </a:cubicBezTo>
                  <a:cubicBezTo>
                    <a:pt x="116192" y="20304"/>
                    <a:pt x="121168" y="26342"/>
                    <a:pt x="124952" y="33614"/>
                  </a:cubicBezTo>
                  <a:cubicBezTo>
                    <a:pt x="128737" y="40885"/>
                    <a:pt x="130629" y="48730"/>
                    <a:pt x="130629" y="57150"/>
                  </a:cubicBezTo>
                  <a:cubicBezTo>
                    <a:pt x="130629" y="70332"/>
                    <a:pt x="126249" y="81728"/>
                    <a:pt x="117489" y="91338"/>
                  </a:cubicBezTo>
                  <a:cubicBezTo>
                    <a:pt x="113662" y="95505"/>
                    <a:pt x="110495" y="99204"/>
                    <a:pt x="107986" y="102436"/>
                  </a:cubicBezTo>
                  <a:cubicBezTo>
                    <a:pt x="105477" y="105668"/>
                    <a:pt x="102947" y="109729"/>
                    <a:pt x="100395" y="114619"/>
                  </a:cubicBezTo>
                  <a:cubicBezTo>
                    <a:pt x="97844" y="119509"/>
                    <a:pt x="96398" y="124080"/>
                    <a:pt x="96058" y="128332"/>
                  </a:cubicBezTo>
                  <a:cubicBezTo>
                    <a:pt x="100055" y="130713"/>
                    <a:pt x="102054" y="134200"/>
                    <a:pt x="102054" y="138793"/>
                  </a:cubicBezTo>
                  <a:cubicBezTo>
                    <a:pt x="102054" y="141939"/>
                    <a:pt x="100991" y="144661"/>
                    <a:pt x="98865" y="146957"/>
                  </a:cubicBezTo>
                  <a:cubicBezTo>
                    <a:pt x="100991" y="149253"/>
                    <a:pt x="102054" y="151975"/>
                    <a:pt x="102054" y="155121"/>
                  </a:cubicBezTo>
                  <a:cubicBezTo>
                    <a:pt x="102054" y="159544"/>
                    <a:pt x="100140" y="162988"/>
                    <a:pt x="96313" y="165454"/>
                  </a:cubicBezTo>
                  <a:cubicBezTo>
                    <a:pt x="97419" y="167410"/>
                    <a:pt x="97972" y="169409"/>
                    <a:pt x="97972" y="171450"/>
                  </a:cubicBezTo>
                  <a:cubicBezTo>
                    <a:pt x="97972" y="175362"/>
                    <a:pt x="96632" y="178381"/>
                    <a:pt x="93953" y="180507"/>
                  </a:cubicBezTo>
                  <a:cubicBezTo>
                    <a:pt x="91274" y="182633"/>
                    <a:pt x="87979" y="183696"/>
                    <a:pt x="84067" y="183696"/>
                  </a:cubicBezTo>
                  <a:cubicBezTo>
                    <a:pt x="82366" y="187438"/>
                    <a:pt x="79815" y="190415"/>
                    <a:pt x="76413" y="192626"/>
                  </a:cubicBezTo>
                  <a:cubicBezTo>
                    <a:pt x="73011" y="194837"/>
                    <a:pt x="69312" y="195943"/>
                    <a:pt x="65315" y="195943"/>
                  </a:cubicBezTo>
                  <a:cubicBezTo>
                    <a:pt x="61317" y="195943"/>
                    <a:pt x="57618" y="194837"/>
                    <a:pt x="54216" y="192626"/>
                  </a:cubicBezTo>
                  <a:cubicBezTo>
                    <a:pt x="50814" y="190415"/>
                    <a:pt x="48263" y="187438"/>
                    <a:pt x="46562" y="183696"/>
                  </a:cubicBezTo>
                  <a:cubicBezTo>
                    <a:pt x="42650" y="183696"/>
                    <a:pt x="39355" y="182633"/>
                    <a:pt x="36676" y="180507"/>
                  </a:cubicBezTo>
                  <a:cubicBezTo>
                    <a:pt x="33997" y="178381"/>
                    <a:pt x="32657" y="175362"/>
                    <a:pt x="32657" y="171450"/>
                  </a:cubicBezTo>
                  <a:cubicBezTo>
                    <a:pt x="32657" y="169409"/>
                    <a:pt x="33210" y="167410"/>
                    <a:pt x="34316" y="165454"/>
                  </a:cubicBezTo>
                  <a:cubicBezTo>
                    <a:pt x="30489" y="162988"/>
                    <a:pt x="28575" y="159544"/>
                    <a:pt x="28575" y="155121"/>
                  </a:cubicBezTo>
                  <a:cubicBezTo>
                    <a:pt x="28575" y="151975"/>
                    <a:pt x="29638" y="149253"/>
                    <a:pt x="31764" y="146957"/>
                  </a:cubicBezTo>
                  <a:cubicBezTo>
                    <a:pt x="29638" y="144661"/>
                    <a:pt x="28575" y="141939"/>
                    <a:pt x="28575" y="138793"/>
                  </a:cubicBezTo>
                  <a:cubicBezTo>
                    <a:pt x="28575" y="134200"/>
                    <a:pt x="30574" y="130713"/>
                    <a:pt x="34571" y="128332"/>
                  </a:cubicBezTo>
                  <a:cubicBezTo>
                    <a:pt x="34231" y="124080"/>
                    <a:pt x="32785" y="119509"/>
                    <a:pt x="30234" y="114619"/>
                  </a:cubicBezTo>
                  <a:cubicBezTo>
                    <a:pt x="27682" y="109729"/>
                    <a:pt x="25152" y="105668"/>
                    <a:pt x="22643" y="102436"/>
                  </a:cubicBezTo>
                  <a:cubicBezTo>
                    <a:pt x="20135" y="99204"/>
                    <a:pt x="16967" y="95505"/>
                    <a:pt x="13140" y="91338"/>
                  </a:cubicBezTo>
                  <a:cubicBezTo>
                    <a:pt x="4380" y="81728"/>
                    <a:pt x="0" y="70332"/>
                    <a:pt x="0" y="57150"/>
                  </a:cubicBezTo>
                  <a:cubicBezTo>
                    <a:pt x="0" y="48730"/>
                    <a:pt x="1892" y="40885"/>
                    <a:pt x="5677" y="33614"/>
                  </a:cubicBezTo>
                  <a:cubicBezTo>
                    <a:pt x="9461" y="26342"/>
                    <a:pt x="14437" y="20304"/>
                    <a:pt x="20602" y="15499"/>
                  </a:cubicBezTo>
                  <a:cubicBezTo>
                    <a:pt x="26768" y="10694"/>
                    <a:pt x="33742" y="6910"/>
                    <a:pt x="41523" y="4146"/>
                  </a:cubicBezTo>
                  <a:cubicBezTo>
                    <a:pt x="49305" y="1382"/>
                    <a:pt x="57235" y="0"/>
                    <a:pt x="65315" y="0"/>
                  </a:cubicBezTo>
                  <a:close/>
                </a:path>
              </a:pathLst>
            </a:custGeom>
            <a:solidFill>
              <a:schemeClr val="bg1">
                <a:lumMod val="85000"/>
              </a:schemeClr>
            </a:solidFill>
            <a:ln w="57150">
              <a:noFill/>
            </a:ln>
            <a:effectLst/>
          </p:spPr>
          <p:txBody>
            <a:bodyPr wrap="square" lIns="91440" tIns="45720" rIns="91440" bIns="45720" anchor="ctr">
              <a:normAutofit/>
            </a:bodyPr>
            <a:lstStyle/>
            <a:p>
              <a:pPr algn="ctr"/>
              <a:endParaRPr dirty="0">
                <a:latin typeface="阿里巴巴普惠体 R" panose="00020600040101010101" pitchFamily="18" charset="-122"/>
              </a:endParaRPr>
            </a:p>
          </p:txBody>
        </p:sp>
        <p:sp>
          <p:nvSpPr>
            <p:cNvPr id="71" name="íṩļíḍê"/>
            <p:cNvSpPr/>
            <p:nvPr/>
          </p:nvSpPr>
          <p:spPr bwMode="auto">
            <a:xfrm flipH="1">
              <a:off x="2359025" y="5242725"/>
              <a:ext cx="3526546" cy="884113"/>
            </a:xfrm>
            <a:custGeom>
              <a:avLst/>
              <a:gdLst>
                <a:gd name="T0" fmla="*/ 229 w 695"/>
                <a:gd name="T1" fmla="*/ 157 h 174"/>
                <a:gd name="T2" fmla="*/ 338 w 695"/>
                <a:gd name="T3" fmla="*/ 173 h 174"/>
                <a:gd name="T4" fmla="*/ 395 w 695"/>
                <a:gd name="T5" fmla="*/ 157 h 174"/>
                <a:gd name="T6" fmla="*/ 273 w 695"/>
                <a:gd name="T7" fmla="*/ 86 h 174"/>
                <a:gd name="T8" fmla="*/ 273 w 695"/>
                <a:gd name="T9" fmla="*/ 72 h 174"/>
                <a:gd name="T10" fmla="*/ 355 w 695"/>
                <a:gd name="T11" fmla="*/ 82 h 174"/>
                <a:gd name="T12" fmla="*/ 493 w 695"/>
                <a:gd name="T13" fmla="*/ 99 h 174"/>
                <a:gd name="T14" fmla="*/ 563 w 695"/>
                <a:gd name="T15" fmla="*/ 86 h 174"/>
                <a:gd name="T16" fmla="*/ 534 w 695"/>
                <a:gd name="T17" fmla="*/ 47 h 174"/>
                <a:gd name="T18" fmla="*/ 569 w 695"/>
                <a:gd name="T19" fmla="*/ 32 h 174"/>
                <a:gd name="T20" fmla="*/ 656 w 695"/>
                <a:gd name="T21" fmla="*/ 39 h 174"/>
                <a:gd name="T22" fmla="*/ 653 w 695"/>
                <a:gd name="T23" fmla="*/ 8 h 174"/>
                <a:gd name="T24" fmla="*/ 656 w 695"/>
                <a:gd name="T25" fmla="*/ 4 h 174"/>
                <a:gd name="T26" fmla="*/ 677 w 695"/>
                <a:gd name="T27" fmla="*/ 3 h 174"/>
                <a:gd name="T28" fmla="*/ 689 w 695"/>
                <a:gd name="T29" fmla="*/ 2 h 174"/>
                <a:gd name="T30" fmla="*/ 656 w 695"/>
                <a:gd name="T31" fmla="*/ 1 h 174"/>
                <a:gd name="T32" fmla="*/ 645 w 695"/>
                <a:gd name="T33" fmla="*/ 8 h 174"/>
                <a:gd name="T34" fmla="*/ 652 w 695"/>
                <a:gd name="T35" fmla="*/ 28 h 174"/>
                <a:gd name="T36" fmla="*/ 633 w 695"/>
                <a:gd name="T37" fmla="*/ 32 h 174"/>
                <a:gd name="T38" fmla="*/ 631 w 695"/>
                <a:gd name="T39" fmla="*/ 31 h 174"/>
                <a:gd name="T40" fmla="*/ 623 w 695"/>
                <a:gd name="T41" fmla="*/ 29 h 174"/>
                <a:gd name="T42" fmla="*/ 588 w 695"/>
                <a:gd name="T43" fmla="*/ 27 h 174"/>
                <a:gd name="T44" fmla="*/ 573 w 695"/>
                <a:gd name="T45" fmla="*/ 24 h 174"/>
                <a:gd name="T46" fmla="*/ 562 w 695"/>
                <a:gd name="T47" fmla="*/ 22 h 174"/>
                <a:gd name="T48" fmla="*/ 532 w 695"/>
                <a:gd name="T49" fmla="*/ 21 h 174"/>
                <a:gd name="T50" fmla="*/ 498 w 695"/>
                <a:gd name="T51" fmla="*/ 36 h 174"/>
                <a:gd name="T52" fmla="*/ 500 w 695"/>
                <a:gd name="T53" fmla="*/ 43 h 174"/>
                <a:gd name="T54" fmla="*/ 516 w 695"/>
                <a:gd name="T55" fmla="*/ 47 h 174"/>
                <a:gd name="T56" fmla="*/ 509 w 695"/>
                <a:gd name="T57" fmla="*/ 51 h 174"/>
                <a:gd name="T58" fmla="*/ 529 w 695"/>
                <a:gd name="T59" fmla="*/ 74 h 174"/>
                <a:gd name="T60" fmla="*/ 535 w 695"/>
                <a:gd name="T61" fmla="*/ 83 h 174"/>
                <a:gd name="T62" fmla="*/ 515 w 695"/>
                <a:gd name="T63" fmla="*/ 91 h 174"/>
                <a:gd name="T64" fmla="*/ 466 w 695"/>
                <a:gd name="T65" fmla="*/ 86 h 174"/>
                <a:gd name="T66" fmla="*/ 444 w 695"/>
                <a:gd name="T67" fmla="*/ 84 h 174"/>
                <a:gd name="T68" fmla="*/ 435 w 695"/>
                <a:gd name="T69" fmla="*/ 82 h 174"/>
                <a:gd name="T70" fmla="*/ 418 w 695"/>
                <a:gd name="T71" fmla="*/ 82 h 174"/>
                <a:gd name="T72" fmla="*/ 383 w 695"/>
                <a:gd name="T73" fmla="*/ 77 h 174"/>
                <a:gd name="T74" fmla="*/ 346 w 695"/>
                <a:gd name="T75" fmla="*/ 71 h 174"/>
                <a:gd name="T76" fmla="*/ 307 w 695"/>
                <a:gd name="T77" fmla="*/ 68 h 174"/>
                <a:gd name="T78" fmla="*/ 240 w 695"/>
                <a:gd name="T79" fmla="*/ 69 h 174"/>
                <a:gd name="T80" fmla="*/ 241 w 695"/>
                <a:gd name="T81" fmla="*/ 78 h 174"/>
                <a:gd name="T82" fmla="*/ 247 w 695"/>
                <a:gd name="T83" fmla="*/ 84 h 174"/>
                <a:gd name="T84" fmla="*/ 245 w 695"/>
                <a:gd name="T85" fmla="*/ 86 h 174"/>
                <a:gd name="T86" fmla="*/ 269 w 695"/>
                <a:gd name="T87" fmla="*/ 98 h 174"/>
                <a:gd name="T88" fmla="*/ 293 w 695"/>
                <a:gd name="T89" fmla="*/ 111 h 174"/>
                <a:gd name="T90" fmla="*/ 308 w 695"/>
                <a:gd name="T91" fmla="*/ 118 h 174"/>
                <a:gd name="T92" fmla="*/ 332 w 695"/>
                <a:gd name="T93" fmla="*/ 128 h 174"/>
                <a:gd name="T94" fmla="*/ 352 w 695"/>
                <a:gd name="T95" fmla="*/ 144 h 174"/>
                <a:gd name="T96" fmla="*/ 371 w 695"/>
                <a:gd name="T97" fmla="*/ 156 h 174"/>
                <a:gd name="T98" fmla="*/ 370 w 695"/>
                <a:gd name="T99" fmla="*/ 167 h 174"/>
                <a:gd name="T100" fmla="*/ 281 w 695"/>
                <a:gd name="T101" fmla="*/ 157 h 174"/>
                <a:gd name="T102" fmla="*/ 249 w 695"/>
                <a:gd name="T103" fmla="*/ 152 h 174"/>
                <a:gd name="T104" fmla="*/ 160 w 695"/>
                <a:gd name="T105" fmla="*/ 140 h 174"/>
                <a:gd name="T106" fmla="*/ 79 w 695"/>
                <a:gd name="T107" fmla="*/ 123 h 174"/>
                <a:gd name="T108" fmla="*/ 656 w 695"/>
                <a:gd name="T109" fmla="*/ 33 h 174"/>
                <a:gd name="T110" fmla="*/ 648 w 695"/>
                <a:gd name="T111" fmla="*/ 5 h 174"/>
                <a:gd name="T112" fmla="*/ 655 w 695"/>
                <a:gd name="T113" fmla="*/ 33 h 174"/>
                <a:gd name="T114" fmla="*/ 648 w 695"/>
                <a:gd name="T115" fmla="*/ 37 h 174"/>
                <a:gd name="T116" fmla="*/ 535 w 695"/>
                <a:gd name="T117"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5" h="174">
                  <a:moveTo>
                    <a:pt x="78" y="130"/>
                  </a:moveTo>
                  <a:cubicBezTo>
                    <a:pt x="88" y="132"/>
                    <a:pt x="101" y="134"/>
                    <a:pt x="109" y="136"/>
                  </a:cubicBezTo>
                  <a:cubicBezTo>
                    <a:pt x="147" y="143"/>
                    <a:pt x="179" y="151"/>
                    <a:pt x="220" y="157"/>
                  </a:cubicBezTo>
                  <a:cubicBezTo>
                    <a:pt x="219" y="157"/>
                    <a:pt x="222" y="157"/>
                    <a:pt x="225" y="157"/>
                  </a:cubicBezTo>
                  <a:cubicBezTo>
                    <a:pt x="224" y="157"/>
                    <a:pt x="224" y="157"/>
                    <a:pt x="224" y="157"/>
                  </a:cubicBezTo>
                  <a:cubicBezTo>
                    <a:pt x="229" y="157"/>
                    <a:pt x="229" y="157"/>
                    <a:pt x="229" y="157"/>
                  </a:cubicBezTo>
                  <a:cubicBezTo>
                    <a:pt x="232" y="157"/>
                    <a:pt x="229" y="158"/>
                    <a:pt x="226" y="158"/>
                  </a:cubicBezTo>
                  <a:cubicBezTo>
                    <a:pt x="242" y="160"/>
                    <a:pt x="257" y="162"/>
                    <a:pt x="272" y="165"/>
                  </a:cubicBezTo>
                  <a:cubicBezTo>
                    <a:pt x="275" y="164"/>
                    <a:pt x="280" y="166"/>
                    <a:pt x="283" y="165"/>
                  </a:cubicBezTo>
                  <a:cubicBezTo>
                    <a:pt x="283" y="166"/>
                    <a:pt x="283" y="166"/>
                    <a:pt x="282" y="166"/>
                  </a:cubicBezTo>
                  <a:cubicBezTo>
                    <a:pt x="294" y="167"/>
                    <a:pt x="295" y="167"/>
                    <a:pt x="303" y="169"/>
                  </a:cubicBezTo>
                  <a:cubicBezTo>
                    <a:pt x="314" y="171"/>
                    <a:pt x="325" y="172"/>
                    <a:pt x="338" y="173"/>
                  </a:cubicBezTo>
                  <a:cubicBezTo>
                    <a:pt x="346" y="174"/>
                    <a:pt x="351" y="174"/>
                    <a:pt x="366" y="173"/>
                  </a:cubicBezTo>
                  <a:cubicBezTo>
                    <a:pt x="367" y="173"/>
                    <a:pt x="372" y="173"/>
                    <a:pt x="375" y="172"/>
                  </a:cubicBezTo>
                  <a:cubicBezTo>
                    <a:pt x="379" y="171"/>
                    <a:pt x="379" y="171"/>
                    <a:pt x="379" y="171"/>
                  </a:cubicBezTo>
                  <a:cubicBezTo>
                    <a:pt x="396" y="166"/>
                    <a:pt x="387" y="169"/>
                    <a:pt x="391" y="167"/>
                  </a:cubicBezTo>
                  <a:cubicBezTo>
                    <a:pt x="398" y="163"/>
                    <a:pt x="396" y="163"/>
                    <a:pt x="397" y="161"/>
                  </a:cubicBezTo>
                  <a:cubicBezTo>
                    <a:pt x="397" y="160"/>
                    <a:pt x="396" y="158"/>
                    <a:pt x="395" y="157"/>
                  </a:cubicBezTo>
                  <a:cubicBezTo>
                    <a:pt x="389" y="149"/>
                    <a:pt x="378" y="143"/>
                    <a:pt x="368" y="136"/>
                  </a:cubicBezTo>
                  <a:cubicBezTo>
                    <a:pt x="347" y="123"/>
                    <a:pt x="322" y="111"/>
                    <a:pt x="300" y="97"/>
                  </a:cubicBezTo>
                  <a:cubicBezTo>
                    <a:pt x="292" y="96"/>
                    <a:pt x="289" y="93"/>
                    <a:pt x="282" y="92"/>
                  </a:cubicBezTo>
                  <a:cubicBezTo>
                    <a:pt x="283" y="91"/>
                    <a:pt x="283" y="91"/>
                    <a:pt x="283" y="91"/>
                  </a:cubicBezTo>
                  <a:cubicBezTo>
                    <a:pt x="278" y="90"/>
                    <a:pt x="279" y="89"/>
                    <a:pt x="277" y="86"/>
                  </a:cubicBezTo>
                  <a:cubicBezTo>
                    <a:pt x="276" y="86"/>
                    <a:pt x="275" y="85"/>
                    <a:pt x="273" y="86"/>
                  </a:cubicBezTo>
                  <a:cubicBezTo>
                    <a:pt x="270" y="85"/>
                    <a:pt x="274" y="83"/>
                    <a:pt x="271" y="82"/>
                  </a:cubicBezTo>
                  <a:cubicBezTo>
                    <a:pt x="272" y="82"/>
                    <a:pt x="270" y="83"/>
                    <a:pt x="270" y="82"/>
                  </a:cubicBezTo>
                  <a:cubicBezTo>
                    <a:pt x="262" y="79"/>
                    <a:pt x="272" y="82"/>
                    <a:pt x="269" y="77"/>
                  </a:cubicBezTo>
                  <a:cubicBezTo>
                    <a:pt x="267" y="76"/>
                    <a:pt x="264" y="74"/>
                    <a:pt x="262" y="72"/>
                  </a:cubicBezTo>
                  <a:cubicBezTo>
                    <a:pt x="265" y="72"/>
                    <a:pt x="269" y="72"/>
                    <a:pt x="272" y="73"/>
                  </a:cubicBezTo>
                  <a:cubicBezTo>
                    <a:pt x="270" y="73"/>
                    <a:pt x="271" y="72"/>
                    <a:pt x="273" y="72"/>
                  </a:cubicBezTo>
                  <a:cubicBezTo>
                    <a:pt x="273" y="74"/>
                    <a:pt x="281" y="72"/>
                    <a:pt x="284" y="73"/>
                  </a:cubicBezTo>
                  <a:cubicBezTo>
                    <a:pt x="283" y="73"/>
                    <a:pt x="281" y="73"/>
                    <a:pt x="280" y="73"/>
                  </a:cubicBezTo>
                  <a:cubicBezTo>
                    <a:pt x="288" y="75"/>
                    <a:pt x="297" y="75"/>
                    <a:pt x="304" y="76"/>
                  </a:cubicBezTo>
                  <a:cubicBezTo>
                    <a:pt x="314" y="76"/>
                    <a:pt x="320" y="79"/>
                    <a:pt x="327" y="78"/>
                  </a:cubicBezTo>
                  <a:cubicBezTo>
                    <a:pt x="325" y="79"/>
                    <a:pt x="330" y="79"/>
                    <a:pt x="331" y="80"/>
                  </a:cubicBezTo>
                  <a:cubicBezTo>
                    <a:pt x="341" y="79"/>
                    <a:pt x="345" y="82"/>
                    <a:pt x="355" y="82"/>
                  </a:cubicBezTo>
                  <a:cubicBezTo>
                    <a:pt x="354" y="82"/>
                    <a:pt x="354" y="82"/>
                    <a:pt x="354" y="82"/>
                  </a:cubicBezTo>
                  <a:cubicBezTo>
                    <a:pt x="376" y="85"/>
                    <a:pt x="398" y="88"/>
                    <a:pt x="422" y="90"/>
                  </a:cubicBezTo>
                  <a:cubicBezTo>
                    <a:pt x="436" y="92"/>
                    <a:pt x="446" y="95"/>
                    <a:pt x="463" y="96"/>
                  </a:cubicBezTo>
                  <a:cubicBezTo>
                    <a:pt x="466" y="96"/>
                    <a:pt x="464" y="96"/>
                    <a:pt x="467" y="96"/>
                  </a:cubicBezTo>
                  <a:cubicBezTo>
                    <a:pt x="470" y="96"/>
                    <a:pt x="466" y="96"/>
                    <a:pt x="467" y="96"/>
                  </a:cubicBezTo>
                  <a:cubicBezTo>
                    <a:pt x="475" y="97"/>
                    <a:pt x="483" y="98"/>
                    <a:pt x="493" y="99"/>
                  </a:cubicBezTo>
                  <a:cubicBezTo>
                    <a:pt x="494" y="99"/>
                    <a:pt x="497" y="99"/>
                    <a:pt x="497" y="99"/>
                  </a:cubicBezTo>
                  <a:cubicBezTo>
                    <a:pt x="501" y="100"/>
                    <a:pt x="508" y="100"/>
                    <a:pt x="516" y="100"/>
                  </a:cubicBezTo>
                  <a:cubicBezTo>
                    <a:pt x="520" y="100"/>
                    <a:pt x="524" y="100"/>
                    <a:pt x="530" y="100"/>
                  </a:cubicBezTo>
                  <a:cubicBezTo>
                    <a:pt x="534" y="101"/>
                    <a:pt x="558" y="94"/>
                    <a:pt x="557" y="93"/>
                  </a:cubicBezTo>
                  <a:cubicBezTo>
                    <a:pt x="549" y="96"/>
                    <a:pt x="562" y="89"/>
                    <a:pt x="560" y="87"/>
                  </a:cubicBezTo>
                  <a:cubicBezTo>
                    <a:pt x="561" y="86"/>
                    <a:pt x="562" y="86"/>
                    <a:pt x="563" y="86"/>
                  </a:cubicBezTo>
                  <a:cubicBezTo>
                    <a:pt x="564" y="83"/>
                    <a:pt x="563" y="81"/>
                    <a:pt x="563" y="77"/>
                  </a:cubicBezTo>
                  <a:cubicBezTo>
                    <a:pt x="562" y="76"/>
                    <a:pt x="559" y="76"/>
                    <a:pt x="559" y="74"/>
                  </a:cubicBezTo>
                  <a:cubicBezTo>
                    <a:pt x="561" y="72"/>
                    <a:pt x="557" y="70"/>
                    <a:pt x="557" y="68"/>
                  </a:cubicBezTo>
                  <a:cubicBezTo>
                    <a:pt x="554" y="69"/>
                    <a:pt x="551" y="68"/>
                    <a:pt x="550" y="66"/>
                  </a:cubicBezTo>
                  <a:cubicBezTo>
                    <a:pt x="554" y="65"/>
                    <a:pt x="554" y="65"/>
                    <a:pt x="554" y="65"/>
                  </a:cubicBezTo>
                  <a:cubicBezTo>
                    <a:pt x="548" y="61"/>
                    <a:pt x="545" y="52"/>
                    <a:pt x="534" y="47"/>
                  </a:cubicBezTo>
                  <a:cubicBezTo>
                    <a:pt x="536" y="46"/>
                    <a:pt x="536" y="46"/>
                    <a:pt x="536" y="46"/>
                  </a:cubicBezTo>
                  <a:cubicBezTo>
                    <a:pt x="528" y="41"/>
                    <a:pt x="524" y="34"/>
                    <a:pt x="521" y="29"/>
                  </a:cubicBezTo>
                  <a:cubicBezTo>
                    <a:pt x="521" y="29"/>
                    <a:pt x="520" y="30"/>
                    <a:pt x="527" y="30"/>
                  </a:cubicBezTo>
                  <a:cubicBezTo>
                    <a:pt x="534" y="29"/>
                    <a:pt x="537" y="29"/>
                    <a:pt x="543" y="29"/>
                  </a:cubicBezTo>
                  <a:cubicBezTo>
                    <a:pt x="546" y="29"/>
                    <a:pt x="546" y="30"/>
                    <a:pt x="547" y="30"/>
                  </a:cubicBezTo>
                  <a:cubicBezTo>
                    <a:pt x="555" y="31"/>
                    <a:pt x="560" y="33"/>
                    <a:pt x="569" y="32"/>
                  </a:cubicBezTo>
                  <a:cubicBezTo>
                    <a:pt x="568" y="33"/>
                    <a:pt x="568" y="33"/>
                    <a:pt x="568" y="33"/>
                  </a:cubicBezTo>
                  <a:cubicBezTo>
                    <a:pt x="575" y="33"/>
                    <a:pt x="586" y="34"/>
                    <a:pt x="592" y="35"/>
                  </a:cubicBezTo>
                  <a:cubicBezTo>
                    <a:pt x="595" y="35"/>
                    <a:pt x="603" y="36"/>
                    <a:pt x="601" y="35"/>
                  </a:cubicBezTo>
                  <a:cubicBezTo>
                    <a:pt x="604" y="35"/>
                    <a:pt x="600" y="36"/>
                    <a:pt x="605" y="36"/>
                  </a:cubicBezTo>
                  <a:cubicBezTo>
                    <a:pt x="600" y="36"/>
                    <a:pt x="600" y="36"/>
                    <a:pt x="600" y="36"/>
                  </a:cubicBezTo>
                  <a:cubicBezTo>
                    <a:pt x="618" y="38"/>
                    <a:pt x="625" y="42"/>
                    <a:pt x="656" y="39"/>
                  </a:cubicBezTo>
                  <a:cubicBezTo>
                    <a:pt x="672" y="35"/>
                    <a:pt x="667" y="30"/>
                    <a:pt x="667" y="26"/>
                  </a:cubicBezTo>
                  <a:cubicBezTo>
                    <a:pt x="665" y="25"/>
                    <a:pt x="664" y="21"/>
                    <a:pt x="659" y="21"/>
                  </a:cubicBezTo>
                  <a:cubicBezTo>
                    <a:pt x="661" y="20"/>
                    <a:pt x="661" y="20"/>
                    <a:pt x="661" y="20"/>
                  </a:cubicBezTo>
                  <a:cubicBezTo>
                    <a:pt x="659" y="18"/>
                    <a:pt x="657" y="14"/>
                    <a:pt x="655" y="11"/>
                  </a:cubicBezTo>
                  <a:cubicBezTo>
                    <a:pt x="655" y="9"/>
                    <a:pt x="653" y="10"/>
                    <a:pt x="651" y="8"/>
                  </a:cubicBezTo>
                  <a:cubicBezTo>
                    <a:pt x="653" y="8"/>
                    <a:pt x="653" y="8"/>
                    <a:pt x="653" y="8"/>
                  </a:cubicBezTo>
                  <a:cubicBezTo>
                    <a:pt x="651" y="6"/>
                    <a:pt x="649" y="6"/>
                    <a:pt x="647" y="6"/>
                  </a:cubicBezTo>
                  <a:cubicBezTo>
                    <a:pt x="648" y="5"/>
                    <a:pt x="648" y="5"/>
                    <a:pt x="648" y="5"/>
                  </a:cubicBezTo>
                  <a:cubicBezTo>
                    <a:pt x="649" y="5"/>
                    <a:pt x="650" y="4"/>
                    <a:pt x="651" y="4"/>
                  </a:cubicBezTo>
                  <a:cubicBezTo>
                    <a:pt x="652" y="5"/>
                    <a:pt x="653" y="5"/>
                    <a:pt x="654" y="5"/>
                  </a:cubicBezTo>
                  <a:cubicBezTo>
                    <a:pt x="653" y="5"/>
                    <a:pt x="654" y="5"/>
                    <a:pt x="654" y="4"/>
                  </a:cubicBezTo>
                  <a:cubicBezTo>
                    <a:pt x="655" y="4"/>
                    <a:pt x="655" y="4"/>
                    <a:pt x="656" y="4"/>
                  </a:cubicBezTo>
                  <a:cubicBezTo>
                    <a:pt x="662" y="4"/>
                    <a:pt x="666" y="4"/>
                    <a:pt x="668" y="3"/>
                  </a:cubicBezTo>
                  <a:cubicBezTo>
                    <a:pt x="666" y="4"/>
                    <a:pt x="671" y="4"/>
                    <a:pt x="667" y="4"/>
                  </a:cubicBezTo>
                  <a:cubicBezTo>
                    <a:pt x="671" y="4"/>
                    <a:pt x="674" y="4"/>
                    <a:pt x="677" y="4"/>
                  </a:cubicBezTo>
                  <a:cubicBezTo>
                    <a:pt x="676" y="4"/>
                    <a:pt x="675" y="4"/>
                    <a:pt x="674" y="4"/>
                  </a:cubicBezTo>
                  <a:cubicBezTo>
                    <a:pt x="678" y="3"/>
                    <a:pt x="682" y="3"/>
                    <a:pt x="682" y="3"/>
                  </a:cubicBezTo>
                  <a:cubicBezTo>
                    <a:pt x="680" y="3"/>
                    <a:pt x="679" y="3"/>
                    <a:pt x="677" y="3"/>
                  </a:cubicBezTo>
                  <a:cubicBezTo>
                    <a:pt x="679" y="2"/>
                    <a:pt x="687" y="2"/>
                    <a:pt x="687" y="3"/>
                  </a:cubicBezTo>
                  <a:cubicBezTo>
                    <a:pt x="687" y="4"/>
                    <a:pt x="681" y="4"/>
                    <a:pt x="683" y="4"/>
                  </a:cubicBezTo>
                  <a:cubicBezTo>
                    <a:pt x="695" y="4"/>
                    <a:pt x="695" y="4"/>
                    <a:pt x="695" y="4"/>
                  </a:cubicBezTo>
                  <a:cubicBezTo>
                    <a:pt x="692" y="4"/>
                    <a:pt x="691" y="3"/>
                    <a:pt x="693" y="3"/>
                  </a:cubicBezTo>
                  <a:cubicBezTo>
                    <a:pt x="688" y="3"/>
                    <a:pt x="688" y="3"/>
                    <a:pt x="688" y="3"/>
                  </a:cubicBezTo>
                  <a:cubicBezTo>
                    <a:pt x="689" y="2"/>
                    <a:pt x="689" y="2"/>
                    <a:pt x="689" y="2"/>
                  </a:cubicBezTo>
                  <a:cubicBezTo>
                    <a:pt x="682" y="2"/>
                    <a:pt x="677" y="1"/>
                    <a:pt x="668" y="1"/>
                  </a:cubicBezTo>
                  <a:cubicBezTo>
                    <a:pt x="670" y="2"/>
                    <a:pt x="670" y="2"/>
                    <a:pt x="670" y="2"/>
                  </a:cubicBezTo>
                  <a:cubicBezTo>
                    <a:pt x="665" y="2"/>
                    <a:pt x="659" y="3"/>
                    <a:pt x="655" y="3"/>
                  </a:cubicBezTo>
                  <a:cubicBezTo>
                    <a:pt x="658" y="2"/>
                    <a:pt x="656" y="2"/>
                    <a:pt x="657" y="2"/>
                  </a:cubicBezTo>
                  <a:cubicBezTo>
                    <a:pt x="655" y="2"/>
                    <a:pt x="654" y="2"/>
                    <a:pt x="652" y="2"/>
                  </a:cubicBezTo>
                  <a:cubicBezTo>
                    <a:pt x="656" y="1"/>
                    <a:pt x="656" y="1"/>
                    <a:pt x="656" y="1"/>
                  </a:cubicBezTo>
                  <a:cubicBezTo>
                    <a:pt x="655" y="1"/>
                    <a:pt x="654" y="2"/>
                    <a:pt x="652" y="2"/>
                  </a:cubicBezTo>
                  <a:cubicBezTo>
                    <a:pt x="649" y="3"/>
                    <a:pt x="655" y="0"/>
                    <a:pt x="645" y="4"/>
                  </a:cubicBezTo>
                  <a:cubicBezTo>
                    <a:pt x="644" y="4"/>
                    <a:pt x="644" y="4"/>
                    <a:pt x="644" y="4"/>
                  </a:cubicBezTo>
                  <a:cubicBezTo>
                    <a:pt x="644" y="6"/>
                    <a:pt x="643" y="7"/>
                    <a:pt x="643" y="7"/>
                  </a:cubicBezTo>
                  <a:cubicBezTo>
                    <a:pt x="643" y="7"/>
                    <a:pt x="643" y="7"/>
                    <a:pt x="643" y="7"/>
                  </a:cubicBezTo>
                  <a:cubicBezTo>
                    <a:pt x="641" y="10"/>
                    <a:pt x="645" y="6"/>
                    <a:pt x="645" y="8"/>
                  </a:cubicBezTo>
                  <a:cubicBezTo>
                    <a:pt x="644" y="9"/>
                    <a:pt x="641" y="9"/>
                    <a:pt x="640" y="11"/>
                  </a:cubicBezTo>
                  <a:cubicBezTo>
                    <a:pt x="640" y="13"/>
                    <a:pt x="645" y="16"/>
                    <a:pt x="644" y="19"/>
                  </a:cubicBezTo>
                  <a:cubicBezTo>
                    <a:pt x="647" y="21"/>
                    <a:pt x="650" y="23"/>
                    <a:pt x="653" y="24"/>
                  </a:cubicBezTo>
                  <a:cubicBezTo>
                    <a:pt x="654" y="25"/>
                    <a:pt x="649" y="25"/>
                    <a:pt x="652" y="26"/>
                  </a:cubicBezTo>
                  <a:cubicBezTo>
                    <a:pt x="650" y="26"/>
                    <a:pt x="649" y="26"/>
                    <a:pt x="648" y="27"/>
                  </a:cubicBezTo>
                  <a:cubicBezTo>
                    <a:pt x="650" y="27"/>
                    <a:pt x="650" y="30"/>
                    <a:pt x="652" y="28"/>
                  </a:cubicBezTo>
                  <a:cubicBezTo>
                    <a:pt x="653" y="30"/>
                    <a:pt x="654" y="32"/>
                    <a:pt x="653" y="33"/>
                  </a:cubicBezTo>
                  <a:cubicBezTo>
                    <a:pt x="652" y="33"/>
                    <a:pt x="650" y="33"/>
                    <a:pt x="649" y="33"/>
                  </a:cubicBezTo>
                  <a:cubicBezTo>
                    <a:pt x="648" y="34"/>
                    <a:pt x="650" y="34"/>
                    <a:pt x="646" y="34"/>
                  </a:cubicBezTo>
                  <a:cubicBezTo>
                    <a:pt x="638" y="35"/>
                    <a:pt x="640" y="33"/>
                    <a:pt x="639" y="32"/>
                  </a:cubicBezTo>
                  <a:cubicBezTo>
                    <a:pt x="643" y="32"/>
                    <a:pt x="643" y="32"/>
                    <a:pt x="643" y="32"/>
                  </a:cubicBezTo>
                  <a:cubicBezTo>
                    <a:pt x="640" y="32"/>
                    <a:pt x="637" y="32"/>
                    <a:pt x="633" y="32"/>
                  </a:cubicBezTo>
                  <a:cubicBezTo>
                    <a:pt x="635" y="30"/>
                    <a:pt x="640" y="32"/>
                    <a:pt x="643" y="32"/>
                  </a:cubicBezTo>
                  <a:cubicBezTo>
                    <a:pt x="642" y="30"/>
                    <a:pt x="642" y="30"/>
                    <a:pt x="642" y="30"/>
                  </a:cubicBezTo>
                  <a:cubicBezTo>
                    <a:pt x="636" y="29"/>
                    <a:pt x="638" y="31"/>
                    <a:pt x="632" y="30"/>
                  </a:cubicBezTo>
                  <a:cubicBezTo>
                    <a:pt x="634" y="30"/>
                    <a:pt x="634" y="30"/>
                    <a:pt x="634" y="30"/>
                  </a:cubicBezTo>
                  <a:cubicBezTo>
                    <a:pt x="629" y="29"/>
                    <a:pt x="629" y="29"/>
                    <a:pt x="629" y="29"/>
                  </a:cubicBezTo>
                  <a:cubicBezTo>
                    <a:pt x="628" y="30"/>
                    <a:pt x="627" y="31"/>
                    <a:pt x="631" y="31"/>
                  </a:cubicBezTo>
                  <a:cubicBezTo>
                    <a:pt x="626" y="32"/>
                    <a:pt x="627" y="31"/>
                    <a:pt x="621" y="30"/>
                  </a:cubicBezTo>
                  <a:cubicBezTo>
                    <a:pt x="618" y="31"/>
                    <a:pt x="624" y="31"/>
                    <a:pt x="622" y="31"/>
                  </a:cubicBezTo>
                  <a:cubicBezTo>
                    <a:pt x="621" y="32"/>
                    <a:pt x="617" y="32"/>
                    <a:pt x="614" y="31"/>
                  </a:cubicBezTo>
                  <a:cubicBezTo>
                    <a:pt x="609" y="31"/>
                    <a:pt x="614" y="30"/>
                    <a:pt x="613" y="30"/>
                  </a:cubicBezTo>
                  <a:cubicBezTo>
                    <a:pt x="614" y="30"/>
                    <a:pt x="618" y="30"/>
                    <a:pt x="616" y="30"/>
                  </a:cubicBezTo>
                  <a:cubicBezTo>
                    <a:pt x="624" y="30"/>
                    <a:pt x="618" y="29"/>
                    <a:pt x="623" y="29"/>
                  </a:cubicBezTo>
                  <a:cubicBezTo>
                    <a:pt x="619" y="27"/>
                    <a:pt x="617" y="28"/>
                    <a:pt x="615" y="28"/>
                  </a:cubicBezTo>
                  <a:cubicBezTo>
                    <a:pt x="616" y="29"/>
                    <a:pt x="612" y="29"/>
                    <a:pt x="613" y="29"/>
                  </a:cubicBezTo>
                  <a:cubicBezTo>
                    <a:pt x="600" y="30"/>
                    <a:pt x="611" y="27"/>
                    <a:pt x="603" y="27"/>
                  </a:cubicBezTo>
                  <a:cubicBezTo>
                    <a:pt x="602" y="28"/>
                    <a:pt x="589" y="27"/>
                    <a:pt x="591" y="29"/>
                  </a:cubicBezTo>
                  <a:cubicBezTo>
                    <a:pt x="589" y="29"/>
                    <a:pt x="586" y="29"/>
                    <a:pt x="585" y="29"/>
                  </a:cubicBezTo>
                  <a:cubicBezTo>
                    <a:pt x="589" y="28"/>
                    <a:pt x="583" y="28"/>
                    <a:pt x="588" y="27"/>
                  </a:cubicBezTo>
                  <a:cubicBezTo>
                    <a:pt x="586" y="27"/>
                    <a:pt x="586" y="27"/>
                    <a:pt x="586" y="27"/>
                  </a:cubicBezTo>
                  <a:cubicBezTo>
                    <a:pt x="592" y="27"/>
                    <a:pt x="592" y="27"/>
                    <a:pt x="592" y="27"/>
                  </a:cubicBezTo>
                  <a:cubicBezTo>
                    <a:pt x="590" y="26"/>
                    <a:pt x="587" y="24"/>
                    <a:pt x="586" y="24"/>
                  </a:cubicBezTo>
                  <a:cubicBezTo>
                    <a:pt x="581" y="24"/>
                    <a:pt x="586" y="25"/>
                    <a:pt x="580" y="24"/>
                  </a:cubicBezTo>
                  <a:cubicBezTo>
                    <a:pt x="583" y="24"/>
                    <a:pt x="581" y="23"/>
                    <a:pt x="579" y="23"/>
                  </a:cubicBezTo>
                  <a:cubicBezTo>
                    <a:pt x="582" y="24"/>
                    <a:pt x="576" y="24"/>
                    <a:pt x="573" y="24"/>
                  </a:cubicBezTo>
                  <a:cubicBezTo>
                    <a:pt x="569" y="24"/>
                    <a:pt x="567" y="23"/>
                    <a:pt x="568" y="23"/>
                  </a:cubicBezTo>
                  <a:cubicBezTo>
                    <a:pt x="574" y="22"/>
                    <a:pt x="574" y="22"/>
                    <a:pt x="574" y="22"/>
                  </a:cubicBezTo>
                  <a:cubicBezTo>
                    <a:pt x="570" y="23"/>
                    <a:pt x="573" y="22"/>
                    <a:pt x="570" y="22"/>
                  </a:cubicBezTo>
                  <a:cubicBezTo>
                    <a:pt x="568" y="22"/>
                    <a:pt x="564" y="23"/>
                    <a:pt x="562" y="23"/>
                  </a:cubicBezTo>
                  <a:cubicBezTo>
                    <a:pt x="558" y="23"/>
                    <a:pt x="558" y="22"/>
                    <a:pt x="556" y="22"/>
                  </a:cubicBezTo>
                  <a:cubicBezTo>
                    <a:pt x="562" y="22"/>
                    <a:pt x="562" y="22"/>
                    <a:pt x="562" y="22"/>
                  </a:cubicBezTo>
                  <a:cubicBezTo>
                    <a:pt x="556" y="22"/>
                    <a:pt x="564" y="21"/>
                    <a:pt x="556" y="21"/>
                  </a:cubicBezTo>
                  <a:cubicBezTo>
                    <a:pt x="553" y="21"/>
                    <a:pt x="553" y="21"/>
                    <a:pt x="553" y="21"/>
                  </a:cubicBezTo>
                  <a:cubicBezTo>
                    <a:pt x="552" y="21"/>
                    <a:pt x="552" y="21"/>
                    <a:pt x="554" y="20"/>
                  </a:cubicBezTo>
                  <a:cubicBezTo>
                    <a:pt x="552" y="21"/>
                    <a:pt x="548" y="21"/>
                    <a:pt x="546" y="21"/>
                  </a:cubicBezTo>
                  <a:cubicBezTo>
                    <a:pt x="546" y="20"/>
                    <a:pt x="546" y="20"/>
                    <a:pt x="546" y="20"/>
                  </a:cubicBezTo>
                  <a:cubicBezTo>
                    <a:pt x="543" y="20"/>
                    <a:pt x="536" y="21"/>
                    <a:pt x="532" y="21"/>
                  </a:cubicBezTo>
                  <a:cubicBezTo>
                    <a:pt x="534" y="22"/>
                    <a:pt x="538" y="20"/>
                    <a:pt x="543" y="21"/>
                  </a:cubicBezTo>
                  <a:cubicBezTo>
                    <a:pt x="545" y="22"/>
                    <a:pt x="536" y="22"/>
                    <a:pt x="534" y="22"/>
                  </a:cubicBezTo>
                  <a:cubicBezTo>
                    <a:pt x="537" y="21"/>
                    <a:pt x="523" y="22"/>
                    <a:pt x="513" y="25"/>
                  </a:cubicBezTo>
                  <a:cubicBezTo>
                    <a:pt x="507" y="26"/>
                    <a:pt x="500" y="29"/>
                    <a:pt x="500" y="29"/>
                  </a:cubicBezTo>
                  <a:cubicBezTo>
                    <a:pt x="501" y="30"/>
                    <a:pt x="501" y="30"/>
                    <a:pt x="501" y="30"/>
                  </a:cubicBezTo>
                  <a:cubicBezTo>
                    <a:pt x="493" y="32"/>
                    <a:pt x="499" y="34"/>
                    <a:pt x="498" y="36"/>
                  </a:cubicBezTo>
                  <a:cubicBezTo>
                    <a:pt x="496" y="35"/>
                    <a:pt x="494" y="35"/>
                    <a:pt x="494" y="37"/>
                  </a:cubicBezTo>
                  <a:cubicBezTo>
                    <a:pt x="497" y="35"/>
                    <a:pt x="499" y="38"/>
                    <a:pt x="501" y="37"/>
                  </a:cubicBezTo>
                  <a:cubicBezTo>
                    <a:pt x="501" y="39"/>
                    <a:pt x="496" y="37"/>
                    <a:pt x="494" y="38"/>
                  </a:cubicBezTo>
                  <a:cubicBezTo>
                    <a:pt x="497" y="39"/>
                    <a:pt x="494" y="41"/>
                    <a:pt x="498" y="41"/>
                  </a:cubicBezTo>
                  <a:cubicBezTo>
                    <a:pt x="498" y="40"/>
                    <a:pt x="500" y="41"/>
                    <a:pt x="502" y="41"/>
                  </a:cubicBezTo>
                  <a:cubicBezTo>
                    <a:pt x="503" y="43"/>
                    <a:pt x="500" y="41"/>
                    <a:pt x="500" y="43"/>
                  </a:cubicBezTo>
                  <a:cubicBezTo>
                    <a:pt x="501" y="43"/>
                    <a:pt x="504" y="44"/>
                    <a:pt x="504" y="42"/>
                  </a:cubicBezTo>
                  <a:cubicBezTo>
                    <a:pt x="504" y="43"/>
                    <a:pt x="509" y="44"/>
                    <a:pt x="507" y="45"/>
                  </a:cubicBezTo>
                  <a:cubicBezTo>
                    <a:pt x="506" y="46"/>
                    <a:pt x="505" y="44"/>
                    <a:pt x="504" y="45"/>
                  </a:cubicBezTo>
                  <a:cubicBezTo>
                    <a:pt x="505" y="47"/>
                    <a:pt x="510" y="45"/>
                    <a:pt x="513" y="47"/>
                  </a:cubicBezTo>
                  <a:cubicBezTo>
                    <a:pt x="513" y="45"/>
                    <a:pt x="518" y="45"/>
                    <a:pt x="520" y="46"/>
                  </a:cubicBezTo>
                  <a:cubicBezTo>
                    <a:pt x="521" y="49"/>
                    <a:pt x="518" y="45"/>
                    <a:pt x="516" y="47"/>
                  </a:cubicBezTo>
                  <a:cubicBezTo>
                    <a:pt x="517" y="48"/>
                    <a:pt x="517" y="48"/>
                    <a:pt x="517" y="48"/>
                  </a:cubicBezTo>
                  <a:cubicBezTo>
                    <a:pt x="515" y="50"/>
                    <a:pt x="508" y="46"/>
                    <a:pt x="506" y="48"/>
                  </a:cubicBezTo>
                  <a:cubicBezTo>
                    <a:pt x="509" y="49"/>
                    <a:pt x="509" y="49"/>
                    <a:pt x="509" y="49"/>
                  </a:cubicBezTo>
                  <a:cubicBezTo>
                    <a:pt x="507" y="49"/>
                    <a:pt x="505" y="49"/>
                    <a:pt x="504" y="50"/>
                  </a:cubicBezTo>
                  <a:cubicBezTo>
                    <a:pt x="507" y="50"/>
                    <a:pt x="507" y="52"/>
                    <a:pt x="508" y="52"/>
                  </a:cubicBezTo>
                  <a:cubicBezTo>
                    <a:pt x="511" y="52"/>
                    <a:pt x="507" y="52"/>
                    <a:pt x="509" y="51"/>
                  </a:cubicBezTo>
                  <a:cubicBezTo>
                    <a:pt x="510" y="52"/>
                    <a:pt x="514" y="52"/>
                    <a:pt x="515" y="54"/>
                  </a:cubicBezTo>
                  <a:cubicBezTo>
                    <a:pt x="512" y="53"/>
                    <a:pt x="512" y="55"/>
                    <a:pt x="510" y="55"/>
                  </a:cubicBezTo>
                  <a:cubicBezTo>
                    <a:pt x="510" y="56"/>
                    <a:pt x="513" y="55"/>
                    <a:pt x="513" y="56"/>
                  </a:cubicBezTo>
                  <a:cubicBezTo>
                    <a:pt x="512" y="56"/>
                    <a:pt x="512" y="56"/>
                    <a:pt x="512" y="56"/>
                  </a:cubicBezTo>
                  <a:cubicBezTo>
                    <a:pt x="516" y="61"/>
                    <a:pt x="521" y="66"/>
                    <a:pt x="530" y="69"/>
                  </a:cubicBezTo>
                  <a:cubicBezTo>
                    <a:pt x="528" y="70"/>
                    <a:pt x="529" y="72"/>
                    <a:pt x="529" y="74"/>
                  </a:cubicBezTo>
                  <a:cubicBezTo>
                    <a:pt x="529" y="73"/>
                    <a:pt x="531" y="74"/>
                    <a:pt x="532" y="74"/>
                  </a:cubicBezTo>
                  <a:cubicBezTo>
                    <a:pt x="530" y="76"/>
                    <a:pt x="530" y="76"/>
                    <a:pt x="530" y="76"/>
                  </a:cubicBezTo>
                  <a:cubicBezTo>
                    <a:pt x="530" y="78"/>
                    <a:pt x="533" y="79"/>
                    <a:pt x="535" y="80"/>
                  </a:cubicBezTo>
                  <a:cubicBezTo>
                    <a:pt x="535" y="80"/>
                    <a:pt x="534" y="80"/>
                    <a:pt x="534" y="80"/>
                  </a:cubicBezTo>
                  <a:cubicBezTo>
                    <a:pt x="533" y="82"/>
                    <a:pt x="536" y="81"/>
                    <a:pt x="537" y="82"/>
                  </a:cubicBezTo>
                  <a:cubicBezTo>
                    <a:pt x="535" y="83"/>
                    <a:pt x="535" y="83"/>
                    <a:pt x="535" y="83"/>
                  </a:cubicBezTo>
                  <a:cubicBezTo>
                    <a:pt x="537" y="83"/>
                    <a:pt x="537" y="83"/>
                    <a:pt x="537" y="83"/>
                  </a:cubicBezTo>
                  <a:cubicBezTo>
                    <a:pt x="538" y="84"/>
                    <a:pt x="538" y="86"/>
                    <a:pt x="535" y="86"/>
                  </a:cubicBezTo>
                  <a:cubicBezTo>
                    <a:pt x="536" y="86"/>
                    <a:pt x="536" y="87"/>
                    <a:pt x="537" y="86"/>
                  </a:cubicBezTo>
                  <a:cubicBezTo>
                    <a:pt x="536" y="87"/>
                    <a:pt x="535" y="90"/>
                    <a:pt x="535" y="91"/>
                  </a:cubicBezTo>
                  <a:cubicBezTo>
                    <a:pt x="530" y="91"/>
                    <a:pt x="523" y="91"/>
                    <a:pt x="518" y="91"/>
                  </a:cubicBezTo>
                  <a:cubicBezTo>
                    <a:pt x="516" y="91"/>
                    <a:pt x="516" y="91"/>
                    <a:pt x="515" y="91"/>
                  </a:cubicBezTo>
                  <a:cubicBezTo>
                    <a:pt x="510" y="89"/>
                    <a:pt x="499" y="90"/>
                    <a:pt x="493" y="88"/>
                  </a:cubicBezTo>
                  <a:cubicBezTo>
                    <a:pt x="494" y="89"/>
                    <a:pt x="489" y="90"/>
                    <a:pt x="485" y="90"/>
                  </a:cubicBezTo>
                  <a:cubicBezTo>
                    <a:pt x="479" y="90"/>
                    <a:pt x="486" y="88"/>
                    <a:pt x="483" y="87"/>
                  </a:cubicBezTo>
                  <a:cubicBezTo>
                    <a:pt x="480" y="87"/>
                    <a:pt x="476" y="87"/>
                    <a:pt x="475" y="87"/>
                  </a:cubicBezTo>
                  <a:cubicBezTo>
                    <a:pt x="475" y="87"/>
                    <a:pt x="475" y="87"/>
                    <a:pt x="475" y="87"/>
                  </a:cubicBezTo>
                  <a:cubicBezTo>
                    <a:pt x="472" y="87"/>
                    <a:pt x="468" y="87"/>
                    <a:pt x="466" y="86"/>
                  </a:cubicBezTo>
                  <a:cubicBezTo>
                    <a:pt x="466" y="86"/>
                    <a:pt x="466" y="86"/>
                    <a:pt x="466" y="86"/>
                  </a:cubicBezTo>
                  <a:cubicBezTo>
                    <a:pt x="464" y="86"/>
                    <a:pt x="463" y="85"/>
                    <a:pt x="460" y="85"/>
                  </a:cubicBezTo>
                  <a:cubicBezTo>
                    <a:pt x="457" y="85"/>
                    <a:pt x="453" y="84"/>
                    <a:pt x="450" y="85"/>
                  </a:cubicBezTo>
                  <a:cubicBezTo>
                    <a:pt x="450" y="84"/>
                    <a:pt x="450" y="84"/>
                    <a:pt x="450" y="84"/>
                  </a:cubicBezTo>
                  <a:cubicBezTo>
                    <a:pt x="448" y="85"/>
                    <a:pt x="448" y="85"/>
                    <a:pt x="448" y="85"/>
                  </a:cubicBezTo>
                  <a:cubicBezTo>
                    <a:pt x="444" y="84"/>
                    <a:pt x="444" y="84"/>
                    <a:pt x="444" y="84"/>
                  </a:cubicBezTo>
                  <a:cubicBezTo>
                    <a:pt x="446" y="84"/>
                    <a:pt x="447" y="83"/>
                    <a:pt x="448" y="83"/>
                  </a:cubicBezTo>
                  <a:cubicBezTo>
                    <a:pt x="444" y="82"/>
                    <a:pt x="445" y="84"/>
                    <a:pt x="442" y="84"/>
                  </a:cubicBezTo>
                  <a:cubicBezTo>
                    <a:pt x="437" y="84"/>
                    <a:pt x="439" y="83"/>
                    <a:pt x="438" y="83"/>
                  </a:cubicBezTo>
                  <a:cubicBezTo>
                    <a:pt x="440" y="83"/>
                    <a:pt x="440" y="83"/>
                    <a:pt x="441" y="83"/>
                  </a:cubicBezTo>
                  <a:cubicBezTo>
                    <a:pt x="445" y="83"/>
                    <a:pt x="440" y="83"/>
                    <a:pt x="440" y="82"/>
                  </a:cubicBezTo>
                  <a:cubicBezTo>
                    <a:pt x="440" y="82"/>
                    <a:pt x="438" y="83"/>
                    <a:pt x="435" y="82"/>
                  </a:cubicBezTo>
                  <a:cubicBezTo>
                    <a:pt x="433" y="82"/>
                    <a:pt x="428" y="82"/>
                    <a:pt x="430" y="81"/>
                  </a:cubicBezTo>
                  <a:cubicBezTo>
                    <a:pt x="427" y="81"/>
                    <a:pt x="425" y="81"/>
                    <a:pt x="423" y="81"/>
                  </a:cubicBezTo>
                  <a:cubicBezTo>
                    <a:pt x="424" y="81"/>
                    <a:pt x="427" y="82"/>
                    <a:pt x="427" y="82"/>
                  </a:cubicBezTo>
                  <a:cubicBezTo>
                    <a:pt x="425" y="82"/>
                    <a:pt x="421" y="82"/>
                    <a:pt x="421" y="82"/>
                  </a:cubicBezTo>
                  <a:cubicBezTo>
                    <a:pt x="423" y="82"/>
                    <a:pt x="423" y="82"/>
                    <a:pt x="423" y="82"/>
                  </a:cubicBezTo>
                  <a:cubicBezTo>
                    <a:pt x="421" y="82"/>
                    <a:pt x="417" y="81"/>
                    <a:pt x="418" y="82"/>
                  </a:cubicBezTo>
                  <a:cubicBezTo>
                    <a:pt x="417" y="80"/>
                    <a:pt x="417" y="80"/>
                    <a:pt x="417" y="80"/>
                  </a:cubicBezTo>
                  <a:cubicBezTo>
                    <a:pt x="414" y="81"/>
                    <a:pt x="411" y="80"/>
                    <a:pt x="408" y="80"/>
                  </a:cubicBezTo>
                  <a:cubicBezTo>
                    <a:pt x="409" y="79"/>
                    <a:pt x="413" y="79"/>
                    <a:pt x="408" y="78"/>
                  </a:cubicBezTo>
                  <a:cubicBezTo>
                    <a:pt x="402" y="78"/>
                    <a:pt x="402" y="78"/>
                    <a:pt x="402" y="78"/>
                  </a:cubicBezTo>
                  <a:cubicBezTo>
                    <a:pt x="400" y="78"/>
                    <a:pt x="399" y="78"/>
                    <a:pt x="401" y="77"/>
                  </a:cubicBezTo>
                  <a:cubicBezTo>
                    <a:pt x="393" y="76"/>
                    <a:pt x="388" y="78"/>
                    <a:pt x="383" y="77"/>
                  </a:cubicBezTo>
                  <a:cubicBezTo>
                    <a:pt x="387" y="76"/>
                    <a:pt x="385" y="76"/>
                    <a:pt x="383" y="75"/>
                  </a:cubicBezTo>
                  <a:cubicBezTo>
                    <a:pt x="383" y="75"/>
                    <a:pt x="382" y="76"/>
                    <a:pt x="380" y="76"/>
                  </a:cubicBezTo>
                  <a:cubicBezTo>
                    <a:pt x="380" y="76"/>
                    <a:pt x="383" y="75"/>
                    <a:pt x="384" y="76"/>
                  </a:cubicBezTo>
                  <a:cubicBezTo>
                    <a:pt x="384" y="77"/>
                    <a:pt x="381" y="76"/>
                    <a:pt x="379" y="76"/>
                  </a:cubicBezTo>
                  <a:cubicBezTo>
                    <a:pt x="378" y="73"/>
                    <a:pt x="361" y="73"/>
                    <a:pt x="354" y="71"/>
                  </a:cubicBezTo>
                  <a:cubicBezTo>
                    <a:pt x="352" y="72"/>
                    <a:pt x="349" y="71"/>
                    <a:pt x="346" y="71"/>
                  </a:cubicBezTo>
                  <a:cubicBezTo>
                    <a:pt x="349" y="70"/>
                    <a:pt x="340" y="71"/>
                    <a:pt x="339" y="70"/>
                  </a:cubicBezTo>
                  <a:cubicBezTo>
                    <a:pt x="338" y="71"/>
                    <a:pt x="338" y="71"/>
                    <a:pt x="338" y="71"/>
                  </a:cubicBezTo>
                  <a:cubicBezTo>
                    <a:pt x="333" y="70"/>
                    <a:pt x="325" y="71"/>
                    <a:pt x="324" y="70"/>
                  </a:cubicBezTo>
                  <a:cubicBezTo>
                    <a:pt x="321" y="69"/>
                    <a:pt x="327" y="69"/>
                    <a:pt x="329" y="69"/>
                  </a:cubicBezTo>
                  <a:cubicBezTo>
                    <a:pt x="327" y="67"/>
                    <a:pt x="314" y="69"/>
                    <a:pt x="313" y="67"/>
                  </a:cubicBezTo>
                  <a:cubicBezTo>
                    <a:pt x="312" y="67"/>
                    <a:pt x="312" y="68"/>
                    <a:pt x="307" y="68"/>
                  </a:cubicBezTo>
                  <a:cubicBezTo>
                    <a:pt x="305" y="68"/>
                    <a:pt x="299" y="66"/>
                    <a:pt x="300" y="66"/>
                  </a:cubicBezTo>
                  <a:cubicBezTo>
                    <a:pt x="297" y="66"/>
                    <a:pt x="295" y="67"/>
                    <a:pt x="293" y="66"/>
                  </a:cubicBezTo>
                  <a:cubicBezTo>
                    <a:pt x="294" y="66"/>
                    <a:pt x="295" y="66"/>
                    <a:pt x="297" y="66"/>
                  </a:cubicBezTo>
                  <a:cubicBezTo>
                    <a:pt x="292" y="65"/>
                    <a:pt x="287" y="65"/>
                    <a:pt x="282" y="65"/>
                  </a:cubicBezTo>
                  <a:cubicBezTo>
                    <a:pt x="281" y="64"/>
                    <a:pt x="271" y="64"/>
                    <a:pt x="263" y="64"/>
                  </a:cubicBezTo>
                  <a:cubicBezTo>
                    <a:pt x="259" y="65"/>
                    <a:pt x="244" y="65"/>
                    <a:pt x="240" y="69"/>
                  </a:cubicBezTo>
                  <a:cubicBezTo>
                    <a:pt x="240" y="68"/>
                    <a:pt x="238" y="69"/>
                    <a:pt x="237" y="70"/>
                  </a:cubicBezTo>
                  <a:cubicBezTo>
                    <a:pt x="235" y="72"/>
                    <a:pt x="239" y="72"/>
                    <a:pt x="239" y="73"/>
                  </a:cubicBezTo>
                  <a:cubicBezTo>
                    <a:pt x="236" y="73"/>
                    <a:pt x="236" y="73"/>
                    <a:pt x="236" y="73"/>
                  </a:cubicBezTo>
                  <a:cubicBezTo>
                    <a:pt x="233" y="74"/>
                    <a:pt x="237" y="76"/>
                    <a:pt x="236" y="77"/>
                  </a:cubicBezTo>
                  <a:cubicBezTo>
                    <a:pt x="238" y="76"/>
                    <a:pt x="237" y="78"/>
                    <a:pt x="239" y="77"/>
                  </a:cubicBezTo>
                  <a:cubicBezTo>
                    <a:pt x="241" y="78"/>
                    <a:pt x="241" y="78"/>
                    <a:pt x="241" y="78"/>
                  </a:cubicBezTo>
                  <a:cubicBezTo>
                    <a:pt x="243" y="80"/>
                    <a:pt x="242" y="78"/>
                    <a:pt x="245" y="80"/>
                  </a:cubicBezTo>
                  <a:cubicBezTo>
                    <a:pt x="246" y="81"/>
                    <a:pt x="242" y="81"/>
                    <a:pt x="242" y="81"/>
                  </a:cubicBezTo>
                  <a:cubicBezTo>
                    <a:pt x="241" y="82"/>
                    <a:pt x="243" y="82"/>
                    <a:pt x="245" y="83"/>
                  </a:cubicBezTo>
                  <a:cubicBezTo>
                    <a:pt x="245" y="83"/>
                    <a:pt x="245" y="83"/>
                    <a:pt x="246" y="83"/>
                  </a:cubicBezTo>
                  <a:cubicBezTo>
                    <a:pt x="245" y="83"/>
                    <a:pt x="245" y="83"/>
                    <a:pt x="245" y="83"/>
                  </a:cubicBezTo>
                  <a:cubicBezTo>
                    <a:pt x="246" y="84"/>
                    <a:pt x="246" y="84"/>
                    <a:pt x="247" y="84"/>
                  </a:cubicBezTo>
                  <a:cubicBezTo>
                    <a:pt x="247" y="84"/>
                    <a:pt x="247" y="84"/>
                    <a:pt x="247" y="84"/>
                  </a:cubicBezTo>
                  <a:cubicBezTo>
                    <a:pt x="246" y="84"/>
                    <a:pt x="246" y="84"/>
                    <a:pt x="245" y="83"/>
                  </a:cubicBezTo>
                  <a:cubicBezTo>
                    <a:pt x="245" y="84"/>
                    <a:pt x="246" y="84"/>
                    <a:pt x="246" y="84"/>
                  </a:cubicBezTo>
                  <a:cubicBezTo>
                    <a:pt x="246" y="85"/>
                    <a:pt x="246" y="85"/>
                    <a:pt x="246" y="85"/>
                  </a:cubicBezTo>
                  <a:cubicBezTo>
                    <a:pt x="247" y="85"/>
                    <a:pt x="247" y="85"/>
                    <a:pt x="247" y="85"/>
                  </a:cubicBezTo>
                  <a:cubicBezTo>
                    <a:pt x="245" y="86"/>
                    <a:pt x="245" y="86"/>
                    <a:pt x="245" y="86"/>
                  </a:cubicBezTo>
                  <a:cubicBezTo>
                    <a:pt x="245" y="86"/>
                    <a:pt x="250" y="87"/>
                    <a:pt x="251" y="87"/>
                  </a:cubicBezTo>
                  <a:cubicBezTo>
                    <a:pt x="252" y="90"/>
                    <a:pt x="260" y="94"/>
                    <a:pt x="263" y="95"/>
                  </a:cubicBezTo>
                  <a:cubicBezTo>
                    <a:pt x="262" y="95"/>
                    <a:pt x="262" y="95"/>
                    <a:pt x="263" y="95"/>
                  </a:cubicBezTo>
                  <a:cubicBezTo>
                    <a:pt x="265" y="96"/>
                    <a:pt x="268" y="96"/>
                    <a:pt x="267" y="96"/>
                  </a:cubicBezTo>
                  <a:cubicBezTo>
                    <a:pt x="269" y="97"/>
                    <a:pt x="266" y="97"/>
                    <a:pt x="268" y="99"/>
                  </a:cubicBezTo>
                  <a:cubicBezTo>
                    <a:pt x="268" y="99"/>
                    <a:pt x="270" y="98"/>
                    <a:pt x="269" y="98"/>
                  </a:cubicBezTo>
                  <a:cubicBezTo>
                    <a:pt x="270" y="101"/>
                    <a:pt x="279" y="102"/>
                    <a:pt x="281" y="105"/>
                  </a:cubicBezTo>
                  <a:cubicBezTo>
                    <a:pt x="280" y="105"/>
                    <a:pt x="279" y="105"/>
                    <a:pt x="278" y="105"/>
                  </a:cubicBezTo>
                  <a:cubicBezTo>
                    <a:pt x="282" y="106"/>
                    <a:pt x="285" y="108"/>
                    <a:pt x="291" y="109"/>
                  </a:cubicBezTo>
                  <a:cubicBezTo>
                    <a:pt x="289" y="109"/>
                    <a:pt x="289" y="109"/>
                    <a:pt x="287" y="109"/>
                  </a:cubicBezTo>
                  <a:cubicBezTo>
                    <a:pt x="289" y="110"/>
                    <a:pt x="292" y="112"/>
                    <a:pt x="295" y="112"/>
                  </a:cubicBezTo>
                  <a:cubicBezTo>
                    <a:pt x="295" y="111"/>
                    <a:pt x="294" y="112"/>
                    <a:pt x="293" y="111"/>
                  </a:cubicBezTo>
                  <a:cubicBezTo>
                    <a:pt x="293" y="110"/>
                    <a:pt x="298" y="111"/>
                    <a:pt x="299" y="112"/>
                  </a:cubicBezTo>
                  <a:cubicBezTo>
                    <a:pt x="299" y="112"/>
                    <a:pt x="299" y="112"/>
                    <a:pt x="299" y="112"/>
                  </a:cubicBezTo>
                  <a:cubicBezTo>
                    <a:pt x="301" y="113"/>
                    <a:pt x="302" y="113"/>
                    <a:pt x="304" y="114"/>
                  </a:cubicBezTo>
                  <a:cubicBezTo>
                    <a:pt x="304" y="115"/>
                    <a:pt x="302" y="114"/>
                    <a:pt x="302" y="115"/>
                  </a:cubicBezTo>
                  <a:cubicBezTo>
                    <a:pt x="299" y="116"/>
                    <a:pt x="304" y="118"/>
                    <a:pt x="304" y="118"/>
                  </a:cubicBezTo>
                  <a:cubicBezTo>
                    <a:pt x="306" y="118"/>
                    <a:pt x="307" y="119"/>
                    <a:pt x="308" y="118"/>
                  </a:cubicBezTo>
                  <a:cubicBezTo>
                    <a:pt x="310" y="119"/>
                    <a:pt x="307" y="119"/>
                    <a:pt x="308" y="120"/>
                  </a:cubicBezTo>
                  <a:cubicBezTo>
                    <a:pt x="318" y="121"/>
                    <a:pt x="318" y="121"/>
                    <a:pt x="318" y="121"/>
                  </a:cubicBezTo>
                  <a:cubicBezTo>
                    <a:pt x="317" y="121"/>
                    <a:pt x="317" y="123"/>
                    <a:pt x="314" y="122"/>
                  </a:cubicBezTo>
                  <a:cubicBezTo>
                    <a:pt x="318" y="124"/>
                    <a:pt x="324" y="124"/>
                    <a:pt x="328" y="125"/>
                  </a:cubicBezTo>
                  <a:cubicBezTo>
                    <a:pt x="329" y="126"/>
                    <a:pt x="333" y="127"/>
                    <a:pt x="334" y="128"/>
                  </a:cubicBezTo>
                  <a:cubicBezTo>
                    <a:pt x="333" y="129"/>
                    <a:pt x="334" y="127"/>
                    <a:pt x="332" y="128"/>
                  </a:cubicBezTo>
                  <a:cubicBezTo>
                    <a:pt x="332" y="129"/>
                    <a:pt x="332" y="129"/>
                    <a:pt x="332" y="129"/>
                  </a:cubicBezTo>
                  <a:cubicBezTo>
                    <a:pt x="329" y="128"/>
                    <a:pt x="329" y="130"/>
                    <a:pt x="326" y="130"/>
                  </a:cubicBezTo>
                  <a:cubicBezTo>
                    <a:pt x="329" y="131"/>
                    <a:pt x="332" y="133"/>
                    <a:pt x="335" y="135"/>
                  </a:cubicBezTo>
                  <a:cubicBezTo>
                    <a:pt x="336" y="133"/>
                    <a:pt x="340" y="137"/>
                    <a:pt x="343" y="136"/>
                  </a:cubicBezTo>
                  <a:cubicBezTo>
                    <a:pt x="347" y="138"/>
                    <a:pt x="342" y="138"/>
                    <a:pt x="342" y="139"/>
                  </a:cubicBezTo>
                  <a:cubicBezTo>
                    <a:pt x="347" y="140"/>
                    <a:pt x="349" y="143"/>
                    <a:pt x="352" y="144"/>
                  </a:cubicBezTo>
                  <a:cubicBezTo>
                    <a:pt x="352" y="144"/>
                    <a:pt x="352" y="144"/>
                    <a:pt x="351" y="144"/>
                  </a:cubicBezTo>
                  <a:cubicBezTo>
                    <a:pt x="355" y="146"/>
                    <a:pt x="358" y="149"/>
                    <a:pt x="363" y="150"/>
                  </a:cubicBezTo>
                  <a:cubicBezTo>
                    <a:pt x="363" y="150"/>
                    <a:pt x="362" y="150"/>
                    <a:pt x="361" y="150"/>
                  </a:cubicBezTo>
                  <a:cubicBezTo>
                    <a:pt x="362" y="152"/>
                    <a:pt x="366" y="149"/>
                    <a:pt x="367" y="152"/>
                  </a:cubicBezTo>
                  <a:cubicBezTo>
                    <a:pt x="364" y="152"/>
                    <a:pt x="364" y="152"/>
                    <a:pt x="364" y="152"/>
                  </a:cubicBezTo>
                  <a:cubicBezTo>
                    <a:pt x="368" y="153"/>
                    <a:pt x="366" y="155"/>
                    <a:pt x="371" y="156"/>
                  </a:cubicBezTo>
                  <a:cubicBezTo>
                    <a:pt x="370" y="156"/>
                    <a:pt x="369" y="156"/>
                    <a:pt x="368" y="156"/>
                  </a:cubicBezTo>
                  <a:cubicBezTo>
                    <a:pt x="371" y="157"/>
                    <a:pt x="372" y="159"/>
                    <a:pt x="376" y="160"/>
                  </a:cubicBezTo>
                  <a:cubicBezTo>
                    <a:pt x="375" y="160"/>
                    <a:pt x="374" y="160"/>
                    <a:pt x="372" y="160"/>
                  </a:cubicBezTo>
                  <a:cubicBezTo>
                    <a:pt x="372" y="161"/>
                    <a:pt x="377" y="161"/>
                    <a:pt x="376" y="162"/>
                  </a:cubicBezTo>
                  <a:cubicBezTo>
                    <a:pt x="376" y="163"/>
                    <a:pt x="375" y="164"/>
                    <a:pt x="375" y="164"/>
                  </a:cubicBezTo>
                  <a:cubicBezTo>
                    <a:pt x="378" y="164"/>
                    <a:pt x="376" y="167"/>
                    <a:pt x="370" y="167"/>
                  </a:cubicBezTo>
                  <a:cubicBezTo>
                    <a:pt x="370" y="167"/>
                    <a:pt x="368" y="167"/>
                    <a:pt x="365" y="167"/>
                  </a:cubicBezTo>
                  <a:cubicBezTo>
                    <a:pt x="339" y="166"/>
                    <a:pt x="317" y="163"/>
                    <a:pt x="293" y="161"/>
                  </a:cubicBezTo>
                  <a:cubicBezTo>
                    <a:pt x="292" y="159"/>
                    <a:pt x="300" y="161"/>
                    <a:pt x="299" y="160"/>
                  </a:cubicBezTo>
                  <a:cubicBezTo>
                    <a:pt x="297" y="161"/>
                    <a:pt x="295" y="159"/>
                    <a:pt x="288" y="159"/>
                  </a:cubicBezTo>
                  <a:cubicBezTo>
                    <a:pt x="288" y="159"/>
                    <a:pt x="288" y="159"/>
                    <a:pt x="288" y="159"/>
                  </a:cubicBezTo>
                  <a:cubicBezTo>
                    <a:pt x="285" y="158"/>
                    <a:pt x="285" y="157"/>
                    <a:pt x="281" y="157"/>
                  </a:cubicBezTo>
                  <a:cubicBezTo>
                    <a:pt x="280" y="158"/>
                    <a:pt x="280" y="158"/>
                    <a:pt x="280" y="158"/>
                  </a:cubicBezTo>
                  <a:cubicBezTo>
                    <a:pt x="276" y="158"/>
                    <a:pt x="276" y="155"/>
                    <a:pt x="272" y="156"/>
                  </a:cubicBezTo>
                  <a:cubicBezTo>
                    <a:pt x="271" y="155"/>
                    <a:pt x="271" y="155"/>
                    <a:pt x="271" y="155"/>
                  </a:cubicBezTo>
                  <a:cubicBezTo>
                    <a:pt x="265" y="156"/>
                    <a:pt x="267" y="154"/>
                    <a:pt x="261" y="154"/>
                  </a:cubicBezTo>
                  <a:cubicBezTo>
                    <a:pt x="262" y="154"/>
                    <a:pt x="262" y="154"/>
                    <a:pt x="262" y="154"/>
                  </a:cubicBezTo>
                  <a:cubicBezTo>
                    <a:pt x="258" y="153"/>
                    <a:pt x="249" y="154"/>
                    <a:pt x="249" y="152"/>
                  </a:cubicBezTo>
                  <a:cubicBezTo>
                    <a:pt x="244" y="152"/>
                    <a:pt x="239" y="151"/>
                    <a:pt x="236" y="152"/>
                  </a:cubicBezTo>
                  <a:cubicBezTo>
                    <a:pt x="236" y="151"/>
                    <a:pt x="238" y="151"/>
                    <a:pt x="239" y="151"/>
                  </a:cubicBezTo>
                  <a:cubicBezTo>
                    <a:pt x="222" y="149"/>
                    <a:pt x="205" y="145"/>
                    <a:pt x="188" y="144"/>
                  </a:cubicBezTo>
                  <a:cubicBezTo>
                    <a:pt x="188" y="143"/>
                    <a:pt x="189" y="144"/>
                    <a:pt x="190" y="143"/>
                  </a:cubicBezTo>
                  <a:cubicBezTo>
                    <a:pt x="179" y="143"/>
                    <a:pt x="175" y="139"/>
                    <a:pt x="164" y="140"/>
                  </a:cubicBezTo>
                  <a:cubicBezTo>
                    <a:pt x="160" y="140"/>
                    <a:pt x="160" y="140"/>
                    <a:pt x="160" y="140"/>
                  </a:cubicBezTo>
                  <a:cubicBezTo>
                    <a:pt x="159" y="139"/>
                    <a:pt x="160" y="139"/>
                    <a:pt x="159" y="138"/>
                  </a:cubicBezTo>
                  <a:cubicBezTo>
                    <a:pt x="156" y="139"/>
                    <a:pt x="151" y="137"/>
                    <a:pt x="148" y="138"/>
                  </a:cubicBezTo>
                  <a:cubicBezTo>
                    <a:pt x="148" y="137"/>
                    <a:pt x="150" y="137"/>
                    <a:pt x="150" y="137"/>
                  </a:cubicBezTo>
                  <a:cubicBezTo>
                    <a:pt x="147" y="136"/>
                    <a:pt x="139" y="136"/>
                    <a:pt x="136" y="135"/>
                  </a:cubicBezTo>
                  <a:cubicBezTo>
                    <a:pt x="138" y="135"/>
                    <a:pt x="138" y="135"/>
                    <a:pt x="138" y="135"/>
                  </a:cubicBezTo>
                  <a:cubicBezTo>
                    <a:pt x="122" y="130"/>
                    <a:pt x="100" y="124"/>
                    <a:pt x="79" y="123"/>
                  </a:cubicBezTo>
                  <a:cubicBezTo>
                    <a:pt x="74" y="122"/>
                    <a:pt x="80" y="122"/>
                    <a:pt x="78" y="121"/>
                  </a:cubicBezTo>
                  <a:cubicBezTo>
                    <a:pt x="58" y="120"/>
                    <a:pt x="44" y="114"/>
                    <a:pt x="23" y="113"/>
                  </a:cubicBezTo>
                  <a:cubicBezTo>
                    <a:pt x="10" y="111"/>
                    <a:pt x="0" y="113"/>
                    <a:pt x="0" y="113"/>
                  </a:cubicBezTo>
                  <a:cubicBezTo>
                    <a:pt x="31" y="117"/>
                    <a:pt x="53" y="123"/>
                    <a:pt x="78" y="130"/>
                  </a:cubicBezTo>
                  <a:close/>
                  <a:moveTo>
                    <a:pt x="656" y="33"/>
                  </a:moveTo>
                  <a:cubicBezTo>
                    <a:pt x="656" y="33"/>
                    <a:pt x="656" y="33"/>
                    <a:pt x="656" y="33"/>
                  </a:cubicBezTo>
                  <a:moveTo>
                    <a:pt x="655" y="33"/>
                  </a:moveTo>
                  <a:cubicBezTo>
                    <a:pt x="655" y="33"/>
                    <a:pt x="655" y="33"/>
                    <a:pt x="655" y="33"/>
                  </a:cubicBezTo>
                  <a:cubicBezTo>
                    <a:pt x="656" y="33"/>
                    <a:pt x="656" y="33"/>
                    <a:pt x="655" y="33"/>
                  </a:cubicBezTo>
                  <a:close/>
                  <a:moveTo>
                    <a:pt x="650" y="3"/>
                  </a:moveTo>
                  <a:cubicBezTo>
                    <a:pt x="650" y="3"/>
                    <a:pt x="650" y="4"/>
                    <a:pt x="650" y="4"/>
                  </a:cubicBezTo>
                  <a:cubicBezTo>
                    <a:pt x="650" y="4"/>
                    <a:pt x="649" y="4"/>
                    <a:pt x="648" y="5"/>
                  </a:cubicBezTo>
                  <a:cubicBezTo>
                    <a:pt x="648" y="4"/>
                    <a:pt x="648" y="3"/>
                    <a:pt x="650" y="3"/>
                  </a:cubicBezTo>
                  <a:close/>
                  <a:moveTo>
                    <a:pt x="649" y="34"/>
                  </a:moveTo>
                  <a:cubicBezTo>
                    <a:pt x="650" y="34"/>
                    <a:pt x="651" y="34"/>
                    <a:pt x="653" y="34"/>
                  </a:cubicBezTo>
                  <a:cubicBezTo>
                    <a:pt x="653" y="33"/>
                    <a:pt x="653" y="33"/>
                    <a:pt x="653" y="33"/>
                  </a:cubicBezTo>
                  <a:cubicBezTo>
                    <a:pt x="653" y="34"/>
                    <a:pt x="653" y="34"/>
                    <a:pt x="653" y="34"/>
                  </a:cubicBezTo>
                  <a:cubicBezTo>
                    <a:pt x="654" y="34"/>
                    <a:pt x="655" y="33"/>
                    <a:pt x="655" y="33"/>
                  </a:cubicBezTo>
                  <a:cubicBezTo>
                    <a:pt x="654" y="34"/>
                    <a:pt x="654" y="34"/>
                    <a:pt x="653" y="34"/>
                  </a:cubicBezTo>
                  <a:cubicBezTo>
                    <a:pt x="653" y="34"/>
                    <a:pt x="653" y="35"/>
                    <a:pt x="652" y="35"/>
                  </a:cubicBezTo>
                  <a:cubicBezTo>
                    <a:pt x="652" y="35"/>
                    <a:pt x="652" y="35"/>
                    <a:pt x="652" y="35"/>
                  </a:cubicBezTo>
                  <a:cubicBezTo>
                    <a:pt x="652" y="35"/>
                    <a:pt x="651" y="35"/>
                    <a:pt x="650" y="35"/>
                  </a:cubicBezTo>
                  <a:cubicBezTo>
                    <a:pt x="649" y="35"/>
                    <a:pt x="649" y="35"/>
                    <a:pt x="649" y="35"/>
                  </a:cubicBezTo>
                  <a:cubicBezTo>
                    <a:pt x="647" y="36"/>
                    <a:pt x="650" y="36"/>
                    <a:pt x="648" y="37"/>
                  </a:cubicBezTo>
                  <a:cubicBezTo>
                    <a:pt x="646" y="37"/>
                    <a:pt x="644" y="37"/>
                    <a:pt x="643" y="37"/>
                  </a:cubicBezTo>
                  <a:cubicBezTo>
                    <a:pt x="643" y="36"/>
                    <a:pt x="646" y="35"/>
                    <a:pt x="640" y="34"/>
                  </a:cubicBezTo>
                  <a:cubicBezTo>
                    <a:pt x="644" y="33"/>
                    <a:pt x="649" y="35"/>
                    <a:pt x="649" y="34"/>
                  </a:cubicBezTo>
                  <a:close/>
                  <a:moveTo>
                    <a:pt x="539" y="91"/>
                  </a:moveTo>
                  <a:cubicBezTo>
                    <a:pt x="541" y="91"/>
                    <a:pt x="537" y="92"/>
                    <a:pt x="538" y="92"/>
                  </a:cubicBezTo>
                  <a:cubicBezTo>
                    <a:pt x="537" y="92"/>
                    <a:pt x="535" y="93"/>
                    <a:pt x="535" y="92"/>
                  </a:cubicBezTo>
                  <a:cubicBezTo>
                    <a:pt x="538" y="92"/>
                    <a:pt x="539" y="91"/>
                    <a:pt x="539" y="91"/>
                  </a:cubicBezTo>
                  <a:close/>
                </a:path>
              </a:pathLst>
            </a:custGeom>
            <a:solidFill>
              <a:schemeClr val="bg1">
                <a:lumMod val="85000"/>
              </a:schemeClr>
            </a:solidFill>
            <a:ln>
              <a:noFill/>
            </a:ln>
          </p:spPr>
          <p:txBody>
            <a:bodyPr wrap="square" lIns="91440" tIns="45720" rIns="91440" bIns="45720" anchor="ctr">
              <a:normAutofit/>
            </a:bodyPr>
            <a:lstStyle/>
            <a:p>
              <a:pPr algn="ctr"/>
              <a:endParaRPr dirty="0">
                <a:latin typeface="阿里巴巴普惠体 R"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anim calcmode="lin" valueType="num">
                                      <p:cBhvr>
                                        <p:cTn id="16" dur="1000" fill="hold"/>
                                        <p:tgtEl>
                                          <p:spTgt spid="37"/>
                                        </p:tgtEl>
                                        <p:attrNameLst>
                                          <p:attrName>ppt_x</p:attrName>
                                        </p:attrNameLst>
                                      </p:cBhvr>
                                      <p:tavLst>
                                        <p:tav tm="0">
                                          <p:val>
                                            <p:strVal val="#ppt_x"/>
                                          </p:val>
                                        </p:tav>
                                        <p:tav tm="100000">
                                          <p:val>
                                            <p:strVal val="#ppt_x"/>
                                          </p:val>
                                        </p:tav>
                                      </p:tavLst>
                                    </p:anim>
                                    <p:anim calcmode="lin" valueType="num">
                                      <p:cBhvr>
                                        <p:cTn id="17" dur="1000" fill="hold"/>
                                        <p:tgtEl>
                                          <p:spTgt spid="37"/>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14" presetClass="entr" presetSubtype="10"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randombar(horizontal)">
                                      <p:cBhvr>
                                        <p:cTn id="21" dur="500"/>
                                        <p:tgtEl>
                                          <p:spTgt spid="35"/>
                                        </p:tgtEl>
                                      </p:cBhvr>
                                    </p:animEffect>
                                  </p:childTnLst>
                                </p:cTn>
                              </p:par>
                            </p:childTnLst>
                          </p:cTn>
                        </p:par>
                        <p:par>
                          <p:cTn id="22" fill="hold">
                            <p:stCondLst>
                              <p:cond delay="2500"/>
                            </p:stCondLst>
                            <p:childTnLst>
                              <p:par>
                                <p:cTn id="23" presetID="22" presetClass="entr" presetSubtype="4"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35" grpId="0" animBg="1"/>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1848774"/>
            <a:ext cx="12192000" cy="2634143"/>
          </a:xfrm>
          <a:prstGeom prst="rect">
            <a:avLst/>
          </a:prstGeom>
          <a:solidFill>
            <a:srgbClr val="191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1" name="图片 10"/>
          <p:cNvPicPr>
            <a:picLocks noChangeAspect="1"/>
          </p:cNvPicPr>
          <p:nvPr/>
        </p:nvPicPr>
        <p:blipFill rotWithShape="1">
          <a:blip r:embed="rId2">
            <a:extLst>
              <a:ext uri="{28A0092B-C50C-407E-A947-70E740481C1C}">
                <a14:useLocalDpi xmlns:a14="http://schemas.microsoft.com/office/drawing/2010/main" val="0"/>
              </a:ext>
            </a:extLst>
          </a:blip>
          <a:srcRect l="53601" t="9419" b="18165"/>
          <a:stretch>
            <a:fillRect/>
          </a:stretch>
        </p:blipFill>
        <p:spPr>
          <a:xfrm>
            <a:off x="6739198" y="763399"/>
            <a:ext cx="4345456" cy="3814894"/>
          </a:xfrm>
          <a:prstGeom prst="rect">
            <a:avLst/>
          </a:prstGeom>
        </p:spPr>
      </p:pic>
      <p:grpSp>
        <p:nvGrpSpPr>
          <p:cNvPr id="2" name="组合 1"/>
          <p:cNvGrpSpPr/>
          <p:nvPr/>
        </p:nvGrpSpPr>
        <p:grpSpPr>
          <a:xfrm>
            <a:off x="2744710" y="2457202"/>
            <a:ext cx="3994488" cy="1308648"/>
            <a:chOff x="2744710" y="2457202"/>
            <a:chExt cx="3994488" cy="1308648"/>
          </a:xfrm>
        </p:grpSpPr>
        <p:sp>
          <p:nvSpPr>
            <p:cNvPr id="16" name="文本框 15"/>
            <p:cNvSpPr txBox="1"/>
            <p:nvPr/>
          </p:nvSpPr>
          <p:spPr>
            <a:xfrm>
              <a:off x="2744710" y="2457202"/>
              <a:ext cx="3994488" cy="707886"/>
            </a:xfrm>
            <a:prstGeom prst="rect">
              <a:avLst/>
            </a:prstGeom>
            <a:noFill/>
          </p:spPr>
          <p:txBody>
            <a:bodyPr wrap="square" rtlCol="0">
              <a:spAutoFit/>
            </a:bodyPr>
            <a:lstStyle/>
            <a:p>
              <a:r>
                <a:rPr lang="zh-CN" altLang="en-US" sz="4000" dirty="0">
                  <a:solidFill>
                    <a:schemeClr val="accent4">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研究过程</a:t>
              </a:r>
            </a:p>
          </p:txBody>
        </p:sp>
        <p:sp>
          <p:nvSpPr>
            <p:cNvPr id="18" name="矩形 17"/>
            <p:cNvSpPr/>
            <p:nvPr/>
          </p:nvSpPr>
          <p:spPr>
            <a:xfrm>
              <a:off x="2832554" y="3191013"/>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9" name="文本框 2"/>
          <p:cNvSpPr txBox="1"/>
          <p:nvPr/>
        </p:nvSpPr>
        <p:spPr>
          <a:xfrm>
            <a:off x="69717" y="624386"/>
            <a:ext cx="3516086" cy="4993675"/>
          </a:xfrm>
          <a:prstGeom prst="rect">
            <a:avLst/>
          </a:prstGeom>
          <a:noFill/>
        </p:spPr>
        <p:txBody>
          <a:bodyPr wrap="square" lIns="68580" tIns="34290" rIns="68580" bIns="34290" rtlCol="0">
            <a:spAutoFit/>
          </a:bodyPr>
          <a:lstStyle/>
          <a:p>
            <a:pPr algn="ctr"/>
            <a:r>
              <a:rPr lang="en-US" altLang="zh-CN"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3</a:t>
            </a:r>
            <a:endParaRPr lang="zh-CN" altLang="en-US"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trips(downRigh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33" name="组合 32"/>
          <p:cNvGrpSpPr/>
          <p:nvPr/>
        </p:nvGrpSpPr>
        <p:grpSpPr>
          <a:xfrm>
            <a:off x="3700374" y="1530147"/>
            <a:ext cx="4767262" cy="4249738"/>
            <a:chOff x="3700374" y="1530147"/>
            <a:chExt cx="4767262" cy="4249738"/>
          </a:xfrm>
        </p:grpSpPr>
        <p:sp>
          <p:nvSpPr>
            <p:cNvPr id="34" name="Shape 1301"/>
            <p:cNvSpPr>
              <a:spLocks noChangeArrowheads="1"/>
            </p:cNvSpPr>
            <p:nvPr/>
          </p:nvSpPr>
          <p:spPr bwMode="auto">
            <a:xfrm>
              <a:off x="5035461" y="2629650"/>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eaLnBrk="1" hangingPunct="1"/>
              <a:r>
                <a:rPr lang="zh-CN" altLang="en-US" sz="24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zh-CN" altLang="zh-CN" sz="24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35" name="Shape 1302"/>
            <p:cNvSpPr/>
            <p:nvPr/>
          </p:nvSpPr>
          <p:spPr bwMode="auto">
            <a:xfrm>
              <a:off x="6559461" y="1530147"/>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2</a:t>
              </a:r>
            </a:p>
          </p:txBody>
        </p:sp>
        <p:grpSp>
          <p:nvGrpSpPr>
            <p:cNvPr id="36" name="Group 1311"/>
            <p:cNvGrpSpPr/>
            <p:nvPr/>
          </p:nvGrpSpPr>
          <p:grpSpPr bwMode="auto">
            <a:xfrm>
              <a:off x="4240125" y="1731760"/>
              <a:ext cx="3686175" cy="3860800"/>
              <a:chOff x="0" y="0"/>
              <a:chExt cx="6699936" cy="7019889"/>
            </a:xfrm>
          </p:grpSpPr>
          <p:sp>
            <p:nvSpPr>
              <p:cNvPr id="46" name="Shape 1305"/>
              <p:cNvSpPr/>
              <p:nvPr/>
            </p:nvSpPr>
            <p:spPr>
              <a:xfrm>
                <a:off x="2746916" y="0"/>
                <a:ext cx="1220530" cy="5484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47" name="Shape 1306"/>
              <p:cNvSpPr/>
              <p:nvPr/>
            </p:nvSpPr>
            <p:spPr>
              <a:xfrm rot="7172730">
                <a:off x="5764839" y="5207197"/>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48" name="Shape 1307"/>
              <p:cNvSpPr/>
              <p:nvPr/>
            </p:nvSpPr>
            <p:spPr>
              <a:xfrm rot="3600000">
                <a:off x="5759068" y="1749209"/>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49" name="Shape 1308"/>
              <p:cNvSpPr/>
              <p:nvPr/>
            </p:nvSpPr>
            <p:spPr>
              <a:xfrm rot="10800000">
                <a:off x="2729604" y="6965045"/>
                <a:ext cx="1223416" cy="5484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50" name="Shape 1309"/>
              <p:cNvSpPr/>
              <p:nvPr/>
            </p:nvSpPr>
            <p:spPr>
              <a:xfrm rot="18000000">
                <a:off x="-274337" y="1734776"/>
                <a:ext cx="1223862" cy="5193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51" name="Shape 1310"/>
              <p:cNvSpPr/>
              <p:nvPr/>
            </p:nvSpPr>
            <p:spPr>
              <a:xfrm rot="14400000">
                <a:off x="-280109" y="5215856"/>
                <a:ext cx="1220977" cy="5482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grpSp>
        <p:sp>
          <p:nvSpPr>
            <p:cNvPr id="37" name="Shape 1312"/>
            <p:cNvSpPr/>
            <p:nvPr/>
          </p:nvSpPr>
          <p:spPr bwMode="auto">
            <a:xfrm>
              <a:off x="7515136" y="3174798"/>
              <a:ext cx="952500"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4E34BC"/>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3</a:t>
              </a:r>
            </a:p>
          </p:txBody>
        </p:sp>
        <p:sp>
          <p:nvSpPr>
            <p:cNvPr id="42" name="Shape 1315"/>
            <p:cNvSpPr/>
            <p:nvPr/>
          </p:nvSpPr>
          <p:spPr bwMode="auto">
            <a:xfrm>
              <a:off x="3700374" y="3174798"/>
              <a:ext cx="950912"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6</a:t>
              </a:r>
            </a:p>
          </p:txBody>
        </p:sp>
        <p:sp>
          <p:nvSpPr>
            <p:cNvPr id="43" name="Shape 1318"/>
            <p:cNvSpPr/>
            <p:nvPr/>
          </p:nvSpPr>
          <p:spPr bwMode="auto">
            <a:xfrm>
              <a:off x="4652874" y="1530147"/>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4E34BC"/>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01</a:t>
              </a:r>
              <a:endPar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44" name="Shape 1321"/>
            <p:cNvSpPr/>
            <p:nvPr/>
          </p:nvSpPr>
          <p:spPr bwMode="auto">
            <a:xfrm>
              <a:off x="4652874" y="482738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4E34BC"/>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5</a:t>
              </a:r>
            </a:p>
          </p:txBody>
        </p:sp>
        <p:sp>
          <p:nvSpPr>
            <p:cNvPr id="45" name="Shape 1324"/>
            <p:cNvSpPr/>
            <p:nvPr/>
          </p:nvSpPr>
          <p:spPr bwMode="auto">
            <a:xfrm>
              <a:off x="6561049" y="482738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4</a:t>
              </a:r>
            </a:p>
          </p:txBody>
        </p:sp>
      </p:grpSp>
      <p:grpSp>
        <p:nvGrpSpPr>
          <p:cNvPr id="52" name="组合 51"/>
          <p:cNvGrpSpPr/>
          <p:nvPr/>
        </p:nvGrpSpPr>
        <p:grpSpPr>
          <a:xfrm>
            <a:off x="7686281" y="1467352"/>
            <a:ext cx="3127375" cy="860331"/>
            <a:chOff x="7688175" y="1534910"/>
            <a:chExt cx="3127375" cy="860331"/>
          </a:xfrm>
        </p:grpSpPr>
        <p:sp>
          <p:nvSpPr>
            <p:cNvPr id="53" name="Subtitle 2"/>
            <p:cNvSpPr txBox="1"/>
            <p:nvPr/>
          </p:nvSpPr>
          <p:spPr bwMode="auto">
            <a:xfrm>
              <a:off x="7688175" y="1871461"/>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54" name="TextBox 46"/>
            <p:cNvSpPr txBox="1">
              <a:spLocks noChangeArrowheads="1"/>
            </p:cNvSpPr>
            <p:nvPr/>
          </p:nvSpPr>
          <p:spPr bwMode="auto">
            <a:xfrm>
              <a:off x="7692936" y="153491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55" name="组合 54"/>
          <p:cNvGrpSpPr/>
          <p:nvPr/>
        </p:nvGrpSpPr>
        <p:grpSpPr>
          <a:xfrm>
            <a:off x="8578762" y="3204960"/>
            <a:ext cx="3127375" cy="860331"/>
            <a:chOff x="8578762" y="3204960"/>
            <a:chExt cx="3127375" cy="860331"/>
          </a:xfrm>
        </p:grpSpPr>
        <p:sp>
          <p:nvSpPr>
            <p:cNvPr id="56" name="Subtitle 2"/>
            <p:cNvSpPr txBox="1"/>
            <p:nvPr/>
          </p:nvSpPr>
          <p:spPr bwMode="auto">
            <a:xfrm>
              <a:off x="8578762" y="3541511"/>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57" name="TextBox 46"/>
            <p:cNvSpPr txBox="1">
              <a:spLocks noChangeArrowheads="1"/>
            </p:cNvSpPr>
            <p:nvPr/>
          </p:nvSpPr>
          <p:spPr bwMode="auto">
            <a:xfrm>
              <a:off x="8583524" y="320496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58" name="组合 57"/>
          <p:cNvGrpSpPr/>
          <p:nvPr/>
        </p:nvGrpSpPr>
        <p:grpSpPr>
          <a:xfrm>
            <a:off x="7659600" y="4960735"/>
            <a:ext cx="3127375" cy="860331"/>
            <a:chOff x="7659600" y="4960735"/>
            <a:chExt cx="3127375" cy="860331"/>
          </a:xfrm>
        </p:grpSpPr>
        <p:sp>
          <p:nvSpPr>
            <p:cNvPr id="59" name="Subtitle 2"/>
            <p:cNvSpPr txBox="1"/>
            <p:nvPr/>
          </p:nvSpPr>
          <p:spPr bwMode="auto">
            <a:xfrm>
              <a:off x="7659600" y="529728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60" name="TextBox 46"/>
            <p:cNvSpPr txBox="1">
              <a:spLocks noChangeArrowheads="1"/>
            </p:cNvSpPr>
            <p:nvPr/>
          </p:nvSpPr>
          <p:spPr bwMode="auto">
            <a:xfrm>
              <a:off x="7664361" y="496073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61" name="组合 60"/>
          <p:cNvGrpSpPr/>
          <p:nvPr/>
        </p:nvGrpSpPr>
        <p:grpSpPr>
          <a:xfrm>
            <a:off x="1344525" y="1425372"/>
            <a:ext cx="3127375" cy="860330"/>
            <a:chOff x="1344525" y="1425372"/>
            <a:chExt cx="3127375" cy="860330"/>
          </a:xfrm>
        </p:grpSpPr>
        <p:sp>
          <p:nvSpPr>
            <p:cNvPr id="62" name="Subtitle 2"/>
            <p:cNvSpPr txBox="1"/>
            <p:nvPr/>
          </p:nvSpPr>
          <p:spPr bwMode="auto">
            <a:xfrm>
              <a:off x="1344525" y="1761922"/>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63" name="TextBox 46"/>
            <p:cNvSpPr txBox="1">
              <a:spLocks noChangeArrowheads="1"/>
            </p:cNvSpPr>
            <p:nvPr/>
          </p:nvSpPr>
          <p:spPr bwMode="auto">
            <a:xfrm>
              <a:off x="2130336" y="1425372"/>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64" name="组合 63"/>
          <p:cNvGrpSpPr/>
          <p:nvPr/>
        </p:nvGrpSpPr>
        <p:grpSpPr>
          <a:xfrm>
            <a:off x="442825" y="3265285"/>
            <a:ext cx="3127375" cy="860331"/>
            <a:chOff x="442825" y="3265285"/>
            <a:chExt cx="3127375" cy="860331"/>
          </a:xfrm>
        </p:grpSpPr>
        <p:sp>
          <p:nvSpPr>
            <p:cNvPr id="65" name="Subtitle 2"/>
            <p:cNvSpPr txBox="1"/>
            <p:nvPr/>
          </p:nvSpPr>
          <p:spPr bwMode="auto">
            <a:xfrm>
              <a:off x="442825" y="360183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66" name="TextBox 46"/>
            <p:cNvSpPr txBox="1">
              <a:spLocks noChangeArrowheads="1"/>
            </p:cNvSpPr>
            <p:nvPr/>
          </p:nvSpPr>
          <p:spPr bwMode="auto">
            <a:xfrm>
              <a:off x="1228636" y="326528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67" name="组合 66"/>
          <p:cNvGrpSpPr/>
          <p:nvPr/>
        </p:nvGrpSpPr>
        <p:grpSpPr>
          <a:xfrm>
            <a:off x="1344525" y="4960735"/>
            <a:ext cx="3127375" cy="860331"/>
            <a:chOff x="1344525" y="4960735"/>
            <a:chExt cx="3127375" cy="860331"/>
          </a:xfrm>
        </p:grpSpPr>
        <p:sp>
          <p:nvSpPr>
            <p:cNvPr id="68" name="Subtitle 2"/>
            <p:cNvSpPr txBox="1"/>
            <p:nvPr/>
          </p:nvSpPr>
          <p:spPr bwMode="auto">
            <a:xfrm>
              <a:off x="1344525" y="529728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69" name="TextBox 46"/>
            <p:cNvSpPr txBox="1">
              <a:spLocks noChangeArrowheads="1"/>
            </p:cNvSpPr>
            <p:nvPr/>
          </p:nvSpPr>
          <p:spPr bwMode="auto">
            <a:xfrm>
              <a:off x="2130336" y="496073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45"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1000"/>
                                        <p:tgtEl>
                                          <p:spTgt spid="33"/>
                                        </p:tgtEl>
                                      </p:cBhvr>
                                    </p:animEffect>
                                    <p:anim calcmode="lin" valueType="num">
                                      <p:cBhvr>
                                        <p:cTn id="16" dur="1000" fill="hold"/>
                                        <p:tgtEl>
                                          <p:spTgt spid="33"/>
                                        </p:tgtEl>
                                        <p:attrNameLst>
                                          <p:attrName>ppt_w</p:attrName>
                                        </p:attrNameLst>
                                      </p:cBhvr>
                                      <p:tavLst>
                                        <p:tav tm="0" fmla="#ppt_w*sin(2.5*pi*$)">
                                          <p:val>
                                            <p:fltVal val="0"/>
                                          </p:val>
                                        </p:tav>
                                        <p:tav tm="100000">
                                          <p:val>
                                            <p:fltVal val="1"/>
                                          </p:val>
                                        </p:tav>
                                      </p:tavLst>
                                    </p:anim>
                                    <p:anim calcmode="lin" valueType="num">
                                      <p:cBhvr>
                                        <p:cTn id="17" dur="1000" fill="hold"/>
                                        <p:tgtEl>
                                          <p:spTgt spid="33"/>
                                        </p:tgtEl>
                                        <p:attrNameLst>
                                          <p:attrName>ppt_h</p:attrName>
                                        </p:attrNameLst>
                                      </p:cBhvr>
                                      <p:tavLst>
                                        <p:tav tm="0">
                                          <p:val>
                                            <p:strVal val="#ppt_h"/>
                                          </p:val>
                                        </p:tav>
                                        <p:tav tm="100000">
                                          <p:val>
                                            <p:strVal val="#ppt_h"/>
                                          </p:val>
                                        </p:tav>
                                      </p:tavLst>
                                    </p:anim>
                                  </p:childTnLst>
                                </p:cTn>
                              </p:par>
                            </p:childTnLst>
                          </p:cTn>
                        </p:par>
                        <p:par>
                          <p:cTn id="18" fill="hold">
                            <p:stCondLst>
                              <p:cond delay="2000"/>
                            </p:stCondLst>
                            <p:childTnLst>
                              <p:par>
                                <p:cTn id="19" presetID="2" presetClass="entr" presetSubtype="8" fill="hold" nodeType="afterEffect">
                                  <p:stCondLst>
                                    <p:cond delay="0"/>
                                  </p:stCondLst>
                                  <p:childTnLst>
                                    <p:set>
                                      <p:cBhvr>
                                        <p:cTn id="20" dur="1" fill="hold">
                                          <p:stCondLst>
                                            <p:cond delay="0"/>
                                          </p:stCondLst>
                                        </p:cTn>
                                        <p:tgtEl>
                                          <p:spTgt spid="61"/>
                                        </p:tgtEl>
                                        <p:attrNameLst>
                                          <p:attrName>style.visibility</p:attrName>
                                        </p:attrNameLst>
                                      </p:cBhvr>
                                      <p:to>
                                        <p:strVal val="visible"/>
                                      </p:to>
                                    </p:set>
                                    <p:anim calcmode="lin" valueType="num">
                                      <p:cBhvr additive="base">
                                        <p:cTn id="21" dur="500" fill="hold"/>
                                        <p:tgtEl>
                                          <p:spTgt spid="61"/>
                                        </p:tgtEl>
                                        <p:attrNameLst>
                                          <p:attrName>ppt_x</p:attrName>
                                        </p:attrNameLst>
                                      </p:cBhvr>
                                      <p:tavLst>
                                        <p:tav tm="0">
                                          <p:val>
                                            <p:strVal val="0-#ppt_w/2"/>
                                          </p:val>
                                        </p:tav>
                                        <p:tav tm="100000">
                                          <p:val>
                                            <p:strVal val="#ppt_x"/>
                                          </p:val>
                                        </p:tav>
                                      </p:tavLst>
                                    </p:anim>
                                    <p:anim calcmode="lin" valueType="num">
                                      <p:cBhvr additive="base">
                                        <p:cTn id="22" dur="500" fill="hold"/>
                                        <p:tgtEl>
                                          <p:spTgt spid="61"/>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 presetClass="entr" presetSubtype="2" fill="hold" nodeType="after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1+#ppt_w/2"/>
                                          </p:val>
                                        </p:tav>
                                        <p:tav tm="100000">
                                          <p:val>
                                            <p:strVal val="#ppt_x"/>
                                          </p:val>
                                        </p:tav>
                                      </p:tavLst>
                                    </p:anim>
                                    <p:anim calcmode="lin" valueType="num">
                                      <p:cBhvr additive="base">
                                        <p:cTn id="27" dur="500" fill="hold"/>
                                        <p:tgtEl>
                                          <p:spTgt spid="52"/>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8"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additive="base">
                                        <p:cTn id="31" dur="500" fill="hold"/>
                                        <p:tgtEl>
                                          <p:spTgt spid="64"/>
                                        </p:tgtEl>
                                        <p:attrNameLst>
                                          <p:attrName>ppt_x</p:attrName>
                                        </p:attrNameLst>
                                      </p:cBhvr>
                                      <p:tavLst>
                                        <p:tav tm="0">
                                          <p:val>
                                            <p:strVal val="0-#ppt_w/2"/>
                                          </p:val>
                                        </p:tav>
                                        <p:tav tm="100000">
                                          <p:val>
                                            <p:strVal val="#ppt_x"/>
                                          </p:val>
                                        </p:tav>
                                      </p:tavLst>
                                    </p:anim>
                                    <p:anim calcmode="lin" valueType="num">
                                      <p:cBhvr additive="base">
                                        <p:cTn id="32" dur="500" fill="hold"/>
                                        <p:tgtEl>
                                          <p:spTgt spid="64"/>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fill="hold"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500" fill="hold"/>
                                        <p:tgtEl>
                                          <p:spTgt spid="55"/>
                                        </p:tgtEl>
                                        <p:attrNameLst>
                                          <p:attrName>ppt_x</p:attrName>
                                        </p:attrNameLst>
                                      </p:cBhvr>
                                      <p:tavLst>
                                        <p:tav tm="0">
                                          <p:val>
                                            <p:strVal val="1+#ppt_w/2"/>
                                          </p:val>
                                        </p:tav>
                                        <p:tav tm="100000">
                                          <p:val>
                                            <p:strVal val="#ppt_x"/>
                                          </p:val>
                                        </p:tav>
                                      </p:tavLst>
                                    </p:anim>
                                    <p:anim calcmode="lin" valueType="num">
                                      <p:cBhvr additive="base">
                                        <p:cTn id="37" dur="500" fill="hold"/>
                                        <p:tgtEl>
                                          <p:spTgt spid="55"/>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2" presetClass="entr" presetSubtype="8" fill="hold"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500" fill="hold"/>
                                        <p:tgtEl>
                                          <p:spTgt spid="67"/>
                                        </p:tgtEl>
                                        <p:attrNameLst>
                                          <p:attrName>ppt_x</p:attrName>
                                        </p:attrNameLst>
                                      </p:cBhvr>
                                      <p:tavLst>
                                        <p:tav tm="0">
                                          <p:val>
                                            <p:strVal val="0-#ppt_w/2"/>
                                          </p:val>
                                        </p:tav>
                                        <p:tav tm="100000">
                                          <p:val>
                                            <p:strVal val="#ppt_x"/>
                                          </p:val>
                                        </p:tav>
                                      </p:tavLst>
                                    </p:anim>
                                    <p:anim calcmode="lin" valueType="num">
                                      <p:cBhvr additive="base">
                                        <p:cTn id="42" dur="500" fill="hold"/>
                                        <p:tgtEl>
                                          <p:spTgt spid="67"/>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additive="base">
                                        <p:cTn id="46" dur="500" fill="hold"/>
                                        <p:tgtEl>
                                          <p:spTgt spid="58"/>
                                        </p:tgtEl>
                                        <p:attrNameLst>
                                          <p:attrName>ppt_x</p:attrName>
                                        </p:attrNameLst>
                                      </p:cBhvr>
                                      <p:tavLst>
                                        <p:tav tm="0">
                                          <p:val>
                                            <p:strVal val="1+#ppt_w/2"/>
                                          </p:val>
                                        </p:tav>
                                        <p:tav tm="100000">
                                          <p:val>
                                            <p:strVal val="#ppt_x"/>
                                          </p:val>
                                        </p:tav>
                                      </p:tavLst>
                                    </p:anim>
                                    <p:anim calcmode="lin" valueType="num">
                                      <p:cBhvr additive="base">
                                        <p:cTn id="47" dur="5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70" name="组合 69"/>
          <p:cNvGrpSpPr/>
          <p:nvPr/>
        </p:nvGrpSpPr>
        <p:grpSpPr>
          <a:xfrm>
            <a:off x="1339487" y="2637162"/>
            <a:ext cx="9027348" cy="2262499"/>
            <a:chOff x="1339487" y="2637162"/>
            <a:chExt cx="9027348" cy="2262499"/>
          </a:xfrm>
        </p:grpSpPr>
        <p:sp>
          <p:nvSpPr>
            <p:cNvPr id="71" name="矩形 24"/>
            <p:cNvSpPr>
              <a:spLocks noChangeArrowheads="1"/>
            </p:cNvSpPr>
            <p:nvPr/>
          </p:nvSpPr>
          <p:spPr bwMode="auto">
            <a:xfrm flipV="1">
              <a:off x="1339487" y="3738966"/>
              <a:ext cx="9027348" cy="51984"/>
            </a:xfrm>
            <a:prstGeom prst="rect">
              <a:avLst/>
            </a:prstGeom>
            <a:solidFill>
              <a:schemeClr val="bg1">
                <a:lumMod val="6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latin typeface="Calibri" panose="020F0502020204030204" pitchFamily="34" charset="0"/>
                <a:ea typeface="幼圆" panose="02010509060101010101" pitchFamily="49" charset="-122"/>
                <a:sym typeface="Calibri" panose="020F0502020204030204" pitchFamily="34" charset="0"/>
              </a:endParaRPr>
            </a:p>
          </p:txBody>
        </p:sp>
        <p:sp>
          <p:nvSpPr>
            <p:cNvPr id="72" name="任意多边形 26"/>
            <p:cNvSpPr>
              <a:spLocks noChangeArrowheads="1"/>
            </p:cNvSpPr>
            <p:nvPr/>
          </p:nvSpPr>
          <p:spPr bwMode="auto">
            <a:xfrm>
              <a:off x="2731724" y="2637162"/>
              <a:ext cx="1021761" cy="1093464"/>
            </a:xfrm>
            <a:custGeom>
              <a:avLst/>
              <a:gdLst>
                <a:gd name="T0" fmla="*/ 451469 w 905522"/>
                <a:gd name="T1" fmla="*/ 0 h 968365"/>
                <a:gd name="T2" fmla="*/ 902936 w 905522"/>
                <a:gd name="T3" fmla="*/ 226389 h 968365"/>
                <a:gd name="T4" fmla="*/ 902936 w 905522"/>
                <a:gd name="T5" fmla="*/ 742017 h 968365"/>
                <a:gd name="T6" fmla="*/ 451469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4E34BC"/>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endParaRPr lang="zh-CN" altLang="en-US" sz="20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3" name="任意多边形 28"/>
            <p:cNvSpPr>
              <a:spLocks noChangeArrowheads="1"/>
            </p:cNvSpPr>
            <p:nvPr/>
          </p:nvSpPr>
          <p:spPr bwMode="auto">
            <a:xfrm>
              <a:off x="5386976" y="2637162"/>
              <a:ext cx="1023553" cy="1093464"/>
            </a:xfrm>
            <a:custGeom>
              <a:avLst/>
              <a:gdLst>
                <a:gd name="T0" fmla="*/ 454643 w 905522"/>
                <a:gd name="T1" fmla="*/ 0 h 968365"/>
                <a:gd name="T2" fmla="*/ 909288 w 905522"/>
                <a:gd name="T3" fmla="*/ 226389 h 968365"/>
                <a:gd name="T4" fmla="*/ 909288 w 905522"/>
                <a:gd name="T5" fmla="*/ 742017 h 968365"/>
                <a:gd name="T6" fmla="*/ 454643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chemeClr val="tx1">
                <a:lumMod val="75000"/>
                <a:lumOff val="25000"/>
              </a:schemeClr>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74" name="任意多边形 40"/>
            <p:cNvSpPr>
              <a:spLocks noChangeArrowheads="1"/>
            </p:cNvSpPr>
            <p:nvPr/>
          </p:nvSpPr>
          <p:spPr bwMode="auto">
            <a:xfrm>
              <a:off x="8133669" y="2637162"/>
              <a:ext cx="1021761" cy="1093464"/>
            </a:xfrm>
            <a:custGeom>
              <a:avLst/>
              <a:gdLst>
                <a:gd name="T0" fmla="*/ 451469 w 905522"/>
                <a:gd name="T1" fmla="*/ 0 h 968365"/>
                <a:gd name="T2" fmla="*/ 902936 w 905522"/>
                <a:gd name="T3" fmla="*/ 226389 h 968365"/>
                <a:gd name="T4" fmla="*/ 902936 w 905522"/>
                <a:gd name="T5" fmla="*/ 742017 h 968365"/>
                <a:gd name="T6" fmla="*/ 451469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4E34BC"/>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75" name="任意多边形 42"/>
            <p:cNvSpPr>
              <a:spLocks noChangeArrowheads="1"/>
            </p:cNvSpPr>
            <p:nvPr/>
          </p:nvSpPr>
          <p:spPr bwMode="auto">
            <a:xfrm>
              <a:off x="4020139" y="3806197"/>
              <a:ext cx="1021761" cy="1093464"/>
            </a:xfrm>
            <a:custGeom>
              <a:avLst/>
              <a:gdLst>
                <a:gd name="T0" fmla="*/ 451469 w 905522"/>
                <a:gd name="T1" fmla="*/ 0 h 968366"/>
                <a:gd name="T2" fmla="*/ 902936 w 905522"/>
                <a:gd name="T3" fmla="*/ 226389 h 968366"/>
                <a:gd name="T4" fmla="*/ 902936 w 905522"/>
                <a:gd name="T5" fmla="*/ 742014 h 968366"/>
                <a:gd name="T6" fmla="*/ 451469 w 905522"/>
                <a:gd name="T7" fmla="*/ 968402 h 968366"/>
                <a:gd name="T8" fmla="*/ 0 w 905522"/>
                <a:gd name="T9" fmla="*/ 742014 h 968366"/>
                <a:gd name="T10" fmla="*/ 0 w 905522"/>
                <a:gd name="T11" fmla="*/ 226389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rgbClr val="4E34BC"/>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76" name="任意多边形 45"/>
            <p:cNvSpPr>
              <a:spLocks noChangeArrowheads="1"/>
            </p:cNvSpPr>
            <p:nvPr/>
          </p:nvSpPr>
          <p:spPr bwMode="auto">
            <a:xfrm>
              <a:off x="6778262" y="3806197"/>
              <a:ext cx="1021761" cy="1093464"/>
            </a:xfrm>
            <a:custGeom>
              <a:avLst/>
              <a:gdLst>
                <a:gd name="T0" fmla="*/ 451469 w 905522"/>
                <a:gd name="T1" fmla="*/ 0 h 968366"/>
                <a:gd name="T2" fmla="*/ 902936 w 905522"/>
                <a:gd name="T3" fmla="*/ 226389 h 968366"/>
                <a:gd name="T4" fmla="*/ 902936 w 905522"/>
                <a:gd name="T5" fmla="*/ 742014 h 968366"/>
                <a:gd name="T6" fmla="*/ 451469 w 905522"/>
                <a:gd name="T7" fmla="*/ 968402 h 968366"/>
                <a:gd name="T8" fmla="*/ 0 w 905522"/>
                <a:gd name="T9" fmla="*/ 742014 h 968366"/>
                <a:gd name="T10" fmla="*/ 0 w 905522"/>
                <a:gd name="T11" fmla="*/ 226389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rgbClr val="4E34BC"/>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grpSp>
      <p:sp>
        <p:nvSpPr>
          <p:cNvPr id="77" name="矩形 2"/>
          <p:cNvSpPr>
            <a:spLocks noChangeArrowheads="1"/>
          </p:cNvSpPr>
          <p:nvPr/>
        </p:nvSpPr>
        <p:spPr bwMode="auto">
          <a:xfrm>
            <a:off x="1897380" y="1652982"/>
            <a:ext cx="2353264"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78" name="矩形 15"/>
          <p:cNvSpPr>
            <a:spLocks noChangeArrowheads="1"/>
          </p:cNvSpPr>
          <p:nvPr/>
        </p:nvSpPr>
        <p:spPr bwMode="auto">
          <a:xfrm>
            <a:off x="3326130" y="4959350"/>
            <a:ext cx="2441529"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79" name="矩形 16"/>
          <p:cNvSpPr>
            <a:spLocks noChangeArrowheads="1"/>
          </p:cNvSpPr>
          <p:nvPr/>
        </p:nvSpPr>
        <p:spPr bwMode="auto">
          <a:xfrm>
            <a:off x="4833120" y="1649172"/>
            <a:ext cx="2353264"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80" name="矩形 17"/>
          <p:cNvSpPr>
            <a:spLocks noChangeArrowheads="1"/>
          </p:cNvSpPr>
          <p:nvPr/>
        </p:nvSpPr>
        <p:spPr bwMode="auto">
          <a:xfrm>
            <a:off x="6105479" y="4959350"/>
            <a:ext cx="2441529" cy="8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1" name="矩形 18"/>
          <p:cNvSpPr>
            <a:spLocks noChangeArrowheads="1"/>
          </p:cNvSpPr>
          <p:nvPr/>
        </p:nvSpPr>
        <p:spPr bwMode="auto">
          <a:xfrm>
            <a:off x="7554867" y="1641330"/>
            <a:ext cx="2353264" cy="1112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buFont typeface="Arial" panose="020B0604020202020204" pitchFamily="34" charset="0"/>
              <a:buNone/>
            </a:pP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wipe(left)">
                                      <p:cBhvr>
                                        <p:cTn id="15" dur="500"/>
                                        <p:tgtEl>
                                          <p:spTgt spid="70"/>
                                        </p:tgtEl>
                                      </p:cBhvr>
                                    </p:animEffect>
                                  </p:childTnLst>
                                </p:cTn>
                              </p:par>
                            </p:childTnLst>
                          </p:cTn>
                        </p:par>
                        <p:par>
                          <p:cTn id="16" fill="hold">
                            <p:stCondLst>
                              <p:cond delay="1500"/>
                            </p:stCondLst>
                            <p:childTnLst>
                              <p:par>
                                <p:cTn id="17" presetID="2" presetClass="entr" presetSubtype="1"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 calcmode="lin" valueType="num">
                                      <p:cBhvr additive="base">
                                        <p:cTn id="19" dur="500" fill="hold"/>
                                        <p:tgtEl>
                                          <p:spTgt spid="77"/>
                                        </p:tgtEl>
                                        <p:attrNameLst>
                                          <p:attrName>ppt_x</p:attrName>
                                        </p:attrNameLst>
                                      </p:cBhvr>
                                      <p:tavLst>
                                        <p:tav tm="0">
                                          <p:val>
                                            <p:strVal val="#ppt_x"/>
                                          </p:val>
                                        </p:tav>
                                        <p:tav tm="100000">
                                          <p:val>
                                            <p:strVal val="#ppt_x"/>
                                          </p:val>
                                        </p:tav>
                                      </p:tavLst>
                                    </p:anim>
                                    <p:anim calcmode="lin" valueType="num">
                                      <p:cBhvr additive="base">
                                        <p:cTn id="20" dur="500" fill="hold"/>
                                        <p:tgtEl>
                                          <p:spTgt spid="77"/>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78"/>
                                        </p:tgtEl>
                                        <p:attrNameLst>
                                          <p:attrName>style.visibility</p:attrName>
                                        </p:attrNameLst>
                                      </p:cBhvr>
                                      <p:to>
                                        <p:strVal val="visible"/>
                                      </p:to>
                                    </p:set>
                                    <p:anim calcmode="lin" valueType="num">
                                      <p:cBhvr additive="base">
                                        <p:cTn id="24" dur="500" fill="hold"/>
                                        <p:tgtEl>
                                          <p:spTgt spid="78"/>
                                        </p:tgtEl>
                                        <p:attrNameLst>
                                          <p:attrName>ppt_x</p:attrName>
                                        </p:attrNameLst>
                                      </p:cBhvr>
                                      <p:tavLst>
                                        <p:tav tm="0">
                                          <p:val>
                                            <p:strVal val="#ppt_x"/>
                                          </p:val>
                                        </p:tav>
                                        <p:tav tm="100000">
                                          <p:val>
                                            <p:strVal val="#ppt_x"/>
                                          </p:val>
                                        </p:tav>
                                      </p:tavLst>
                                    </p:anim>
                                    <p:anim calcmode="lin" valueType="num">
                                      <p:cBhvr additive="base">
                                        <p:cTn id="25" dur="500" fill="hold"/>
                                        <p:tgtEl>
                                          <p:spTgt spid="78"/>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1" fill="hold" grpId="0" nodeType="afterEffect">
                                  <p:stCondLst>
                                    <p:cond delay="0"/>
                                  </p:stCondLst>
                                  <p:childTnLst>
                                    <p:set>
                                      <p:cBhvr>
                                        <p:cTn id="28" dur="1" fill="hold">
                                          <p:stCondLst>
                                            <p:cond delay="0"/>
                                          </p:stCondLst>
                                        </p:cTn>
                                        <p:tgtEl>
                                          <p:spTgt spid="79"/>
                                        </p:tgtEl>
                                        <p:attrNameLst>
                                          <p:attrName>style.visibility</p:attrName>
                                        </p:attrNameLst>
                                      </p:cBhvr>
                                      <p:to>
                                        <p:strVal val="visible"/>
                                      </p:to>
                                    </p:set>
                                    <p:anim calcmode="lin" valueType="num">
                                      <p:cBhvr additive="base">
                                        <p:cTn id="29" dur="500" fill="hold"/>
                                        <p:tgtEl>
                                          <p:spTgt spid="79"/>
                                        </p:tgtEl>
                                        <p:attrNameLst>
                                          <p:attrName>ppt_x</p:attrName>
                                        </p:attrNameLst>
                                      </p:cBhvr>
                                      <p:tavLst>
                                        <p:tav tm="0">
                                          <p:val>
                                            <p:strVal val="#ppt_x"/>
                                          </p:val>
                                        </p:tav>
                                        <p:tav tm="100000">
                                          <p:val>
                                            <p:strVal val="#ppt_x"/>
                                          </p:val>
                                        </p:tav>
                                      </p:tavLst>
                                    </p:anim>
                                    <p:anim calcmode="lin" valueType="num">
                                      <p:cBhvr additive="base">
                                        <p:cTn id="30" dur="500" fill="hold"/>
                                        <p:tgtEl>
                                          <p:spTgt spid="79"/>
                                        </p:tgtEl>
                                        <p:attrNameLst>
                                          <p:attrName>ppt_y</p:attrName>
                                        </p:attrNameLst>
                                      </p:cBhvr>
                                      <p:tavLst>
                                        <p:tav tm="0">
                                          <p:val>
                                            <p:strVal val="0-#ppt_h/2"/>
                                          </p:val>
                                        </p:tav>
                                        <p:tav tm="100000">
                                          <p:val>
                                            <p:strVal val="#ppt_y"/>
                                          </p:val>
                                        </p:tav>
                                      </p:tavLst>
                                    </p:anim>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80"/>
                                        </p:tgtEl>
                                        <p:attrNameLst>
                                          <p:attrName>style.visibility</p:attrName>
                                        </p:attrNameLst>
                                      </p:cBhvr>
                                      <p:to>
                                        <p:strVal val="visible"/>
                                      </p:to>
                                    </p:set>
                                    <p:anim calcmode="lin" valueType="num">
                                      <p:cBhvr additive="base">
                                        <p:cTn id="34" dur="500" fill="hold"/>
                                        <p:tgtEl>
                                          <p:spTgt spid="80"/>
                                        </p:tgtEl>
                                        <p:attrNameLst>
                                          <p:attrName>ppt_x</p:attrName>
                                        </p:attrNameLst>
                                      </p:cBhvr>
                                      <p:tavLst>
                                        <p:tav tm="0">
                                          <p:val>
                                            <p:strVal val="#ppt_x"/>
                                          </p:val>
                                        </p:tav>
                                        <p:tav tm="100000">
                                          <p:val>
                                            <p:strVal val="#ppt_x"/>
                                          </p:val>
                                        </p:tav>
                                      </p:tavLst>
                                    </p:anim>
                                    <p:anim calcmode="lin" valueType="num">
                                      <p:cBhvr additive="base">
                                        <p:cTn id="35" dur="500" fill="hold"/>
                                        <p:tgtEl>
                                          <p:spTgt spid="80"/>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1" fill="hold" grpId="0" nodeType="afterEffect">
                                  <p:stCondLst>
                                    <p:cond delay="0"/>
                                  </p:stCondLst>
                                  <p:childTnLst>
                                    <p:set>
                                      <p:cBhvr>
                                        <p:cTn id="38" dur="1" fill="hold">
                                          <p:stCondLst>
                                            <p:cond delay="0"/>
                                          </p:stCondLst>
                                        </p:cTn>
                                        <p:tgtEl>
                                          <p:spTgt spid="81"/>
                                        </p:tgtEl>
                                        <p:attrNameLst>
                                          <p:attrName>style.visibility</p:attrName>
                                        </p:attrNameLst>
                                      </p:cBhvr>
                                      <p:to>
                                        <p:strVal val="visible"/>
                                      </p:to>
                                    </p:set>
                                    <p:anim calcmode="lin" valueType="num">
                                      <p:cBhvr additive="base">
                                        <p:cTn id="39" dur="500" fill="hold"/>
                                        <p:tgtEl>
                                          <p:spTgt spid="81"/>
                                        </p:tgtEl>
                                        <p:attrNameLst>
                                          <p:attrName>ppt_x</p:attrName>
                                        </p:attrNameLst>
                                      </p:cBhvr>
                                      <p:tavLst>
                                        <p:tav tm="0">
                                          <p:val>
                                            <p:strVal val="#ppt_x"/>
                                          </p:val>
                                        </p:tav>
                                        <p:tav tm="100000">
                                          <p:val>
                                            <p:strVal val="#ppt_x"/>
                                          </p:val>
                                        </p:tav>
                                      </p:tavLst>
                                    </p:anim>
                                    <p:anim calcmode="lin" valueType="num">
                                      <p:cBhvr additive="base">
                                        <p:cTn id="40" dur="500" fill="hold"/>
                                        <p:tgtEl>
                                          <p:spTgt spid="8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77" grpId="0"/>
      <p:bldP spid="78" grpId="0"/>
      <p:bldP spid="79" grpId="0"/>
      <p:bldP spid="80" grpId="0"/>
      <p:bldP spid="8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1848774"/>
            <a:ext cx="12192000" cy="2634143"/>
          </a:xfrm>
          <a:prstGeom prst="rect">
            <a:avLst/>
          </a:prstGeom>
          <a:solidFill>
            <a:srgbClr val="191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1" name="图片 10"/>
          <p:cNvPicPr>
            <a:picLocks noChangeAspect="1"/>
          </p:cNvPicPr>
          <p:nvPr/>
        </p:nvPicPr>
        <p:blipFill rotWithShape="1">
          <a:blip r:embed="rId2">
            <a:extLst>
              <a:ext uri="{28A0092B-C50C-407E-A947-70E740481C1C}">
                <a14:useLocalDpi xmlns:a14="http://schemas.microsoft.com/office/drawing/2010/main" val="0"/>
              </a:ext>
            </a:extLst>
          </a:blip>
          <a:srcRect l="53601" t="9419" b="18165"/>
          <a:stretch>
            <a:fillRect/>
          </a:stretch>
        </p:blipFill>
        <p:spPr>
          <a:xfrm>
            <a:off x="6739198" y="763399"/>
            <a:ext cx="4345456" cy="3814894"/>
          </a:xfrm>
          <a:prstGeom prst="rect">
            <a:avLst/>
          </a:prstGeom>
        </p:spPr>
      </p:pic>
      <p:grpSp>
        <p:nvGrpSpPr>
          <p:cNvPr id="2" name="组合 1"/>
          <p:cNvGrpSpPr/>
          <p:nvPr/>
        </p:nvGrpSpPr>
        <p:grpSpPr>
          <a:xfrm>
            <a:off x="2744710" y="2457202"/>
            <a:ext cx="3994488" cy="1308648"/>
            <a:chOff x="2744710" y="2457202"/>
            <a:chExt cx="3994488" cy="1308648"/>
          </a:xfrm>
        </p:grpSpPr>
        <p:sp>
          <p:nvSpPr>
            <p:cNvPr id="16" name="文本框 15"/>
            <p:cNvSpPr txBox="1"/>
            <p:nvPr/>
          </p:nvSpPr>
          <p:spPr>
            <a:xfrm>
              <a:off x="2744710" y="2457202"/>
              <a:ext cx="3994488" cy="707886"/>
            </a:xfrm>
            <a:prstGeom prst="rect">
              <a:avLst/>
            </a:prstGeom>
            <a:noFill/>
          </p:spPr>
          <p:txBody>
            <a:bodyPr wrap="square" rtlCol="0">
              <a:spAutoFit/>
            </a:bodyPr>
            <a:lstStyle/>
            <a:p>
              <a:r>
                <a:rPr lang="zh-CN" altLang="en-US" sz="4000" dirty="0">
                  <a:solidFill>
                    <a:schemeClr val="accent4">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研究成果</a:t>
              </a:r>
            </a:p>
          </p:txBody>
        </p:sp>
        <p:sp>
          <p:nvSpPr>
            <p:cNvPr id="18" name="矩形 17"/>
            <p:cNvSpPr/>
            <p:nvPr/>
          </p:nvSpPr>
          <p:spPr>
            <a:xfrm>
              <a:off x="2832554" y="3191013"/>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9" name="文本框 2"/>
          <p:cNvSpPr txBox="1"/>
          <p:nvPr/>
        </p:nvSpPr>
        <p:spPr>
          <a:xfrm>
            <a:off x="69717" y="624386"/>
            <a:ext cx="3516086" cy="4993675"/>
          </a:xfrm>
          <a:prstGeom prst="rect">
            <a:avLst/>
          </a:prstGeom>
          <a:noFill/>
        </p:spPr>
        <p:txBody>
          <a:bodyPr wrap="square" lIns="68580" tIns="34290" rIns="68580" bIns="34290" rtlCol="0">
            <a:spAutoFit/>
          </a:bodyPr>
          <a:lstStyle/>
          <a:p>
            <a:pPr algn="ctr"/>
            <a:r>
              <a:rPr lang="en-US" altLang="zh-CN"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4</a:t>
            </a:r>
            <a:endParaRPr lang="zh-CN" altLang="en-US"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trips(downRigh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97" name="组合 96"/>
          <p:cNvGrpSpPr/>
          <p:nvPr/>
        </p:nvGrpSpPr>
        <p:grpSpPr>
          <a:xfrm>
            <a:off x="2872211" y="1629396"/>
            <a:ext cx="7628207" cy="461663"/>
            <a:chOff x="3002037" y="1465798"/>
            <a:chExt cx="7067433" cy="369332"/>
          </a:xfrm>
          <a:solidFill>
            <a:srgbClr val="003C78"/>
          </a:solidFill>
        </p:grpSpPr>
        <p:sp>
          <p:nvSpPr>
            <p:cNvPr id="98" name="矩形 97"/>
            <p:cNvSpPr/>
            <p:nvPr/>
          </p:nvSpPr>
          <p:spPr bwMode="auto">
            <a:xfrm>
              <a:off x="3002037" y="1465798"/>
              <a:ext cx="7067433" cy="369332"/>
            </a:xfrm>
            <a:prstGeom prst="rect">
              <a:avLst/>
            </a:prstGeom>
            <a:solidFill>
              <a:srgbClr val="4E34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fontAlgn="base">
                <a:spcBef>
                  <a:spcPct val="0"/>
                </a:spcBef>
                <a:spcAft>
                  <a:spcPct val="0"/>
                </a:spcAft>
              </a:pPr>
              <a:endParaRPr lang="zh-CN" altLang="en-US" sz="1600" dirty="0">
                <a:latin typeface="阿里巴巴普惠体 R" panose="00020600040101010101" pitchFamily="18" charset="-122"/>
                <a:ea typeface="阿里巴巴普惠体 R" panose="00020600040101010101" pitchFamily="18" charset="-122"/>
              </a:endParaRPr>
            </a:p>
          </p:txBody>
        </p:sp>
        <p:sp>
          <p:nvSpPr>
            <p:cNvPr id="99" name="TextBox 16"/>
            <p:cNvSpPr txBox="1"/>
            <p:nvPr/>
          </p:nvSpPr>
          <p:spPr>
            <a:xfrm>
              <a:off x="3033222" y="1500250"/>
              <a:ext cx="5688632" cy="320089"/>
            </a:xfrm>
            <a:prstGeom prst="rect">
              <a:avLst/>
            </a:prstGeom>
            <a:noFill/>
          </p:spPr>
          <p:txBody>
            <a:bodyPr wrap="square" rtlCol="0">
              <a:spAutoFit/>
            </a:bodyPr>
            <a:lstStyle/>
            <a:p>
              <a:pPr>
                <a:buNone/>
              </a:pP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输入您的标题输入您的标题</a:t>
              </a:r>
            </a:p>
          </p:txBody>
        </p:sp>
      </p:grpSp>
      <p:grpSp>
        <p:nvGrpSpPr>
          <p:cNvPr id="100" name="组合 99"/>
          <p:cNvGrpSpPr/>
          <p:nvPr/>
        </p:nvGrpSpPr>
        <p:grpSpPr>
          <a:xfrm>
            <a:off x="2872211" y="3739426"/>
            <a:ext cx="7628205" cy="461662"/>
            <a:chOff x="3002037" y="3922395"/>
            <a:chExt cx="7067433" cy="369332"/>
          </a:xfrm>
          <a:solidFill>
            <a:schemeClr val="accent2">
              <a:lumMod val="75000"/>
            </a:schemeClr>
          </a:solidFill>
        </p:grpSpPr>
        <p:sp>
          <p:nvSpPr>
            <p:cNvPr id="101" name="矩形 100"/>
            <p:cNvSpPr/>
            <p:nvPr/>
          </p:nvSpPr>
          <p:spPr bwMode="auto">
            <a:xfrm>
              <a:off x="3002037" y="3922395"/>
              <a:ext cx="7067433" cy="369332"/>
            </a:xfrm>
            <a:prstGeom prst="rect">
              <a:avLst/>
            </a:prstGeom>
            <a:solidFill>
              <a:schemeClr val="bg2">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fontAlgn="base">
                <a:spcBef>
                  <a:spcPct val="0"/>
                </a:spcBef>
                <a:spcAft>
                  <a:spcPct val="0"/>
                </a:spcAft>
              </a:pPr>
              <a:endParaRPr lang="zh-CN" altLang="en-US" sz="1600" dirty="0">
                <a:latin typeface="阿里巴巴普惠体 R" panose="00020600040101010101" pitchFamily="18" charset="-122"/>
                <a:ea typeface="阿里巴巴普惠体 R" panose="00020600040101010101" pitchFamily="18" charset="-122"/>
              </a:endParaRPr>
            </a:p>
          </p:txBody>
        </p:sp>
        <p:sp>
          <p:nvSpPr>
            <p:cNvPr id="102" name="TextBox 19"/>
            <p:cNvSpPr txBox="1"/>
            <p:nvPr/>
          </p:nvSpPr>
          <p:spPr>
            <a:xfrm>
              <a:off x="3023808" y="3965774"/>
              <a:ext cx="4085844" cy="320090"/>
            </a:xfrm>
            <a:prstGeom prst="rect">
              <a:avLst/>
            </a:prstGeom>
            <a:noFill/>
          </p:spPr>
          <p:txBody>
            <a:bodyPr wrap="square" rtlCol="0">
              <a:spAutoFit/>
            </a:bodyPr>
            <a:lstStyle/>
            <a:p>
              <a:pPr>
                <a:buNone/>
              </a:pP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输入您的标题输入您的标题</a:t>
              </a:r>
            </a:p>
          </p:txBody>
        </p:sp>
      </p:grpSp>
      <p:sp>
        <p:nvSpPr>
          <p:cNvPr id="103" name="TextBox 20"/>
          <p:cNvSpPr txBox="1"/>
          <p:nvPr/>
        </p:nvSpPr>
        <p:spPr>
          <a:xfrm>
            <a:off x="2872212" y="2180571"/>
            <a:ext cx="7628206" cy="1233030"/>
          </a:xfrm>
          <a:prstGeom prst="rect">
            <a:avLst/>
          </a:prstGeom>
          <a:noFill/>
        </p:spPr>
        <p:txBody>
          <a:bodyPr wrap="square" lIns="68580" tIns="34290" rIns="68580" bIns="34290" rtlCol="0">
            <a:spAutoFit/>
          </a:bodyPr>
          <a:lstStyle/>
          <a:p>
            <a:pPr>
              <a:lnSpc>
                <a:spcPct val="120000"/>
              </a:lnSpc>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点击输入您的具体内容，点击输入您的具体内容。点击输入您的具体内容，点击输入您的具体内容。点击输入您的具体内容，点击输入您的具体内容。点击输入您的具体内容，点击输入您的具体内容。点击输入您的具体内容，点击输入您的具体内容。点击输入您的具体内容，点击输入您的具体内容。</a:t>
            </a:r>
            <a:endPar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endParaRPr>
          </a:p>
        </p:txBody>
      </p:sp>
      <p:sp>
        <p:nvSpPr>
          <p:cNvPr id="104" name="TextBox 21"/>
          <p:cNvSpPr txBox="1"/>
          <p:nvPr/>
        </p:nvSpPr>
        <p:spPr>
          <a:xfrm>
            <a:off x="2872212" y="4265317"/>
            <a:ext cx="7628206" cy="1325363"/>
          </a:xfrm>
          <a:prstGeom prst="rect">
            <a:avLst/>
          </a:prstGeom>
          <a:noFill/>
        </p:spPr>
        <p:txBody>
          <a:bodyPr wrap="square" lIns="68580" tIns="34290" rIns="68580" bIns="34290" rtlCol="0">
            <a:spAutoFit/>
          </a:bodyPr>
          <a:lstStyle/>
          <a:p>
            <a:pPr>
              <a:lnSpc>
                <a:spcPct val="130000"/>
              </a:lnSpc>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点击输入您的具体内容，点击输入您的具体内容。点击输入您的具体内容，点击输入您的具体内容。点击输入您的具体内容，点击输入您的具体内容。点击输入您的具体内容，点击输入您的具体内容。点击输入您的具体内容，点击输入您的具体内容。点击输入您的具体内容，点击输入您的具体内容。</a:t>
            </a:r>
            <a:endPar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endParaRPr>
          </a:p>
        </p:txBody>
      </p:sp>
      <p:sp>
        <p:nvSpPr>
          <p:cNvPr id="105" name="等腰三角形 2"/>
          <p:cNvSpPr/>
          <p:nvPr/>
        </p:nvSpPr>
        <p:spPr bwMode="auto">
          <a:xfrm rot="2747878">
            <a:off x="1379864" y="1554895"/>
            <a:ext cx="1313197" cy="1519438"/>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rgbClr val="4E34BC"/>
          </a:solidFill>
          <a:ln>
            <a:noFill/>
          </a:ln>
        </p:spPr>
        <p:txBody>
          <a:bodyPr wrap="none" lIns="68580" tIns="34290" rIns="68580" bIns="34290" anchor="ctr"/>
          <a:lstStyle/>
          <a:p>
            <a:pPr algn="ctr"/>
            <a:endParaRPr lang="zh-CN" altLang="en-US" sz="1100" kern="0" dirty="0">
              <a:solidFill>
                <a:srgbClr val="FFFFFF"/>
              </a:solidFill>
              <a:latin typeface="阿里巴巴普惠体 R" panose="00020600040101010101" pitchFamily="18" charset="-122"/>
              <a:ea typeface="阿里巴巴普惠体 R" panose="00020600040101010101" pitchFamily="18" charset="-122"/>
            </a:endParaRPr>
          </a:p>
        </p:txBody>
      </p:sp>
      <p:sp>
        <p:nvSpPr>
          <p:cNvPr id="106" name="TextBox 23"/>
          <p:cNvSpPr txBox="1"/>
          <p:nvPr/>
        </p:nvSpPr>
        <p:spPr>
          <a:xfrm>
            <a:off x="1547949" y="2143313"/>
            <a:ext cx="852068" cy="488685"/>
          </a:xfrm>
          <a:prstGeom prst="rect">
            <a:avLst/>
          </a:prstGeom>
          <a:noFill/>
          <a:ln>
            <a:noFill/>
          </a:ln>
        </p:spPr>
        <p:txBody>
          <a:bodyPr wrap="none" lIns="68580" tIns="34290" rIns="68580" bIns="3429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107" name="等腰三角形 2"/>
          <p:cNvSpPr/>
          <p:nvPr/>
        </p:nvSpPr>
        <p:spPr bwMode="auto">
          <a:xfrm rot="3036074">
            <a:off x="1378444" y="3958519"/>
            <a:ext cx="1313199" cy="1519441"/>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bg2">
              <a:lumMod val="50000"/>
            </a:schemeClr>
          </a:solidFill>
          <a:ln>
            <a:noFill/>
          </a:ln>
        </p:spPr>
        <p:txBody>
          <a:bodyPr wrap="none" lIns="68580" tIns="34290" rIns="68580" bIns="34290" anchor="ctr"/>
          <a:lstStyle/>
          <a:p>
            <a:pPr algn="ctr"/>
            <a:endParaRPr lang="zh-CN" altLang="en-US" sz="1100" kern="0" dirty="0">
              <a:solidFill>
                <a:srgbClr val="FFFFFF"/>
              </a:solidFill>
              <a:latin typeface="阿里巴巴普惠体 R" panose="00020600040101010101" pitchFamily="18" charset="-122"/>
              <a:ea typeface="阿里巴巴普惠体 R" panose="00020600040101010101" pitchFamily="18" charset="-122"/>
            </a:endParaRPr>
          </a:p>
        </p:txBody>
      </p:sp>
      <p:sp>
        <p:nvSpPr>
          <p:cNvPr id="108" name="TextBox 25"/>
          <p:cNvSpPr txBox="1"/>
          <p:nvPr/>
        </p:nvSpPr>
        <p:spPr>
          <a:xfrm>
            <a:off x="1526133" y="4550050"/>
            <a:ext cx="852068" cy="488685"/>
          </a:xfrm>
          <a:prstGeom prst="rect">
            <a:avLst/>
          </a:prstGeom>
          <a:noFill/>
          <a:ln>
            <a:noFill/>
          </a:ln>
        </p:spPr>
        <p:txBody>
          <a:bodyPr wrap="none" lIns="68580" tIns="34290" rIns="68580" bIns="3429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26" presetClass="entr" presetSubtype="0" fill="hold" grpId="0" nodeType="afterEffect">
                                  <p:stCondLst>
                                    <p:cond delay="0"/>
                                  </p:stCondLst>
                                  <p:childTnLst>
                                    <p:set>
                                      <p:cBhvr>
                                        <p:cTn id="14" dur="1" fill="hold">
                                          <p:stCondLst>
                                            <p:cond delay="0"/>
                                          </p:stCondLst>
                                        </p:cTn>
                                        <p:tgtEl>
                                          <p:spTgt spid="106"/>
                                        </p:tgtEl>
                                        <p:attrNameLst>
                                          <p:attrName>style.visibility</p:attrName>
                                        </p:attrNameLst>
                                      </p:cBhvr>
                                      <p:to>
                                        <p:strVal val="visible"/>
                                      </p:to>
                                    </p:set>
                                    <p:animEffect transition="in" filter="wipe(down)">
                                      <p:cBhvr>
                                        <p:cTn id="15" dur="290">
                                          <p:stCondLst>
                                            <p:cond delay="0"/>
                                          </p:stCondLst>
                                        </p:cTn>
                                        <p:tgtEl>
                                          <p:spTgt spid="106"/>
                                        </p:tgtEl>
                                      </p:cBhvr>
                                    </p:animEffect>
                                    <p:anim calcmode="lin" valueType="num">
                                      <p:cBhvr>
                                        <p:cTn id="16" dur="911" tmFilter="0,0; 0.14,0.36; 0.43,0.73; 0.71,0.91; 1.0,1.0">
                                          <p:stCondLst>
                                            <p:cond delay="0"/>
                                          </p:stCondLst>
                                        </p:cTn>
                                        <p:tgtEl>
                                          <p:spTgt spid="106"/>
                                        </p:tgtEl>
                                        <p:attrNameLst>
                                          <p:attrName>ppt_x</p:attrName>
                                        </p:attrNameLst>
                                      </p:cBhvr>
                                      <p:tavLst>
                                        <p:tav tm="0">
                                          <p:val>
                                            <p:strVal val="#ppt_x-0.25"/>
                                          </p:val>
                                        </p:tav>
                                        <p:tav tm="100000">
                                          <p:val>
                                            <p:strVal val="#ppt_x"/>
                                          </p:val>
                                        </p:tav>
                                      </p:tavLst>
                                    </p:anim>
                                    <p:anim calcmode="lin" valueType="num">
                                      <p:cBhvr>
                                        <p:cTn id="17" dur="332" tmFilter="0.0,0.0; 0.25,0.07; 0.50,0.2; 0.75,0.467; 1.0,1.0">
                                          <p:stCondLst>
                                            <p:cond delay="0"/>
                                          </p:stCondLst>
                                        </p:cTn>
                                        <p:tgtEl>
                                          <p:spTgt spid="106"/>
                                        </p:tgtEl>
                                        <p:attrNameLst>
                                          <p:attrName>ppt_y</p:attrName>
                                        </p:attrNameLst>
                                      </p:cBhvr>
                                      <p:tavLst>
                                        <p:tav tm="0" fmla="#ppt_y-sin(pi*$)/3">
                                          <p:val>
                                            <p:fltVal val="0.5"/>
                                          </p:val>
                                        </p:tav>
                                        <p:tav tm="100000">
                                          <p:val>
                                            <p:fltVal val="1"/>
                                          </p:val>
                                        </p:tav>
                                      </p:tavLst>
                                    </p:anim>
                                    <p:anim calcmode="lin" valueType="num">
                                      <p:cBhvr>
                                        <p:cTn id="18" dur="332" tmFilter="0, 0; 0.125,0.2665; 0.25,0.4; 0.375,0.465; 0.5,0.5;  0.625,0.535; 0.75,0.6; 0.875,0.7335; 1,1">
                                          <p:stCondLst>
                                            <p:cond delay="332"/>
                                          </p:stCondLst>
                                        </p:cTn>
                                        <p:tgtEl>
                                          <p:spTgt spid="106"/>
                                        </p:tgtEl>
                                        <p:attrNameLst>
                                          <p:attrName>ppt_y</p:attrName>
                                        </p:attrNameLst>
                                      </p:cBhvr>
                                      <p:tavLst>
                                        <p:tav tm="0" fmla="#ppt_y-sin(pi*$)/9">
                                          <p:val>
                                            <p:fltVal val="0"/>
                                          </p:val>
                                        </p:tav>
                                        <p:tav tm="100000">
                                          <p:val>
                                            <p:fltVal val="1"/>
                                          </p:val>
                                        </p:tav>
                                      </p:tavLst>
                                    </p:anim>
                                    <p:anim calcmode="lin" valueType="num">
                                      <p:cBhvr>
                                        <p:cTn id="19" dur="166" tmFilter="0, 0; 0.125,0.2665; 0.25,0.4; 0.375,0.465; 0.5,0.5;  0.625,0.535; 0.75,0.6; 0.875,0.7335; 1,1">
                                          <p:stCondLst>
                                            <p:cond delay="662"/>
                                          </p:stCondLst>
                                        </p:cTn>
                                        <p:tgtEl>
                                          <p:spTgt spid="106"/>
                                        </p:tgtEl>
                                        <p:attrNameLst>
                                          <p:attrName>ppt_y</p:attrName>
                                        </p:attrNameLst>
                                      </p:cBhvr>
                                      <p:tavLst>
                                        <p:tav tm="0" fmla="#ppt_y-sin(pi*$)/27">
                                          <p:val>
                                            <p:fltVal val="0"/>
                                          </p:val>
                                        </p:tav>
                                        <p:tav tm="100000">
                                          <p:val>
                                            <p:fltVal val="1"/>
                                          </p:val>
                                        </p:tav>
                                      </p:tavLst>
                                    </p:anim>
                                    <p:anim calcmode="lin" valueType="num">
                                      <p:cBhvr>
                                        <p:cTn id="20" dur="82" tmFilter="0, 0; 0.125,0.2665; 0.25,0.4; 0.375,0.465; 0.5,0.5;  0.625,0.535; 0.75,0.6; 0.875,0.7335; 1,1">
                                          <p:stCondLst>
                                            <p:cond delay="828"/>
                                          </p:stCondLst>
                                        </p:cTn>
                                        <p:tgtEl>
                                          <p:spTgt spid="106"/>
                                        </p:tgtEl>
                                        <p:attrNameLst>
                                          <p:attrName>ppt_y</p:attrName>
                                        </p:attrNameLst>
                                      </p:cBhvr>
                                      <p:tavLst>
                                        <p:tav tm="0" fmla="#ppt_y-sin(pi*$)/81">
                                          <p:val>
                                            <p:fltVal val="0"/>
                                          </p:val>
                                        </p:tav>
                                        <p:tav tm="100000">
                                          <p:val>
                                            <p:fltVal val="1"/>
                                          </p:val>
                                        </p:tav>
                                      </p:tavLst>
                                    </p:anim>
                                    <p:animScale>
                                      <p:cBhvr>
                                        <p:cTn id="21" dur="13">
                                          <p:stCondLst>
                                            <p:cond delay="325"/>
                                          </p:stCondLst>
                                        </p:cTn>
                                        <p:tgtEl>
                                          <p:spTgt spid="106"/>
                                        </p:tgtEl>
                                      </p:cBhvr>
                                      <p:to x="100000" y="60000"/>
                                    </p:animScale>
                                    <p:animScale>
                                      <p:cBhvr>
                                        <p:cTn id="22" dur="83" decel="50000">
                                          <p:stCondLst>
                                            <p:cond delay="338"/>
                                          </p:stCondLst>
                                        </p:cTn>
                                        <p:tgtEl>
                                          <p:spTgt spid="106"/>
                                        </p:tgtEl>
                                      </p:cBhvr>
                                      <p:to x="100000" y="100000"/>
                                    </p:animScale>
                                    <p:animScale>
                                      <p:cBhvr>
                                        <p:cTn id="23" dur="13">
                                          <p:stCondLst>
                                            <p:cond delay="656"/>
                                          </p:stCondLst>
                                        </p:cTn>
                                        <p:tgtEl>
                                          <p:spTgt spid="106"/>
                                        </p:tgtEl>
                                      </p:cBhvr>
                                      <p:to x="100000" y="80000"/>
                                    </p:animScale>
                                    <p:animScale>
                                      <p:cBhvr>
                                        <p:cTn id="24" dur="83" decel="50000">
                                          <p:stCondLst>
                                            <p:cond delay="669"/>
                                          </p:stCondLst>
                                        </p:cTn>
                                        <p:tgtEl>
                                          <p:spTgt spid="106"/>
                                        </p:tgtEl>
                                      </p:cBhvr>
                                      <p:to x="100000" y="100000"/>
                                    </p:animScale>
                                    <p:animScale>
                                      <p:cBhvr>
                                        <p:cTn id="25" dur="13">
                                          <p:stCondLst>
                                            <p:cond delay="821"/>
                                          </p:stCondLst>
                                        </p:cTn>
                                        <p:tgtEl>
                                          <p:spTgt spid="106"/>
                                        </p:tgtEl>
                                      </p:cBhvr>
                                      <p:to x="100000" y="90000"/>
                                    </p:animScale>
                                    <p:animScale>
                                      <p:cBhvr>
                                        <p:cTn id="26" dur="83" decel="50000">
                                          <p:stCondLst>
                                            <p:cond delay="834"/>
                                          </p:stCondLst>
                                        </p:cTn>
                                        <p:tgtEl>
                                          <p:spTgt spid="106"/>
                                        </p:tgtEl>
                                      </p:cBhvr>
                                      <p:to x="100000" y="100000"/>
                                    </p:animScale>
                                    <p:animScale>
                                      <p:cBhvr>
                                        <p:cTn id="27" dur="13">
                                          <p:stCondLst>
                                            <p:cond delay="904"/>
                                          </p:stCondLst>
                                        </p:cTn>
                                        <p:tgtEl>
                                          <p:spTgt spid="106"/>
                                        </p:tgtEl>
                                      </p:cBhvr>
                                      <p:to x="100000" y="95000"/>
                                    </p:animScale>
                                    <p:animScale>
                                      <p:cBhvr>
                                        <p:cTn id="28" dur="83" decel="50000">
                                          <p:stCondLst>
                                            <p:cond delay="917"/>
                                          </p:stCondLst>
                                        </p:cTn>
                                        <p:tgtEl>
                                          <p:spTgt spid="106"/>
                                        </p:tgtEl>
                                      </p:cBhvr>
                                      <p:to x="100000" y="100000"/>
                                    </p:animScale>
                                  </p:childTnLst>
                                </p:cTn>
                              </p:par>
                              <p:par>
                                <p:cTn id="29" presetID="26" presetClass="entr" presetSubtype="0" fill="hold" grpId="0" nodeType="withEffect">
                                  <p:stCondLst>
                                    <p:cond delay="0"/>
                                  </p:stCondLst>
                                  <p:childTnLst>
                                    <p:set>
                                      <p:cBhvr>
                                        <p:cTn id="30" dur="1" fill="hold">
                                          <p:stCondLst>
                                            <p:cond delay="0"/>
                                          </p:stCondLst>
                                        </p:cTn>
                                        <p:tgtEl>
                                          <p:spTgt spid="105"/>
                                        </p:tgtEl>
                                        <p:attrNameLst>
                                          <p:attrName>style.visibility</p:attrName>
                                        </p:attrNameLst>
                                      </p:cBhvr>
                                      <p:to>
                                        <p:strVal val="visible"/>
                                      </p:to>
                                    </p:set>
                                    <p:animEffect transition="in" filter="wipe(down)">
                                      <p:cBhvr>
                                        <p:cTn id="31" dur="290">
                                          <p:stCondLst>
                                            <p:cond delay="0"/>
                                          </p:stCondLst>
                                        </p:cTn>
                                        <p:tgtEl>
                                          <p:spTgt spid="105"/>
                                        </p:tgtEl>
                                      </p:cBhvr>
                                    </p:animEffect>
                                    <p:anim calcmode="lin" valueType="num">
                                      <p:cBhvr>
                                        <p:cTn id="32" dur="911" tmFilter="0,0; 0.14,0.36; 0.43,0.73; 0.71,0.91; 1.0,1.0">
                                          <p:stCondLst>
                                            <p:cond delay="0"/>
                                          </p:stCondLst>
                                        </p:cTn>
                                        <p:tgtEl>
                                          <p:spTgt spid="105"/>
                                        </p:tgtEl>
                                        <p:attrNameLst>
                                          <p:attrName>ppt_x</p:attrName>
                                        </p:attrNameLst>
                                      </p:cBhvr>
                                      <p:tavLst>
                                        <p:tav tm="0">
                                          <p:val>
                                            <p:strVal val="#ppt_x-0.25"/>
                                          </p:val>
                                        </p:tav>
                                        <p:tav tm="100000">
                                          <p:val>
                                            <p:strVal val="#ppt_x"/>
                                          </p:val>
                                        </p:tav>
                                      </p:tavLst>
                                    </p:anim>
                                    <p:anim calcmode="lin" valueType="num">
                                      <p:cBhvr>
                                        <p:cTn id="33" dur="332" tmFilter="0.0,0.0; 0.25,0.07; 0.50,0.2; 0.75,0.467; 1.0,1.0">
                                          <p:stCondLst>
                                            <p:cond delay="0"/>
                                          </p:stCondLst>
                                        </p:cTn>
                                        <p:tgtEl>
                                          <p:spTgt spid="105"/>
                                        </p:tgtEl>
                                        <p:attrNameLst>
                                          <p:attrName>ppt_y</p:attrName>
                                        </p:attrNameLst>
                                      </p:cBhvr>
                                      <p:tavLst>
                                        <p:tav tm="0" fmla="#ppt_y-sin(pi*$)/3">
                                          <p:val>
                                            <p:fltVal val="0.5"/>
                                          </p:val>
                                        </p:tav>
                                        <p:tav tm="100000">
                                          <p:val>
                                            <p:fltVal val="1"/>
                                          </p:val>
                                        </p:tav>
                                      </p:tavLst>
                                    </p:anim>
                                    <p:anim calcmode="lin" valueType="num">
                                      <p:cBhvr>
                                        <p:cTn id="34" dur="332" tmFilter="0, 0; 0.125,0.2665; 0.25,0.4; 0.375,0.465; 0.5,0.5;  0.625,0.535; 0.75,0.6; 0.875,0.7335; 1,1">
                                          <p:stCondLst>
                                            <p:cond delay="332"/>
                                          </p:stCondLst>
                                        </p:cTn>
                                        <p:tgtEl>
                                          <p:spTgt spid="105"/>
                                        </p:tgtEl>
                                        <p:attrNameLst>
                                          <p:attrName>ppt_y</p:attrName>
                                        </p:attrNameLst>
                                      </p:cBhvr>
                                      <p:tavLst>
                                        <p:tav tm="0" fmla="#ppt_y-sin(pi*$)/9">
                                          <p:val>
                                            <p:fltVal val="0"/>
                                          </p:val>
                                        </p:tav>
                                        <p:tav tm="100000">
                                          <p:val>
                                            <p:fltVal val="1"/>
                                          </p:val>
                                        </p:tav>
                                      </p:tavLst>
                                    </p:anim>
                                    <p:anim calcmode="lin" valueType="num">
                                      <p:cBhvr>
                                        <p:cTn id="35" dur="166" tmFilter="0, 0; 0.125,0.2665; 0.25,0.4; 0.375,0.465; 0.5,0.5;  0.625,0.535; 0.75,0.6; 0.875,0.7335; 1,1">
                                          <p:stCondLst>
                                            <p:cond delay="662"/>
                                          </p:stCondLst>
                                        </p:cTn>
                                        <p:tgtEl>
                                          <p:spTgt spid="105"/>
                                        </p:tgtEl>
                                        <p:attrNameLst>
                                          <p:attrName>ppt_y</p:attrName>
                                        </p:attrNameLst>
                                      </p:cBhvr>
                                      <p:tavLst>
                                        <p:tav tm="0" fmla="#ppt_y-sin(pi*$)/27">
                                          <p:val>
                                            <p:fltVal val="0"/>
                                          </p:val>
                                        </p:tav>
                                        <p:tav tm="100000">
                                          <p:val>
                                            <p:fltVal val="1"/>
                                          </p:val>
                                        </p:tav>
                                      </p:tavLst>
                                    </p:anim>
                                    <p:anim calcmode="lin" valueType="num">
                                      <p:cBhvr>
                                        <p:cTn id="36" dur="82" tmFilter="0, 0; 0.125,0.2665; 0.25,0.4; 0.375,0.465; 0.5,0.5;  0.625,0.535; 0.75,0.6; 0.875,0.7335; 1,1">
                                          <p:stCondLst>
                                            <p:cond delay="828"/>
                                          </p:stCondLst>
                                        </p:cTn>
                                        <p:tgtEl>
                                          <p:spTgt spid="105"/>
                                        </p:tgtEl>
                                        <p:attrNameLst>
                                          <p:attrName>ppt_y</p:attrName>
                                        </p:attrNameLst>
                                      </p:cBhvr>
                                      <p:tavLst>
                                        <p:tav tm="0" fmla="#ppt_y-sin(pi*$)/81">
                                          <p:val>
                                            <p:fltVal val="0"/>
                                          </p:val>
                                        </p:tav>
                                        <p:tav tm="100000">
                                          <p:val>
                                            <p:fltVal val="1"/>
                                          </p:val>
                                        </p:tav>
                                      </p:tavLst>
                                    </p:anim>
                                    <p:animScale>
                                      <p:cBhvr>
                                        <p:cTn id="37" dur="13">
                                          <p:stCondLst>
                                            <p:cond delay="325"/>
                                          </p:stCondLst>
                                        </p:cTn>
                                        <p:tgtEl>
                                          <p:spTgt spid="105"/>
                                        </p:tgtEl>
                                      </p:cBhvr>
                                      <p:to x="100000" y="60000"/>
                                    </p:animScale>
                                    <p:animScale>
                                      <p:cBhvr>
                                        <p:cTn id="38" dur="83" decel="50000">
                                          <p:stCondLst>
                                            <p:cond delay="338"/>
                                          </p:stCondLst>
                                        </p:cTn>
                                        <p:tgtEl>
                                          <p:spTgt spid="105"/>
                                        </p:tgtEl>
                                      </p:cBhvr>
                                      <p:to x="100000" y="100000"/>
                                    </p:animScale>
                                    <p:animScale>
                                      <p:cBhvr>
                                        <p:cTn id="39" dur="13">
                                          <p:stCondLst>
                                            <p:cond delay="656"/>
                                          </p:stCondLst>
                                        </p:cTn>
                                        <p:tgtEl>
                                          <p:spTgt spid="105"/>
                                        </p:tgtEl>
                                      </p:cBhvr>
                                      <p:to x="100000" y="80000"/>
                                    </p:animScale>
                                    <p:animScale>
                                      <p:cBhvr>
                                        <p:cTn id="40" dur="83" decel="50000">
                                          <p:stCondLst>
                                            <p:cond delay="669"/>
                                          </p:stCondLst>
                                        </p:cTn>
                                        <p:tgtEl>
                                          <p:spTgt spid="105"/>
                                        </p:tgtEl>
                                      </p:cBhvr>
                                      <p:to x="100000" y="100000"/>
                                    </p:animScale>
                                    <p:animScale>
                                      <p:cBhvr>
                                        <p:cTn id="41" dur="13">
                                          <p:stCondLst>
                                            <p:cond delay="821"/>
                                          </p:stCondLst>
                                        </p:cTn>
                                        <p:tgtEl>
                                          <p:spTgt spid="105"/>
                                        </p:tgtEl>
                                      </p:cBhvr>
                                      <p:to x="100000" y="90000"/>
                                    </p:animScale>
                                    <p:animScale>
                                      <p:cBhvr>
                                        <p:cTn id="42" dur="83" decel="50000">
                                          <p:stCondLst>
                                            <p:cond delay="834"/>
                                          </p:stCondLst>
                                        </p:cTn>
                                        <p:tgtEl>
                                          <p:spTgt spid="105"/>
                                        </p:tgtEl>
                                      </p:cBhvr>
                                      <p:to x="100000" y="100000"/>
                                    </p:animScale>
                                    <p:animScale>
                                      <p:cBhvr>
                                        <p:cTn id="43" dur="13">
                                          <p:stCondLst>
                                            <p:cond delay="904"/>
                                          </p:stCondLst>
                                        </p:cTn>
                                        <p:tgtEl>
                                          <p:spTgt spid="105"/>
                                        </p:tgtEl>
                                      </p:cBhvr>
                                      <p:to x="100000" y="95000"/>
                                    </p:animScale>
                                    <p:animScale>
                                      <p:cBhvr>
                                        <p:cTn id="44" dur="83" decel="50000">
                                          <p:stCondLst>
                                            <p:cond delay="917"/>
                                          </p:stCondLst>
                                        </p:cTn>
                                        <p:tgtEl>
                                          <p:spTgt spid="105"/>
                                        </p:tgtEl>
                                      </p:cBhvr>
                                      <p:to x="100000" y="100000"/>
                                    </p:animScale>
                                  </p:childTnLst>
                                </p:cTn>
                              </p:par>
                              <p:par>
                                <p:cTn id="45" presetID="26" presetClass="entr" presetSubtype="0" fill="hold" grpId="0" nodeType="withEffect">
                                  <p:stCondLst>
                                    <p:cond delay="0"/>
                                  </p:stCondLst>
                                  <p:childTnLst>
                                    <p:set>
                                      <p:cBhvr>
                                        <p:cTn id="46" dur="1" fill="hold">
                                          <p:stCondLst>
                                            <p:cond delay="0"/>
                                          </p:stCondLst>
                                        </p:cTn>
                                        <p:tgtEl>
                                          <p:spTgt spid="107"/>
                                        </p:tgtEl>
                                        <p:attrNameLst>
                                          <p:attrName>style.visibility</p:attrName>
                                        </p:attrNameLst>
                                      </p:cBhvr>
                                      <p:to>
                                        <p:strVal val="visible"/>
                                      </p:to>
                                    </p:set>
                                    <p:animEffect transition="in" filter="wipe(down)">
                                      <p:cBhvr>
                                        <p:cTn id="47" dur="290">
                                          <p:stCondLst>
                                            <p:cond delay="0"/>
                                          </p:stCondLst>
                                        </p:cTn>
                                        <p:tgtEl>
                                          <p:spTgt spid="107"/>
                                        </p:tgtEl>
                                      </p:cBhvr>
                                    </p:animEffect>
                                    <p:anim calcmode="lin" valueType="num">
                                      <p:cBhvr>
                                        <p:cTn id="48" dur="911" tmFilter="0,0; 0.14,0.36; 0.43,0.73; 0.71,0.91; 1.0,1.0">
                                          <p:stCondLst>
                                            <p:cond delay="0"/>
                                          </p:stCondLst>
                                        </p:cTn>
                                        <p:tgtEl>
                                          <p:spTgt spid="107"/>
                                        </p:tgtEl>
                                        <p:attrNameLst>
                                          <p:attrName>ppt_x</p:attrName>
                                        </p:attrNameLst>
                                      </p:cBhvr>
                                      <p:tavLst>
                                        <p:tav tm="0">
                                          <p:val>
                                            <p:strVal val="#ppt_x-0.25"/>
                                          </p:val>
                                        </p:tav>
                                        <p:tav tm="100000">
                                          <p:val>
                                            <p:strVal val="#ppt_x"/>
                                          </p:val>
                                        </p:tav>
                                      </p:tavLst>
                                    </p:anim>
                                    <p:anim calcmode="lin" valueType="num">
                                      <p:cBhvr>
                                        <p:cTn id="49" dur="332" tmFilter="0.0,0.0; 0.25,0.07; 0.50,0.2; 0.75,0.467; 1.0,1.0">
                                          <p:stCondLst>
                                            <p:cond delay="0"/>
                                          </p:stCondLst>
                                        </p:cTn>
                                        <p:tgtEl>
                                          <p:spTgt spid="107"/>
                                        </p:tgtEl>
                                        <p:attrNameLst>
                                          <p:attrName>ppt_y</p:attrName>
                                        </p:attrNameLst>
                                      </p:cBhvr>
                                      <p:tavLst>
                                        <p:tav tm="0" fmla="#ppt_y-sin(pi*$)/3">
                                          <p:val>
                                            <p:fltVal val="0.5"/>
                                          </p:val>
                                        </p:tav>
                                        <p:tav tm="100000">
                                          <p:val>
                                            <p:fltVal val="1"/>
                                          </p:val>
                                        </p:tav>
                                      </p:tavLst>
                                    </p:anim>
                                    <p:anim calcmode="lin" valueType="num">
                                      <p:cBhvr>
                                        <p:cTn id="50" dur="332" tmFilter="0, 0; 0.125,0.2665; 0.25,0.4; 0.375,0.465; 0.5,0.5;  0.625,0.535; 0.75,0.6; 0.875,0.7335; 1,1">
                                          <p:stCondLst>
                                            <p:cond delay="332"/>
                                          </p:stCondLst>
                                        </p:cTn>
                                        <p:tgtEl>
                                          <p:spTgt spid="107"/>
                                        </p:tgtEl>
                                        <p:attrNameLst>
                                          <p:attrName>ppt_y</p:attrName>
                                        </p:attrNameLst>
                                      </p:cBhvr>
                                      <p:tavLst>
                                        <p:tav tm="0" fmla="#ppt_y-sin(pi*$)/9">
                                          <p:val>
                                            <p:fltVal val="0"/>
                                          </p:val>
                                        </p:tav>
                                        <p:tav tm="100000">
                                          <p:val>
                                            <p:fltVal val="1"/>
                                          </p:val>
                                        </p:tav>
                                      </p:tavLst>
                                    </p:anim>
                                    <p:anim calcmode="lin" valueType="num">
                                      <p:cBhvr>
                                        <p:cTn id="51" dur="166" tmFilter="0, 0; 0.125,0.2665; 0.25,0.4; 0.375,0.465; 0.5,0.5;  0.625,0.535; 0.75,0.6; 0.875,0.7335; 1,1">
                                          <p:stCondLst>
                                            <p:cond delay="662"/>
                                          </p:stCondLst>
                                        </p:cTn>
                                        <p:tgtEl>
                                          <p:spTgt spid="107"/>
                                        </p:tgtEl>
                                        <p:attrNameLst>
                                          <p:attrName>ppt_y</p:attrName>
                                        </p:attrNameLst>
                                      </p:cBhvr>
                                      <p:tavLst>
                                        <p:tav tm="0" fmla="#ppt_y-sin(pi*$)/27">
                                          <p:val>
                                            <p:fltVal val="0"/>
                                          </p:val>
                                        </p:tav>
                                        <p:tav tm="100000">
                                          <p:val>
                                            <p:fltVal val="1"/>
                                          </p:val>
                                        </p:tav>
                                      </p:tavLst>
                                    </p:anim>
                                    <p:anim calcmode="lin" valueType="num">
                                      <p:cBhvr>
                                        <p:cTn id="52" dur="82" tmFilter="0, 0; 0.125,0.2665; 0.25,0.4; 0.375,0.465; 0.5,0.5;  0.625,0.535; 0.75,0.6; 0.875,0.7335; 1,1">
                                          <p:stCondLst>
                                            <p:cond delay="828"/>
                                          </p:stCondLst>
                                        </p:cTn>
                                        <p:tgtEl>
                                          <p:spTgt spid="107"/>
                                        </p:tgtEl>
                                        <p:attrNameLst>
                                          <p:attrName>ppt_y</p:attrName>
                                        </p:attrNameLst>
                                      </p:cBhvr>
                                      <p:tavLst>
                                        <p:tav tm="0" fmla="#ppt_y-sin(pi*$)/81">
                                          <p:val>
                                            <p:fltVal val="0"/>
                                          </p:val>
                                        </p:tav>
                                        <p:tav tm="100000">
                                          <p:val>
                                            <p:fltVal val="1"/>
                                          </p:val>
                                        </p:tav>
                                      </p:tavLst>
                                    </p:anim>
                                    <p:animScale>
                                      <p:cBhvr>
                                        <p:cTn id="53" dur="13">
                                          <p:stCondLst>
                                            <p:cond delay="325"/>
                                          </p:stCondLst>
                                        </p:cTn>
                                        <p:tgtEl>
                                          <p:spTgt spid="107"/>
                                        </p:tgtEl>
                                      </p:cBhvr>
                                      <p:to x="100000" y="60000"/>
                                    </p:animScale>
                                    <p:animScale>
                                      <p:cBhvr>
                                        <p:cTn id="54" dur="83" decel="50000">
                                          <p:stCondLst>
                                            <p:cond delay="338"/>
                                          </p:stCondLst>
                                        </p:cTn>
                                        <p:tgtEl>
                                          <p:spTgt spid="107"/>
                                        </p:tgtEl>
                                      </p:cBhvr>
                                      <p:to x="100000" y="100000"/>
                                    </p:animScale>
                                    <p:animScale>
                                      <p:cBhvr>
                                        <p:cTn id="55" dur="13">
                                          <p:stCondLst>
                                            <p:cond delay="656"/>
                                          </p:stCondLst>
                                        </p:cTn>
                                        <p:tgtEl>
                                          <p:spTgt spid="107"/>
                                        </p:tgtEl>
                                      </p:cBhvr>
                                      <p:to x="100000" y="80000"/>
                                    </p:animScale>
                                    <p:animScale>
                                      <p:cBhvr>
                                        <p:cTn id="56" dur="83" decel="50000">
                                          <p:stCondLst>
                                            <p:cond delay="669"/>
                                          </p:stCondLst>
                                        </p:cTn>
                                        <p:tgtEl>
                                          <p:spTgt spid="107"/>
                                        </p:tgtEl>
                                      </p:cBhvr>
                                      <p:to x="100000" y="100000"/>
                                    </p:animScale>
                                    <p:animScale>
                                      <p:cBhvr>
                                        <p:cTn id="57" dur="13">
                                          <p:stCondLst>
                                            <p:cond delay="821"/>
                                          </p:stCondLst>
                                        </p:cTn>
                                        <p:tgtEl>
                                          <p:spTgt spid="107"/>
                                        </p:tgtEl>
                                      </p:cBhvr>
                                      <p:to x="100000" y="90000"/>
                                    </p:animScale>
                                    <p:animScale>
                                      <p:cBhvr>
                                        <p:cTn id="58" dur="83" decel="50000">
                                          <p:stCondLst>
                                            <p:cond delay="834"/>
                                          </p:stCondLst>
                                        </p:cTn>
                                        <p:tgtEl>
                                          <p:spTgt spid="107"/>
                                        </p:tgtEl>
                                      </p:cBhvr>
                                      <p:to x="100000" y="100000"/>
                                    </p:animScale>
                                    <p:animScale>
                                      <p:cBhvr>
                                        <p:cTn id="59" dur="13">
                                          <p:stCondLst>
                                            <p:cond delay="904"/>
                                          </p:stCondLst>
                                        </p:cTn>
                                        <p:tgtEl>
                                          <p:spTgt spid="107"/>
                                        </p:tgtEl>
                                      </p:cBhvr>
                                      <p:to x="100000" y="95000"/>
                                    </p:animScale>
                                    <p:animScale>
                                      <p:cBhvr>
                                        <p:cTn id="60" dur="83" decel="50000">
                                          <p:stCondLst>
                                            <p:cond delay="917"/>
                                          </p:stCondLst>
                                        </p:cTn>
                                        <p:tgtEl>
                                          <p:spTgt spid="107"/>
                                        </p:tgtEl>
                                      </p:cBhvr>
                                      <p:to x="100000" y="100000"/>
                                    </p:animScale>
                                  </p:childTnLst>
                                </p:cTn>
                              </p:par>
                              <p:par>
                                <p:cTn id="61" presetID="26" presetClass="entr" presetSubtype="0" fill="hold" grpId="0" nodeType="withEffect">
                                  <p:stCondLst>
                                    <p:cond delay="0"/>
                                  </p:stCondLst>
                                  <p:childTnLst>
                                    <p:set>
                                      <p:cBhvr>
                                        <p:cTn id="62" dur="1" fill="hold">
                                          <p:stCondLst>
                                            <p:cond delay="0"/>
                                          </p:stCondLst>
                                        </p:cTn>
                                        <p:tgtEl>
                                          <p:spTgt spid="108"/>
                                        </p:tgtEl>
                                        <p:attrNameLst>
                                          <p:attrName>style.visibility</p:attrName>
                                        </p:attrNameLst>
                                      </p:cBhvr>
                                      <p:to>
                                        <p:strVal val="visible"/>
                                      </p:to>
                                    </p:set>
                                    <p:animEffect transition="in" filter="wipe(down)">
                                      <p:cBhvr>
                                        <p:cTn id="63" dur="290">
                                          <p:stCondLst>
                                            <p:cond delay="0"/>
                                          </p:stCondLst>
                                        </p:cTn>
                                        <p:tgtEl>
                                          <p:spTgt spid="108"/>
                                        </p:tgtEl>
                                      </p:cBhvr>
                                    </p:animEffect>
                                    <p:anim calcmode="lin" valueType="num">
                                      <p:cBhvr>
                                        <p:cTn id="64" dur="911" tmFilter="0,0; 0.14,0.36; 0.43,0.73; 0.71,0.91; 1.0,1.0">
                                          <p:stCondLst>
                                            <p:cond delay="0"/>
                                          </p:stCondLst>
                                        </p:cTn>
                                        <p:tgtEl>
                                          <p:spTgt spid="108"/>
                                        </p:tgtEl>
                                        <p:attrNameLst>
                                          <p:attrName>ppt_x</p:attrName>
                                        </p:attrNameLst>
                                      </p:cBhvr>
                                      <p:tavLst>
                                        <p:tav tm="0">
                                          <p:val>
                                            <p:strVal val="#ppt_x-0.25"/>
                                          </p:val>
                                        </p:tav>
                                        <p:tav tm="100000">
                                          <p:val>
                                            <p:strVal val="#ppt_x"/>
                                          </p:val>
                                        </p:tav>
                                      </p:tavLst>
                                    </p:anim>
                                    <p:anim calcmode="lin" valueType="num">
                                      <p:cBhvr>
                                        <p:cTn id="65" dur="332" tmFilter="0.0,0.0; 0.25,0.07; 0.50,0.2; 0.75,0.467; 1.0,1.0">
                                          <p:stCondLst>
                                            <p:cond delay="0"/>
                                          </p:stCondLst>
                                        </p:cTn>
                                        <p:tgtEl>
                                          <p:spTgt spid="108"/>
                                        </p:tgtEl>
                                        <p:attrNameLst>
                                          <p:attrName>ppt_y</p:attrName>
                                        </p:attrNameLst>
                                      </p:cBhvr>
                                      <p:tavLst>
                                        <p:tav tm="0" fmla="#ppt_y-sin(pi*$)/3">
                                          <p:val>
                                            <p:fltVal val="0.5"/>
                                          </p:val>
                                        </p:tav>
                                        <p:tav tm="100000">
                                          <p:val>
                                            <p:fltVal val="1"/>
                                          </p:val>
                                        </p:tav>
                                      </p:tavLst>
                                    </p:anim>
                                    <p:anim calcmode="lin" valueType="num">
                                      <p:cBhvr>
                                        <p:cTn id="66" dur="332" tmFilter="0, 0; 0.125,0.2665; 0.25,0.4; 0.375,0.465; 0.5,0.5;  0.625,0.535; 0.75,0.6; 0.875,0.7335; 1,1">
                                          <p:stCondLst>
                                            <p:cond delay="332"/>
                                          </p:stCondLst>
                                        </p:cTn>
                                        <p:tgtEl>
                                          <p:spTgt spid="108"/>
                                        </p:tgtEl>
                                        <p:attrNameLst>
                                          <p:attrName>ppt_y</p:attrName>
                                        </p:attrNameLst>
                                      </p:cBhvr>
                                      <p:tavLst>
                                        <p:tav tm="0" fmla="#ppt_y-sin(pi*$)/9">
                                          <p:val>
                                            <p:fltVal val="0"/>
                                          </p:val>
                                        </p:tav>
                                        <p:tav tm="100000">
                                          <p:val>
                                            <p:fltVal val="1"/>
                                          </p:val>
                                        </p:tav>
                                      </p:tavLst>
                                    </p:anim>
                                    <p:anim calcmode="lin" valueType="num">
                                      <p:cBhvr>
                                        <p:cTn id="67" dur="166" tmFilter="0, 0; 0.125,0.2665; 0.25,0.4; 0.375,0.465; 0.5,0.5;  0.625,0.535; 0.75,0.6; 0.875,0.7335; 1,1">
                                          <p:stCondLst>
                                            <p:cond delay="662"/>
                                          </p:stCondLst>
                                        </p:cTn>
                                        <p:tgtEl>
                                          <p:spTgt spid="108"/>
                                        </p:tgtEl>
                                        <p:attrNameLst>
                                          <p:attrName>ppt_y</p:attrName>
                                        </p:attrNameLst>
                                      </p:cBhvr>
                                      <p:tavLst>
                                        <p:tav tm="0" fmla="#ppt_y-sin(pi*$)/27">
                                          <p:val>
                                            <p:fltVal val="0"/>
                                          </p:val>
                                        </p:tav>
                                        <p:tav tm="100000">
                                          <p:val>
                                            <p:fltVal val="1"/>
                                          </p:val>
                                        </p:tav>
                                      </p:tavLst>
                                    </p:anim>
                                    <p:anim calcmode="lin" valueType="num">
                                      <p:cBhvr>
                                        <p:cTn id="68" dur="82" tmFilter="0, 0; 0.125,0.2665; 0.25,0.4; 0.375,0.465; 0.5,0.5;  0.625,0.535; 0.75,0.6; 0.875,0.7335; 1,1">
                                          <p:stCondLst>
                                            <p:cond delay="828"/>
                                          </p:stCondLst>
                                        </p:cTn>
                                        <p:tgtEl>
                                          <p:spTgt spid="108"/>
                                        </p:tgtEl>
                                        <p:attrNameLst>
                                          <p:attrName>ppt_y</p:attrName>
                                        </p:attrNameLst>
                                      </p:cBhvr>
                                      <p:tavLst>
                                        <p:tav tm="0" fmla="#ppt_y-sin(pi*$)/81">
                                          <p:val>
                                            <p:fltVal val="0"/>
                                          </p:val>
                                        </p:tav>
                                        <p:tav tm="100000">
                                          <p:val>
                                            <p:fltVal val="1"/>
                                          </p:val>
                                        </p:tav>
                                      </p:tavLst>
                                    </p:anim>
                                    <p:animScale>
                                      <p:cBhvr>
                                        <p:cTn id="69" dur="13">
                                          <p:stCondLst>
                                            <p:cond delay="325"/>
                                          </p:stCondLst>
                                        </p:cTn>
                                        <p:tgtEl>
                                          <p:spTgt spid="108"/>
                                        </p:tgtEl>
                                      </p:cBhvr>
                                      <p:to x="100000" y="60000"/>
                                    </p:animScale>
                                    <p:animScale>
                                      <p:cBhvr>
                                        <p:cTn id="70" dur="83" decel="50000">
                                          <p:stCondLst>
                                            <p:cond delay="338"/>
                                          </p:stCondLst>
                                        </p:cTn>
                                        <p:tgtEl>
                                          <p:spTgt spid="108"/>
                                        </p:tgtEl>
                                      </p:cBhvr>
                                      <p:to x="100000" y="100000"/>
                                    </p:animScale>
                                    <p:animScale>
                                      <p:cBhvr>
                                        <p:cTn id="71" dur="13">
                                          <p:stCondLst>
                                            <p:cond delay="656"/>
                                          </p:stCondLst>
                                        </p:cTn>
                                        <p:tgtEl>
                                          <p:spTgt spid="108"/>
                                        </p:tgtEl>
                                      </p:cBhvr>
                                      <p:to x="100000" y="80000"/>
                                    </p:animScale>
                                    <p:animScale>
                                      <p:cBhvr>
                                        <p:cTn id="72" dur="83" decel="50000">
                                          <p:stCondLst>
                                            <p:cond delay="669"/>
                                          </p:stCondLst>
                                        </p:cTn>
                                        <p:tgtEl>
                                          <p:spTgt spid="108"/>
                                        </p:tgtEl>
                                      </p:cBhvr>
                                      <p:to x="100000" y="100000"/>
                                    </p:animScale>
                                    <p:animScale>
                                      <p:cBhvr>
                                        <p:cTn id="73" dur="13">
                                          <p:stCondLst>
                                            <p:cond delay="821"/>
                                          </p:stCondLst>
                                        </p:cTn>
                                        <p:tgtEl>
                                          <p:spTgt spid="108"/>
                                        </p:tgtEl>
                                      </p:cBhvr>
                                      <p:to x="100000" y="90000"/>
                                    </p:animScale>
                                    <p:animScale>
                                      <p:cBhvr>
                                        <p:cTn id="74" dur="83" decel="50000">
                                          <p:stCondLst>
                                            <p:cond delay="834"/>
                                          </p:stCondLst>
                                        </p:cTn>
                                        <p:tgtEl>
                                          <p:spTgt spid="108"/>
                                        </p:tgtEl>
                                      </p:cBhvr>
                                      <p:to x="100000" y="100000"/>
                                    </p:animScale>
                                    <p:animScale>
                                      <p:cBhvr>
                                        <p:cTn id="75" dur="13">
                                          <p:stCondLst>
                                            <p:cond delay="904"/>
                                          </p:stCondLst>
                                        </p:cTn>
                                        <p:tgtEl>
                                          <p:spTgt spid="108"/>
                                        </p:tgtEl>
                                      </p:cBhvr>
                                      <p:to x="100000" y="95000"/>
                                    </p:animScale>
                                    <p:animScale>
                                      <p:cBhvr>
                                        <p:cTn id="76" dur="83" decel="50000">
                                          <p:stCondLst>
                                            <p:cond delay="917"/>
                                          </p:stCondLst>
                                        </p:cTn>
                                        <p:tgtEl>
                                          <p:spTgt spid="108"/>
                                        </p:tgtEl>
                                      </p:cBhvr>
                                      <p:to x="100000" y="100000"/>
                                    </p:animScale>
                                  </p:childTnLst>
                                </p:cTn>
                              </p:par>
                            </p:childTnLst>
                          </p:cTn>
                        </p:par>
                        <p:par>
                          <p:cTn id="77" fill="hold">
                            <p:stCondLst>
                              <p:cond delay="2000"/>
                            </p:stCondLst>
                            <p:childTnLst>
                              <p:par>
                                <p:cTn id="78" presetID="22" presetClass="entr" presetSubtype="8" fill="hold" nodeType="afterEffect">
                                  <p:stCondLst>
                                    <p:cond delay="0"/>
                                  </p:stCondLst>
                                  <p:childTnLst>
                                    <p:set>
                                      <p:cBhvr>
                                        <p:cTn id="79" dur="1" fill="hold">
                                          <p:stCondLst>
                                            <p:cond delay="0"/>
                                          </p:stCondLst>
                                        </p:cTn>
                                        <p:tgtEl>
                                          <p:spTgt spid="97"/>
                                        </p:tgtEl>
                                        <p:attrNameLst>
                                          <p:attrName>style.visibility</p:attrName>
                                        </p:attrNameLst>
                                      </p:cBhvr>
                                      <p:to>
                                        <p:strVal val="visible"/>
                                      </p:to>
                                    </p:set>
                                    <p:animEffect transition="in" filter="wipe(left)">
                                      <p:cBhvr>
                                        <p:cTn id="80" dur="1000"/>
                                        <p:tgtEl>
                                          <p:spTgt spid="97"/>
                                        </p:tgtEl>
                                      </p:cBhvr>
                                    </p:animEffect>
                                  </p:childTnLst>
                                </p:cTn>
                              </p:par>
                              <p:par>
                                <p:cTn id="81" presetID="12" presetClass="entr" presetSubtype="4" fill="hold" grpId="0" nodeType="withEffect">
                                  <p:stCondLst>
                                    <p:cond delay="0"/>
                                  </p:stCondLst>
                                  <p:iterate type="lt">
                                    <p:tmPct val="5983"/>
                                  </p:iterate>
                                  <p:childTnLst>
                                    <p:set>
                                      <p:cBhvr>
                                        <p:cTn id="82" dur="1" fill="hold">
                                          <p:stCondLst>
                                            <p:cond delay="0"/>
                                          </p:stCondLst>
                                        </p:cTn>
                                        <p:tgtEl>
                                          <p:spTgt spid="103"/>
                                        </p:tgtEl>
                                        <p:attrNameLst>
                                          <p:attrName>style.visibility</p:attrName>
                                        </p:attrNameLst>
                                      </p:cBhvr>
                                      <p:to>
                                        <p:strVal val="visible"/>
                                      </p:to>
                                    </p:set>
                                    <p:anim calcmode="lin" valueType="num">
                                      <p:cBhvr additive="base">
                                        <p:cTn id="83" dur="300"/>
                                        <p:tgtEl>
                                          <p:spTgt spid="103"/>
                                        </p:tgtEl>
                                        <p:attrNameLst>
                                          <p:attrName>ppt_y</p:attrName>
                                        </p:attrNameLst>
                                      </p:cBhvr>
                                      <p:tavLst>
                                        <p:tav tm="0">
                                          <p:val>
                                            <p:strVal val="#ppt_y+#ppt_h*1.125000"/>
                                          </p:val>
                                        </p:tav>
                                        <p:tav tm="100000">
                                          <p:val>
                                            <p:strVal val="#ppt_y"/>
                                          </p:val>
                                        </p:tav>
                                      </p:tavLst>
                                    </p:anim>
                                    <p:animEffect transition="in" filter="wipe(up)">
                                      <p:cBhvr>
                                        <p:cTn id="84" dur="300"/>
                                        <p:tgtEl>
                                          <p:spTgt spid="103"/>
                                        </p:tgtEl>
                                      </p:cBhvr>
                                    </p:animEffect>
                                  </p:childTnLst>
                                </p:cTn>
                              </p:par>
                              <p:par>
                                <p:cTn id="85" presetID="22" presetClass="entr" presetSubtype="8" fill="hold" nodeType="withEffect">
                                  <p:stCondLst>
                                    <p:cond delay="1000"/>
                                  </p:stCondLst>
                                  <p:childTnLst>
                                    <p:set>
                                      <p:cBhvr>
                                        <p:cTn id="86" dur="1" fill="hold">
                                          <p:stCondLst>
                                            <p:cond delay="0"/>
                                          </p:stCondLst>
                                        </p:cTn>
                                        <p:tgtEl>
                                          <p:spTgt spid="100"/>
                                        </p:tgtEl>
                                        <p:attrNameLst>
                                          <p:attrName>style.visibility</p:attrName>
                                        </p:attrNameLst>
                                      </p:cBhvr>
                                      <p:to>
                                        <p:strVal val="visible"/>
                                      </p:to>
                                    </p:set>
                                    <p:animEffect transition="in" filter="wipe(left)">
                                      <p:cBhvr>
                                        <p:cTn id="87" dur="1000"/>
                                        <p:tgtEl>
                                          <p:spTgt spid="100"/>
                                        </p:tgtEl>
                                      </p:cBhvr>
                                    </p:animEffect>
                                  </p:childTnLst>
                                </p:cTn>
                              </p:par>
                              <p:par>
                                <p:cTn id="88" presetID="12" presetClass="entr" presetSubtype="4" fill="hold" grpId="0" nodeType="withEffect">
                                  <p:stCondLst>
                                    <p:cond delay="1000"/>
                                  </p:stCondLst>
                                  <p:iterate type="lt">
                                    <p:tmPct val="5983"/>
                                  </p:iterate>
                                  <p:childTnLst>
                                    <p:set>
                                      <p:cBhvr>
                                        <p:cTn id="89" dur="1" fill="hold">
                                          <p:stCondLst>
                                            <p:cond delay="0"/>
                                          </p:stCondLst>
                                        </p:cTn>
                                        <p:tgtEl>
                                          <p:spTgt spid="104"/>
                                        </p:tgtEl>
                                        <p:attrNameLst>
                                          <p:attrName>style.visibility</p:attrName>
                                        </p:attrNameLst>
                                      </p:cBhvr>
                                      <p:to>
                                        <p:strVal val="visible"/>
                                      </p:to>
                                    </p:set>
                                    <p:anim calcmode="lin" valueType="num">
                                      <p:cBhvr additive="base">
                                        <p:cTn id="90" dur="300"/>
                                        <p:tgtEl>
                                          <p:spTgt spid="104"/>
                                        </p:tgtEl>
                                        <p:attrNameLst>
                                          <p:attrName>ppt_y</p:attrName>
                                        </p:attrNameLst>
                                      </p:cBhvr>
                                      <p:tavLst>
                                        <p:tav tm="0">
                                          <p:val>
                                            <p:strVal val="#ppt_y+#ppt_h*1.125000"/>
                                          </p:val>
                                        </p:tav>
                                        <p:tav tm="100000">
                                          <p:val>
                                            <p:strVal val="#ppt_y"/>
                                          </p:val>
                                        </p:tav>
                                      </p:tavLst>
                                    </p:anim>
                                    <p:animEffect transition="in" filter="wipe(up)">
                                      <p:cBhvr>
                                        <p:cTn id="91" dur="3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103" grpId="0"/>
      <p:bldP spid="104" grpId="0"/>
      <p:bldP spid="105" grpId="0" animBg="1"/>
      <p:bldP spid="106" grpId="0"/>
      <p:bldP spid="107" grpId="0" animBg="1"/>
      <p:bldP spid="10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2">
            <a:extLst>
              <a:ext uri="{28A0092B-C50C-407E-A947-70E740481C1C}">
                <a14:useLocalDpi xmlns:a14="http://schemas.microsoft.com/office/drawing/2010/main" val="0"/>
              </a:ext>
            </a:extLst>
          </a:blip>
          <a:srcRect l="16307" b="18165"/>
          <a:stretch>
            <a:fillRect/>
          </a:stretch>
        </p:blipFill>
        <p:spPr>
          <a:xfrm>
            <a:off x="1988190" y="0"/>
            <a:ext cx="10203809" cy="5612235"/>
          </a:xfrm>
          <a:prstGeom prst="rect">
            <a:avLst/>
          </a:prstGeom>
        </p:spPr>
      </p:pic>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l="47890" t="4037"/>
          <a:stretch>
            <a:fillRect/>
          </a:stretch>
        </p:blipFill>
        <p:spPr>
          <a:xfrm>
            <a:off x="5838738" y="276836"/>
            <a:ext cx="6353262" cy="6581163"/>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r="35459" b="66850"/>
          <a:stretch>
            <a:fillRect/>
          </a:stretch>
        </p:blipFill>
        <p:spPr>
          <a:xfrm>
            <a:off x="0" y="0"/>
            <a:ext cx="7868873" cy="2273417"/>
          </a:xfrm>
          <a:prstGeom prst="rect">
            <a:avLst/>
          </a:prstGeom>
        </p:spPr>
      </p:pic>
      <p:sp>
        <p:nvSpPr>
          <p:cNvPr id="8" name="矩形 7"/>
          <p:cNvSpPr/>
          <p:nvPr/>
        </p:nvSpPr>
        <p:spPr>
          <a:xfrm>
            <a:off x="0" y="5427677"/>
            <a:ext cx="12192000" cy="1430323"/>
          </a:xfrm>
          <a:prstGeom prst="rect">
            <a:avLst/>
          </a:prstGeom>
          <a:solidFill>
            <a:srgbClr val="191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0" name="图片 9"/>
          <p:cNvPicPr>
            <a:picLocks noChangeAspect="1"/>
          </p:cNvPicPr>
          <p:nvPr/>
        </p:nvPicPr>
        <p:blipFill rotWithShape="1">
          <a:blip r:embed="rId5">
            <a:extLst>
              <a:ext uri="{28A0092B-C50C-407E-A947-70E740481C1C}">
                <a14:useLocalDpi xmlns:a14="http://schemas.microsoft.com/office/drawing/2010/main" val="0"/>
              </a:ext>
            </a:extLst>
          </a:blip>
          <a:srcRect l="53601" t="9419" b="18165"/>
          <a:stretch>
            <a:fillRect/>
          </a:stretch>
        </p:blipFill>
        <p:spPr>
          <a:xfrm>
            <a:off x="6535024" y="645952"/>
            <a:ext cx="5656976" cy="4966283"/>
          </a:xfrm>
          <a:prstGeom prst="rect">
            <a:avLst/>
          </a:prstGeom>
        </p:spPr>
      </p:pic>
      <p:sp>
        <p:nvSpPr>
          <p:cNvPr id="13" name="文本框 12"/>
          <p:cNvSpPr txBox="1"/>
          <p:nvPr/>
        </p:nvSpPr>
        <p:spPr>
          <a:xfrm>
            <a:off x="545284" y="2795631"/>
            <a:ext cx="5989740" cy="1015663"/>
          </a:xfrm>
          <a:prstGeom prst="rect">
            <a:avLst/>
          </a:prstGeom>
          <a:noFill/>
        </p:spPr>
        <p:txBody>
          <a:bodyPr wrap="square" rtlCol="0">
            <a:spAutoFit/>
          </a:bodyPr>
          <a:lstStyle/>
          <a:p>
            <a:r>
              <a:rPr lang="zh-CN" altLang="en-US" sz="6000" dirty="0">
                <a:solidFill>
                  <a:srgbClr val="191F4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谢谢导师</a:t>
            </a:r>
          </a:p>
        </p:txBody>
      </p:sp>
      <p:sp>
        <p:nvSpPr>
          <p:cNvPr id="14" name="文本框 13"/>
          <p:cNvSpPr txBox="1"/>
          <p:nvPr/>
        </p:nvSpPr>
        <p:spPr>
          <a:xfrm>
            <a:off x="564160" y="3811294"/>
            <a:ext cx="4710419" cy="707886"/>
          </a:xfrm>
          <a:prstGeom prst="rect">
            <a:avLst/>
          </a:prstGeom>
          <a:noFill/>
        </p:spPr>
        <p:txBody>
          <a:bodyPr wrap="square" rtlCol="0">
            <a:spAutoFit/>
          </a:bodyPr>
          <a:lstStyle/>
          <a:p>
            <a:r>
              <a:rPr lang="zh-CN" altLang="en-US" sz="20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输入您的副标题输入您的副标题输入您的副标题输入您的副标题</a:t>
            </a:r>
          </a:p>
        </p:txBody>
      </p:sp>
      <p:pic>
        <p:nvPicPr>
          <p:cNvPr id="17" name="图片 16"/>
          <p:cNvPicPr>
            <a:picLocks noChangeAspect="1"/>
          </p:cNvPicPr>
          <p:nvPr/>
        </p:nvPicPr>
        <p:blipFill rotWithShape="1">
          <a:blip r:embed="rId6">
            <a:extLst>
              <a:ext uri="{28A0092B-C50C-407E-A947-70E740481C1C}">
                <a14:useLocalDpi xmlns:a14="http://schemas.microsoft.com/office/drawing/2010/main" val="0"/>
              </a:ext>
            </a:extLst>
          </a:blip>
          <a:srcRect l="55097" t="9419" r="21766" b="53027"/>
          <a:stretch>
            <a:fillRect/>
          </a:stretch>
        </p:blipFill>
        <p:spPr>
          <a:xfrm>
            <a:off x="6717484" y="645950"/>
            <a:ext cx="2820799" cy="257542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up)">
                                      <p:cBhvr>
                                        <p:cTn id="37" dur="500"/>
                                        <p:tgtEl>
                                          <p:spTgt spid="14"/>
                                        </p:tgtEl>
                                      </p:cBhvr>
                                    </p:animEffect>
                                  </p:childTnLst>
                                </p:cTn>
                              </p:par>
                              <p:par>
                                <p:cTn id="38" presetID="22" presetClass="entr" presetSubtype="4"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down)">
                                      <p:cBhvr>
                                        <p:cTn id="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2">
            <a:extLst>
              <a:ext uri="{28A0092B-C50C-407E-A947-70E740481C1C}">
                <a14:useLocalDpi xmlns:a14="http://schemas.microsoft.com/office/drawing/2010/main" val="0"/>
              </a:ext>
            </a:extLst>
          </a:blip>
          <a:srcRect l="16307" b="18165"/>
          <a:stretch>
            <a:fillRect/>
          </a:stretch>
        </p:blipFill>
        <p:spPr>
          <a:xfrm>
            <a:off x="4033806" y="0"/>
            <a:ext cx="10203809" cy="5612235"/>
          </a:xfrm>
          <a:prstGeom prst="rect">
            <a:avLst/>
          </a:prstGeom>
        </p:spPr>
      </p:pic>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l="47890" t="4037"/>
          <a:stretch>
            <a:fillRect/>
          </a:stretch>
        </p:blipFill>
        <p:spPr>
          <a:xfrm>
            <a:off x="7450722" y="286264"/>
            <a:ext cx="6353262" cy="6581163"/>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r="35459" b="66850"/>
          <a:stretch>
            <a:fillRect/>
          </a:stretch>
        </p:blipFill>
        <p:spPr>
          <a:xfrm>
            <a:off x="0" y="0"/>
            <a:ext cx="7868873" cy="2273417"/>
          </a:xfrm>
          <a:prstGeom prst="rect">
            <a:avLst/>
          </a:prstGeom>
        </p:spPr>
      </p:pic>
      <p:sp>
        <p:nvSpPr>
          <p:cNvPr id="13" name="文本框 12"/>
          <p:cNvSpPr txBox="1"/>
          <p:nvPr/>
        </p:nvSpPr>
        <p:spPr>
          <a:xfrm>
            <a:off x="9069722" y="4596572"/>
            <a:ext cx="2889900" cy="1200329"/>
          </a:xfrm>
          <a:prstGeom prst="rect">
            <a:avLst/>
          </a:prstGeom>
          <a:noFill/>
        </p:spPr>
        <p:txBody>
          <a:bodyPr wrap="square" rtlCol="0">
            <a:spAutoFit/>
          </a:bodyPr>
          <a:lstStyle/>
          <a:p>
            <a:r>
              <a:rPr lang="zh-CN" altLang="en-US" sz="72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目录</a:t>
            </a:r>
          </a:p>
        </p:txBody>
      </p:sp>
      <p:grpSp>
        <p:nvGrpSpPr>
          <p:cNvPr id="11" name="组合 10"/>
          <p:cNvGrpSpPr/>
          <p:nvPr/>
        </p:nvGrpSpPr>
        <p:grpSpPr>
          <a:xfrm>
            <a:off x="2711202" y="2174692"/>
            <a:ext cx="3699347" cy="583176"/>
            <a:chOff x="949657" y="3734824"/>
            <a:chExt cx="3699347" cy="583176"/>
          </a:xfrm>
        </p:grpSpPr>
        <p:sp>
          <p:nvSpPr>
            <p:cNvPr id="16" name="椭圆 15"/>
            <p:cNvSpPr/>
            <p:nvPr/>
          </p:nvSpPr>
          <p:spPr>
            <a:xfrm>
              <a:off x="949657" y="3734824"/>
              <a:ext cx="583176" cy="583176"/>
            </a:xfrm>
            <a:prstGeom prst="ellipse">
              <a:avLst/>
            </a:pr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阿里巴巴普惠体 R" panose="00020600040101010101" pitchFamily="18" charset="-122"/>
                <a:ea typeface="阿里巴巴普惠体 R" panose="00020600040101010101" pitchFamily="18" charset="-122"/>
              </a:endParaRPr>
            </a:p>
          </p:txBody>
        </p:sp>
        <p:sp>
          <p:nvSpPr>
            <p:cNvPr id="18" name="文本框 17"/>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1</a:t>
              </a:r>
              <a:endParaRPr lang="zh-CN" altLang="en-US"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19" name="文本框 18"/>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4E34BC"/>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研究背景</a:t>
              </a:r>
            </a:p>
          </p:txBody>
        </p:sp>
      </p:grpSp>
      <p:grpSp>
        <p:nvGrpSpPr>
          <p:cNvPr id="20" name="组合 19"/>
          <p:cNvGrpSpPr/>
          <p:nvPr/>
        </p:nvGrpSpPr>
        <p:grpSpPr>
          <a:xfrm>
            <a:off x="2711202" y="3128093"/>
            <a:ext cx="3699347" cy="583176"/>
            <a:chOff x="949657" y="3734824"/>
            <a:chExt cx="3699347" cy="583176"/>
          </a:xfrm>
        </p:grpSpPr>
        <p:sp>
          <p:nvSpPr>
            <p:cNvPr id="21" name="椭圆 20"/>
            <p:cNvSpPr/>
            <p:nvPr/>
          </p:nvSpPr>
          <p:spPr>
            <a:xfrm>
              <a:off x="949657" y="3734824"/>
              <a:ext cx="583176" cy="583176"/>
            </a:xfrm>
            <a:prstGeom prst="ellipse">
              <a:avLst/>
            </a:pr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阿里巴巴普惠体 R" panose="00020600040101010101" pitchFamily="18" charset="-122"/>
                <a:ea typeface="阿里巴巴普惠体 R" panose="00020600040101010101" pitchFamily="18" charset="-122"/>
              </a:endParaRPr>
            </a:p>
          </p:txBody>
        </p:sp>
        <p:sp>
          <p:nvSpPr>
            <p:cNvPr id="22" name="文本框 21"/>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2</a:t>
              </a:r>
              <a:endParaRPr lang="zh-CN" altLang="en-US"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23" name="文本框 22"/>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4E34BC"/>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研究方案</a:t>
              </a:r>
            </a:p>
          </p:txBody>
        </p:sp>
      </p:grpSp>
      <p:grpSp>
        <p:nvGrpSpPr>
          <p:cNvPr id="24" name="组合 23"/>
          <p:cNvGrpSpPr/>
          <p:nvPr/>
        </p:nvGrpSpPr>
        <p:grpSpPr>
          <a:xfrm>
            <a:off x="2711202" y="4081494"/>
            <a:ext cx="3699347" cy="583176"/>
            <a:chOff x="949657" y="3734824"/>
            <a:chExt cx="3699347" cy="583176"/>
          </a:xfrm>
        </p:grpSpPr>
        <p:sp>
          <p:nvSpPr>
            <p:cNvPr id="25" name="椭圆 24"/>
            <p:cNvSpPr/>
            <p:nvPr/>
          </p:nvSpPr>
          <p:spPr>
            <a:xfrm>
              <a:off x="949657" y="3734824"/>
              <a:ext cx="583176" cy="583176"/>
            </a:xfrm>
            <a:prstGeom prst="ellipse">
              <a:avLst/>
            </a:pr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阿里巴巴普惠体 R" panose="00020600040101010101" pitchFamily="18" charset="-122"/>
                <a:ea typeface="阿里巴巴普惠体 R" panose="00020600040101010101" pitchFamily="18" charset="-122"/>
              </a:endParaRPr>
            </a:p>
          </p:txBody>
        </p:sp>
        <p:sp>
          <p:nvSpPr>
            <p:cNvPr id="26" name="文本框 25"/>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3</a:t>
              </a:r>
              <a:endParaRPr lang="zh-CN" altLang="en-US"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27" name="文本框 26"/>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4E34BC"/>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研究过程</a:t>
              </a:r>
            </a:p>
          </p:txBody>
        </p:sp>
      </p:grpSp>
      <p:grpSp>
        <p:nvGrpSpPr>
          <p:cNvPr id="28" name="组合 27"/>
          <p:cNvGrpSpPr/>
          <p:nvPr/>
        </p:nvGrpSpPr>
        <p:grpSpPr>
          <a:xfrm>
            <a:off x="2711202" y="5034896"/>
            <a:ext cx="3699347" cy="583176"/>
            <a:chOff x="949657" y="3734824"/>
            <a:chExt cx="3699347" cy="583176"/>
          </a:xfrm>
        </p:grpSpPr>
        <p:sp>
          <p:nvSpPr>
            <p:cNvPr id="29" name="椭圆 28"/>
            <p:cNvSpPr/>
            <p:nvPr/>
          </p:nvSpPr>
          <p:spPr>
            <a:xfrm>
              <a:off x="949657" y="3734824"/>
              <a:ext cx="583176" cy="583176"/>
            </a:xfrm>
            <a:prstGeom prst="ellipse">
              <a:avLst/>
            </a:pr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阿里巴巴普惠体 R" panose="00020600040101010101" pitchFamily="18" charset="-122"/>
                <a:ea typeface="阿里巴巴普惠体 R" panose="00020600040101010101" pitchFamily="18" charset="-122"/>
              </a:endParaRPr>
            </a:p>
          </p:txBody>
        </p:sp>
        <p:sp>
          <p:nvSpPr>
            <p:cNvPr id="30" name="文本框 29"/>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4</a:t>
              </a:r>
              <a:endParaRPr lang="zh-CN" altLang="en-US" sz="24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31" name="文本框 30"/>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4E34BC"/>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研究结果</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0-#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up)">
                                      <p:cBhvr>
                                        <p:cTn id="30" dur="500"/>
                                        <p:tgtEl>
                                          <p:spTgt spid="20"/>
                                        </p:tgtEl>
                                      </p:cBhvr>
                                    </p:animEffect>
                                  </p:childTnLst>
                                </p:cTn>
                              </p:par>
                            </p:childTnLst>
                          </p:cTn>
                        </p:par>
                        <p:par>
                          <p:cTn id="31" fill="hold">
                            <p:stCondLst>
                              <p:cond delay="3000"/>
                            </p:stCondLst>
                            <p:childTnLst>
                              <p:par>
                                <p:cTn id="32" presetID="22" presetClass="entr" presetSubtype="1"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500"/>
                                        <p:tgtEl>
                                          <p:spTgt spid="24"/>
                                        </p:tgtEl>
                                      </p:cBhvr>
                                    </p:animEffect>
                                  </p:childTnLst>
                                </p:cTn>
                              </p:par>
                            </p:childTnLst>
                          </p:cTn>
                        </p:par>
                        <p:par>
                          <p:cTn id="35" fill="hold">
                            <p:stCondLst>
                              <p:cond delay="3500"/>
                            </p:stCondLst>
                            <p:childTnLst>
                              <p:par>
                                <p:cTn id="36" presetID="22" presetClass="entr" presetSubtype="1" fill="hold"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up)">
                                      <p:cBhvr>
                                        <p:cTn id="3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1848774"/>
            <a:ext cx="12192000" cy="2634143"/>
          </a:xfrm>
          <a:prstGeom prst="rect">
            <a:avLst/>
          </a:prstGeom>
          <a:solidFill>
            <a:srgbClr val="191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1" name="图片 10"/>
          <p:cNvPicPr>
            <a:picLocks noChangeAspect="1"/>
          </p:cNvPicPr>
          <p:nvPr/>
        </p:nvPicPr>
        <p:blipFill rotWithShape="1">
          <a:blip r:embed="rId2">
            <a:extLst>
              <a:ext uri="{28A0092B-C50C-407E-A947-70E740481C1C}">
                <a14:useLocalDpi xmlns:a14="http://schemas.microsoft.com/office/drawing/2010/main" val="0"/>
              </a:ext>
            </a:extLst>
          </a:blip>
          <a:srcRect l="53601" t="9419" b="18165"/>
          <a:stretch>
            <a:fillRect/>
          </a:stretch>
        </p:blipFill>
        <p:spPr>
          <a:xfrm>
            <a:off x="6739198" y="763399"/>
            <a:ext cx="4345456" cy="3814894"/>
          </a:xfrm>
          <a:prstGeom prst="rect">
            <a:avLst/>
          </a:prstGeom>
        </p:spPr>
      </p:pic>
      <p:grpSp>
        <p:nvGrpSpPr>
          <p:cNvPr id="2" name="组合 1"/>
          <p:cNvGrpSpPr/>
          <p:nvPr/>
        </p:nvGrpSpPr>
        <p:grpSpPr>
          <a:xfrm>
            <a:off x="2744710" y="2457202"/>
            <a:ext cx="3994488" cy="1308648"/>
            <a:chOff x="2744710" y="2457202"/>
            <a:chExt cx="3994488" cy="1308648"/>
          </a:xfrm>
        </p:grpSpPr>
        <p:sp>
          <p:nvSpPr>
            <p:cNvPr id="16" name="文本框 15"/>
            <p:cNvSpPr txBox="1"/>
            <p:nvPr/>
          </p:nvSpPr>
          <p:spPr>
            <a:xfrm>
              <a:off x="2744710" y="2457202"/>
              <a:ext cx="3994488" cy="707886"/>
            </a:xfrm>
            <a:prstGeom prst="rect">
              <a:avLst/>
            </a:prstGeom>
            <a:noFill/>
          </p:spPr>
          <p:txBody>
            <a:bodyPr wrap="square" rtlCol="0">
              <a:spAutoFit/>
            </a:bodyPr>
            <a:lstStyle/>
            <a:p>
              <a:r>
                <a:rPr lang="zh-CN" altLang="en-US" sz="4000" dirty="0">
                  <a:solidFill>
                    <a:schemeClr val="accent4">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研究背景</a:t>
              </a:r>
            </a:p>
          </p:txBody>
        </p:sp>
        <p:sp>
          <p:nvSpPr>
            <p:cNvPr id="18" name="矩形 17"/>
            <p:cNvSpPr/>
            <p:nvPr/>
          </p:nvSpPr>
          <p:spPr>
            <a:xfrm>
              <a:off x="2832554" y="3191013"/>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9" name="文本框 2"/>
          <p:cNvSpPr txBox="1"/>
          <p:nvPr/>
        </p:nvSpPr>
        <p:spPr>
          <a:xfrm>
            <a:off x="69717" y="624386"/>
            <a:ext cx="3516086" cy="4993675"/>
          </a:xfrm>
          <a:prstGeom prst="rect">
            <a:avLst/>
          </a:prstGeom>
          <a:noFill/>
        </p:spPr>
        <p:txBody>
          <a:bodyPr wrap="square" lIns="68580" tIns="34290" rIns="68580" bIns="34290" rtlCol="0">
            <a:spAutoFit/>
          </a:bodyPr>
          <a:lstStyle/>
          <a:p>
            <a:pPr algn="ctr"/>
            <a:r>
              <a:rPr lang="en-US" altLang="zh-CN"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1</a:t>
            </a:r>
            <a:endParaRPr lang="zh-CN" altLang="en-US"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trips(downRigh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îṡḷîḍé"/>
          <p:cNvGrpSpPr/>
          <p:nvPr/>
        </p:nvGrpSpPr>
        <p:grpSpPr>
          <a:xfrm>
            <a:off x="7674142" y="4241065"/>
            <a:ext cx="2119757" cy="1111889"/>
            <a:chOff x="2749380" y="3654046"/>
            <a:chExt cx="2119757" cy="1111889"/>
          </a:xfrm>
        </p:grpSpPr>
        <p:sp>
          <p:nvSpPr>
            <p:cNvPr id="36" name="îṣḻîdê"/>
            <p:cNvSpPr/>
            <p:nvPr/>
          </p:nvSpPr>
          <p:spPr bwMode="auto">
            <a:xfrm>
              <a:off x="2749380" y="4041644"/>
              <a:ext cx="2119757" cy="7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20000"/>
                </a:lnSpc>
              </a:pP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请输入您的具体内容，请输入您的具体内容。请输入您的具体内容，请输入您的具体内容。请输入您的具体内容，请输入您的具体内容。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î$ļîḑè"/>
            <p:cNvSpPr txBox="1"/>
            <p:nvPr/>
          </p:nvSpPr>
          <p:spPr bwMode="auto">
            <a:xfrm>
              <a:off x="2749380" y="3654046"/>
              <a:ext cx="2119757"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20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请输入标题标题</a:t>
              </a:r>
              <a:endParaRPr lang="en-US" altLang="zh-CN" sz="20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25" name="ïṡ1iḋè"/>
          <p:cNvGrpSpPr/>
          <p:nvPr/>
        </p:nvGrpSpPr>
        <p:grpSpPr>
          <a:xfrm>
            <a:off x="2133767" y="4241065"/>
            <a:ext cx="2119757" cy="1664724"/>
            <a:chOff x="2749380" y="3654046"/>
            <a:chExt cx="2119757" cy="1664724"/>
          </a:xfrm>
        </p:grpSpPr>
        <p:sp>
          <p:nvSpPr>
            <p:cNvPr id="34" name="îṧlíḓe"/>
            <p:cNvSpPr/>
            <p:nvPr/>
          </p:nvSpPr>
          <p:spPr bwMode="auto">
            <a:xfrm>
              <a:off x="2749380" y="4041644"/>
              <a:ext cx="2119757" cy="127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25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40000"/>
                </a:lnSpc>
              </a:pPr>
              <a:r>
                <a:rPr lang="zh-CN" altLang="en-US" sz="48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请输入您的具体内容，请输入您的具体内容。请输入您的具体内容，请输入您的具体内容。请输入您的具体内容，请输入您的具体内容。</a:t>
              </a:r>
              <a:endParaRPr lang="en-US" altLang="zh-CN" sz="48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lnSpc>
                  <a:spcPct val="120000"/>
                </a:lnSpc>
              </a:pPr>
              <a:endParaRPr lang="en-US" altLang="zh-CN" sz="1100" dirty="0">
                <a:latin typeface="阿里巴巴普惠体 R" panose="00020600040101010101" pitchFamily="18" charset="-122"/>
                <a:ea typeface="阿里巴巴普惠体 R" panose="00020600040101010101" pitchFamily="18" charset="-122"/>
              </a:endParaRPr>
            </a:p>
          </p:txBody>
        </p:sp>
        <p:sp>
          <p:nvSpPr>
            <p:cNvPr id="35" name="iṧļídé"/>
            <p:cNvSpPr txBox="1"/>
            <p:nvPr/>
          </p:nvSpPr>
          <p:spPr bwMode="auto">
            <a:xfrm>
              <a:off x="2749380" y="3654046"/>
              <a:ext cx="2119757"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sz="20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请输入标题标题</a:t>
              </a:r>
              <a:endParaRPr lang="en-US" altLang="zh-CN" sz="20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26" name="íS1îḍé"/>
          <p:cNvGrpSpPr/>
          <p:nvPr/>
        </p:nvGrpSpPr>
        <p:grpSpPr>
          <a:xfrm>
            <a:off x="4769159" y="4241065"/>
            <a:ext cx="2119757" cy="1597673"/>
            <a:chOff x="2749380" y="3654046"/>
            <a:chExt cx="2119757" cy="1597673"/>
          </a:xfrm>
        </p:grpSpPr>
        <p:sp>
          <p:nvSpPr>
            <p:cNvPr id="32" name="ísľîḓe"/>
            <p:cNvSpPr/>
            <p:nvPr/>
          </p:nvSpPr>
          <p:spPr bwMode="auto">
            <a:xfrm>
              <a:off x="2749380" y="4041644"/>
              <a:ext cx="2119757" cy="12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25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40000"/>
                </a:lnSpc>
              </a:pPr>
              <a:r>
                <a:rPr lang="zh-CN" altLang="en-US" sz="48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请输入您的具体内容，请输入您的具体内容。请输入您的具体内容，请输入您的具体内容。请输入您的具体内容，请输入您的具体内容。</a:t>
              </a:r>
              <a:endParaRPr lang="en-US" altLang="zh-CN" sz="48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lnSpc>
                  <a:spcPct val="120000"/>
                </a:lnSpc>
              </a:pPr>
              <a:endParaRPr lang="en-US" altLang="zh-CN" sz="1100" dirty="0">
                <a:latin typeface="阿里巴巴普惠体 R" panose="00020600040101010101" pitchFamily="18" charset="-122"/>
                <a:ea typeface="阿里巴巴普惠体 R" panose="00020600040101010101" pitchFamily="18" charset="-122"/>
              </a:endParaRPr>
            </a:p>
          </p:txBody>
        </p:sp>
        <p:sp>
          <p:nvSpPr>
            <p:cNvPr id="33" name="iṣļiḑé"/>
            <p:cNvSpPr txBox="1"/>
            <p:nvPr/>
          </p:nvSpPr>
          <p:spPr bwMode="auto">
            <a:xfrm>
              <a:off x="2749380" y="3654046"/>
              <a:ext cx="2119757"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20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请输入标题标题</a:t>
              </a:r>
              <a:endParaRPr lang="en-US" altLang="zh-CN" sz="20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cxnSp>
        <p:nvCxnSpPr>
          <p:cNvPr id="27" name="直接连接符 26"/>
          <p:cNvCxnSpPr/>
          <p:nvPr/>
        </p:nvCxnSpPr>
        <p:spPr>
          <a:xfrm>
            <a:off x="4578739" y="4403490"/>
            <a:ext cx="0" cy="127712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348926" y="4403490"/>
            <a:ext cx="0" cy="127712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1116562" y="1210940"/>
            <a:ext cx="9789506" cy="3030125"/>
            <a:chOff x="1116562" y="1210940"/>
            <a:chExt cx="9789506" cy="3030125"/>
          </a:xfrm>
        </p:grpSpPr>
        <p:sp>
          <p:nvSpPr>
            <p:cNvPr id="10" name="íŝlíḍè"/>
            <p:cNvSpPr/>
            <p:nvPr/>
          </p:nvSpPr>
          <p:spPr bwMode="auto">
            <a:xfrm>
              <a:off x="3534621" y="2907152"/>
              <a:ext cx="1686396" cy="889723"/>
            </a:xfrm>
            <a:custGeom>
              <a:avLst/>
              <a:gdLst>
                <a:gd name="T0" fmla="*/ 683 w 2813"/>
                <a:gd name="T1" fmla="*/ 655 h 1487"/>
                <a:gd name="T2" fmla="*/ 518 w 2813"/>
                <a:gd name="T3" fmla="*/ 0 h 1487"/>
                <a:gd name="T4" fmla="*/ 0 w 2813"/>
                <a:gd name="T5" fmla="*/ 659 h 1487"/>
                <a:gd name="T6" fmla="*/ 208 w 2813"/>
                <a:gd name="T7" fmla="*/ 1487 h 1487"/>
                <a:gd name="T8" fmla="*/ 2813 w 2813"/>
                <a:gd name="T9" fmla="*/ 713 h 1487"/>
                <a:gd name="T10" fmla="*/ 2562 w 2813"/>
                <a:gd name="T11" fmla="*/ 96 h 1487"/>
                <a:gd name="T12" fmla="*/ 683 w 2813"/>
                <a:gd name="T13" fmla="*/ 655 h 1487"/>
              </a:gdLst>
              <a:ahLst/>
              <a:cxnLst>
                <a:cxn ang="0">
                  <a:pos x="T0" y="T1"/>
                </a:cxn>
                <a:cxn ang="0">
                  <a:pos x="T2" y="T3"/>
                </a:cxn>
                <a:cxn ang="0">
                  <a:pos x="T4" y="T5"/>
                </a:cxn>
                <a:cxn ang="0">
                  <a:pos x="T6" y="T7"/>
                </a:cxn>
                <a:cxn ang="0">
                  <a:pos x="T8" y="T9"/>
                </a:cxn>
                <a:cxn ang="0">
                  <a:pos x="T10" y="T11"/>
                </a:cxn>
                <a:cxn ang="0">
                  <a:pos x="T12" y="T13"/>
                </a:cxn>
              </a:cxnLst>
              <a:rect l="0" t="0" r="r" b="b"/>
              <a:pathLst>
                <a:path w="2813" h="1487">
                  <a:moveTo>
                    <a:pt x="683" y="655"/>
                  </a:moveTo>
                  <a:cubicBezTo>
                    <a:pt x="518" y="0"/>
                    <a:pt x="518" y="0"/>
                    <a:pt x="518" y="0"/>
                  </a:cubicBezTo>
                  <a:cubicBezTo>
                    <a:pt x="437" y="278"/>
                    <a:pt x="250" y="514"/>
                    <a:pt x="0" y="659"/>
                  </a:cubicBezTo>
                  <a:cubicBezTo>
                    <a:pt x="208" y="1487"/>
                    <a:pt x="208" y="1487"/>
                    <a:pt x="208" y="1487"/>
                  </a:cubicBezTo>
                  <a:cubicBezTo>
                    <a:pt x="1077" y="1229"/>
                    <a:pt x="1945" y="971"/>
                    <a:pt x="2813" y="713"/>
                  </a:cubicBezTo>
                  <a:cubicBezTo>
                    <a:pt x="2679" y="537"/>
                    <a:pt x="2590" y="326"/>
                    <a:pt x="2562" y="96"/>
                  </a:cubicBezTo>
                  <a:cubicBezTo>
                    <a:pt x="1936" y="282"/>
                    <a:pt x="1310" y="468"/>
                    <a:pt x="683" y="655"/>
                  </a:cubicBezTo>
                  <a:close/>
                </a:path>
              </a:pathLst>
            </a:custGeom>
            <a:solidFill>
              <a:schemeClr val="bg1">
                <a:lumMod val="85000"/>
              </a:schemeClr>
            </a:solidFill>
            <a:ln>
              <a:noFill/>
            </a:ln>
          </p:spPr>
          <p:txBody>
            <a:bodyPr vert="horz" wrap="square" lIns="91440" tIns="45720" rIns="91440" bIns="45720" numCol="1" anchor="t" anchorCtr="0" compatLnSpc="1">
              <a:normAutofit/>
            </a:bodyPr>
            <a:lstStyle/>
            <a:p>
              <a:endParaRPr lang="en-US" dirty="0">
                <a:latin typeface="阿里巴巴普惠体 R" panose="00020600040101010101" pitchFamily="18" charset="-122"/>
              </a:endParaRPr>
            </a:p>
          </p:txBody>
        </p:sp>
        <p:sp>
          <p:nvSpPr>
            <p:cNvPr id="12" name="îSliḋé"/>
            <p:cNvSpPr/>
            <p:nvPr/>
          </p:nvSpPr>
          <p:spPr bwMode="auto">
            <a:xfrm>
              <a:off x="6516086" y="2157643"/>
              <a:ext cx="1397044" cy="768629"/>
            </a:xfrm>
            <a:custGeom>
              <a:avLst/>
              <a:gdLst>
                <a:gd name="T0" fmla="*/ 126 w 2333"/>
                <a:gd name="T1" fmla="*/ 1286 h 1286"/>
                <a:gd name="T2" fmla="*/ 2333 w 2333"/>
                <a:gd name="T3" fmla="*/ 630 h 1286"/>
                <a:gd name="T4" fmla="*/ 2126 w 2333"/>
                <a:gd name="T5" fmla="*/ 0 h 1286"/>
                <a:gd name="T6" fmla="*/ 0 w 2333"/>
                <a:gd name="T7" fmla="*/ 632 h 1286"/>
                <a:gd name="T8" fmla="*/ 126 w 2333"/>
                <a:gd name="T9" fmla="*/ 1286 h 1286"/>
              </a:gdLst>
              <a:ahLst/>
              <a:cxnLst>
                <a:cxn ang="0">
                  <a:pos x="T0" y="T1"/>
                </a:cxn>
                <a:cxn ang="0">
                  <a:pos x="T2" y="T3"/>
                </a:cxn>
                <a:cxn ang="0">
                  <a:pos x="T4" y="T5"/>
                </a:cxn>
                <a:cxn ang="0">
                  <a:pos x="T6" y="T7"/>
                </a:cxn>
                <a:cxn ang="0">
                  <a:pos x="T8" y="T9"/>
                </a:cxn>
              </a:cxnLst>
              <a:rect l="0" t="0" r="r" b="b"/>
              <a:pathLst>
                <a:path w="2333" h="1286">
                  <a:moveTo>
                    <a:pt x="126" y="1286"/>
                  </a:moveTo>
                  <a:cubicBezTo>
                    <a:pt x="862" y="1067"/>
                    <a:pt x="1597" y="849"/>
                    <a:pt x="2333" y="630"/>
                  </a:cubicBezTo>
                  <a:cubicBezTo>
                    <a:pt x="2222" y="441"/>
                    <a:pt x="2150" y="228"/>
                    <a:pt x="2126" y="0"/>
                  </a:cubicBezTo>
                  <a:cubicBezTo>
                    <a:pt x="1417" y="210"/>
                    <a:pt x="708" y="421"/>
                    <a:pt x="0" y="632"/>
                  </a:cubicBezTo>
                  <a:cubicBezTo>
                    <a:pt x="100" y="835"/>
                    <a:pt x="142" y="1060"/>
                    <a:pt x="126" y="1286"/>
                  </a:cubicBezTo>
                  <a:close/>
                </a:path>
              </a:pathLst>
            </a:custGeom>
            <a:solidFill>
              <a:schemeClr val="bg1">
                <a:lumMod val="85000"/>
              </a:schemeClr>
            </a:solidFill>
            <a:ln>
              <a:noFill/>
            </a:ln>
          </p:spPr>
          <p:txBody>
            <a:bodyPr vert="horz" wrap="square" lIns="91440" tIns="45720" rIns="91440" bIns="45720" numCol="1" anchor="t" anchorCtr="0" compatLnSpc="1">
              <a:normAutofit/>
            </a:bodyPr>
            <a:lstStyle/>
            <a:p>
              <a:endParaRPr lang="en-US" dirty="0">
                <a:latin typeface="阿里巴巴普惠体 R" panose="00020600040101010101" pitchFamily="18" charset="-122"/>
              </a:endParaRPr>
            </a:p>
          </p:txBody>
        </p:sp>
        <p:sp>
          <p:nvSpPr>
            <p:cNvPr id="13" name="íṩļïḑê"/>
            <p:cNvSpPr/>
            <p:nvPr/>
          </p:nvSpPr>
          <p:spPr bwMode="auto">
            <a:xfrm>
              <a:off x="9580406" y="1236053"/>
              <a:ext cx="1325662" cy="834913"/>
            </a:xfrm>
            <a:custGeom>
              <a:avLst/>
              <a:gdLst>
                <a:gd name="T0" fmla="*/ 170 w 2214"/>
                <a:gd name="T1" fmla="*/ 1293 h 1396"/>
                <a:gd name="T2" fmla="*/ 1100 w 2214"/>
                <a:gd name="T3" fmla="*/ 1016 h 1396"/>
                <a:gd name="T4" fmla="*/ 1213 w 2214"/>
                <a:gd name="T5" fmla="*/ 1396 h 1396"/>
                <a:gd name="T6" fmla="*/ 2214 w 2214"/>
                <a:gd name="T7" fmla="*/ 340 h 1396"/>
                <a:gd name="T8" fmla="*/ 800 w 2214"/>
                <a:gd name="T9" fmla="*/ 0 h 1396"/>
                <a:gd name="T10" fmla="*/ 912 w 2214"/>
                <a:gd name="T11" fmla="*/ 380 h 1396"/>
                <a:gd name="T12" fmla="*/ 0 w 2214"/>
                <a:gd name="T13" fmla="*/ 652 h 1396"/>
                <a:gd name="T14" fmla="*/ 170 w 2214"/>
                <a:gd name="T15" fmla="*/ 1293 h 13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4" h="1396">
                  <a:moveTo>
                    <a:pt x="170" y="1293"/>
                  </a:moveTo>
                  <a:cubicBezTo>
                    <a:pt x="480" y="1200"/>
                    <a:pt x="790" y="1108"/>
                    <a:pt x="1100" y="1016"/>
                  </a:cubicBezTo>
                  <a:cubicBezTo>
                    <a:pt x="1213" y="1396"/>
                    <a:pt x="1213" y="1396"/>
                    <a:pt x="1213" y="1396"/>
                  </a:cubicBezTo>
                  <a:cubicBezTo>
                    <a:pt x="2214" y="340"/>
                    <a:pt x="2214" y="340"/>
                    <a:pt x="2214" y="340"/>
                  </a:cubicBezTo>
                  <a:cubicBezTo>
                    <a:pt x="800" y="0"/>
                    <a:pt x="800" y="0"/>
                    <a:pt x="800" y="0"/>
                  </a:cubicBezTo>
                  <a:cubicBezTo>
                    <a:pt x="912" y="380"/>
                    <a:pt x="912" y="380"/>
                    <a:pt x="912" y="380"/>
                  </a:cubicBezTo>
                  <a:cubicBezTo>
                    <a:pt x="608" y="471"/>
                    <a:pt x="304" y="561"/>
                    <a:pt x="0" y="652"/>
                  </a:cubicBezTo>
                  <a:cubicBezTo>
                    <a:pt x="99" y="846"/>
                    <a:pt x="159" y="1063"/>
                    <a:pt x="170" y="1293"/>
                  </a:cubicBezTo>
                  <a:close/>
                </a:path>
              </a:pathLst>
            </a:custGeom>
            <a:solidFill>
              <a:schemeClr val="bg1">
                <a:lumMod val="85000"/>
              </a:schemeClr>
            </a:solidFill>
            <a:ln>
              <a:noFill/>
            </a:ln>
          </p:spPr>
          <p:txBody>
            <a:bodyPr vert="horz" wrap="square" lIns="91440" tIns="45720" rIns="91440" bIns="45720" numCol="1" anchor="t" anchorCtr="0" compatLnSpc="1">
              <a:normAutofit/>
            </a:bodyPr>
            <a:lstStyle/>
            <a:p>
              <a:endParaRPr lang="en-US" dirty="0">
                <a:latin typeface="阿里巴巴普惠体 R" panose="00020600040101010101" pitchFamily="18" charset="-122"/>
              </a:endParaRPr>
            </a:p>
          </p:txBody>
        </p:sp>
        <p:sp>
          <p:nvSpPr>
            <p:cNvPr id="14" name="iṡḷîďé"/>
            <p:cNvSpPr/>
            <p:nvPr/>
          </p:nvSpPr>
          <p:spPr bwMode="auto">
            <a:xfrm>
              <a:off x="1116562" y="2693006"/>
              <a:ext cx="1501567" cy="769904"/>
            </a:xfrm>
            <a:custGeom>
              <a:avLst/>
              <a:gdLst>
                <a:gd name="T0" fmla="*/ 2332 w 2506"/>
                <a:gd name="T1" fmla="*/ 0 h 1288"/>
                <a:gd name="T2" fmla="*/ 0 w 2506"/>
                <a:gd name="T3" fmla="*/ 650 h 1288"/>
                <a:gd name="T4" fmla="*/ 180 w 2506"/>
                <a:gd name="T5" fmla="*/ 1288 h 1288"/>
                <a:gd name="T6" fmla="*/ 2506 w 2506"/>
                <a:gd name="T7" fmla="*/ 641 h 1288"/>
                <a:gd name="T8" fmla="*/ 2332 w 2506"/>
                <a:gd name="T9" fmla="*/ 0 h 1288"/>
              </a:gdLst>
              <a:ahLst/>
              <a:cxnLst>
                <a:cxn ang="0">
                  <a:pos x="T0" y="T1"/>
                </a:cxn>
                <a:cxn ang="0">
                  <a:pos x="T2" y="T3"/>
                </a:cxn>
                <a:cxn ang="0">
                  <a:pos x="T4" y="T5"/>
                </a:cxn>
                <a:cxn ang="0">
                  <a:pos x="T6" y="T7"/>
                </a:cxn>
                <a:cxn ang="0">
                  <a:pos x="T8" y="T9"/>
                </a:cxn>
              </a:cxnLst>
              <a:rect l="0" t="0" r="r" b="b"/>
              <a:pathLst>
                <a:path w="2506" h="1288">
                  <a:moveTo>
                    <a:pt x="2332" y="0"/>
                  </a:moveTo>
                  <a:cubicBezTo>
                    <a:pt x="0" y="650"/>
                    <a:pt x="0" y="650"/>
                    <a:pt x="0" y="650"/>
                  </a:cubicBezTo>
                  <a:cubicBezTo>
                    <a:pt x="180" y="1288"/>
                    <a:pt x="180" y="1288"/>
                    <a:pt x="180" y="1288"/>
                  </a:cubicBezTo>
                  <a:cubicBezTo>
                    <a:pt x="2506" y="641"/>
                    <a:pt x="2506" y="641"/>
                    <a:pt x="2506" y="641"/>
                  </a:cubicBezTo>
                  <a:cubicBezTo>
                    <a:pt x="2385" y="449"/>
                    <a:pt x="2325" y="227"/>
                    <a:pt x="2332" y="0"/>
                  </a:cubicBezTo>
                  <a:close/>
                </a:path>
              </a:pathLst>
            </a:custGeom>
            <a:solidFill>
              <a:schemeClr val="bg1">
                <a:lumMod val="85000"/>
              </a:schemeClr>
            </a:solidFill>
            <a:ln>
              <a:noFill/>
            </a:ln>
          </p:spPr>
          <p:txBody>
            <a:bodyPr vert="horz" wrap="square" lIns="91440" tIns="45720" rIns="91440" bIns="45720" numCol="1" anchor="t" anchorCtr="0" compatLnSpc="1">
              <a:normAutofit/>
            </a:bodyPr>
            <a:lstStyle/>
            <a:p>
              <a:endParaRPr lang="en-US" dirty="0">
                <a:latin typeface="阿里巴巴普惠体 R" panose="00020600040101010101" pitchFamily="18" charset="-122"/>
              </a:endParaRPr>
            </a:p>
          </p:txBody>
        </p:sp>
        <p:sp>
          <p:nvSpPr>
            <p:cNvPr id="15" name="ïṩḷiḋê"/>
            <p:cNvSpPr/>
            <p:nvPr/>
          </p:nvSpPr>
          <p:spPr bwMode="auto">
            <a:xfrm>
              <a:off x="2635454" y="2157643"/>
              <a:ext cx="1116384" cy="1114066"/>
            </a:xfrm>
            <a:prstGeom prst="ellipse">
              <a:avLst/>
            </a:prstGeom>
            <a:solidFill>
              <a:srgbClr val="4E34BC"/>
            </a:solidFill>
            <a:ln w="25400">
              <a:noFill/>
            </a:ln>
          </p:spPr>
          <p:txBody>
            <a:bodyPr vert="horz" wrap="square" lIns="91440" tIns="45720" rIns="91440" bIns="45720" numCol="1" anchor="ctr" anchorCtr="0" compatLnSpc="1">
              <a:normAutofit/>
            </a:bodyPr>
            <a:lstStyle/>
            <a:p>
              <a:pPr algn="ctr"/>
              <a:endParaRPr lang="en-US" sz="1400" b="1" dirty="0">
                <a:latin typeface="阿里巴巴普惠体 R" panose="00020600040101010101" pitchFamily="18" charset="-122"/>
              </a:endParaRPr>
            </a:p>
          </p:txBody>
        </p:sp>
        <p:sp>
          <p:nvSpPr>
            <p:cNvPr id="17" name="iṩ1iďê"/>
            <p:cNvSpPr/>
            <p:nvPr/>
          </p:nvSpPr>
          <p:spPr bwMode="auto">
            <a:xfrm>
              <a:off x="5210525" y="2253329"/>
              <a:ext cx="1237026" cy="1234990"/>
            </a:xfrm>
            <a:prstGeom prst="ellipse">
              <a:avLst/>
            </a:prstGeom>
            <a:solidFill>
              <a:srgbClr val="4E34BC"/>
            </a:solidFill>
            <a:ln w="25400">
              <a:noFill/>
            </a:ln>
          </p:spPr>
          <p:txBody>
            <a:bodyPr vert="horz" wrap="square" lIns="91440" tIns="45720" rIns="91440" bIns="45720" numCol="1" anchor="ctr" anchorCtr="0" compatLnSpc="1">
              <a:normAutofit/>
            </a:bodyPr>
            <a:lstStyle/>
            <a:p>
              <a:pPr algn="ctr"/>
              <a:endParaRPr lang="en-US" sz="1400" b="1" dirty="0">
                <a:latin typeface="阿里巴巴普惠体 R" panose="00020600040101010101" pitchFamily="18" charset="-122"/>
              </a:endParaRPr>
            </a:p>
          </p:txBody>
        </p:sp>
        <p:sp>
          <p:nvSpPr>
            <p:cNvPr id="20" name="i$1íḋè"/>
            <p:cNvSpPr/>
            <p:nvPr/>
          </p:nvSpPr>
          <p:spPr bwMode="auto">
            <a:xfrm>
              <a:off x="7887636" y="1210940"/>
              <a:ext cx="1692770" cy="1690734"/>
            </a:xfrm>
            <a:prstGeom prst="ellipse">
              <a:avLst/>
            </a:prstGeom>
            <a:solidFill>
              <a:srgbClr val="4E34BC"/>
            </a:solidFill>
            <a:ln w="25400">
              <a:noFill/>
            </a:ln>
          </p:spPr>
          <p:txBody>
            <a:bodyPr vert="horz" wrap="square" lIns="91440" tIns="45720" rIns="91440" bIns="45720" numCol="1" anchor="ctr" anchorCtr="0" compatLnSpc="1">
              <a:normAutofit/>
            </a:bodyPr>
            <a:lstStyle/>
            <a:p>
              <a:pPr algn="ctr"/>
              <a:endParaRPr lang="en-US" sz="1400" b="1" dirty="0">
                <a:latin typeface="阿里巴巴普惠体 R" panose="00020600040101010101" pitchFamily="18" charset="-122"/>
              </a:endParaRPr>
            </a:p>
          </p:txBody>
        </p:sp>
        <p:sp>
          <p:nvSpPr>
            <p:cNvPr id="21" name="ïṧľiďè"/>
            <p:cNvSpPr/>
            <p:nvPr/>
          </p:nvSpPr>
          <p:spPr bwMode="auto">
            <a:xfrm>
              <a:off x="2997436" y="2525976"/>
              <a:ext cx="392420" cy="377400"/>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chemeClr val="bg1"/>
            </a:solidFill>
            <a:ln>
              <a:noFill/>
            </a:ln>
          </p:spPr>
          <p:txBody>
            <a:bodyPr wrap="square" lIns="91440" tIns="45720" rIns="91440" bIns="45720">
              <a:normAutofit/>
            </a:bodyP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2" name="ïŝľïdè"/>
            <p:cNvSpPr/>
            <p:nvPr/>
          </p:nvSpPr>
          <p:spPr bwMode="auto">
            <a:xfrm>
              <a:off x="5632828" y="2682065"/>
              <a:ext cx="392420" cy="377518"/>
            </a:xfrm>
            <a:custGeom>
              <a:avLst/>
              <a:gdLst>
                <a:gd name="connsiteX0" fmla="*/ 195114 w 608814"/>
                <a:gd name="connsiteY0" fmla="*/ 351627 h 585693"/>
                <a:gd name="connsiteX1" fmla="*/ 258290 w 608814"/>
                <a:gd name="connsiteY1" fmla="*/ 351627 h 585693"/>
                <a:gd name="connsiteX2" fmla="*/ 282731 w 608814"/>
                <a:gd name="connsiteY2" fmla="*/ 376018 h 585693"/>
                <a:gd name="connsiteX3" fmla="*/ 282731 w 608814"/>
                <a:gd name="connsiteY3" fmla="*/ 561210 h 585693"/>
                <a:gd name="connsiteX4" fmla="*/ 258290 w 608814"/>
                <a:gd name="connsiteY4" fmla="*/ 585693 h 585693"/>
                <a:gd name="connsiteX5" fmla="*/ 195114 w 608814"/>
                <a:gd name="connsiteY5" fmla="*/ 585693 h 585693"/>
                <a:gd name="connsiteX6" fmla="*/ 170673 w 608814"/>
                <a:gd name="connsiteY6" fmla="*/ 561210 h 585693"/>
                <a:gd name="connsiteX7" fmla="*/ 170673 w 608814"/>
                <a:gd name="connsiteY7" fmla="*/ 376018 h 585693"/>
                <a:gd name="connsiteX8" fmla="*/ 195114 w 608814"/>
                <a:gd name="connsiteY8" fmla="*/ 351627 h 585693"/>
                <a:gd name="connsiteX9" fmla="*/ 358100 w 608814"/>
                <a:gd name="connsiteY9" fmla="*/ 249872 h 585693"/>
                <a:gd name="connsiteX10" fmla="*/ 421316 w 608814"/>
                <a:gd name="connsiteY10" fmla="*/ 249872 h 585693"/>
                <a:gd name="connsiteX11" fmla="*/ 445737 w 608814"/>
                <a:gd name="connsiteY11" fmla="*/ 274267 h 585693"/>
                <a:gd name="connsiteX12" fmla="*/ 445737 w 608814"/>
                <a:gd name="connsiteY12" fmla="*/ 561206 h 585693"/>
                <a:gd name="connsiteX13" fmla="*/ 421316 w 608814"/>
                <a:gd name="connsiteY13" fmla="*/ 585693 h 585693"/>
                <a:gd name="connsiteX14" fmla="*/ 358100 w 608814"/>
                <a:gd name="connsiteY14" fmla="*/ 585693 h 585693"/>
                <a:gd name="connsiteX15" fmla="*/ 333679 w 608814"/>
                <a:gd name="connsiteY15" fmla="*/ 561206 h 585693"/>
                <a:gd name="connsiteX16" fmla="*/ 333679 w 608814"/>
                <a:gd name="connsiteY16" fmla="*/ 274267 h 585693"/>
                <a:gd name="connsiteX17" fmla="*/ 358100 w 608814"/>
                <a:gd name="connsiteY17" fmla="*/ 249872 h 585693"/>
                <a:gd name="connsiteX18" fmla="*/ 140260 w 608814"/>
                <a:gd name="connsiteY18" fmla="*/ 224680 h 585693"/>
                <a:gd name="connsiteX19" fmla="*/ 191844 w 608814"/>
                <a:gd name="connsiteY19" fmla="*/ 276122 h 585693"/>
                <a:gd name="connsiteX20" fmla="*/ 140260 w 608814"/>
                <a:gd name="connsiteY20" fmla="*/ 327564 h 585693"/>
                <a:gd name="connsiteX21" fmla="*/ 88676 w 608814"/>
                <a:gd name="connsiteY21" fmla="*/ 276122 h 585693"/>
                <a:gd name="connsiteX22" fmla="*/ 140260 w 608814"/>
                <a:gd name="connsiteY22" fmla="*/ 224680 h 585693"/>
                <a:gd name="connsiteX23" fmla="*/ 521177 w 608814"/>
                <a:gd name="connsiteY23" fmla="*/ 148117 h 585693"/>
                <a:gd name="connsiteX24" fmla="*/ 584301 w 608814"/>
                <a:gd name="connsiteY24" fmla="*/ 148117 h 585693"/>
                <a:gd name="connsiteX25" fmla="*/ 608814 w 608814"/>
                <a:gd name="connsiteY25" fmla="*/ 172601 h 585693"/>
                <a:gd name="connsiteX26" fmla="*/ 608814 w 608814"/>
                <a:gd name="connsiteY26" fmla="*/ 561209 h 585693"/>
                <a:gd name="connsiteX27" fmla="*/ 584301 w 608814"/>
                <a:gd name="connsiteY27" fmla="*/ 585693 h 585693"/>
                <a:gd name="connsiteX28" fmla="*/ 521177 w 608814"/>
                <a:gd name="connsiteY28" fmla="*/ 585693 h 585693"/>
                <a:gd name="connsiteX29" fmla="*/ 496756 w 608814"/>
                <a:gd name="connsiteY29" fmla="*/ 561209 h 585693"/>
                <a:gd name="connsiteX30" fmla="*/ 496756 w 608814"/>
                <a:gd name="connsiteY30" fmla="*/ 172601 h 585693"/>
                <a:gd name="connsiteX31" fmla="*/ 521177 w 608814"/>
                <a:gd name="connsiteY31" fmla="*/ 148117 h 585693"/>
                <a:gd name="connsiteX32" fmla="*/ 116229 w 608814"/>
                <a:gd name="connsiteY32" fmla="*/ 131322 h 585693"/>
                <a:gd name="connsiteX33" fmla="*/ 164246 w 608814"/>
                <a:gd name="connsiteY33" fmla="*/ 131322 h 585693"/>
                <a:gd name="connsiteX34" fmla="*/ 184061 w 608814"/>
                <a:gd name="connsiteY34" fmla="*/ 151113 h 585693"/>
                <a:gd name="connsiteX35" fmla="*/ 184061 w 608814"/>
                <a:gd name="connsiteY35" fmla="*/ 171457 h 585693"/>
                <a:gd name="connsiteX36" fmla="*/ 208669 w 608814"/>
                <a:gd name="connsiteY36" fmla="*/ 186094 h 585693"/>
                <a:gd name="connsiteX37" fmla="*/ 226641 w 608814"/>
                <a:gd name="connsiteY37" fmla="*/ 175692 h 585693"/>
                <a:gd name="connsiteX38" fmla="*/ 253737 w 608814"/>
                <a:gd name="connsiteY38" fmla="*/ 182964 h 585693"/>
                <a:gd name="connsiteX39" fmla="*/ 277792 w 608814"/>
                <a:gd name="connsiteY39" fmla="*/ 224572 h 585693"/>
                <a:gd name="connsiteX40" fmla="*/ 279727 w 608814"/>
                <a:gd name="connsiteY40" fmla="*/ 239577 h 585693"/>
                <a:gd name="connsiteX41" fmla="*/ 270511 w 608814"/>
                <a:gd name="connsiteY41" fmla="*/ 251544 h 585693"/>
                <a:gd name="connsiteX42" fmla="*/ 252355 w 608814"/>
                <a:gd name="connsiteY42" fmla="*/ 262038 h 585693"/>
                <a:gd name="connsiteX43" fmla="*/ 253829 w 608814"/>
                <a:gd name="connsiteY43" fmla="*/ 276122 h 585693"/>
                <a:gd name="connsiteX44" fmla="*/ 252355 w 608814"/>
                <a:gd name="connsiteY44" fmla="*/ 290206 h 585693"/>
                <a:gd name="connsiteX45" fmla="*/ 270511 w 608814"/>
                <a:gd name="connsiteY45" fmla="*/ 300700 h 585693"/>
                <a:gd name="connsiteX46" fmla="*/ 278714 w 608814"/>
                <a:gd name="connsiteY46" fmla="*/ 325094 h 585693"/>
                <a:gd name="connsiteX47" fmla="*/ 258253 w 608814"/>
                <a:gd name="connsiteY47" fmla="*/ 321136 h 585693"/>
                <a:gd name="connsiteX48" fmla="*/ 195858 w 608814"/>
                <a:gd name="connsiteY48" fmla="*/ 321136 h 585693"/>
                <a:gd name="connsiteX49" fmla="*/ 212171 w 608814"/>
                <a:gd name="connsiteY49" fmla="*/ 276122 h 585693"/>
                <a:gd name="connsiteX50" fmla="*/ 140191 w 608814"/>
                <a:gd name="connsiteY50" fmla="*/ 204320 h 585693"/>
                <a:gd name="connsiteX51" fmla="*/ 68304 w 608814"/>
                <a:gd name="connsiteY51" fmla="*/ 276122 h 585693"/>
                <a:gd name="connsiteX52" fmla="*/ 140191 w 608814"/>
                <a:gd name="connsiteY52" fmla="*/ 348016 h 585693"/>
                <a:gd name="connsiteX53" fmla="*/ 148486 w 608814"/>
                <a:gd name="connsiteY53" fmla="*/ 347095 h 585693"/>
                <a:gd name="connsiteX54" fmla="*/ 140099 w 608814"/>
                <a:gd name="connsiteY54" fmla="*/ 376000 h 585693"/>
                <a:gd name="connsiteX55" fmla="*/ 140099 w 608814"/>
                <a:gd name="connsiteY55" fmla="*/ 420922 h 585693"/>
                <a:gd name="connsiteX56" fmla="*/ 116229 w 608814"/>
                <a:gd name="connsiteY56" fmla="*/ 420922 h 585693"/>
                <a:gd name="connsiteX57" fmla="*/ 96413 w 608814"/>
                <a:gd name="connsiteY57" fmla="*/ 401131 h 585693"/>
                <a:gd name="connsiteX58" fmla="*/ 96413 w 608814"/>
                <a:gd name="connsiteY58" fmla="*/ 380787 h 585693"/>
                <a:gd name="connsiteX59" fmla="*/ 71806 w 608814"/>
                <a:gd name="connsiteY59" fmla="*/ 366150 h 585693"/>
                <a:gd name="connsiteX60" fmla="*/ 53742 w 608814"/>
                <a:gd name="connsiteY60" fmla="*/ 376552 h 585693"/>
                <a:gd name="connsiteX61" fmla="*/ 38719 w 608814"/>
                <a:gd name="connsiteY61" fmla="*/ 378577 h 585693"/>
                <a:gd name="connsiteX62" fmla="*/ 26738 w 608814"/>
                <a:gd name="connsiteY62" fmla="*/ 369372 h 585693"/>
                <a:gd name="connsiteX63" fmla="*/ 2683 w 608814"/>
                <a:gd name="connsiteY63" fmla="*/ 327764 h 585693"/>
                <a:gd name="connsiteX64" fmla="*/ 9872 w 608814"/>
                <a:gd name="connsiteY64" fmla="*/ 300700 h 585693"/>
                <a:gd name="connsiteX65" fmla="*/ 28120 w 608814"/>
                <a:gd name="connsiteY65" fmla="*/ 290206 h 585693"/>
                <a:gd name="connsiteX66" fmla="*/ 26645 w 608814"/>
                <a:gd name="connsiteY66" fmla="*/ 276122 h 585693"/>
                <a:gd name="connsiteX67" fmla="*/ 28120 w 608814"/>
                <a:gd name="connsiteY67" fmla="*/ 262038 h 585693"/>
                <a:gd name="connsiteX68" fmla="*/ 9872 w 608814"/>
                <a:gd name="connsiteY68" fmla="*/ 251544 h 585693"/>
                <a:gd name="connsiteX69" fmla="*/ 2683 w 608814"/>
                <a:gd name="connsiteY69" fmla="*/ 224572 h 585693"/>
                <a:gd name="connsiteX70" fmla="*/ 26738 w 608814"/>
                <a:gd name="connsiteY70" fmla="*/ 182964 h 585693"/>
                <a:gd name="connsiteX71" fmla="*/ 38719 w 608814"/>
                <a:gd name="connsiteY71" fmla="*/ 173759 h 585693"/>
                <a:gd name="connsiteX72" fmla="*/ 53742 w 608814"/>
                <a:gd name="connsiteY72" fmla="*/ 175692 h 585693"/>
                <a:gd name="connsiteX73" fmla="*/ 71806 w 608814"/>
                <a:gd name="connsiteY73" fmla="*/ 186094 h 585693"/>
                <a:gd name="connsiteX74" fmla="*/ 96413 w 608814"/>
                <a:gd name="connsiteY74" fmla="*/ 171457 h 585693"/>
                <a:gd name="connsiteX75" fmla="*/ 96413 w 608814"/>
                <a:gd name="connsiteY75" fmla="*/ 151113 h 585693"/>
                <a:gd name="connsiteX76" fmla="*/ 116229 w 608814"/>
                <a:gd name="connsiteY76" fmla="*/ 131322 h 585693"/>
                <a:gd name="connsiteX77" fmla="*/ 445756 w 608814"/>
                <a:gd name="connsiteY77" fmla="*/ 83476 h 585693"/>
                <a:gd name="connsiteX78" fmla="*/ 414140 w 608814"/>
                <a:gd name="connsiteY78" fmla="*/ 115044 h 585693"/>
                <a:gd name="connsiteX79" fmla="*/ 445756 w 608814"/>
                <a:gd name="connsiteY79" fmla="*/ 146520 h 585693"/>
                <a:gd name="connsiteX80" fmla="*/ 477371 w 608814"/>
                <a:gd name="connsiteY80" fmla="*/ 115044 h 585693"/>
                <a:gd name="connsiteX81" fmla="*/ 445756 w 608814"/>
                <a:gd name="connsiteY81" fmla="*/ 83476 h 585693"/>
                <a:gd name="connsiteX82" fmla="*/ 426676 w 608814"/>
                <a:gd name="connsiteY82" fmla="*/ 0 h 585693"/>
                <a:gd name="connsiteX83" fmla="*/ 464835 w 608814"/>
                <a:gd name="connsiteY83" fmla="*/ 0 h 585693"/>
                <a:gd name="connsiteX84" fmla="*/ 480597 w 608814"/>
                <a:gd name="connsiteY84" fmla="*/ 15738 h 585693"/>
                <a:gd name="connsiteX85" fmla="*/ 480597 w 608814"/>
                <a:gd name="connsiteY85" fmla="*/ 31936 h 585693"/>
                <a:gd name="connsiteX86" fmla="*/ 500138 w 608814"/>
                <a:gd name="connsiteY86" fmla="*/ 43533 h 585693"/>
                <a:gd name="connsiteX87" fmla="*/ 514425 w 608814"/>
                <a:gd name="connsiteY87" fmla="*/ 35249 h 585693"/>
                <a:gd name="connsiteX88" fmla="*/ 535901 w 608814"/>
                <a:gd name="connsiteY88" fmla="*/ 40956 h 585693"/>
                <a:gd name="connsiteX89" fmla="*/ 554981 w 608814"/>
                <a:gd name="connsiteY89" fmla="*/ 73996 h 585693"/>
                <a:gd name="connsiteX90" fmla="*/ 556640 w 608814"/>
                <a:gd name="connsiteY90" fmla="*/ 85961 h 585693"/>
                <a:gd name="connsiteX91" fmla="*/ 549266 w 608814"/>
                <a:gd name="connsiteY91" fmla="*/ 95440 h 585693"/>
                <a:gd name="connsiteX92" fmla="*/ 534887 w 608814"/>
                <a:gd name="connsiteY92" fmla="*/ 103815 h 585693"/>
                <a:gd name="connsiteX93" fmla="*/ 535993 w 608814"/>
                <a:gd name="connsiteY93" fmla="*/ 115044 h 585693"/>
                <a:gd name="connsiteX94" fmla="*/ 535717 w 608814"/>
                <a:gd name="connsiteY94" fmla="*/ 117621 h 585693"/>
                <a:gd name="connsiteX95" fmla="*/ 521153 w 608814"/>
                <a:gd name="connsiteY95" fmla="*/ 117621 h 585693"/>
                <a:gd name="connsiteX96" fmla="*/ 466126 w 608814"/>
                <a:gd name="connsiteY96" fmla="*/ 172565 h 585693"/>
                <a:gd name="connsiteX97" fmla="*/ 466126 w 608814"/>
                <a:gd name="connsiteY97" fmla="*/ 229719 h 585693"/>
                <a:gd name="connsiteX98" fmla="*/ 466126 w 608814"/>
                <a:gd name="connsiteY98" fmla="*/ 242604 h 585693"/>
                <a:gd name="connsiteX99" fmla="*/ 453590 w 608814"/>
                <a:gd name="connsiteY99" fmla="*/ 229995 h 585693"/>
                <a:gd name="connsiteX100" fmla="*/ 421330 w 608814"/>
                <a:gd name="connsiteY100" fmla="*/ 219319 h 585693"/>
                <a:gd name="connsiteX101" fmla="*/ 411928 w 608814"/>
                <a:gd name="connsiteY101" fmla="*/ 219319 h 585693"/>
                <a:gd name="connsiteX102" fmla="*/ 410914 w 608814"/>
                <a:gd name="connsiteY102" fmla="*/ 214257 h 585693"/>
                <a:gd name="connsiteX103" fmla="*/ 410914 w 608814"/>
                <a:gd name="connsiteY103" fmla="*/ 198059 h 585693"/>
                <a:gd name="connsiteX104" fmla="*/ 391373 w 608814"/>
                <a:gd name="connsiteY104" fmla="*/ 186463 h 585693"/>
                <a:gd name="connsiteX105" fmla="*/ 377086 w 608814"/>
                <a:gd name="connsiteY105" fmla="*/ 194746 h 585693"/>
                <a:gd name="connsiteX106" fmla="*/ 365104 w 608814"/>
                <a:gd name="connsiteY106" fmla="*/ 196310 h 585693"/>
                <a:gd name="connsiteX107" fmla="*/ 355610 w 608814"/>
                <a:gd name="connsiteY107" fmla="*/ 189040 h 585693"/>
                <a:gd name="connsiteX108" fmla="*/ 336530 w 608814"/>
                <a:gd name="connsiteY108" fmla="*/ 155999 h 585693"/>
                <a:gd name="connsiteX109" fmla="*/ 342245 w 608814"/>
                <a:gd name="connsiteY109" fmla="*/ 134463 h 585693"/>
                <a:gd name="connsiteX110" fmla="*/ 356716 w 608814"/>
                <a:gd name="connsiteY110" fmla="*/ 126180 h 585693"/>
                <a:gd name="connsiteX111" fmla="*/ 355518 w 608814"/>
                <a:gd name="connsiteY111" fmla="*/ 115044 h 585693"/>
                <a:gd name="connsiteX112" fmla="*/ 356716 w 608814"/>
                <a:gd name="connsiteY112" fmla="*/ 103815 h 585693"/>
                <a:gd name="connsiteX113" fmla="*/ 342245 w 608814"/>
                <a:gd name="connsiteY113" fmla="*/ 95440 h 585693"/>
                <a:gd name="connsiteX114" fmla="*/ 336530 w 608814"/>
                <a:gd name="connsiteY114" fmla="*/ 73996 h 585693"/>
                <a:gd name="connsiteX115" fmla="*/ 355610 w 608814"/>
                <a:gd name="connsiteY115" fmla="*/ 40956 h 585693"/>
                <a:gd name="connsiteX116" fmla="*/ 365104 w 608814"/>
                <a:gd name="connsiteY116" fmla="*/ 33685 h 585693"/>
                <a:gd name="connsiteX117" fmla="*/ 377086 w 608814"/>
                <a:gd name="connsiteY117" fmla="*/ 35249 h 585693"/>
                <a:gd name="connsiteX118" fmla="*/ 391373 w 608814"/>
                <a:gd name="connsiteY118" fmla="*/ 43533 h 585693"/>
                <a:gd name="connsiteX119" fmla="*/ 410914 w 608814"/>
                <a:gd name="connsiteY119" fmla="*/ 31936 h 585693"/>
                <a:gd name="connsiteX120" fmla="*/ 410914 w 608814"/>
                <a:gd name="connsiteY120" fmla="*/ 15738 h 585693"/>
                <a:gd name="connsiteX121" fmla="*/ 426676 w 608814"/>
                <a:gd name="connsiteY121" fmla="*/ 0 h 5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608814" h="585693">
                  <a:moveTo>
                    <a:pt x="195114" y="351627"/>
                  </a:moveTo>
                  <a:lnTo>
                    <a:pt x="258290" y="351627"/>
                  </a:lnTo>
                  <a:cubicBezTo>
                    <a:pt x="271848" y="351627"/>
                    <a:pt x="282731" y="362580"/>
                    <a:pt x="282731" y="376018"/>
                  </a:cubicBezTo>
                  <a:lnTo>
                    <a:pt x="282731" y="561210"/>
                  </a:lnTo>
                  <a:cubicBezTo>
                    <a:pt x="282731" y="574740"/>
                    <a:pt x="271848" y="585693"/>
                    <a:pt x="258290" y="585693"/>
                  </a:cubicBezTo>
                  <a:lnTo>
                    <a:pt x="195114" y="585693"/>
                  </a:lnTo>
                  <a:cubicBezTo>
                    <a:pt x="181556" y="585693"/>
                    <a:pt x="170673" y="574740"/>
                    <a:pt x="170673" y="561210"/>
                  </a:cubicBezTo>
                  <a:lnTo>
                    <a:pt x="170673" y="376018"/>
                  </a:lnTo>
                  <a:cubicBezTo>
                    <a:pt x="170673" y="362580"/>
                    <a:pt x="181556" y="351627"/>
                    <a:pt x="195114" y="351627"/>
                  </a:cubicBezTo>
                  <a:close/>
                  <a:moveTo>
                    <a:pt x="358100" y="249872"/>
                  </a:moveTo>
                  <a:lnTo>
                    <a:pt x="421316" y="249872"/>
                  </a:lnTo>
                  <a:cubicBezTo>
                    <a:pt x="434771" y="249872"/>
                    <a:pt x="445737" y="260735"/>
                    <a:pt x="445737" y="274267"/>
                  </a:cubicBezTo>
                  <a:lnTo>
                    <a:pt x="445737" y="561206"/>
                  </a:lnTo>
                  <a:cubicBezTo>
                    <a:pt x="445737" y="574738"/>
                    <a:pt x="434771" y="585693"/>
                    <a:pt x="421316" y="585693"/>
                  </a:cubicBezTo>
                  <a:lnTo>
                    <a:pt x="358100" y="585693"/>
                  </a:lnTo>
                  <a:cubicBezTo>
                    <a:pt x="344645" y="585693"/>
                    <a:pt x="333679" y="574738"/>
                    <a:pt x="333679" y="561206"/>
                  </a:cubicBezTo>
                  <a:lnTo>
                    <a:pt x="333679" y="274267"/>
                  </a:lnTo>
                  <a:cubicBezTo>
                    <a:pt x="333679" y="260735"/>
                    <a:pt x="344645" y="249872"/>
                    <a:pt x="358100" y="249872"/>
                  </a:cubicBezTo>
                  <a:close/>
                  <a:moveTo>
                    <a:pt x="140260" y="224680"/>
                  </a:moveTo>
                  <a:cubicBezTo>
                    <a:pt x="168749" y="224680"/>
                    <a:pt x="191844" y="247711"/>
                    <a:pt x="191844" y="276122"/>
                  </a:cubicBezTo>
                  <a:cubicBezTo>
                    <a:pt x="191844" y="304533"/>
                    <a:pt x="168749" y="327564"/>
                    <a:pt x="140260" y="327564"/>
                  </a:cubicBezTo>
                  <a:cubicBezTo>
                    <a:pt x="111771" y="327564"/>
                    <a:pt x="88676" y="304533"/>
                    <a:pt x="88676" y="276122"/>
                  </a:cubicBezTo>
                  <a:cubicBezTo>
                    <a:pt x="88676" y="247711"/>
                    <a:pt x="111771" y="224680"/>
                    <a:pt x="140260" y="224680"/>
                  </a:cubicBezTo>
                  <a:close/>
                  <a:moveTo>
                    <a:pt x="521177" y="148117"/>
                  </a:moveTo>
                  <a:lnTo>
                    <a:pt x="584301" y="148117"/>
                  </a:lnTo>
                  <a:cubicBezTo>
                    <a:pt x="597848" y="148117"/>
                    <a:pt x="608814" y="159070"/>
                    <a:pt x="608814" y="172601"/>
                  </a:cubicBezTo>
                  <a:lnTo>
                    <a:pt x="608814" y="561209"/>
                  </a:lnTo>
                  <a:cubicBezTo>
                    <a:pt x="608814" y="574740"/>
                    <a:pt x="597848" y="585693"/>
                    <a:pt x="584301" y="585693"/>
                  </a:cubicBezTo>
                  <a:lnTo>
                    <a:pt x="521177" y="585693"/>
                  </a:lnTo>
                  <a:cubicBezTo>
                    <a:pt x="507722" y="585693"/>
                    <a:pt x="496756" y="574740"/>
                    <a:pt x="496756" y="561209"/>
                  </a:cubicBezTo>
                  <a:lnTo>
                    <a:pt x="496756" y="172601"/>
                  </a:lnTo>
                  <a:cubicBezTo>
                    <a:pt x="496756" y="159070"/>
                    <a:pt x="507722" y="148117"/>
                    <a:pt x="521177" y="148117"/>
                  </a:cubicBezTo>
                  <a:close/>
                  <a:moveTo>
                    <a:pt x="116229" y="131322"/>
                  </a:moveTo>
                  <a:lnTo>
                    <a:pt x="164246" y="131322"/>
                  </a:lnTo>
                  <a:cubicBezTo>
                    <a:pt x="175214" y="131322"/>
                    <a:pt x="184061" y="140159"/>
                    <a:pt x="184061" y="151113"/>
                  </a:cubicBezTo>
                  <a:lnTo>
                    <a:pt x="184061" y="171457"/>
                  </a:lnTo>
                  <a:cubicBezTo>
                    <a:pt x="193001" y="175231"/>
                    <a:pt x="201019" y="180386"/>
                    <a:pt x="208669" y="186094"/>
                  </a:cubicBezTo>
                  <a:lnTo>
                    <a:pt x="226641" y="175692"/>
                  </a:lnTo>
                  <a:cubicBezTo>
                    <a:pt x="236134" y="170261"/>
                    <a:pt x="248300" y="173482"/>
                    <a:pt x="253737" y="182964"/>
                  </a:cubicBezTo>
                  <a:lnTo>
                    <a:pt x="277792" y="224572"/>
                  </a:lnTo>
                  <a:cubicBezTo>
                    <a:pt x="280465" y="229083"/>
                    <a:pt x="281110" y="234514"/>
                    <a:pt x="279727" y="239577"/>
                  </a:cubicBezTo>
                  <a:cubicBezTo>
                    <a:pt x="278437" y="244640"/>
                    <a:pt x="275119" y="248966"/>
                    <a:pt x="270511" y="251544"/>
                  </a:cubicBezTo>
                  <a:lnTo>
                    <a:pt x="252355" y="262038"/>
                  </a:lnTo>
                  <a:cubicBezTo>
                    <a:pt x="253000" y="266733"/>
                    <a:pt x="253829" y="271335"/>
                    <a:pt x="253829" y="276122"/>
                  </a:cubicBezTo>
                  <a:cubicBezTo>
                    <a:pt x="253829" y="281001"/>
                    <a:pt x="253000" y="285604"/>
                    <a:pt x="252355" y="290206"/>
                  </a:cubicBezTo>
                  <a:lnTo>
                    <a:pt x="270511" y="300700"/>
                  </a:lnTo>
                  <a:cubicBezTo>
                    <a:pt x="279174" y="305671"/>
                    <a:pt x="282308" y="316165"/>
                    <a:pt x="278714" y="325094"/>
                  </a:cubicBezTo>
                  <a:cubicBezTo>
                    <a:pt x="272354" y="322609"/>
                    <a:pt x="265442" y="321136"/>
                    <a:pt x="258253" y="321136"/>
                  </a:cubicBezTo>
                  <a:lnTo>
                    <a:pt x="195858" y="321136"/>
                  </a:lnTo>
                  <a:cubicBezTo>
                    <a:pt x="205904" y="308709"/>
                    <a:pt x="212171" y="293244"/>
                    <a:pt x="212171" y="276122"/>
                  </a:cubicBezTo>
                  <a:cubicBezTo>
                    <a:pt x="212171" y="236539"/>
                    <a:pt x="179914" y="204320"/>
                    <a:pt x="140191" y="204320"/>
                  </a:cubicBezTo>
                  <a:cubicBezTo>
                    <a:pt x="100561" y="204320"/>
                    <a:pt x="68304" y="236539"/>
                    <a:pt x="68304" y="276122"/>
                  </a:cubicBezTo>
                  <a:cubicBezTo>
                    <a:pt x="68304" y="315797"/>
                    <a:pt x="100561" y="348016"/>
                    <a:pt x="140191" y="348016"/>
                  </a:cubicBezTo>
                  <a:cubicBezTo>
                    <a:pt x="143048" y="348016"/>
                    <a:pt x="145721" y="347463"/>
                    <a:pt x="148486" y="347095"/>
                  </a:cubicBezTo>
                  <a:cubicBezTo>
                    <a:pt x="143233" y="355564"/>
                    <a:pt x="140099" y="365414"/>
                    <a:pt x="140099" y="376000"/>
                  </a:cubicBezTo>
                  <a:lnTo>
                    <a:pt x="140099" y="420922"/>
                  </a:lnTo>
                  <a:lnTo>
                    <a:pt x="116229" y="420922"/>
                  </a:lnTo>
                  <a:cubicBezTo>
                    <a:pt x="105261" y="420922"/>
                    <a:pt x="96413" y="412085"/>
                    <a:pt x="96413" y="401131"/>
                  </a:cubicBezTo>
                  <a:lnTo>
                    <a:pt x="96413" y="380787"/>
                  </a:lnTo>
                  <a:cubicBezTo>
                    <a:pt x="87474" y="377013"/>
                    <a:pt x="79455" y="371950"/>
                    <a:pt x="71806" y="366150"/>
                  </a:cubicBezTo>
                  <a:lnTo>
                    <a:pt x="53742" y="376552"/>
                  </a:lnTo>
                  <a:cubicBezTo>
                    <a:pt x="49226" y="379222"/>
                    <a:pt x="43788" y="379866"/>
                    <a:pt x="38719" y="378577"/>
                  </a:cubicBezTo>
                  <a:cubicBezTo>
                    <a:pt x="33650" y="377197"/>
                    <a:pt x="29318" y="373883"/>
                    <a:pt x="26738" y="369372"/>
                  </a:cubicBezTo>
                  <a:lnTo>
                    <a:pt x="2683" y="327764"/>
                  </a:lnTo>
                  <a:cubicBezTo>
                    <a:pt x="-2847" y="318282"/>
                    <a:pt x="471" y="306131"/>
                    <a:pt x="9872" y="300700"/>
                  </a:cubicBezTo>
                  <a:lnTo>
                    <a:pt x="28120" y="290206"/>
                  </a:lnTo>
                  <a:cubicBezTo>
                    <a:pt x="27475" y="285604"/>
                    <a:pt x="26645" y="281001"/>
                    <a:pt x="26645" y="276122"/>
                  </a:cubicBezTo>
                  <a:cubicBezTo>
                    <a:pt x="26645" y="271335"/>
                    <a:pt x="27475" y="266733"/>
                    <a:pt x="28120" y="262038"/>
                  </a:cubicBezTo>
                  <a:lnTo>
                    <a:pt x="9872" y="251544"/>
                  </a:lnTo>
                  <a:cubicBezTo>
                    <a:pt x="471" y="246113"/>
                    <a:pt x="-2847" y="233962"/>
                    <a:pt x="2683" y="224572"/>
                  </a:cubicBezTo>
                  <a:lnTo>
                    <a:pt x="26738" y="182964"/>
                  </a:lnTo>
                  <a:cubicBezTo>
                    <a:pt x="29318" y="178361"/>
                    <a:pt x="33650" y="175139"/>
                    <a:pt x="38719" y="173759"/>
                  </a:cubicBezTo>
                  <a:cubicBezTo>
                    <a:pt x="43788" y="172378"/>
                    <a:pt x="49226" y="173114"/>
                    <a:pt x="53742" y="175692"/>
                  </a:cubicBezTo>
                  <a:lnTo>
                    <a:pt x="71806" y="186094"/>
                  </a:lnTo>
                  <a:cubicBezTo>
                    <a:pt x="79455" y="180386"/>
                    <a:pt x="87474" y="175231"/>
                    <a:pt x="96413" y="171457"/>
                  </a:cubicBezTo>
                  <a:lnTo>
                    <a:pt x="96413" y="151113"/>
                  </a:lnTo>
                  <a:cubicBezTo>
                    <a:pt x="96413" y="140159"/>
                    <a:pt x="105261" y="131322"/>
                    <a:pt x="116229" y="131322"/>
                  </a:cubicBezTo>
                  <a:close/>
                  <a:moveTo>
                    <a:pt x="445756" y="83476"/>
                  </a:moveTo>
                  <a:cubicBezTo>
                    <a:pt x="428335" y="83476"/>
                    <a:pt x="414140" y="97557"/>
                    <a:pt x="414140" y="115044"/>
                  </a:cubicBezTo>
                  <a:cubicBezTo>
                    <a:pt x="414140" y="132438"/>
                    <a:pt x="428335" y="146520"/>
                    <a:pt x="445756" y="146520"/>
                  </a:cubicBezTo>
                  <a:cubicBezTo>
                    <a:pt x="463176" y="146520"/>
                    <a:pt x="477371" y="132438"/>
                    <a:pt x="477371" y="115044"/>
                  </a:cubicBezTo>
                  <a:cubicBezTo>
                    <a:pt x="477371" y="97557"/>
                    <a:pt x="463176" y="83476"/>
                    <a:pt x="445756" y="83476"/>
                  </a:cubicBezTo>
                  <a:close/>
                  <a:moveTo>
                    <a:pt x="426676" y="0"/>
                  </a:moveTo>
                  <a:lnTo>
                    <a:pt x="464835" y="0"/>
                  </a:lnTo>
                  <a:cubicBezTo>
                    <a:pt x="473500" y="0"/>
                    <a:pt x="480597" y="7087"/>
                    <a:pt x="480597" y="15738"/>
                  </a:cubicBezTo>
                  <a:lnTo>
                    <a:pt x="480597" y="31936"/>
                  </a:lnTo>
                  <a:cubicBezTo>
                    <a:pt x="487694" y="34881"/>
                    <a:pt x="494054" y="38931"/>
                    <a:pt x="500138" y="43533"/>
                  </a:cubicBezTo>
                  <a:lnTo>
                    <a:pt x="514425" y="35249"/>
                  </a:lnTo>
                  <a:cubicBezTo>
                    <a:pt x="521983" y="30924"/>
                    <a:pt x="531569" y="33501"/>
                    <a:pt x="535901" y="40956"/>
                  </a:cubicBezTo>
                  <a:lnTo>
                    <a:pt x="554981" y="73996"/>
                  </a:lnTo>
                  <a:cubicBezTo>
                    <a:pt x="557101" y="77585"/>
                    <a:pt x="557654" y="81911"/>
                    <a:pt x="556640" y="85961"/>
                  </a:cubicBezTo>
                  <a:cubicBezTo>
                    <a:pt x="555534" y="89918"/>
                    <a:pt x="552861" y="93415"/>
                    <a:pt x="549266" y="95440"/>
                  </a:cubicBezTo>
                  <a:lnTo>
                    <a:pt x="534887" y="103815"/>
                  </a:lnTo>
                  <a:cubicBezTo>
                    <a:pt x="535348" y="107497"/>
                    <a:pt x="535993" y="111178"/>
                    <a:pt x="535993" y="115044"/>
                  </a:cubicBezTo>
                  <a:cubicBezTo>
                    <a:pt x="535993" y="115872"/>
                    <a:pt x="535809" y="116700"/>
                    <a:pt x="535717" y="117621"/>
                  </a:cubicBezTo>
                  <a:lnTo>
                    <a:pt x="521153" y="117621"/>
                  </a:lnTo>
                  <a:cubicBezTo>
                    <a:pt x="490828" y="117621"/>
                    <a:pt x="466126" y="142286"/>
                    <a:pt x="466126" y="172565"/>
                  </a:cubicBezTo>
                  <a:lnTo>
                    <a:pt x="466126" y="229719"/>
                  </a:lnTo>
                  <a:lnTo>
                    <a:pt x="466126" y="242604"/>
                  </a:lnTo>
                  <a:cubicBezTo>
                    <a:pt x="462715" y="237726"/>
                    <a:pt x="458383" y="233493"/>
                    <a:pt x="453590" y="229995"/>
                  </a:cubicBezTo>
                  <a:cubicBezTo>
                    <a:pt x="444465" y="223369"/>
                    <a:pt x="433404" y="219319"/>
                    <a:pt x="421330" y="219319"/>
                  </a:cubicBezTo>
                  <a:lnTo>
                    <a:pt x="411928" y="219319"/>
                  </a:lnTo>
                  <a:cubicBezTo>
                    <a:pt x="411375" y="217755"/>
                    <a:pt x="410914" y="216098"/>
                    <a:pt x="410914" y="214257"/>
                  </a:cubicBezTo>
                  <a:lnTo>
                    <a:pt x="410914" y="198059"/>
                  </a:lnTo>
                  <a:cubicBezTo>
                    <a:pt x="403817" y="195114"/>
                    <a:pt x="397457" y="191064"/>
                    <a:pt x="391373" y="186463"/>
                  </a:cubicBezTo>
                  <a:lnTo>
                    <a:pt x="377086" y="194746"/>
                  </a:lnTo>
                  <a:cubicBezTo>
                    <a:pt x="373492" y="196863"/>
                    <a:pt x="369160" y="197415"/>
                    <a:pt x="365104" y="196310"/>
                  </a:cubicBezTo>
                  <a:cubicBezTo>
                    <a:pt x="361140" y="195206"/>
                    <a:pt x="357638" y="192629"/>
                    <a:pt x="355610" y="189040"/>
                  </a:cubicBezTo>
                  <a:lnTo>
                    <a:pt x="336530" y="155999"/>
                  </a:lnTo>
                  <a:cubicBezTo>
                    <a:pt x="332198" y="148452"/>
                    <a:pt x="334687" y="138881"/>
                    <a:pt x="342245" y="134463"/>
                  </a:cubicBezTo>
                  <a:lnTo>
                    <a:pt x="356716" y="126180"/>
                  </a:lnTo>
                  <a:cubicBezTo>
                    <a:pt x="356163" y="122498"/>
                    <a:pt x="355518" y="118817"/>
                    <a:pt x="355518" y="115044"/>
                  </a:cubicBezTo>
                  <a:cubicBezTo>
                    <a:pt x="355518" y="111178"/>
                    <a:pt x="356163" y="107497"/>
                    <a:pt x="356716" y="103815"/>
                  </a:cubicBezTo>
                  <a:lnTo>
                    <a:pt x="342245" y="95440"/>
                  </a:lnTo>
                  <a:cubicBezTo>
                    <a:pt x="334687" y="91115"/>
                    <a:pt x="332198" y="81543"/>
                    <a:pt x="336530" y="73996"/>
                  </a:cubicBezTo>
                  <a:lnTo>
                    <a:pt x="355610" y="40956"/>
                  </a:lnTo>
                  <a:cubicBezTo>
                    <a:pt x="357638" y="37366"/>
                    <a:pt x="361140" y="34789"/>
                    <a:pt x="365104" y="33685"/>
                  </a:cubicBezTo>
                  <a:cubicBezTo>
                    <a:pt x="369160" y="32580"/>
                    <a:pt x="373492" y="33133"/>
                    <a:pt x="377086" y="35249"/>
                  </a:cubicBezTo>
                  <a:lnTo>
                    <a:pt x="391373" y="43533"/>
                  </a:lnTo>
                  <a:cubicBezTo>
                    <a:pt x="397457" y="38931"/>
                    <a:pt x="403817" y="34881"/>
                    <a:pt x="410914" y="31936"/>
                  </a:cubicBezTo>
                  <a:lnTo>
                    <a:pt x="410914" y="15738"/>
                  </a:lnTo>
                  <a:cubicBezTo>
                    <a:pt x="410914" y="7087"/>
                    <a:pt x="418011" y="0"/>
                    <a:pt x="426676" y="0"/>
                  </a:cubicBezTo>
                  <a:close/>
                </a:path>
              </a:pathLst>
            </a:custGeom>
            <a:solidFill>
              <a:schemeClr val="bg1"/>
            </a:solidFill>
            <a:ln>
              <a:noFill/>
            </a:ln>
          </p:spPr>
          <p:txBody>
            <a:bodyPr wrap="square" lIns="91440" tIns="45720" rIns="91440" bIns="45720">
              <a:normAutofit/>
            </a:bodyP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3" name="íṧḻîḑê"/>
            <p:cNvSpPr/>
            <p:nvPr/>
          </p:nvSpPr>
          <p:spPr bwMode="auto">
            <a:xfrm>
              <a:off x="8412143" y="1735031"/>
              <a:ext cx="643756" cy="642552"/>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latin typeface="阿里巴巴普惠体 R" panose="00020600040101010101" pitchFamily="18" charset="-122"/>
                <a:ea typeface="阿里巴巴普惠体 R" panose="00020600040101010101" pitchFamily="18" charset="-122"/>
              </a:endParaRPr>
            </a:p>
          </p:txBody>
        </p:sp>
        <p:cxnSp>
          <p:nvCxnSpPr>
            <p:cNvPr id="29" name="直接连接符 28"/>
            <p:cNvCxnSpPr>
              <a:stCxn id="20" idx="4"/>
              <a:endCxn id="37" idx="0"/>
            </p:cNvCxnSpPr>
            <p:nvPr/>
          </p:nvCxnSpPr>
          <p:spPr>
            <a:xfrm>
              <a:off x="8734021" y="2901674"/>
              <a:ext cx="0" cy="133939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5" idx="4"/>
              <a:endCxn id="35" idx="0"/>
            </p:cNvCxnSpPr>
            <p:nvPr/>
          </p:nvCxnSpPr>
          <p:spPr>
            <a:xfrm>
              <a:off x="3193646" y="3271709"/>
              <a:ext cx="0" cy="96935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17" idx="4"/>
              <a:endCxn id="33" idx="0"/>
            </p:cNvCxnSpPr>
            <p:nvPr/>
          </p:nvCxnSpPr>
          <p:spPr>
            <a:xfrm>
              <a:off x="5829038" y="3488319"/>
              <a:ext cx="0" cy="75274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ppt_x"/>
                                          </p:val>
                                        </p:tav>
                                        <p:tav tm="100000">
                                          <p:val>
                                            <p:strVal val="#ppt_x"/>
                                          </p:val>
                                        </p:tav>
                                      </p:tavLst>
                                    </p:anim>
                                    <p:anim calcmode="lin" valueType="num">
                                      <p:cBhvr additive="base">
                                        <p:cTn id="25" dur="500" fill="hold"/>
                                        <p:tgtEl>
                                          <p:spTgt spid="27"/>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additive="base">
                                        <p:cTn id="34" dur="500" fill="hold"/>
                                        <p:tgtEl>
                                          <p:spTgt spid="28"/>
                                        </p:tgtEl>
                                        <p:attrNameLst>
                                          <p:attrName>ppt_x</p:attrName>
                                        </p:attrNameLst>
                                      </p:cBhvr>
                                      <p:tavLst>
                                        <p:tav tm="0">
                                          <p:val>
                                            <p:strVal val="#ppt_x"/>
                                          </p:val>
                                        </p:tav>
                                        <p:tav tm="100000">
                                          <p:val>
                                            <p:strVal val="#ppt_x"/>
                                          </p:val>
                                        </p:tav>
                                      </p:tavLst>
                                    </p:anim>
                                    <p:anim calcmode="lin" valueType="num">
                                      <p:cBhvr additive="base">
                                        <p:cTn id="35" dur="500" fill="hold"/>
                                        <p:tgtEl>
                                          <p:spTgt spid="28"/>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18" name="组合 17"/>
          <p:cNvGrpSpPr/>
          <p:nvPr/>
        </p:nvGrpSpPr>
        <p:grpSpPr>
          <a:xfrm>
            <a:off x="6010786" y="1674568"/>
            <a:ext cx="4819240" cy="3508862"/>
            <a:chOff x="5914695" y="2065747"/>
            <a:chExt cx="4279901" cy="3203555"/>
          </a:xfrm>
        </p:grpSpPr>
        <p:sp>
          <p:nvSpPr>
            <p:cNvPr id="19" name="KSO_Shape"/>
            <p:cNvSpPr>
              <a:spLocks noChangeArrowheads="1"/>
            </p:cNvSpPr>
            <p:nvPr/>
          </p:nvSpPr>
          <p:spPr bwMode="auto">
            <a:xfrm>
              <a:off x="5914695" y="2065747"/>
              <a:ext cx="4279901" cy="3203555"/>
            </a:xfrm>
            <a:custGeom>
              <a:avLst/>
              <a:gdLst>
                <a:gd name="T0" fmla="*/ 2147483647 w 5185"/>
                <a:gd name="T1" fmla="*/ 2147483647 h 3880"/>
                <a:gd name="T2" fmla="*/ 2147483647 w 5185"/>
                <a:gd name="T3" fmla="*/ 2147483647 h 3880"/>
                <a:gd name="T4" fmla="*/ 2147483647 w 5185"/>
                <a:gd name="T5" fmla="*/ 2147483647 h 3880"/>
                <a:gd name="T6" fmla="*/ 2147483647 w 5185"/>
                <a:gd name="T7" fmla="*/ 2147483647 h 3880"/>
                <a:gd name="T8" fmla="*/ 2147483647 w 5185"/>
                <a:gd name="T9" fmla="*/ 2147483647 h 3880"/>
                <a:gd name="T10" fmla="*/ 2147483647 w 5185"/>
                <a:gd name="T11" fmla="*/ 2147483647 h 3880"/>
                <a:gd name="T12" fmla="*/ 2147483647 w 5185"/>
                <a:gd name="T13" fmla="*/ 2147483647 h 3880"/>
                <a:gd name="T14" fmla="*/ 2147483647 w 5185"/>
                <a:gd name="T15" fmla="*/ 2147483647 h 3880"/>
                <a:gd name="T16" fmla="*/ 2147483647 w 5185"/>
                <a:gd name="T17" fmla="*/ 2147483647 h 3880"/>
                <a:gd name="T18" fmla="*/ 2147483647 w 5185"/>
                <a:gd name="T19" fmla="*/ 2147483647 h 3880"/>
                <a:gd name="T20" fmla="*/ 2147483647 w 5185"/>
                <a:gd name="T21" fmla="*/ 2147483647 h 3880"/>
                <a:gd name="T22" fmla="*/ 2147483647 w 5185"/>
                <a:gd name="T23" fmla="*/ 2147483647 h 3880"/>
                <a:gd name="T24" fmla="*/ 2147483647 w 5185"/>
                <a:gd name="T25" fmla="*/ 2147483647 h 3880"/>
                <a:gd name="T26" fmla="*/ 2147483647 w 5185"/>
                <a:gd name="T27" fmla="*/ 2147483647 h 3880"/>
                <a:gd name="T28" fmla="*/ 2147483647 w 5185"/>
                <a:gd name="T29" fmla="*/ 2147483647 h 3880"/>
                <a:gd name="T30" fmla="*/ 2147483647 w 5185"/>
                <a:gd name="T31" fmla="*/ 2147483647 h 3880"/>
                <a:gd name="T32" fmla="*/ 2147483647 w 5185"/>
                <a:gd name="T33" fmla="*/ 0 h 3880"/>
                <a:gd name="T34" fmla="*/ 2147483647 w 5185"/>
                <a:gd name="T35" fmla="*/ 2147483647 h 3880"/>
                <a:gd name="T36" fmla="*/ 2147483647 w 5185"/>
                <a:gd name="T37" fmla="*/ 2147483647 h 3880"/>
                <a:gd name="T38" fmla="*/ 2147483647 w 5185"/>
                <a:gd name="T39" fmla="*/ 2147483647 h 3880"/>
                <a:gd name="T40" fmla="*/ 2147483647 w 5185"/>
                <a:gd name="T41" fmla="*/ 2147483647 h 3880"/>
                <a:gd name="T42" fmla="*/ 2147483647 w 5185"/>
                <a:gd name="T43" fmla="*/ 2147483647 h 3880"/>
                <a:gd name="T44" fmla="*/ 2147483647 w 5185"/>
                <a:gd name="T45" fmla="*/ 2147483647 h 3880"/>
                <a:gd name="T46" fmla="*/ 2147483647 w 5185"/>
                <a:gd name="T47" fmla="*/ 2147483647 h 3880"/>
                <a:gd name="T48" fmla="*/ 2147483647 w 5185"/>
                <a:gd name="T49" fmla="*/ 2147483647 h 3880"/>
                <a:gd name="T50" fmla="*/ 2147483647 w 5185"/>
                <a:gd name="T51" fmla="*/ 2147483647 h 3880"/>
                <a:gd name="T52" fmla="*/ 2147483647 w 5185"/>
                <a:gd name="T53" fmla="*/ 2147483647 h 3880"/>
                <a:gd name="T54" fmla="*/ 2147483647 w 5185"/>
                <a:gd name="T55" fmla="*/ 2147483647 h 3880"/>
                <a:gd name="T56" fmla="*/ 2147483647 w 5185"/>
                <a:gd name="T57" fmla="*/ 2147483647 h 3880"/>
                <a:gd name="T58" fmla="*/ 2147483647 w 5185"/>
                <a:gd name="T59" fmla="*/ 2147483647 h 3880"/>
                <a:gd name="T60" fmla="*/ 2147483647 w 5185"/>
                <a:gd name="T61" fmla="*/ 2147483647 h 3880"/>
                <a:gd name="T62" fmla="*/ 2147483647 w 5185"/>
                <a:gd name="T63" fmla="*/ 2147483647 h 3880"/>
                <a:gd name="T64" fmla="*/ 2147483647 w 5185"/>
                <a:gd name="T65" fmla="*/ 2147483647 h 3880"/>
                <a:gd name="T66" fmla="*/ 0 w 5185"/>
                <a:gd name="T67" fmla="*/ 2147483647 h 3880"/>
                <a:gd name="T68" fmla="*/ 2147483647 w 5185"/>
                <a:gd name="T69" fmla="*/ 2147483647 h 3880"/>
                <a:gd name="T70" fmla="*/ 2147483647 w 5185"/>
                <a:gd name="T71" fmla="*/ 2147483647 h 3880"/>
                <a:gd name="T72" fmla="*/ 2147483647 w 5185"/>
                <a:gd name="T73" fmla="*/ 2147483647 h 3880"/>
                <a:gd name="T74" fmla="*/ 2147483647 w 5185"/>
                <a:gd name="T75" fmla="*/ 2147483647 h 3880"/>
                <a:gd name="T76" fmla="*/ 2147483647 w 5185"/>
                <a:gd name="T77" fmla="*/ 2147483647 h 3880"/>
                <a:gd name="T78" fmla="*/ 2147483647 w 5185"/>
                <a:gd name="T79" fmla="*/ 2147483647 h 3880"/>
                <a:gd name="T80" fmla="*/ 2147483647 w 5185"/>
                <a:gd name="T81" fmla="*/ 2147483647 h 3880"/>
                <a:gd name="T82" fmla="*/ 2147483647 w 5185"/>
                <a:gd name="T83" fmla="*/ 2147483647 h 3880"/>
                <a:gd name="T84" fmla="*/ 2147483647 w 5185"/>
                <a:gd name="T85" fmla="*/ 2147483647 h 3880"/>
                <a:gd name="T86" fmla="*/ 2147483647 w 5185"/>
                <a:gd name="T87" fmla="*/ 2147483647 h 3880"/>
                <a:gd name="T88" fmla="*/ 2147483647 w 5185"/>
                <a:gd name="T89" fmla="*/ 2147483647 h 3880"/>
                <a:gd name="T90" fmla="*/ 2147483647 w 5185"/>
                <a:gd name="T91" fmla="*/ 2147483647 h 3880"/>
                <a:gd name="T92" fmla="*/ 2147483647 w 5185"/>
                <a:gd name="T93" fmla="*/ 2147483647 h 3880"/>
                <a:gd name="T94" fmla="*/ 2147483647 w 5185"/>
                <a:gd name="T95" fmla="*/ 2147483647 h 3880"/>
                <a:gd name="T96" fmla="*/ 2147483647 w 5185"/>
                <a:gd name="T97" fmla="*/ 2147483647 h 3880"/>
                <a:gd name="T98" fmla="*/ 2147483647 w 5185"/>
                <a:gd name="T99" fmla="*/ 2147483647 h 3880"/>
                <a:gd name="T100" fmla="*/ 2147483647 w 5185"/>
                <a:gd name="T101" fmla="*/ 2147483647 h 3880"/>
                <a:gd name="T102" fmla="*/ 2147483647 w 5185"/>
                <a:gd name="T103" fmla="*/ 2147483647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185"/>
                <a:gd name="T157" fmla="*/ 0 h 3880"/>
                <a:gd name="T158" fmla="*/ 5185 w 5185"/>
                <a:gd name="T159" fmla="*/ 3880 h 38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4E34BC"/>
            </a:solidFill>
            <a:ln>
              <a:noFill/>
            </a:ln>
          </p:spPr>
          <p:txBody>
            <a:bodyPr bIns="360000"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0" name="TextBox 15"/>
            <p:cNvSpPr>
              <a:spLocks noChangeArrowheads="1"/>
            </p:cNvSpPr>
            <p:nvPr/>
          </p:nvSpPr>
          <p:spPr bwMode="auto">
            <a:xfrm>
              <a:off x="6997849" y="2997540"/>
              <a:ext cx="2752089" cy="962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a:p>
              <a:pPr eaLnBrk="1" hangingPunct="1">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a:p>
              <a:pPr eaLnBrk="1" hangingPunct="1">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p:txBody>
        </p:sp>
        <p:sp>
          <p:nvSpPr>
            <p:cNvPr id="21" name="TextBox 4"/>
            <p:cNvSpPr>
              <a:spLocks noChangeArrowheads="1"/>
            </p:cNvSpPr>
            <p:nvPr/>
          </p:nvSpPr>
          <p:spPr bwMode="auto">
            <a:xfrm>
              <a:off x="7221526" y="2425138"/>
              <a:ext cx="1716087"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4E34BC"/>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4E34BC"/>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22" name="组合 21"/>
          <p:cNvGrpSpPr/>
          <p:nvPr/>
        </p:nvGrpSpPr>
        <p:grpSpPr>
          <a:xfrm>
            <a:off x="1185509" y="1481039"/>
            <a:ext cx="4535488" cy="2127071"/>
            <a:chOff x="6095999" y="1546990"/>
            <a:chExt cx="4535488" cy="2127071"/>
          </a:xfrm>
        </p:grpSpPr>
        <p:sp>
          <p:nvSpPr>
            <p:cNvPr id="23" name="矩形 27"/>
            <p:cNvSpPr>
              <a:spLocks noChangeArrowheads="1"/>
            </p:cNvSpPr>
            <p:nvPr/>
          </p:nvSpPr>
          <p:spPr bwMode="auto">
            <a:xfrm>
              <a:off x="6096000" y="2120494"/>
              <a:ext cx="4535487" cy="1553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这里输入简单字概述这里输入简单简单的文字概述这里输入简单的文字概述简单的文字这里输入简单字概述这里输入简单简单的文字概述这里输入简单的文字概述简单的文字</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a:p>
              <a:pPr eaLnBrk="1" hangingPunct="1">
                <a:lnSpc>
                  <a:spcPct val="120000"/>
                </a:lnSpc>
                <a:buFont typeface="Arial" panose="020B0604020202020204" pitchFamily="34" charset="0"/>
                <a:buNone/>
              </a:pPr>
              <a:endPar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24" name="TextBox 4"/>
            <p:cNvSpPr>
              <a:spLocks noChangeArrowheads="1"/>
            </p:cNvSpPr>
            <p:nvPr/>
          </p:nvSpPr>
          <p:spPr bwMode="auto">
            <a:xfrm>
              <a:off x="6095999" y="1546990"/>
              <a:ext cx="3048001" cy="59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None/>
              </a:pPr>
              <a:r>
                <a:rPr lang="zh-CN" altLang="en-US" sz="2400" b="1" dirty="0">
                  <a:solidFill>
                    <a:srgbClr val="4E34BC"/>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400" b="1" dirty="0">
                <a:solidFill>
                  <a:srgbClr val="4E34BC"/>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25" name="组合 24"/>
          <p:cNvGrpSpPr/>
          <p:nvPr/>
        </p:nvGrpSpPr>
        <p:grpSpPr>
          <a:xfrm>
            <a:off x="1185509" y="3608110"/>
            <a:ext cx="4535487" cy="2106053"/>
            <a:chOff x="6096000" y="2984058"/>
            <a:chExt cx="4535487" cy="2106053"/>
          </a:xfrm>
        </p:grpSpPr>
        <p:sp>
          <p:nvSpPr>
            <p:cNvPr id="26" name="矩形 29"/>
            <p:cNvSpPr>
              <a:spLocks noChangeArrowheads="1"/>
            </p:cNvSpPr>
            <p:nvPr/>
          </p:nvSpPr>
          <p:spPr bwMode="auto">
            <a:xfrm>
              <a:off x="6096000" y="3536544"/>
              <a:ext cx="4535487" cy="1553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这里输入简单字概述这里输入简单简单的文字概述这里输入简单的文字概述简单的文字这里输入简单字概述这里输入简单简单的文字概述这里输入简单的文字概述简单的文字</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a:p>
              <a:pPr eaLnBrk="1" hangingPunct="1">
                <a:lnSpc>
                  <a:spcPct val="120000"/>
                </a:lnSpc>
                <a:buFont typeface="Arial" panose="020B0604020202020204" pitchFamily="34" charset="0"/>
                <a:buNone/>
              </a:pP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27" name="TextBox 4"/>
            <p:cNvSpPr>
              <a:spLocks noChangeArrowheads="1"/>
            </p:cNvSpPr>
            <p:nvPr/>
          </p:nvSpPr>
          <p:spPr bwMode="auto">
            <a:xfrm>
              <a:off x="6096000" y="2984058"/>
              <a:ext cx="2633223" cy="59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None/>
              </a:pPr>
              <a:r>
                <a:rPr lang="zh-CN" altLang="en-US" sz="2400" b="1" dirty="0">
                  <a:solidFill>
                    <a:srgbClr val="4E34BC"/>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400" b="1" dirty="0">
                <a:solidFill>
                  <a:srgbClr val="4E34BC"/>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inVertical)">
                                      <p:cBhvr>
                                        <p:cTn id="15" dur="500"/>
                                        <p:tgtEl>
                                          <p:spTgt spid="18"/>
                                        </p:tgtEl>
                                      </p:cBhvr>
                                    </p:animEffect>
                                  </p:childTnLst>
                                </p:cTn>
                              </p:par>
                            </p:childTnLst>
                          </p:cTn>
                        </p:par>
                        <p:par>
                          <p:cTn id="16" fill="hold">
                            <p:stCondLst>
                              <p:cond delay="1500"/>
                            </p:stCondLst>
                            <p:childTnLst>
                              <p:par>
                                <p:cTn id="17" presetID="2" presetClass="entr" presetSubtype="8"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0-#ppt_w/2"/>
                                          </p:val>
                                        </p:tav>
                                        <p:tav tm="100000">
                                          <p:val>
                                            <p:strVal val="#ppt_x"/>
                                          </p:val>
                                        </p:tav>
                                      </p:tavLst>
                                    </p:anim>
                                    <p:anim calcmode="lin" valueType="num">
                                      <p:cBhvr additive="base">
                                        <p:cTn id="25"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42" name="组合 41"/>
          <p:cNvGrpSpPr/>
          <p:nvPr/>
        </p:nvGrpSpPr>
        <p:grpSpPr>
          <a:xfrm>
            <a:off x="1156002" y="1542194"/>
            <a:ext cx="2152923" cy="4276498"/>
            <a:chOff x="1156002" y="1542194"/>
            <a:chExt cx="2152923" cy="4276498"/>
          </a:xfrm>
        </p:grpSpPr>
        <p:sp>
          <p:nvSpPr>
            <p:cNvPr id="43" name="椭圆 42"/>
            <p:cNvSpPr/>
            <p:nvPr/>
          </p:nvSpPr>
          <p:spPr>
            <a:xfrm>
              <a:off x="1734373" y="4824238"/>
              <a:ext cx="994454" cy="994454"/>
            </a:xfrm>
            <a:prstGeom prst="ellipse">
              <a:avLst/>
            </a:pr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4" name="任意多边形 5"/>
            <p:cNvSpPr/>
            <p:nvPr/>
          </p:nvSpPr>
          <p:spPr>
            <a:xfrm>
              <a:off x="1156002" y="1542194"/>
              <a:ext cx="2152923"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5" name="Freeform 5"/>
            <p:cNvSpPr>
              <a:spLocks noChangeAspect="1" noEditPoints="1"/>
            </p:cNvSpPr>
            <p:nvPr/>
          </p:nvSpPr>
          <p:spPr bwMode="auto">
            <a:xfrm>
              <a:off x="2007157" y="5048681"/>
              <a:ext cx="450613" cy="547294"/>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6" name="文本框 33"/>
            <p:cNvSpPr txBox="1">
              <a:spLocks noChangeArrowheads="1"/>
            </p:cNvSpPr>
            <p:nvPr/>
          </p:nvSpPr>
          <p:spPr bwMode="auto">
            <a:xfrm>
              <a:off x="1156003"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47" name="文本框 37"/>
            <p:cNvSpPr txBox="1">
              <a:spLocks noChangeArrowheads="1"/>
            </p:cNvSpPr>
            <p:nvPr/>
          </p:nvSpPr>
          <p:spPr bwMode="auto">
            <a:xfrm>
              <a:off x="1221326"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48" name="组合 47"/>
          <p:cNvGrpSpPr/>
          <p:nvPr/>
        </p:nvGrpSpPr>
        <p:grpSpPr>
          <a:xfrm>
            <a:off x="3723281" y="1542194"/>
            <a:ext cx="2154650" cy="4276498"/>
            <a:chOff x="3723281" y="1542194"/>
            <a:chExt cx="2154650" cy="4276498"/>
          </a:xfrm>
        </p:grpSpPr>
        <p:sp>
          <p:nvSpPr>
            <p:cNvPr id="49" name="椭圆 48"/>
            <p:cNvSpPr/>
            <p:nvPr/>
          </p:nvSpPr>
          <p:spPr>
            <a:xfrm>
              <a:off x="4303379" y="4824238"/>
              <a:ext cx="994454" cy="99445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0" name="任意多边形 6"/>
            <p:cNvSpPr/>
            <p:nvPr/>
          </p:nvSpPr>
          <p:spPr>
            <a:xfrm>
              <a:off x="3725008" y="1542194"/>
              <a:ext cx="2152923"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51" name="Group 4"/>
            <p:cNvGrpSpPr>
              <a:grpSpLocks noChangeAspect="1"/>
            </p:cNvGrpSpPr>
            <p:nvPr/>
          </p:nvGrpSpPr>
          <p:grpSpPr bwMode="auto">
            <a:xfrm>
              <a:off x="4507239" y="5031332"/>
              <a:ext cx="587276" cy="581631"/>
              <a:chOff x="3684" y="2007"/>
              <a:chExt cx="312" cy="309"/>
            </a:xfrm>
            <a:solidFill>
              <a:schemeClr val="bg1"/>
            </a:solidFill>
          </p:grpSpPr>
          <p:sp>
            <p:nvSpPr>
              <p:cNvPr id="54" name="Freeform 5"/>
              <p:cNvSpPr>
                <a:spLocks noEditPoints="1"/>
              </p:cNvSpPr>
              <p:nvPr/>
            </p:nvSpPr>
            <p:spPr bwMode="auto">
              <a:xfrm>
                <a:off x="3684" y="2036"/>
                <a:ext cx="283" cy="280"/>
              </a:xfrm>
              <a:custGeom>
                <a:avLst/>
                <a:gdLst>
                  <a:gd name="T0" fmla="*/ 84 w 117"/>
                  <a:gd name="T1" fmla="*/ 3 h 116"/>
                  <a:gd name="T2" fmla="*/ 76 w 117"/>
                  <a:gd name="T3" fmla="*/ 0 h 116"/>
                  <a:gd name="T4" fmla="*/ 69 w 117"/>
                  <a:gd name="T5" fmla="*/ 3 h 116"/>
                  <a:gd name="T6" fmla="*/ 64 w 117"/>
                  <a:gd name="T7" fmla="*/ 9 h 116"/>
                  <a:gd name="T8" fmla="*/ 61 w 117"/>
                  <a:gd name="T9" fmla="*/ 16 h 116"/>
                  <a:gd name="T10" fmla="*/ 62 w 117"/>
                  <a:gd name="T11" fmla="*/ 21 h 116"/>
                  <a:gd name="T12" fmla="*/ 8 w 117"/>
                  <a:gd name="T13" fmla="*/ 43 h 116"/>
                  <a:gd name="T14" fmla="*/ 1 w 117"/>
                  <a:gd name="T15" fmla="*/ 51 h 116"/>
                  <a:gd name="T16" fmla="*/ 4 w 117"/>
                  <a:gd name="T17" fmla="*/ 62 h 116"/>
                  <a:gd name="T18" fmla="*/ 55 w 117"/>
                  <a:gd name="T19" fmla="*/ 113 h 116"/>
                  <a:gd name="T20" fmla="*/ 63 w 117"/>
                  <a:gd name="T21" fmla="*/ 116 h 116"/>
                  <a:gd name="T22" fmla="*/ 64 w 117"/>
                  <a:gd name="T23" fmla="*/ 116 h 116"/>
                  <a:gd name="T24" fmla="*/ 66 w 117"/>
                  <a:gd name="T25" fmla="*/ 116 h 116"/>
                  <a:gd name="T26" fmla="*/ 75 w 117"/>
                  <a:gd name="T27" fmla="*/ 109 h 116"/>
                  <a:gd name="T28" fmla="*/ 96 w 117"/>
                  <a:gd name="T29" fmla="*/ 55 h 116"/>
                  <a:gd name="T30" fmla="*/ 102 w 117"/>
                  <a:gd name="T31" fmla="*/ 57 h 116"/>
                  <a:gd name="T32" fmla="*/ 109 w 117"/>
                  <a:gd name="T33" fmla="*/ 54 h 116"/>
                  <a:gd name="T34" fmla="*/ 114 w 117"/>
                  <a:gd name="T35" fmla="*/ 48 h 116"/>
                  <a:gd name="T36" fmla="*/ 117 w 117"/>
                  <a:gd name="T37" fmla="*/ 41 h 116"/>
                  <a:gd name="T38" fmla="*/ 114 w 117"/>
                  <a:gd name="T39" fmla="*/ 34 h 116"/>
                  <a:gd name="T40" fmla="*/ 84 w 117"/>
                  <a:gd name="T41" fmla="*/ 3 h 116"/>
                  <a:gd name="T42" fmla="*/ 67 w 117"/>
                  <a:gd name="T43" fmla="*/ 106 h 116"/>
                  <a:gd name="T44" fmla="*/ 65 w 117"/>
                  <a:gd name="T45" fmla="*/ 108 h 116"/>
                  <a:gd name="T46" fmla="*/ 64 w 117"/>
                  <a:gd name="T47" fmla="*/ 108 h 116"/>
                  <a:gd name="T48" fmla="*/ 61 w 117"/>
                  <a:gd name="T49" fmla="*/ 107 h 116"/>
                  <a:gd name="T50" fmla="*/ 10 w 117"/>
                  <a:gd name="T51" fmla="*/ 57 h 116"/>
                  <a:gd name="T52" fmla="*/ 9 w 117"/>
                  <a:gd name="T53" fmla="*/ 53 h 116"/>
                  <a:gd name="T54" fmla="*/ 11 w 117"/>
                  <a:gd name="T55" fmla="*/ 50 h 116"/>
                  <a:gd name="T56" fmla="*/ 36 w 117"/>
                  <a:gd name="T57" fmla="*/ 40 h 116"/>
                  <a:gd name="T58" fmla="*/ 86 w 117"/>
                  <a:gd name="T59" fmla="*/ 58 h 116"/>
                  <a:gd name="T60" fmla="*/ 67 w 117"/>
                  <a:gd name="T61" fmla="*/ 106 h 116"/>
                  <a:gd name="T62" fmla="*/ 109 w 117"/>
                  <a:gd name="T63" fmla="*/ 42 h 116"/>
                  <a:gd name="T64" fmla="*/ 103 w 117"/>
                  <a:gd name="T65" fmla="*/ 48 h 116"/>
                  <a:gd name="T66" fmla="*/ 100 w 117"/>
                  <a:gd name="T67" fmla="*/ 48 h 116"/>
                  <a:gd name="T68" fmla="*/ 93 w 117"/>
                  <a:gd name="T69" fmla="*/ 41 h 116"/>
                  <a:gd name="T70" fmla="*/ 87 w 117"/>
                  <a:gd name="T71" fmla="*/ 55 h 116"/>
                  <a:gd name="T72" fmla="*/ 88 w 117"/>
                  <a:gd name="T73" fmla="*/ 54 h 116"/>
                  <a:gd name="T74" fmla="*/ 53 w 117"/>
                  <a:gd name="T75" fmla="*/ 39 h 116"/>
                  <a:gd name="T76" fmla="*/ 42 w 117"/>
                  <a:gd name="T77" fmla="*/ 38 h 116"/>
                  <a:gd name="T78" fmla="*/ 76 w 117"/>
                  <a:gd name="T79" fmla="*/ 24 h 116"/>
                  <a:gd name="T80" fmla="*/ 69 w 117"/>
                  <a:gd name="T81" fmla="*/ 17 h 116"/>
                  <a:gd name="T82" fmla="*/ 69 w 117"/>
                  <a:gd name="T83" fmla="*/ 14 h 116"/>
                  <a:gd name="T84" fmla="*/ 75 w 117"/>
                  <a:gd name="T85" fmla="*/ 9 h 116"/>
                  <a:gd name="T86" fmla="*/ 78 w 117"/>
                  <a:gd name="T87" fmla="*/ 9 h 116"/>
                  <a:gd name="T88" fmla="*/ 109 w 117"/>
                  <a:gd name="T89" fmla="*/ 40 h 116"/>
                  <a:gd name="T90" fmla="*/ 109 w 117"/>
                  <a:gd name="T91"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7" h="116">
                    <a:moveTo>
                      <a:pt x="84" y="3"/>
                    </a:moveTo>
                    <a:cubicBezTo>
                      <a:pt x="82" y="1"/>
                      <a:pt x="79" y="0"/>
                      <a:pt x="76" y="0"/>
                    </a:cubicBezTo>
                    <a:cubicBezTo>
                      <a:pt x="74" y="0"/>
                      <a:pt x="71" y="1"/>
                      <a:pt x="69" y="3"/>
                    </a:cubicBezTo>
                    <a:cubicBezTo>
                      <a:pt x="64" y="9"/>
                      <a:pt x="64" y="9"/>
                      <a:pt x="64" y="9"/>
                    </a:cubicBezTo>
                    <a:cubicBezTo>
                      <a:pt x="62" y="11"/>
                      <a:pt x="61" y="13"/>
                      <a:pt x="61" y="16"/>
                    </a:cubicBezTo>
                    <a:cubicBezTo>
                      <a:pt x="61" y="18"/>
                      <a:pt x="61" y="19"/>
                      <a:pt x="62" y="21"/>
                    </a:cubicBezTo>
                    <a:cubicBezTo>
                      <a:pt x="8" y="43"/>
                      <a:pt x="8" y="43"/>
                      <a:pt x="8" y="43"/>
                    </a:cubicBezTo>
                    <a:cubicBezTo>
                      <a:pt x="4" y="44"/>
                      <a:pt x="2" y="48"/>
                      <a:pt x="1" y="51"/>
                    </a:cubicBezTo>
                    <a:cubicBezTo>
                      <a:pt x="0" y="55"/>
                      <a:pt x="1" y="59"/>
                      <a:pt x="4" y="62"/>
                    </a:cubicBezTo>
                    <a:cubicBezTo>
                      <a:pt x="55" y="113"/>
                      <a:pt x="55" y="113"/>
                      <a:pt x="55" y="113"/>
                    </a:cubicBezTo>
                    <a:cubicBezTo>
                      <a:pt x="57" y="115"/>
                      <a:pt x="60" y="116"/>
                      <a:pt x="63" y="116"/>
                    </a:cubicBezTo>
                    <a:cubicBezTo>
                      <a:pt x="63" y="116"/>
                      <a:pt x="64" y="116"/>
                      <a:pt x="64" y="116"/>
                    </a:cubicBezTo>
                    <a:cubicBezTo>
                      <a:pt x="65" y="116"/>
                      <a:pt x="65" y="116"/>
                      <a:pt x="66" y="116"/>
                    </a:cubicBezTo>
                    <a:cubicBezTo>
                      <a:pt x="70" y="115"/>
                      <a:pt x="73" y="112"/>
                      <a:pt x="75" y="109"/>
                    </a:cubicBezTo>
                    <a:cubicBezTo>
                      <a:pt x="96" y="55"/>
                      <a:pt x="96" y="55"/>
                      <a:pt x="96" y="55"/>
                    </a:cubicBezTo>
                    <a:cubicBezTo>
                      <a:pt x="98" y="56"/>
                      <a:pt x="100" y="57"/>
                      <a:pt x="102" y="57"/>
                    </a:cubicBezTo>
                    <a:cubicBezTo>
                      <a:pt x="104" y="57"/>
                      <a:pt x="107" y="56"/>
                      <a:pt x="109" y="54"/>
                    </a:cubicBezTo>
                    <a:cubicBezTo>
                      <a:pt x="114" y="48"/>
                      <a:pt x="114" y="48"/>
                      <a:pt x="114" y="48"/>
                    </a:cubicBezTo>
                    <a:cubicBezTo>
                      <a:pt x="116" y="46"/>
                      <a:pt x="117" y="44"/>
                      <a:pt x="117" y="41"/>
                    </a:cubicBezTo>
                    <a:cubicBezTo>
                      <a:pt x="117" y="38"/>
                      <a:pt x="116" y="36"/>
                      <a:pt x="114" y="34"/>
                    </a:cubicBezTo>
                    <a:lnTo>
                      <a:pt x="84" y="3"/>
                    </a:lnTo>
                    <a:close/>
                    <a:moveTo>
                      <a:pt x="67" y="106"/>
                    </a:moveTo>
                    <a:cubicBezTo>
                      <a:pt x="67" y="107"/>
                      <a:pt x="66" y="108"/>
                      <a:pt x="65" y="108"/>
                    </a:cubicBezTo>
                    <a:cubicBezTo>
                      <a:pt x="64" y="108"/>
                      <a:pt x="64" y="108"/>
                      <a:pt x="64" y="108"/>
                    </a:cubicBezTo>
                    <a:cubicBezTo>
                      <a:pt x="63" y="108"/>
                      <a:pt x="62" y="108"/>
                      <a:pt x="61" y="107"/>
                    </a:cubicBezTo>
                    <a:cubicBezTo>
                      <a:pt x="10" y="57"/>
                      <a:pt x="10" y="57"/>
                      <a:pt x="10" y="57"/>
                    </a:cubicBezTo>
                    <a:cubicBezTo>
                      <a:pt x="9" y="56"/>
                      <a:pt x="9" y="54"/>
                      <a:pt x="9" y="53"/>
                    </a:cubicBezTo>
                    <a:cubicBezTo>
                      <a:pt x="9" y="52"/>
                      <a:pt x="10" y="51"/>
                      <a:pt x="11" y="50"/>
                    </a:cubicBezTo>
                    <a:cubicBezTo>
                      <a:pt x="36" y="40"/>
                      <a:pt x="36" y="40"/>
                      <a:pt x="36" y="40"/>
                    </a:cubicBezTo>
                    <a:cubicBezTo>
                      <a:pt x="53" y="46"/>
                      <a:pt x="70" y="40"/>
                      <a:pt x="86" y="58"/>
                    </a:cubicBezTo>
                    <a:lnTo>
                      <a:pt x="67" y="106"/>
                    </a:lnTo>
                    <a:close/>
                    <a:moveTo>
                      <a:pt x="109" y="42"/>
                    </a:moveTo>
                    <a:cubicBezTo>
                      <a:pt x="103" y="48"/>
                      <a:pt x="103" y="48"/>
                      <a:pt x="103" y="48"/>
                    </a:cubicBezTo>
                    <a:cubicBezTo>
                      <a:pt x="102" y="49"/>
                      <a:pt x="101" y="49"/>
                      <a:pt x="100" y="48"/>
                    </a:cubicBezTo>
                    <a:cubicBezTo>
                      <a:pt x="93" y="41"/>
                      <a:pt x="93" y="41"/>
                      <a:pt x="93" y="41"/>
                    </a:cubicBezTo>
                    <a:cubicBezTo>
                      <a:pt x="87" y="55"/>
                      <a:pt x="87" y="55"/>
                      <a:pt x="87" y="55"/>
                    </a:cubicBezTo>
                    <a:cubicBezTo>
                      <a:pt x="88" y="54"/>
                      <a:pt x="88" y="54"/>
                      <a:pt x="88" y="54"/>
                    </a:cubicBezTo>
                    <a:cubicBezTo>
                      <a:pt x="76" y="42"/>
                      <a:pt x="64" y="41"/>
                      <a:pt x="53" y="39"/>
                    </a:cubicBezTo>
                    <a:cubicBezTo>
                      <a:pt x="49" y="39"/>
                      <a:pt x="46" y="38"/>
                      <a:pt x="42" y="38"/>
                    </a:cubicBezTo>
                    <a:cubicBezTo>
                      <a:pt x="76" y="24"/>
                      <a:pt x="76" y="24"/>
                      <a:pt x="76" y="24"/>
                    </a:cubicBezTo>
                    <a:cubicBezTo>
                      <a:pt x="69" y="17"/>
                      <a:pt x="69" y="17"/>
                      <a:pt x="69" y="17"/>
                    </a:cubicBezTo>
                    <a:cubicBezTo>
                      <a:pt x="69" y="16"/>
                      <a:pt x="69" y="15"/>
                      <a:pt x="69" y="14"/>
                    </a:cubicBezTo>
                    <a:cubicBezTo>
                      <a:pt x="75" y="9"/>
                      <a:pt x="75" y="9"/>
                      <a:pt x="75" y="9"/>
                    </a:cubicBezTo>
                    <a:cubicBezTo>
                      <a:pt x="76" y="8"/>
                      <a:pt x="77" y="8"/>
                      <a:pt x="78" y="9"/>
                    </a:cubicBezTo>
                    <a:cubicBezTo>
                      <a:pt x="109" y="40"/>
                      <a:pt x="109" y="40"/>
                      <a:pt x="109" y="40"/>
                    </a:cubicBezTo>
                    <a:cubicBezTo>
                      <a:pt x="110" y="40"/>
                      <a:pt x="110" y="42"/>
                      <a:pt x="10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5" name="Freeform 6"/>
              <p:cNvSpPr>
                <a:spLocks noEditPoints="1"/>
              </p:cNvSpPr>
              <p:nvPr/>
            </p:nvSpPr>
            <p:spPr bwMode="auto">
              <a:xfrm>
                <a:off x="3822" y="2161"/>
                <a:ext cx="48" cy="49"/>
              </a:xfrm>
              <a:custGeom>
                <a:avLst/>
                <a:gdLst>
                  <a:gd name="T0" fmla="*/ 10 w 20"/>
                  <a:gd name="T1" fmla="*/ 20 h 20"/>
                  <a:gd name="T2" fmla="*/ 20 w 20"/>
                  <a:gd name="T3" fmla="*/ 10 h 20"/>
                  <a:gd name="T4" fmla="*/ 10 w 20"/>
                  <a:gd name="T5" fmla="*/ 0 h 20"/>
                  <a:gd name="T6" fmla="*/ 0 w 20"/>
                  <a:gd name="T7" fmla="*/ 10 h 20"/>
                  <a:gd name="T8" fmla="*/ 10 w 20"/>
                  <a:gd name="T9" fmla="*/ 20 h 20"/>
                  <a:gd name="T10" fmla="*/ 10 w 20"/>
                  <a:gd name="T11" fmla="*/ 4 h 20"/>
                  <a:gd name="T12" fmla="*/ 16 w 20"/>
                  <a:gd name="T13" fmla="*/ 10 h 20"/>
                  <a:gd name="T14" fmla="*/ 10 w 20"/>
                  <a:gd name="T15" fmla="*/ 16 h 20"/>
                  <a:gd name="T16" fmla="*/ 4 w 20"/>
                  <a:gd name="T17" fmla="*/ 10 h 20"/>
                  <a:gd name="T18" fmla="*/ 10 w 20"/>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20"/>
                    </a:moveTo>
                    <a:cubicBezTo>
                      <a:pt x="15" y="20"/>
                      <a:pt x="20" y="16"/>
                      <a:pt x="20" y="10"/>
                    </a:cubicBezTo>
                    <a:cubicBezTo>
                      <a:pt x="20" y="5"/>
                      <a:pt x="15" y="0"/>
                      <a:pt x="10" y="0"/>
                    </a:cubicBezTo>
                    <a:cubicBezTo>
                      <a:pt x="4" y="0"/>
                      <a:pt x="0" y="5"/>
                      <a:pt x="0" y="10"/>
                    </a:cubicBezTo>
                    <a:cubicBezTo>
                      <a:pt x="0" y="16"/>
                      <a:pt x="4" y="20"/>
                      <a:pt x="10" y="20"/>
                    </a:cubicBezTo>
                    <a:close/>
                    <a:moveTo>
                      <a:pt x="10" y="4"/>
                    </a:moveTo>
                    <a:cubicBezTo>
                      <a:pt x="13" y="4"/>
                      <a:pt x="16" y="7"/>
                      <a:pt x="16" y="10"/>
                    </a:cubicBezTo>
                    <a:cubicBezTo>
                      <a:pt x="16" y="13"/>
                      <a:pt x="13" y="16"/>
                      <a:pt x="10" y="16"/>
                    </a:cubicBezTo>
                    <a:cubicBezTo>
                      <a:pt x="6" y="16"/>
                      <a:pt x="4" y="13"/>
                      <a:pt x="4" y="10"/>
                    </a:cubicBezTo>
                    <a:cubicBezTo>
                      <a:pt x="4" y="7"/>
                      <a:pt x="6" y="4"/>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6" name="Freeform 7"/>
              <p:cNvSpPr>
                <a:spLocks noEditPoints="1"/>
              </p:cNvSpPr>
              <p:nvPr/>
            </p:nvSpPr>
            <p:spPr bwMode="auto">
              <a:xfrm>
                <a:off x="3948" y="2007"/>
                <a:ext cx="48" cy="48"/>
              </a:xfrm>
              <a:custGeom>
                <a:avLst/>
                <a:gdLst>
                  <a:gd name="T0" fmla="*/ 10 w 20"/>
                  <a:gd name="T1" fmla="*/ 0 h 20"/>
                  <a:gd name="T2" fmla="*/ 0 w 20"/>
                  <a:gd name="T3" fmla="*/ 10 h 20"/>
                  <a:gd name="T4" fmla="*/ 10 w 20"/>
                  <a:gd name="T5" fmla="*/ 20 h 20"/>
                  <a:gd name="T6" fmla="*/ 20 w 20"/>
                  <a:gd name="T7" fmla="*/ 10 h 20"/>
                  <a:gd name="T8" fmla="*/ 10 w 20"/>
                  <a:gd name="T9" fmla="*/ 0 h 20"/>
                  <a:gd name="T10" fmla="*/ 10 w 20"/>
                  <a:gd name="T11" fmla="*/ 16 h 20"/>
                  <a:gd name="T12" fmla="*/ 4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0"/>
                    </a:moveTo>
                    <a:cubicBezTo>
                      <a:pt x="4" y="0"/>
                      <a:pt x="0" y="5"/>
                      <a:pt x="0" y="10"/>
                    </a:cubicBezTo>
                    <a:cubicBezTo>
                      <a:pt x="0" y="16"/>
                      <a:pt x="4" y="20"/>
                      <a:pt x="10" y="20"/>
                    </a:cubicBezTo>
                    <a:cubicBezTo>
                      <a:pt x="15" y="20"/>
                      <a:pt x="20" y="16"/>
                      <a:pt x="20" y="10"/>
                    </a:cubicBezTo>
                    <a:cubicBezTo>
                      <a:pt x="20" y="5"/>
                      <a:pt x="15" y="0"/>
                      <a:pt x="10" y="0"/>
                    </a:cubicBezTo>
                    <a:close/>
                    <a:moveTo>
                      <a:pt x="10" y="16"/>
                    </a:moveTo>
                    <a:cubicBezTo>
                      <a:pt x="6" y="16"/>
                      <a:pt x="4" y="13"/>
                      <a:pt x="4" y="10"/>
                    </a:cubicBezTo>
                    <a:cubicBezTo>
                      <a:pt x="4" y="7"/>
                      <a:pt x="6" y="4"/>
                      <a:pt x="10" y="4"/>
                    </a:cubicBezTo>
                    <a:cubicBezTo>
                      <a:pt x="13" y="4"/>
                      <a:pt x="16" y="7"/>
                      <a:pt x="16" y="10"/>
                    </a:cubicBezTo>
                    <a:cubicBezTo>
                      <a:pt x="16" y="13"/>
                      <a:pt x="13" y="16"/>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7" name="Freeform 8"/>
              <p:cNvSpPr>
                <a:spLocks noEditPoints="1"/>
              </p:cNvSpPr>
              <p:nvPr/>
            </p:nvSpPr>
            <p:spPr bwMode="auto">
              <a:xfrm>
                <a:off x="3764" y="2152"/>
                <a:ext cx="39" cy="38"/>
              </a:xfrm>
              <a:custGeom>
                <a:avLst/>
                <a:gdLst>
                  <a:gd name="T0" fmla="*/ 0 w 16"/>
                  <a:gd name="T1" fmla="*/ 8 h 16"/>
                  <a:gd name="T2" fmla="*/ 8 w 16"/>
                  <a:gd name="T3" fmla="*/ 16 h 16"/>
                  <a:gd name="T4" fmla="*/ 16 w 16"/>
                  <a:gd name="T5" fmla="*/ 8 h 16"/>
                  <a:gd name="T6" fmla="*/ 8 w 16"/>
                  <a:gd name="T7" fmla="*/ 0 h 16"/>
                  <a:gd name="T8" fmla="*/ 0 w 16"/>
                  <a:gd name="T9" fmla="*/ 8 h 16"/>
                  <a:gd name="T10" fmla="*/ 8 w 16"/>
                  <a:gd name="T11" fmla="*/ 4 h 16"/>
                  <a:gd name="T12" fmla="*/ 12 w 16"/>
                  <a:gd name="T13" fmla="*/ 8 h 16"/>
                  <a:gd name="T14" fmla="*/ 8 w 16"/>
                  <a:gd name="T15" fmla="*/ 12 h 16"/>
                  <a:gd name="T16" fmla="*/ 4 w 16"/>
                  <a:gd name="T17" fmla="*/ 8 h 16"/>
                  <a:gd name="T18" fmla="*/ 8 w 16"/>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cubicBezTo>
                      <a:pt x="0" y="12"/>
                      <a:pt x="3" y="16"/>
                      <a:pt x="8" y="16"/>
                    </a:cubicBezTo>
                    <a:cubicBezTo>
                      <a:pt x="12" y="16"/>
                      <a:pt x="16" y="12"/>
                      <a:pt x="16" y="8"/>
                    </a:cubicBezTo>
                    <a:cubicBezTo>
                      <a:pt x="16" y="4"/>
                      <a:pt x="12" y="0"/>
                      <a:pt x="8" y="0"/>
                    </a:cubicBezTo>
                    <a:cubicBezTo>
                      <a:pt x="3"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8" name="Oval 9"/>
              <p:cNvSpPr>
                <a:spLocks noChangeArrowheads="1"/>
              </p:cNvSpPr>
              <p:nvPr/>
            </p:nvSpPr>
            <p:spPr bwMode="auto">
              <a:xfrm>
                <a:off x="3803" y="2219"/>
                <a:ext cx="19"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9" name="Oval 10"/>
              <p:cNvSpPr>
                <a:spLocks noChangeArrowheads="1"/>
              </p:cNvSpPr>
              <p:nvPr/>
            </p:nvSpPr>
            <p:spPr bwMode="auto">
              <a:xfrm>
                <a:off x="3957" y="2074"/>
                <a:ext cx="20"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52" name="文本框 33"/>
            <p:cNvSpPr txBox="1">
              <a:spLocks noChangeArrowheads="1"/>
            </p:cNvSpPr>
            <p:nvPr/>
          </p:nvSpPr>
          <p:spPr bwMode="auto">
            <a:xfrm>
              <a:off x="3723281"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53" name="文本框 37"/>
            <p:cNvSpPr txBox="1">
              <a:spLocks noChangeArrowheads="1"/>
            </p:cNvSpPr>
            <p:nvPr/>
          </p:nvSpPr>
          <p:spPr bwMode="auto">
            <a:xfrm>
              <a:off x="3788604"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60" name="组合 59"/>
          <p:cNvGrpSpPr/>
          <p:nvPr/>
        </p:nvGrpSpPr>
        <p:grpSpPr>
          <a:xfrm>
            <a:off x="6292287" y="1542194"/>
            <a:ext cx="2162117" cy="4276498"/>
            <a:chOff x="6292287" y="1542194"/>
            <a:chExt cx="2162117" cy="4276498"/>
          </a:xfrm>
        </p:grpSpPr>
        <p:sp>
          <p:nvSpPr>
            <p:cNvPr id="61" name="椭圆 60"/>
            <p:cNvSpPr/>
            <p:nvPr/>
          </p:nvSpPr>
          <p:spPr>
            <a:xfrm>
              <a:off x="6872386" y="4824238"/>
              <a:ext cx="994454" cy="994454"/>
            </a:xfrm>
            <a:prstGeom prst="ellipse">
              <a:avLst/>
            </a:pr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62" name="任意多边形 7"/>
            <p:cNvSpPr/>
            <p:nvPr/>
          </p:nvSpPr>
          <p:spPr>
            <a:xfrm>
              <a:off x="6292287" y="1542194"/>
              <a:ext cx="2152924"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rgbClr val="4E34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63" name="Group 5"/>
            <p:cNvGrpSpPr>
              <a:grpSpLocks noChangeAspect="1"/>
            </p:cNvGrpSpPr>
            <p:nvPr/>
          </p:nvGrpSpPr>
          <p:grpSpPr bwMode="auto">
            <a:xfrm>
              <a:off x="7075705" y="5003612"/>
              <a:ext cx="587276" cy="546722"/>
              <a:chOff x="1577" y="314"/>
              <a:chExt cx="782" cy="728"/>
            </a:xfrm>
            <a:solidFill>
              <a:schemeClr val="bg1"/>
            </a:solidFill>
          </p:grpSpPr>
          <p:sp>
            <p:nvSpPr>
              <p:cNvPr id="66" name="Freeform 6"/>
              <p:cNvSpPr>
                <a:spLocks noEditPoints="1"/>
              </p:cNvSpPr>
              <p:nvPr/>
            </p:nvSpPr>
            <p:spPr bwMode="auto">
              <a:xfrm>
                <a:off x="1577" y="314"/>
                <a:ext cx="389" cy="649"/>
              </a:xfrm>
              <a:custGeom>
                <a:avLst/>
                <a:gdLst>
                  <a:gd name="T0" fmla="*/ 22 w 163"/>
                  <a:gd name="T1" fmla="*/ 234 h 272"/>
                  <a:gd name="T2" fmla="*/ 37 w 163"/>
                  <a:gd name="T3" fmla="*/ 219 h 272"/>
                  <a:gd name="T4" fmla="*/ 81 w 163"/>
                  <a:gd name="T5" fmla="*/ 107 h 272"/>
                  <a:gd name="T6" fmla="*/ 125 w 163"/>
                  <a:gd name="T7" fmla="*/ 219 h 272"/>
                  <a:gd name="T8" fmla="*/ 141 w 163"/>
                  <a:gd name="T9" fmla="*/ 234 h 272"/>
                  <a:gd name="T10" fmla="*/ 163 w 163"/>
                  <a:gd name="T11" fmla="*/ 272 h 272"/>
                  <a:gd name="T12" fmla="*/ 153 w 163"/>
                  <a:gd name="T13" fmla="*/ 229 h 272"/>
                  <a:gd name="T14" fmla="*/ 155 w 163"/>
                  <a:gd name="T15" fmla="*/ 209 h 272"/>
                  <a:gd name="T16" fmla="*/ 129 w 163"/>
                  <a:gd name="T17" fmla="*/ 138 h 272"/>
                  <a:gd name="T18" fmla="*/ 143 w 163"/>
                  <a:gd name="T19" fmla="*/ 138 h 272"/>
                  <a:gd name="T20" fmla="*/ 143 w 163"/>
                  <a:gd name="T21" fmla="*/ 149 h 272"/>
                  <a:gd name="T22" fmla="*/ 150 w 163"/>
                  <a:gd name="T23" fmla="*/ 149 h 272"/>
                  <a:gd name="T24" fmla="*/ 150 w 163"/>
                  <a:gd name="T25" fmla="*/ 120 h 272"/>
                  <a:gd name="T26" fmla="*/ 143 w 163"/>
                  <a:gd name="T27" fmla="*/ 120 h 272"/>
                  <a:gd name="T28" fmla="*/ 143 w 163"/>
                  <a:gd name="T29" fmla="*/ 131 h 272"/>
                  <a:gd name="T30" fmla="*/ 126 w 163"/>
                  <a:gd name="T31" fmla="*/ 131 h 272"/>
                  <a:gd name="T32" fmla="*/ 109 w 163"/>
                  <a:gd name="T33" fmla="*/ 85 h 272"/>
                  <a:gd name="T34" fmla="*/ 112 w 163"/>
                  <a:gd name="T35" fmla="*/ 72 h 272"/>
                  <a:gd name="T36" fmla="*/ 84 w 163"/>
                  <a:gd name="T37" fmla="*/ 39 h 272"/>
                  <a:gd name="T38" fmla="*/ 84 w 163"/>
                  <a:gd name="T39" fmla="*/ 0 h 272"/>
                  <a:gd name="T40" fmla="*/ 75 w 163"/>
                  <a:gd name="T41" fmla="*/ 0 h 272"/>
                  <a:gd name="T42" fmla="*/ 75 w 163"/>
                  <a:gd name="T43" fmla="*/ 39 h 272"/>
                  <a:gd name="T44" fmla="*/ 46 w 163"/>
                  <a:gd name="T45" fmla="*/ 72 h 272"/>
                  <a:gd name="T46" fmla="*/ 52 w 163"/>
                  <a:gd name="T47" fmla="*/ 90 h 272"/>
                  <a:gd name="T48" fmla="*/ 37 w 163"/>
                  <a:gd name="T49" fmla="*/ 131 h 272"/>
                  <a:gd name="T50" fmla="*/ 19 w 163"/>
                  <a:gd name="T51" fmla="*/ 131 h 272"/>
                  <a:gd name="T52" fmla="*/ 19 w 163"/>
                  <a:gd name="T53" fmla="*/ 120 h 272"/>
                  <a:gd name="T54" fmla="*/ 12 w 163"/>
                  <a:gd name="T55" fmla="*/ 120 h 272"/>
                  <a:gd name="T56" fmla="*/ 12 w 163"/>
                  <a:gd name="T57" fmla="*/ 149 h 272"/>
                  <a:gd name="T58" fmla="*/ 19 w 163"/>
                  <a:gd name="T59" fmla="*/ 149 h 272"/>
                  <a:gd name="T60" fmla="*/ 19 w 163"/>
                  <a:gd name="T61" fmla="*/ 138 h 272"/>
                  <a:gd name="T62" fmla="*/ 34 w 163"/>
                  <a:gd name="T63" fmla="*/ 138 h 272"/>
                  <a:gd name="T64" fmla="*/ 8 w 163"/>
                  <a:gd name="T65" fmla="*/ 209 h 272"/>
                  <a:gd name="T66" fmla="*/ 10 w 163"/>
                  <a:gd name="T67" fmla="*/ 229 h 272"/>
                  <a:gd name="T68" fmla="*/ 0 w 163"/>
                  <a:gd name="T69" fmla="*/ 272 h 272"/>
                  <a:gd name="T70" fmla="*/ 22 w 163"/>
                  <a:gd name="T71" fmla="*/ 234 h 272"/>
                  <a:gd name="T72" fmla="*/ 80 w 163"/>
                  <a:gd name="T73" fmla="*/ 49 h 272"/>
                  <a:gd name="T74" fmla="*/ 103 w 163"/>
                  <a:gd name="T75" fmla="*/ 72 h 272"/>
                  <a:gd name="T76" fmla="*/ 80 w 163"/>
                  <a:gd name="T77" fmla="*/ 95 h 272"/>
                  <a:gd name="T78" fmla="*/ 57 w 163"/>
                  <a:gd name="T79" fmla="*/ 72 h 272"/>
                  <a:gd name="T80" fmla="*/ 80 w 163"/>
                  <a:gd name="T81" fmla="*/ 4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 h="272">
                    <a:moveTo>
                      <a:pt x="22" y="234"/>
                    </a:moveTo>
                    <a:cubicBezTo>
                      <a:pt x="37" y="219"/>
                      <a:pt x="37" y="219"/>
                      <a:pt x="37" y="219"/>
                    </a:cubicBezTo>
                    <a:cubicBezTo>
                      <a:pt x="81" y="107"/>
                      <a:pt x="81" y="107"/>
                      <a:pt x="81" y="107"/>
                    </a:cubicBezTo>
                    <a:cubicBezTo>
                      <a:pt x="125" y="219"/>
                      <a:pt x="125" y="219"/>
                      <a:pt x="125" y="219"/>
                    </a:cubicBezTo>
                    <a:cubicBezTo>
                      <a:pt x="141" y="234"/>
                      <a:pt x="141" y="234"/>
                      <a:pt x="141" y="234"/>
                    </a:cubicBezTo>
                    <a:cubicBezTo>
                      <a:pt x="163" y="272"/>
                      <a:pt x="163" y="272"/>
                      <a:pt x="163" y="272"/>
                    </a:cubicBezTo>
                    <a:cubicBezTo>
                      <a:pt x="153" y="229"/>
                      <a:pt x="153" y="229"/>
                      <a:pt x="153" y="229"/>
                    </a:cubicBezTo>
                    <a:cubicBezTo>
                      <a:pt x="155" y="209"/>
                      <a:pt x="155" y="209"/>
                      <a:pt x="155" y="209"/>
                    </a:cubicBezTo>
                    <a:cubicBezTo>
                      <a:pt x="129" y="138"/>
                      <a:pt x="129" y="138"/>
                      <a:pt x="129" y="138"/>
                    </a:cubicBezTo>
                    <a:cubicBezTo>
                      <a:pt x="143" y="138"/>
                      <a:pt x="143" y="138"/>
                      <a:pt x="143" y="138"/>
                    </a:cubicBezTo>
                    <a:cubicBezTo>
                      <a:pt x="143" y="149"/>
                      <a:pt x="143" y="149"/>
                      <a:pt x="143" y="149"/>
                    </a:cubicBezTo>
                    <a:cubicBezTo>
                      <a:pt x="150" y="149"/>
                      <a:pt x="150" y="149"/>
                      <a:pt x="150" y="149"/>
                    </a:cubicBezTo>
                    <a:cubicBezTo>
                      <a:pt x="150" y="120"/>
                      <a:pt x="150" y="120"/>
                      <a:pt x="150" y="120"/>
                    </a:cubicBezTo>
                    <a:cubicBezTo>
                      <a:pt x="143" y="120"/>
                      <a:pt x="143" y="120"/>
                      <a:pt x="143" y="120"/>
                    </a:cubicBezTo>
                    <a:cubicBezTo>
                      <a:pt x="143" y="131"/>
                      <a:pt x="143" y="131"/>
                      <a:pt x="143" y="131"/>
                    </a:cubicBezTo>
                    <a:cubicBezTo>
                      <a:pt x="126" y="131"/>
                      <a:pt x="126" y="131"/>
                      <a:pt x="126" y="131"/>
                    </a:cubicBezTo>
                    <a:cubicBezTo>
                      <a:pt x="109" y="85"/>
                      <a:pt x="109" y="85"/>
                      <a:pt x="109" y="85"/>
                    </a:cubicBezTo>
                    <a:cubicBezTo>
                      <a:pt x="111" y="81"/>
                      <a:pt x="112" y="77"/>
                      <a:pt x="112" y="72"/>
                    </a:cubicBezTo>
                    <a:cubicBezTo>
                      <a:pt x="112" y="55"/>
                      <a:pt x="100" y="42"/>
                      <a:pt x="84" y="39"/>
                    </a:cubicBezTo>
                    <a:cubicBezTo>
                      <a:pt x="84" y="0"/>
                      <a:pt x="84" y="0"/>
                      <a:pt x="84" y="0"/>
                    </a:cubicBezTo>
                    <a:cubicBezTo>
                      <a:pt x="75" y="0"/>
                      <a:pt x="75" y="0"/>
                      <a:pt x="75" y="0"/>
                    </a:cubicBezTo>
                    <a:cubicBezTo>
                      <a:pt x="75" y="39"/>
                      <a:pt x="75" y="39"/>
                      <a:pt x="75" y="39"/>
                    </a:cubicBezTo>
                    <a:cubicBezTo>
                      <a:pt x="59" y="42"/>
                      <a:pt x="46" y="55"/>
                      <a:pt x="46" y="72"/>
                    </a:cubicBezTo>
                    <a:cubicBezTo>
                      <a:pt x="46" y="79"/>
                      <a:pt x="48" y="85"/>
                      <a:pt x="52" y="90"/>
                    </a:cubicBezTo>
                    <a:cubicBezTo>
                      <a:pt x="37" y="131"/>
                      <a:pt x="37" y="131"/>
                      <a:pt x="37" y="131"/>
                    </a:cubicBezTo>
                    <a:cubicBezTo>
                      <a:pt x="19" y="131"/>
                      <a:pt x="19" y="131"/>
                      <a:pt x="19" y="131"/>
                    </a:cubicBezTo>
                    <a:cubicBezTo>
                      <a:pt x="19" y="120"/>
                      <a:pt x="19" y="120"/>
                      <a:pt x="19" y="120"/>
                    </a:cubicBezTo>
                    <a:cubicBezTo>
                      <a:pt x="12" y="120"/>
                      <a:pt x="12" y="120"/>
                      <a:pt x="12" y="120"/>
                    </a:cubicBezTo>
                    <a:cubicBezTo>
                      <a:pt x="12" y="149"/>
                      <a:pt x="12" y="149"/>
                      <a:pt x="12" y="149"/>
                    </a:cubicBezTo>
                    <a:cubicBezTo>
                      <a:pt x="19" y="149"/>
                      <a:pt x="19" y="149"/>
                      <a:pt x="19" y="149"/>
                    </a:cubicBezTo>
                    <a:cubicBezTo>
                      <a:pt x="19" y="138"/>
                      <a:pt x="19" y="138"/>
                      <a:pt x="19" y="138"/>
                    </a:cubicBezTo>
                    <a:cubicBezTo>
                      <a:pt x="34" y="138"/>
                      <a:pt x="34" y="138"/>
                      <a:pt x="34" y="138"/>
                    </a:cubicBezTo>
                    <a:cubicBezTo>
                      <a:pt x="8" y="209"/>
                      <a:pt x="8" y="209"/>
                      <a:pt x="8" y="209"/>
                    </a:cubicBezTo>
                    <a:cubicBezTo>
                      <a:pt x="10" y="229"/>
                      <a:pt x="10" y="229"/>
                      <a:pt x="10" y="229"/>
                    </a:cubicBezTo>
                    <a:cubicBezTo>
                      <a:pt x="0" y="272"/>
                      <a:pt x="0" y="272"/>
                      <a:pt x="0" y="272"/>
                    </a:cubicBezTo>
                    <a:lnTo>
                      <a:pt x="22" y="234"/>
                    </a:lnTo>
                    <a:close/>
                    <a:moveTo>
                      <a:pt x="80" y="49"/>
                    </a:moveTo>
                    <a:cubicBezTo>
                      <a:pt x="92" y="49"/>
                      <a:pt x="103" y="59"/>
                      <a:pt x="103" y="72"/>
                    </a:cubicBezTo>
                    <a:cubicBezTo>
                      <a:pt x="103" y="84"/>
                      <a:pt x="92" y="95"/>
                      <a:pt x="80" y="95"/>
                    </a:cubicBezTo>
                    <a:cubicBezTo>
                      <a:pt x="67" y="95"/>
                      <a:pt x="57" y="84"/>
                      <a:pt x="57" y="72"/>
                    </a:cubicBezTo>
                    <a:cubicBezTo>
                      <a:pt x="57" y="59"/>
                      <a:pt x="67" y="49"/>
                      <a:pt x="80"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67" name="Oval 7"/>
              <p:cNvSpPr>
                <a:spLocks noChangeArrowheads="1"/>
              </p:cNvSpPr>
              <p:nvPr/>
            </p:nvSpPr>
            <p:spPr bwMode="auto">
              <a:xfrm>
                <a:off x="1742" y="460"/>
                <a:ext cx="52" cy="5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68" name="Freeform 8"/>
              <p:cNvSpPr/>
              <p:nvPr/>
            </p:nvSpPr>
            <p:spPr bwMode="auto">
              <a:xfrm>
                <a:off x="1599" y="965"/>
                <a:ext cx="345" cy="77"/>
              </a:xfrm>
              <a:custGeom>
                <a:avLst/>
                <a:gdLst>
                  <a:gd name="T0" fmla="*/ 3 w 145"/>
                  <a:gd name="T1" fmla="*/ 0 h 32"/>
                  <a:gd name="T2" fmla="*/ 0 w 145"/>
                  <a:gd name="T3" fmla="*/ 5 h 32"/>
                  <a:gd name="T4" fmla="*/ 74 w 145"/>
                  <a:gd name="T5" fmla="*/ 20 h 32"/>
                  <a:gd name="T6" fmla="*/ 145 w 145"/>
                  <a:gd name="T7" fmla="*/ 5 h 32"/>
                  <a:gd name="T8" fmla="*/ 142 w 145"/>
                  <a:gd name="T9" fmla="*/ 0 h 32"/>
                  <a:gd name="T10" fmla="*/ 3 w 145"/>
                  <a:gd name="T11" fmla="*/ 0 h 32"/>
                </a:gdLst>
                <a:ahLst/>
                <a:cxnLst>
                  <a:cxn ang="0">
                    <a:pos x="T0" y="T1"/>
                  </a:cxn>
                  <a:cxn ang="0">
                    <a:pos x="T2" y="T3"/>
                  </a:cxn>
                  <a:cxn ang="0">
                    <a:pos x="T4" y="T5"/>
                  </a:cxn>
                  <a:cxn ang="0">
                    <a:pos x="T6" y="T7"/>
                  </a:cxn>
                  <a:cxn ang="0">
                    <a:pos x="T8" y="T9"/>
                  </a:cxn>
                  <a:cxn ang="0">
                    <a:pos x="T10" y="T11"/>
                  </a:cxn>
                </a:cxnLst>
                <a:rect l="0" t="0" r="r" b="b"/>
                <a:pathLst>
                  <a:path w="145" h="32">
                    <a:moveTo>
                      <a:pt x="3" y="0"/>
                    </a:moveTo>
                    <a:cubicBezTo>
                      <a:pt x="0" y="5"/>
                      <a:pt x="0" y="5"/>
                      <a:pt x="0" y="5"/>
                    </a:cubicBezTo>
                    <a:cubicBezTo>
                      <a:pt x="1" y="5"/>
                      <a:pt x="32" y="20"/>
                      <a:pt x="74" y="20"/>
                    </a:cubicBezTo>
                    <a:cubicBezTo>
                      <a:pt x="96" y="20"/>
                      <a:pt x="120" y="16"/>
                      <a:pt x="145" y="5"/>
                    </a:cubicBezTo>
                    <a:cubicBezTo>
                      <a:pt x="142" y="0"/>
                      <a:pt x="142" y="0"/>
                      <a:pt x="142" y="0"/>
                    </a:cubicBezTo>
                    <a:cubicBezTo>
                      <a:pt x="71" y="32"/>
                      <a:pt x="3"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69" name="Freeform 9"/>
              <p:cNvSpPr/>
              <p:nvPr/>
            </p:nvSpPr>
            <p:spPr bwMode="auto">
              <a:xfrm>
                <a:off x="1944" y="751"/>
                <a:ext cx="341" cy="150"/>
              </a:xfrm>
              <a:custGeom>
                <a:avLst/>
                <a:gdLst>
                  <a:gd name="T0" fmla="*/ 70 w 143"/>
                  <a:gd name="T1" fmla="*/ 7 h 63"/>
                  <a:gd name="T2" fmla="*/ 54 w 143"/>
                  <a:gd name="T3" fmla="*/ 8 h 63"/>
                  <a:gd name="T4" fmla="*/ 61 w 143"/>
                  <a:gd name="T5" fmla="*/ 1 h 63"/>
                  <a:gd name="T6" fmla="*/ 70 w 143"/>
                  <a:gd name="T7" fmla="*/ 0 h 63"/>
                  <a:gd name="T8" fmla="*/ 142 w 143"/>
                  <a:gd name="T9" fmla="*/ 59 h 63"/>
                  <a:gd name="T10" fmla="*/ 143 w 143"/>
                  <a:gd name="T11" fmla="*/ 63 h 63"/>
                  <a:gd name="T12" fmla="*/ 0 w 143"/>
                  <a:gd name="T13" fmla="*/ 63 h 63"/>
                  <a:gd name="T14" fmla="*/ 6 w 143"/>
                  <a:gd name="T15" fmla="*/ 57 h 63"/>
                  <a:gd name="T16" fmla="*/ 135 w 143"/>
                  <a:gd name="T17" fmla="*/ 57 h 63"/>
                  <a:gd name="T18" fmla="*/ 70 w 143"/>
                  <a:gd name="T19"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63">
                    <a:moveTo>
                      <a:pt x="70" y="7"/>
                    </a:moveTo>
                    <a:cubicBezTo>
                      <a:pt x="64" y="7"/>
                      <a:pt x="59" y="7"/>
                      <a:pt x="54" y="8"/>
                    </a:cubicBezTo>
                    <a:cubicBezTo>
                      <a:pt x="61" y="1"/>
                      <a:pt x="61" y="1"/>
                      <a:pt x="61" y="1"/>
                    </a:cubicBezTo>
                    <a:cubicBezTo>
                      <a:pt x="64" y="1"/>
                      <a:pt x="67" y="0"/>
                      <a:pt x="70" y="0"/>
                    </a:cubicBezTo>
                    <a:cubicBezTo>
                      <a:pt x="104" y="0"/>
                      <a:pt x="135" y="25"/>
                      <a:pt x="142" y="59"/>
                    </a:cubicBezTo>
                    <a:cubicBezTo>
                      <a:pt x="143" y="63"/>
                      <a:pt x="143" y="63"/>
                      <a:pt x="143" y="63"/>
                    </a:cubicBezTo>
                    <a:cubicBezTo>
                      <a:pt x="0" y="63"/>
                      <a:pt x="0" y="63"/>
                      <a:pt x="0" y="63"/>
                    </a:cubicBezTo>
                    <a:cubicBezTo>
                      <a:pt x="6" y="57"/>
                      <a:pt x="6" y="57"/>
                      <a:pt x="6" y="57"/>
                    </a:cubicBezTo>
                    <a:cubicBezTo>
                      <a:pt x="135" y="57"/>
                      <a:pt x="135" y="57"/>
                      <a:pt x="135" y="57"/>
                    </a:cubicBezTo>
                    <a:cubicBezTo>
                      <a:pt x="127" y="27"/>
                      <a:pt x="100" y="7"/>
                      <a:pt x="7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0" name="Freeform 10"/>
              <p:cNvSpPr/>
              <p:nvPr/>
            </p:nvSpPr>
            <p:spPr bwMode="auto">
              <a:xfrm>
                <a:off x="1873" y="684"/>
                <a:ext cx="486" cy="288"/>
              </a:xfrm>
              <a:custGeom>
                <a:avLst/>
                <a:gdLst>
                  <a:gd name="T0" fmla="*/ 14 w 204"/>
                  <a:gd name="T1" fmla="*/ 115 h 121"/>
                  <a:gd name="T2" fmla="*/ 15 w 204"/>
                  <a:gd name="T3" fmla="*/ 106 h 121"/>
                  <a:gd name="T4" fmla="*/ 16 w 204"/>
                  <a:gd name="T5" fmla="*/ 115 h 121"/>
                  <a:gd name="T6" fmla="*/ 22 w 204"/>
                  <a:gd name="T7" fmla="*/ 106 h 121"/>
                  <a:gd name="T8" fmla="*/ 24 w 204"/>
                  <a:gd name="T9" fmla="*/ 115 h 121"/>
                  <a:gd name="T10" fmla="*/ 29 w 204"/>
                  <a:gd name="T11" fmla="*/ 97 h 121"/>
                  <a:gd name="T12" fmla="*/ 31 w 204"/>
                  <a:gd name="T13" fmla="*/ 115 h 121"/>
                  <a:gd name="T14" fmla="*/ 36 w 204"/>
                  <a:gd name="T15" fmla="*/ 106 h 121"/>
                  <a:gd name="T16" fmla="*/ 38 w 204"/>
                  <a:gd name="T17" fmla="*/ 115 h 121"/>
                  <a:gd name="T18" fmla="*/ 45 w 204"/>
                  <a:gd name="T19" fmla="*/ 106 h 121"/>
                  <a:gd name="T20" fmla="*/ 47 w 204"/>
                  <a:gd name="T21" fmla="*/ 115 h 121"/>
                  <a:gd name="T22" fmla="*/ 52 w 204"/>
                  <a:gd name="T23" fmla="*/ 106 h 121"/>
                  <a:gd name="T24" fmla="*/ 55 w 204"/>
                  <a:gd name="T25" fmla="*/ 115 h 121"/>
                  <a:gd name="T26" fmla="*/ 60 w 204"/>
                  <a:gd name="T27" fmla="*/ 97 h 121"/>
                  <a:gd name="T28" fmla="*/ 62 w 204"/>
                  <a:gd name="T29" fmla="*/ 115 h 121"/>
                  <a:gd name="T30" fmla="*/ 68 w 204"/>
                  <a:gd name="T31" fmla="*/ 106 h 121"/>
                  <a:gd name="T32" fmla="*/ 70 w 204"/>
                  <a:gd name="T33" fmla="*/ 115 h 121"/>
                  <a:gd name="T34" fmla="*/ 76 w 204"/>
                  <a:gd name="T35" fmla="*/ 106 h 121"/>
                  <a:gd name="T36" fmla="*/ 79 w 204"/>
                  <a:gd name="T37" fmla="*/ 115 h 121"/>
                  <a:gd name="T38" fmla="*/ 84 w 204"/>
                  <a:gd name="T39" fmla="*/ 106 h 121"/>
                  <a:gd name="T40" fmla="*/ 86 w 204"/>
                  <a:gd name="T41" fmla="*/ 115 h 121"/>
                  <a:gd name="T42" fmla="*/ 92 w 204"/>
                  <a:gd name="T43" fmla="*/ 97 h 121"/>
                  <a:gd name="T44" fmla="*/ 94 w 204"/>
                  <a:gd name="T45" fmla="*/ 115 h 121"/>
                  <a:gd name="T46" fmla="*/ 99 w 204"/>
                  <a:gd name="T47" fmla="*/ 106 h 121"/>
                  <a:gd name="T48" fmla="*/ 102 w 204"/>
                  <a:gd name="T49" fmla="*/ 115 h 121"/>
                  <a:gd name="T50" fmla="*/ 108 w 204"/>
                  <a:gd name="T51" fmla="*/ 106 h 121"/>
                  <a:gd name="T52" fmla="*/ 110 w 204"/>
                  <a:gd name="T53" fmla="*/ 115 h 121"/>
                  <a:gd name="T54" fmla="*/ 116 w 204"/>
                  <a:gd name="T55" fmla="*/ 106 h 121"/>
                  <a:gd name="T56" fmla="*/ 118 w 204"/>
                  <a:gd name="T57" fmla="*/ 115 h 121"/>
                  <a:gd name="T58" fmla="*/ 123 w 204"/>
                  <a:gd name="T59" fmla="*/ 97 h 121"/>
                  <a:gd name="T60" fmla="*/ 125 w 204"/>
                  <a:gd name="T61" fmla="*/ 115 h 121"/>
                  <a:gd name="T62" fmla="*/ 130 w 204"/>
                  <a:gd name="T63" fmla="*/ 106 h 121"/>
                  <a:gd name="T64" fmla="*/ 132 w 204"/>
                  <a:gd name="T65" fmla="*/ 115 h 121"/>
                  <a:gd name="T66" fmla="*/ 138 w 204"/>
                  <a:gd name="T67" fmla="*/ 106 h 121"/>
                  <a:gd name="T68" fmla="*/ 141 w 204"/>
                  <a:gd name="T69" fmla="*/ 115 h 121"/>
                  <a:gd name="T70" fmla="*/ 146 w 204"/>
                  <a:gd name="T71" fmla="*/ 106 h 121"/>
                  <a:gd name="T72" fmla="*/ 148 w 204"/>
                  <a:gd name="T73" fmla="*/ 115 h 121"/>
                  <a:gd name="T74" fmla="*/ 154 w 204"/>
                  <a:gd name="T75" fmla="*/ 97 h 121"/>
                  <a:gd name="T76" fmla="*/ 156 w 204"/>
                  <a:gd name="T77" fmla="*/ 115 h 121"/>
                  <a:gd name="T78" fmla="*/ 162 w 204"/>
                  <a:gd name="T79" fmla="*/ 106 h 121"/>
                  <a:gd name="T80" fmla="*/ 164 w 204"/>
                  <a:gd name="T81" fmla="*/ 115 h 121"/>
                  <a:gd name="T82" fmla="*/ 170 w 204"/>
                  <a:gd name="T83" fmla="*/ 106 h 121"/>
                  <a:gd name="T84" fmla="*/ 172 w 204"/>
                  <a:gd name="T85" fmla="*/ 115 h 121"/>
                  <a:gd name="T86" fmla="*/ 178 w 204"/>
                  <a:gd name="T87" fmla="*/ 106 h 121"/>
                  <a:gd name="T88" fmla="*/ 180 w 204"/>
                  <a:gd name="T89" fmla="*/ 115 h 121"/>
                  <a:gd name="T90" fmla="*/ 186 w 204"/>
                  <a:gd name="T91" fmla="*/ 97 h 121"/>
                  <a:gd name="T92" fmla="*/ 188 w 204"/>
                  <a:gd name="T93" fmla="*/ 115 h 121"/>
                  <a:gd name="T94" fmla="*/ 198 w 204"/>
                  <a:gd name="T95" fmla="*/ 103 h 121"/>
                  <a:gd name="T96" fmla="*/ 120 w 204"/>
                  <a:gd name="T97" fmla="*/ 0 h 121"/>
                  <a:gd name="T98" fmla="*/ 204 w 204"/>
                  <a:gd name="T99" fmla="*/ 121 h 121"/>
                  <a:gd name="T100" fmla="*/ 8 w 204"/>
                  <a:gd name="T101" fmla="*/ 11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4" h="121">
                    <a:moveTo>
                      <a:pt x="8" y="115"/>
                    </a:moveTo>
                    <a:cubicBezTo>
                      <a:pt x="14" y="115"/>
                      <a:pt x="14" y="115"/>
                      <a:pt x="14" y="115"/>
                    </a:cubicBezTo>
                    <a:cubicBezTo>
                      <a:pt x="14" y="106"/>
                      <a:pt x="14" y="106"/>
                      <a:pt x="14" y="106"/>
                    </a:cubicBezTo>
                    <a:cubicBezTo>
                      <a:pt x="15" y="106"/>
                      <a:pt x="15" y="106"/>
                      <a:pt x="15" y="106"/>
                    </a:cubicBezTo>
                    <a:cubicBezTo>
                      <a:pt x="16" y="106"/>
                      <a:pt x="16" y="106"/>
                      <a:pt x="16" y="106"/>
                    </a:cubicBezTo>
                    <a:cubicBezTo>
                      <a:pt x="16" y="115"/>
                      <a:pt x="16" y="115"/>
                      <a:pt x="16" y="115"/>
                    </a:cubicBezTo>
                    <a:cubicBezTo>
                      <a:pt x="22" y="115"/>
                      <a:pt x="22" y="115"/>
                      <a:pt x="22" y="115"/>
                    </a:cubicBezTo>
                    <a:cubicBezTo>
                      <a:pt x="22" y="106"/>
                      <a:pt x="22" y="106"/>
                      <a:pt x="22" y="106"/>
                    </a:cubicBezTo>
                    <a:cubicBezTo>
                      <a:pt x="24" y="106"/>
                      <a:pt x="24" y="106"/>
                      <a:pt x="24" y="106"/>
                    </a:cubicBezTo>
                    <a:cubicBezTo>
                      <a:pt x="24" y="115"/>
                      <a:pt x="24" y="115"/>
                      <a:pt x="24" y="115"/>
                    </a:cubicBezTo>
                    <a:cubicBezTo>
                      <a:pt x="29" y="115"/>
                      <a:pt x="29" y="115"/>
                      <a:pt x="29" y="115"/>
                    </a:cubicBezTo>
                    <a:cubicBezTo>
                      <a:pt x="29" y="97"/>
                      <a:pt x="29" y="97"/>
                      <a:pt x="29" y="97"/>
                    </a:cubicBezTo>
                    <a:cubicBezTo>
                      <a:pt x="31" y="97"/>
                      <a:pt x="31" y="97"/>
                      <a:pt x="31" y="97"/>
                    </a:cubicBezTo>
                    <a:cubicBezTo>
                      <a:pt x="31" y="115"/>
                      <a:pt x="31" y="115"/>
                      <a:pt x="31" y="115"/>
                    </a:cubicBezTo>
                    <a:cubicBezTo>
                      <a:pt x="36" y="115"/>
                      <a:pt x="36" y="115"/>
                      <a:pt x="36" y="115"/>
                    </a:cubicBezTo>
                    <a:cubicBezTo>
                      <a:pt x="36" y="106"/>
                      <a:pt x="36" y="106"/>
                      <a:pt x="36" y="106"/>
                    </a:cubicBezTo>
                    <a:cubicBezTo>
                      <a:pt x="38" y="106"/>
                      <a:pt x="38" y="106"/>
                      <a:pt x="38" y="106"/>
                    </a:cubicBezTo>
                    <a:cubicBezTo>
                      <a:pt x="38" y="115"/>
                      <a:pt x="38" y="115"/>
                      <a:pt x="38" y="115"/>
                    </a:cubicBezTo>
                    <a:cubicBezTo>
                      <a:pt x="45" y="115"/>
                      <a:pt x="45" y="115"/>
                      <a:pt x="45" y="115"/>
                    </a:cubicBezTo>
                    <a:cubicBezTo>
                      <a:pt x="45" y="106"/>
                      <a:pt x="45" y="106"/>
                      <a:pt x="45" y="106"/>
                    </a:cubicBezTo>
                    <a:cubicBezTo>
                      <a:pt x="47" y="106"/>
                      <a:pt x="47" y="106"/>
                      <a:pt x="47" y="106"/>
                    </a:cubicBezTo>
                    <a:cubicBezTo>
                      <a:pt x="47" y="115"/>
                      <a:pt x="47" y="115"/>
                      <a:pt x="47" y="115"/>
                    </a:cubicBezTo>
                    <a:cubicBezTo>
                      <a:pt x="52" y="115"/>
                      <a:pt x="52" y="115"/>
                      <a:pt x="52" y="115"/>
                    </a:cubicBezTo>
                    <a:cubicBezTo>
                      <a:pt x="52" y="106"/>
                      <a:pt x="52" y="106"/>
                      <a:pt x="52" y="106"/>
                    </a:cubicBezTo>
                    <a:cubicBezTo>
                      <a:pt x="55" y="106"/>
                      <a:pt x="55" y="106"/>
                      <a:pt x="55" y="106"/>
                    </a:cubicBezTo>
                    <a:cubicBezTo>
                      <a:pt x="55" y="115"/>
                      <a:pt x="55" y="115"/>
                      <a:pt x="55" y="115"/>
                    </a:cubicBezTo>
                    <a:cubicBezTo>
                      <a:pt x="60" y="115"/>
                      <a:pt x="60" y="115"/>
                      <a:pt x="60" y="115"/>
                    </a:cubicBezTo>
                    <a:cubicBezTo>
                      <a:pt x="60" y="97"/>
                      <a:pt x="60" y="97"/>
                      <a:pt x="60" y="97"/>
                    </a:cubicBezTo>
                    <a:cubicBezTo>
                      <a:pt x="62" y="97"/>
                      <a:pt x="62" y="97"/>
                      <a:pt x="62" y="97"/>
                    </a:cubicBezTo>
                    <a:cubicBezTo>
                      <a:pt x="62" y="115"/>
                      <a:pt x="62" y="115"/>
                      <a:pt x="62" y="115"/>
                    </a:cubicBezTo>
                    <a:cubicBezTo>
                      <a:pt x="68" y="115"/>
                      <a:pt x="68" y="115"/>
                      <a:pt x="68" y="115"/>
                    </a:cubicBezTo>
                    <a:cubicBezTo>
                      <a:pt x="68" y="106"/>
                      <a:pt x="68" y="106"/>
                      <a:pt x="68" y="106"/>
                    </a:cubicBezTo>
                    <a:cubicBezTo>
                      <a:pt x="70" y="106"/>
                      <a:pt x="70" y="106"/>
                      <a:pt x="70" y="106"/>
                    </a:cubicBezTo>
                    <a:cubicBezTo>
                      <a:pt x="70" y="115"/>
                      <a:pt x="70" y="115"/>
                      <a:pt x="70" y="115"/>
                    </a:cubicBezTo>
                    <a:cubicBezTo>
                      <a:pt x="76" y="115"/>
                      <a:pt x="76" y="115"/>
                      <a:pt x="76" y="115"/>
                    </a:cubicBezTo>
                    <a:cubicBezTo>
                      <a:pt x="76" y="106"/>
                      <a:pt x="76" y="106"/>
                      <a:pt x="76" y="106"/>
                    </a:cubicBezTo>
                    <a:cubicBezTo>
                      <a:pt x="79" y="106"/>
                      <a:pt x="79" y="106"/>
                      <a:pt x="79" y="106"/>
                    </a:cubicBezTo>
                    <a:cubicBezTo>
                      <a:pt x="79" y="115"/>
                      <a:pt x="79" y="115"/>
                      <a:pt x="79" y="115"/>
                    </a:cubicBezTo>
                    <a:cubicBezTo>
                      <a:pt x="84" y="115"/>
                      <a:pt x="84" y="115"/>
                      <a:pt x="84" y="115"/>
                    </a:cubicBezTo>
                    <a:cubicBezTo>
                      <a:pt x="84" y="106"/>
                      <a:pt x="84" y="106"/>
                      <a:pt x="84" y="106"/>
                    </a:cubicBezTo>
                    <a:cubicBezTo>
                      <a:pt x="86" y="106"/>
                      <a:pt x="86" y="106"/>
                      <a:pt x="86" y="106"/>
                    </a:cubicBezTo>
                    <a:cubicBezTo>
                      <a:pt x="86" y="115"/>
                      <a:pt x="86" y="115"/>
                      <a:pt x="86" y="115"/>
                    </a:cubicBezTo>
                    <a:cubicBezTo>
                      <a:pt x="92" y="115"/>
                      <a:pt x="92" y="115"/>
                      <a:pt x="92" y="115"/>
                    </a:cubicBezTo>
                    <a:cubicBezTo>
                      <a:pt x="92" y="97"/>
                      <a:pt x="92" y="97"/>
                      <a:pt x="92" y="97"/>
                    </a:cubicBezTo>
                    <a:cubicBezTo>
                      <a:pt x="94" y="97"/>
                      <a:pt x="94" y="97"/>
                      <a:pt x="94" y="97"/>
                    </a:cubicBezTo>
                    <a:cubicBezTo>
                      <a:pt x="94" y="115"/>
                      <a:pt x="94" y="115"/>
                      <a:pt x="94" y="115"/>
                    </a:cubicBezTo>
                    <a:cubicBezTo>
                      <a:pt x="99" y="115"/>
                      <a:pt x="99" y="115"/>
                      <a:pt x="99" y="115"/>
                    </a:cubicBezTo>
                    <a:cubicBezTo>
                      <a:pt x="99" y="106"/>
                      <a:pt x="99" y="106"/>
                      <a:pt x="99" y="106"/>
                    </a:cubicBezTo>
                    <a:cubicBezTo>
                      <a:pt x="102" y="106"/>
                      <a:pt x="102" y="106"/>
                      <a:pt x="102" y="106"/>
                    </a:cubicBezTo>
                    <a:cubicBezTo>
                      <a:pt x="102" y="115"/>
                      <a:pt x="102" y="115"/>
                      <a:pt x="102" y="115"/>
                    </a:cubicBezTo>
                    <a:cubicBezTo>
                      <a:pt x="108" y="115"/>
                      <a:pt x="108" y="115"/>
                      <a:pt x="108" y="115"/>
                    </a:cubicBezTo>
                    <a:cubicBezTo>
                      <a:pt x="108" y="106"/>
                      <a:pt x="108" y="106"/>
                      <a:pt x="108" y="106"/>
                    </a:cubicBezTo>
                    <a:cubicBezTo>
                      <a:pt x="110" y="106"/>
                      <a:pt x="110" y="106"/>
                      <a:pt x="110" y="106"/>
                    </a:cubicBezTo>
                    <a:cubicBezTo>
                      <a:pt x="110" y="115"/>
                      <a:pt x="110" y="115"/>
                      <a:pt x="110" y="115"/>
                    </a:cubicBezTo>
                    <a:cubicBezTo>
                      <a:pt x="116" y="115"/>
                      <a:pt x="116" y="115"/>
                      <a:pt x="116" y="115"/>
                    </a:cubicBezTo>
                    <a:cubicBezTo>
                      <a:pt x="116" y="106"/>
                      <a:pt x="116" y="106"/>
                      <a:pt x="116" y="106"/>
                    </a:cubicBezTo>
                    <a:cubicBezTo>
                      <a:pt x="118" y="106"/>
                      <a:pt x="118" y="106"/>
                      <a:pt x="118" y="106"/>
                    </a:cubicBezTo>
                    <a:cubicBezTo>
                      <a:pt x="118" y="115"/>
                      <a:pt x="118" y="115"/>
                      <a:pt x="118" y="115"/>
                    </a:cubicBezTo>
                    <a:cubicBezTo>
                      <a:pt x="123" y="115"/>
                      <a:pt x="123" y="115"/>
                      <a:pt x="123" y="115"/>
                    </a:cubicBezTo>
                    <a:cubicBezTo>
                      <a:pt x="123" y="97"/>
                      <a:pt x="123" y="97"/>
                      <a:pt x="123" y="97"/>
                    </a:cubicBezTo>
                    <a:cubicBezTo>
                      <a:pt x="125" y="97"/>
                      <a:pt x="125" y="97"/>
                      <a:pt x="125" y="97"/>
                    </a:cubicBezTo>
                    <a:cubicBezTo>
                      <a:pt x="125" y="115"/>
                      <a:pt x="125" y="115"/>
                      <a:pt x="125" y="115"/>
                    </a:cubicBezTo>
                    <a:cubicBezTo>
                      <a:pt x="130" y="115"/>
                      <a:pt x="130" y="115"/>
                      <a:pt x="130" y="115"/>
                    </a:cubicBezTo>
                    <a:cubicBezTo>
                      <a:pt x="130" y="106"/>
                      <a:pt x="130" y="106"/>
                      <a:pt x="130" y="106"/>
                    </a:cubicBezTo>
                    <a:cubicBezTo>
                      <a:pt x="132" y="106"/>
                      <a:pt x="132" y="106"/>
                      <a:pt x="132" y="106"/>
                    </a:cubicBezTo>
                    <a:cubicBezTo>
                      <a:pt x="132" y="115"/>
                      <a:pt x="132" y="115"/>
                      <a:pt x="132" y="115"/>
                    </a:cubicBezTo>
                    <a:cubicBezTo>
                      <a:pt x="138" y="115"/>
                      <a:pt x="138" y="115"/>
                      <a:pt x="138" y="115"/>
                    </a:cubicBezTo>
                    <a:cubicBezTo>
                      <a:pt x="138" y="106"/>
                      <a:pt x="138" y="106"/>
                      <a:pt x="138" y="106"/>
                    </a:cubicBezTo>
                    <a:cubicBezTo>
                      <a:pt x="141" y="106"/>
                      <a:pt x="141" y="106"/>
                      <a:pt x="141" y="106"/>
                    </a:cubicBezTo>
                    <a:cubicBezTo>
                      <a:pt x="141" y="115"/>
                      <a:pt x="141" y="115"/>
                      <a:pt x="141" y="115"/>
                    </a:cubicBezTo>
                    <a:cubicBezTo>
                      <a:pt x="146" y="115"/>
                      <a:pt x="146" y="115"/>
                      <a:pt x="146" y="115"/>
                    </a:cubicBezTo>
                    <a:cubicBezTo>
                      <a:pt x="146" y="106"/>
                      <a:pt x="146" y="106"/>
                      <a:pt x="146" y="106"/>
                    </a:cubicBezTo>
                    <a:cubicBezTo>
                      <a:pt x="148" y="106"/>
                      <a:pt x="148" y="106"/>
                      <a:pt x="148" y="106"/>
                    </a:cubicBezTo>
                    <a:cubicBezTo>
                      <a:pt x="148" y="115"/>
                      <a:pt x="148" y="115"/>
                      <a:pt x="148" y="115"/>
                    </a:cubicBezTo>
                    <a:cubicBezTo>
                      <a:pt x="154" y="115"/>
                      <a:pt x="154" y="115"/>
                      <a:pt x="154" y="115"/>
                    </a:cubicBezTo>
                    <a:cubicBezTo>
                      <a:pt x="154" y="97"/>
                      <a:pt x="154" y="97"/>
                      <a:pt x="154" y="97"/>
                    </a:cubicBezTo>
                    <a:cubicBezTo>
                      <a:pt x="156" y="97"/>
                      <a:pt x="156" y="97"/>
                      <a:pt x="156" y="97"/>
                    </a:cubicBezTo>
                    <a:cubicBezTo>
                      <a:pt x="156" y="115"/>
                      <a:pt x="156" y="115"/>
                      <a:pt x="156" y="115"/>
                    </a:cubicBezTo>
                    <a:cubicBezTo>
                      <a:pt x="162" y="115"/>
                      <a:pt x="162" y="115"/>
                      <a:pt x="162" y="115"/>
                    </a:cubicBezTo>
                    <a:cubicBezTo>
                      <a:pt x="162" y="106"/>
                      <a:pt x="162" y="106"/>
                      <a:pt x="162" y="106"/>
                    </a:cubicBezTo>
                    <a:cubicBezTo>
                      <a:pt x="164" y="106"/>
                      <a:pt x="164" y="106"/>
                      <a:pt x="164" y="106"/>
                    </a:cubicBezTo>
                    <a:cubicBezTo>
                      <a:pt x="164" y="115"/>
                      <a:pt x="164" y="115"/>
                      <a:pt x="164" y="115"/>
                    </a:cubicBezTo>
                    <a:cubicBezTo>
                      <a:pt x="170" y="115"/>
                      <a:pt x="170" y="115"/>
                      <a:pt x="170" y="115"/>
                    </a:cubicBezTo>
                    <a:cubicBezTo>
                      <a:pt x="170" y="106"/>
                      <a:pt x="170" y="106"/>
                      <a:pt x="170" y="106"/>
                    </a:cubicBezTo>
                    <a:cubicBezTo>
                      <a:pt x="172" y="106"/>
                      <a:pt x="172" y="106"/>
                      <a:pt x="172" y="106"/>
                    </a:cubicBezTo>
                    <a:cubicBezTo>
                      <a:pt x="172" y="115"/>
                      <a:pt x="172" y="115"/>
                      <a:pt x="172" y="115"/>
                    </a:cubicBezTo>
                    <a:cubicBezTo>
                      <a:pt x="178" y="115"/>
                      <a:pt x="178" y="115"/>
                      <a:pt x="178" y="115"/>
                    </a:cubicBezTo>
                    <a:cubicBezTo>
                      <a:pt x="178" y="106"/>
                      <a:pt x="178" y="106"/>
                      <a:pt x="178" y="106"/>
                    </a:cubicBezTo>
                    <a:cubicBezTo>
                      <a:pt x="180" y="106"/>
                      <a:pt x="180" y="106"/>
                      <a:pt x="180" y="106"/>
                    </a:cubicBezTo>
                    <a:cubicBezTo>
                      <a:pt x="180" y="115"/>
                      <a:pt x="180" y="115"/>
                      <a:pt x="180" y="115"/>
                    </a:cubicBezTo>
                    <a:cubicBezTo>
                      <a:pt x="186" y="115"/>
                      <a:pt x="186" y="115"/>
                      <a:pt x="186" y="115"/>
                    </a:cubicBezTo>
                    <a:cubicBezTo>
                      <a:pt x="186" y="97"/>
                      <a:pt x="186" y="97"/>
                      <a:pt x="186" y="97"/>
                    </a:cubicBezTo>
                    <a:cubicBezTo>
                      <a:pt x="188" y="97"/>
                      <a:pt x="188" y="97"/>
                      <a:pt x="188" y="97"/>
                    </a:cubicBezTo>
                    <a:cubicBezTo>
                      <a:pt x="188" y="115"/>
                      <a:pt x="188" y="115"/>
                      <a:pt x="188" y="115"/>
                    </a:cubicBezTo>
                    <a:cubicBezTo>
                      <a:pt x="198" y="115"/>
                      <a:pt x="198" y="115"/>
                      <a:pt x="198" y="115"/>
                    </a:cubicBezTo>
                    <a:cubicBezTo>
                      <a:pt x="198" y="103"/>
                      <a:pt x="198" y="103"/>
                      <a:pt x="198" y="103"/>
                    </a:cubicBezTo>
                    <a:cubicBezTo>
                      <a:pt x="198" y="54"/>
                      <a:pt x="162" y="13"/>
                      <a:pt x="115" y="6"/>
                    </a:cubicBezTo>
                    <a:cubicBezTo>
                      <a:pt x="120" y="0"/>
                      <a:pt x="120" y="0"/>
                      <a:pt x="120" y="0"/>
                    </a:cubicBezTo>
                    <a:cubicBezTo>
                      <a:pt x="168" y="10"/>
                      <a:pt x="204" y="52"/>
                      <a:pt x="204" y="103"/>
                    </a:cubicBezTo>
                    <a:cubicBezTo>
                      <a:pt x="204" y="121"/>
                      <a:pt x="204" y="121"/>
                      <a:pt x="204" y="121"/>
                    </a:cubicBezTo>
                    <a:cubicBezTo>
                      <a:pt x="0" y="121"/>
                      <a:pt x="0" y="121"/>
                      <a:pt x="0" y="121"/>
                    </a:cubicBezTo>
                    <a:cubicBezTo>
                      <a:pt x="8" y="113"/>
                      <a:pt x="8" y="113"/>
                      <a:pt x="8" y="113"/>
                    </a:cubicBezTo>
                    <a:cubicBezTo>
                      <a:pt x="8" y="115"/>
                      <a:pt x="8" y="115"/>
                      <a:pt x="8" y="1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1" name="Freeform 11"/>
              <p:cNvSpPr/>
              <p:nvPr/>
            </p:nvSpPr>
            <p:spPr bwMode="auto">
              <a:xfrm>
                <a:off x="1839" y="415"/>
                <a:ext cx="189" cy="367"/>
              </a:xfrm>
              <a:custGeom>
                <a:avLst/>
                <a:gdLst>
                  <a:gd name="T0" fmla="*/ 74 w 79"/>
                  <a:gd name="T1" fmla="*/ 78 h 154"/>
                  <a:gd name="T2" fmla="*/ 67 w 79"/>
                  <a:gd name="T3" fmla="*/ 80 h 154"/>
                  <a:gd name="T4" fmla="*/ 70 w 79"/>
                  <a:gd name="T5" fmla="*/ 74 h 154"/>
                  <a:gd name="T6" fmla="*/ 63 w 79"/>
                  <a:gd name="T7" fmla="*/ 76 h 154"/>
                  <a:gd name="T8" fmla="*/ 66 w 79"/>
                  <a:gd name="T9" fmla="*/ 70 h 154"/>
                  <a:gd name="T10" fmla="*/ 60 w 79"/>
                  <a:gd name="T11" fmla="*/ 72 h 154"/>
                  <a:gd name="T12" fmla="*/ 63 w 79"/>
                  <a:gd name="T13" fmla="*/ 67 h 154"/>
                  <a:gd name="T14" fmla="*/ 51 w 79"/>
                  <a:gd name="T15" fmla="*/ 72 h 154"/>
                  <a:gd name="T16" fmla="*/ 59 w 79"/>
                  <a:gd name="T17" fmla="*/ 63 h 154"/>
                  <a:gd name="T18" fmla="*/ 53 w 79"/>
                  <a:gd name="T19" fmla="*/ 65 h 154"/>
                  <a:gd name="T20" fmla="*/ 56 w 79"/>
                  <a:gd name="T21" fmla="*/ 60 h 154"/>
                  <a:gd name="T22" fmla="*/ 49 w 79"/>
                  <a:gd name="T23" fmla="*/ 61 h 154"/>
                  <a:gd name="T24" fmla="*/ 52 w 79"/>
                  <a:gd name="T25" fmla="*/ 56 h 154"/>
                  <a:gd name="T26" fmla="*/ 45 w 79"/>
                  <a:gd name="T27" fmla="*/ 57 h 154"/>
                  <a:gd name="T28" fmla="*/ 48 w 79"/>
                  <a:gd name="T29" fmla="*/ 52 h 154"/>
                  <a:gd name="T30" fmla="*/ 37 w 79"/>
                  <a:gd name="T31" fmla="*/ 58 h 154"/>
                  <a:gd name="T32" fmla="*/ 45 w 79"/>
                  <a:gd name="T33" fmla="*/ 49 h 154"/>
                  <a:gd name="T34" fmla="*/ 38 w 79"/>
                  <a:gd name="T35" fmla="*/ 51 h 154"/>
                  <a:gd name="T36" fmla="*/ 41 w 79"/>
                  <a:gd name="T37" fmla="*/ 45 h 154"/>
                  <a:gd name="T38" fmla="*/ 34 w 79"/>
                  <a:gd name="T39" fmla="*/ 47 h 154"/>
                  <a:gd name="T40" fmla="*/ 37 w 79"/>
                  <a:gd name="T41" fmla="*/ 41 h 154"/>
                  <a:gd name="T42" fmla="*/ 30 w 79"/>
                  <a:gd name="T43" fmla="*/ 43 h 154"/>
                  <a:gd name="T44" fmla="*/ 34 w 79"/>
                  <a:gd name="T45" fmla="*/ 38 h 154"/>
                  <a:gd name="T46" fmla="*/ 22 w 79"/>
                  <a:gd name="T47" fmla="*/ 43 h 154"/>
                  <a:gd name="T48" fmla="*/ 30 w 79"/>
                  <a:gd name="T49" fmla="*/ 34 h 154"/>
                  <a:gd name="T50" fmla="*/ 23 w 79"/>
                  <a:gd name="T51" fmla="*/ 35 h 154"/>
                  <a:gd name="T52" fmla="*/ 26 w 79"/>
                  <a:gd name="T53" fmla="*/ 30 h 154"/>
                  <a:gd name="T54" fmla="*/ 19 w 79"/>
                  <a:gd name="T55" fmla="*/ 31 h 154"/>
                  <a:gd name="T56" fmla="*/ 22 w 79"/>
                  <a:gd name="T57" fmla="*/ 26 h 154"/>
                  <a:gd name="T58" fmla="*/ 15 w 79"/>
                  <a:gd name="T59" fmla="*/ 28 h 154"/>
                  <a:gd name="T60" fmla="*/ 18 w 79"/>
                  <a:gd name="T61" fmla="*/ 22 h 154"/>
                  <a:gd name="T62" fmla="*/ 7 w 79"/>
                  <a:gd name="T63" fmla="*/ 28 h 154"/>
                  <a:gd name="T64" fmla="*/ 15 w 79"/>
                  <a:gd name="T65" fmla="*/ 19 h 154"/>
                  <a:gd name="T66" fmla="*/ 5 w 79"/>
                  <a:gd name="T67" fmla="*/ 148 h 154"/>
                  <a:gd name="T68" fmla="*/ 0 w 79"/>
                  <a:gd name="T69" fmla="*/ 3 h 154"/>
                  <a:gd name="T70" fmla="*/ 4 w 79"/>
                  <a:gd name="T71" fmla="*/ 1 h 154"/>
                  <a:gd name="T72" fmla="*/ 66 w 79"/>
                  <a:gd name="T73" fmla="*/ 8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154">
                    <a:moveTo>
                      <a:pt x="66" y="87"/>
                    </a:moveTo>
                    <a:cubicBezTo>
                      <a:pt x="74" y="78"/>
                      <a:pt x="74" y="78"/>
                      <a:pt x="74" y="78"/>
                    </a:cubicBezTo>
                    <a:cubicBezTo>
                      <a:pt x="71" y="75"/>
                      <a:pt x="71" y="75"/>
                      <a:pt x="71" y="75"/>
                    </a:cubicBezTo>
                    <a:cubicBezTo>
                      <a:pt x="67" y="80"/>
                      <a:pt x="67" y="80"/>
                      <a:pt x="67" y="80"/>
                    </a:cubicBezTo>
                    <a:cubicBezTo>
                      <a:pt x="66" y="79"/>
                      <a:pt x="66" y="79"/>
                      <a:pt x="66" y="79"/>
                    </a:cubicBezTo>
                    <a:cubicBezTo>
                      <a:pt x="70" y="74"/>
                      <a:pt x="70" y="74"/>
                      <a:pt x="70" y="74"/>
                    </a:cubicBezTo>
                    <a:cubicBezTo>
                      <a:pt x="67" y="71"/>
                      <a:pt x="67" y="71"/>
                      <a:pt x="67" y="71"/>
                    </a:cubicBezTo>
                    <a:cubicBezTo>
                      <a:pt x="63" y="76"/>
                      <a:pt x="63" y="76"/>
                      <a:pt x="63" y="76"/>
                    </a:cubicBezTo>
                    <a:cubicBezTo>
                      <a:pt x="62" y="75"/>
                      <a:pt x="62" y="75"/>
                      <a:pt x="62" y="75"/>
                    </a:cubicBezTo>
                    <a:cubicBezTo>
                      <a:pt x="66" y="70"/>
                      <a:pt x="66" y="70"/>
                      <a:pt x="66" y="70"/>
                    </a:cubicBezTo>
                    <a:cubicBezTo>
                      <a:pt x="64" y="68"/>
                      <a:pt x="64" y="68"/>
                      <a:pt x="64" y="68"/>
                    </a:cubicBezTo>
                    <a:cubicBezTo>
                      <a:pt x="60" y="72"/>
                      <a:pt x="60" y="72"/>
                      <a:pt x="60" y="72"/>
                    </a:cubicBezTo>
                    <a:cubicBezTo>
                      <a:pt x="58" y="71"/>
                      <a:pt x="58" y="71"/>
                      <a:pt x="58" y="71"/>
                    </a:cubicBezTo>
                    <a:cubicBezTo>
                      <a:pt x="63" y="67"/>
                      <a:pt x="63" y="67"/>
                      <a:pt x="63" y="67"/>
                    </a:cubicBezTo>
                    <a:cubicBezTo>
                      <a:pt x="60" y="64"/>
                      <a:pt x="60" y="64"/>
                      <a:pt x="60" y="64"/>
                    </a:cubicBezTo>
                    <a:cubicBezTo>
                      <a:pt x="51" y="72"/>
                      <a:pt x="51" y="72"/>
                      <a:pt x="51" y="72"/>
                    </a:cubicBezTo>
                    <a:cubicBezTo>
                      <a:pt x="50" y="71"/>
                      <a:pt x="50" y="71"/>
                      <a:pt x="50" y="71"/>
                    </a:cubicBezTo>
                    <a:cubicBezTo>
                      <a:pt x="59" y="63"/>
                      <a:pt x="59" y="63"/>
                      <a:pt x="59" y="63"/>
                    </a:cubicBezTo>
                    <a:cubicBezTo>
                      <a:pt x="57" y="61"/>
                      <a:pt x="57" y="61"/>
                      <a:pt x="57" y="61"/>
                    </a:cubicBezTo>
                    <a:cubicBezTo>
                      <a:pt x="53" y="65"/>
                      <a:pt x="53" y="65"/>
                      <a:pt x="53" y="65"/>
                    </a:cubicBezTo>
                    <a:cubicBezTo>
                      <a:pt x="52" y="64"/>
                      <a:pt x="52" y="64"/>
                      <a:pt x="52" y="64"/>
                    </a:cubicBezTo>
                    <a:cubicBezTo>
                      <a:pt x="56" y="60"/>
                      <a:pt x="56" y="60"/>
                      <a:pt x="56" y="60"/>
                    </a:cubicBezTo>
                    <a:cubicBezTo>
                      <a:pt x="53" y="57"/>
                      <a:pt x="53" y="57"/>
                      <a:pt x="53" y="57"/>
                    </a:cubicBezTo>
                    <a:cubicBezTo>
                      <a:pt x="49" y="61"/>
                      <a:pt x="49" y="61"/>
                      <a:pt x="49" y="61"/>
                    </a:cubicBezTo>
                    <a:cubicBezTo>
                      <a:pt x="48" y="60"/>
                      <a:pt x="48" y="60"/>
                      <a:pt x="48" y="60"/>
                    </a:cubicBezTo>
                    <a:cubicBezTo>
                      <a:pt x="52" y="56"/>
                      <a:pt x="52" y="56"/>
                      <a:pt x="52" y="56"/>
                    </a:cubicBezTo>
                    <a:cubicBezTo>
                      <a:pt x="49" y="53"/>
                      <a:pt x="49" y="53"/>
                      <a:pt x="49" y="53"/>
                    </a:cubicBezTo>
                    <a:cubicBezTo>
                      <a:pt x="45" y="57"/>
                      <a:pt x="45" y="57"/>
                      <a:pt x="45" y="57"/>
                    </a:cubicBezTo>
                    <a:cubicBezTo>
                      <a:pt x="44" y="56"/>
                      <a:pt x="44" y="56"/>
                      <a:pt x="44" y="56"/>
                    </a:cubicBezTo>
                    <a:cubicBezTo>
                      <a:pt x="48" y="52"/>
                      <a:pt x="48" y="52"/>
                      <a:pt x="48" y="52"/>
                    </a:cubicBezTo>
                    <a:cubicBezTo>
                      <a:pt x="46" y="50"/>
                      <a:pt x="46" y="50"/>
                      <a:pt x="46" y="50"/>
                    </a:cubicBezTo>
                    <a:cubicBezTo>
                      <a:pt x="37" y="58"/>
                      <a:pt x="37" y="58"/>
                      <a:pt x="37" y="58"/>
                    </a:cubicBezTo>
                    <a:cubicBezTo>
                      <a:pt x="36" y="57"/>
                      <a:pt x="36" y="57"/>
                      <a:pt x="36" y="57"/>
                    </a:cubicBezTo>
                    <a:cubicBezTo>
                      <a:pt x="45" y="49"/>
                      <a:pt x="45" y="49"/>
                      <a:pt x="45" y="49"/>
                    </a:cubicBezTo>
                    <a:cubicBezTo>
                      <a:pt x="42" y="46"/>
                      <a:pt x="42" y="46"/>
                      <a:pt x="42" y="46"/>
                    </a:cubicBezTo>
                    <a:cubicBezTo>
                      <a:pt x="38" y="51"/>
                      <a:pt x="38" y="51"/>
                      <a:pt x="38" y="51"/>
                    </a:cubicBezTo>
                    <a:cubicBezTo>
                      <a:pt x="37" y="50"/>
                      <a:pt x="37" y="50"/>
                      <a:pt x="37" y="50"/>
                    </a:cubicBezTo>
                    <a:cubicBezTo>
                      <a:pt x="41" y="45"/>
                      <a:pt x="41" y="45"/>
                      <a:pt x="41" y="45"/>
                    </a:cubicBezTo>
                    <a:cubicBezTo>
                      <a:pt x="38" y="42"/>
                      <a:pt x="38" y="42"/>
                      <a:pt x="38" y="42"/>
                    </a:cubicBezTo>
                    <a:cubicBezTo>
                      <a:pt x="34" y="47"/>
                      <a:pt x="34" y="47"/>
                      <a:pt x="34" y="47"/>
                    </a:cubicBezTo>
                    <a:cubicBezTo>
                      <a:pt x="33" y="46"/>
                      <a:pt x="33" y="46"/>
                      <a:pt x="33" y="46"/>
                    </a:cubicBezTo>
                    <a:cubicBezTo>
                      <a:pt x="37" y="41"/>
                      <a:pt x="37" y="41"/>
                      <a:pt x="37" y="41"/>
                    </a:cubicBezTo>
                    <a:cubicBezTo>
                      <a:pt x="35" y="39"/>
                      <a:pt x="35" y="39"/>
                      <a:pt x="35" y="39"/>
                    </a:cubicBezTo>
                    <a:cubicBezTo>
                      <a:pt x="30" y="43"/>
                      <a:pt x="30" y="43"/>
                      <a:pt x="30" y="43"/>
                    </a:cubicBezTo>
                    <a:cubicBezTo>
                      <a:pt x="29" y="42"/>
                      <a:pt x="29" y="42"/>
                      <a:pt x="29" y="42"/>
                    </a:cubicBezTo>
                    <a:cubicBezTo>
                      <a:pt x="34" y="38"/>
                      <a:pt x="34" y="38"/>
                      <a:pt x="34" y="38"/>
                    </a:cubicBezTo>
                    <a:cubicBezTo>
                      <a:pt x="31" y="35"/>
                      <a:pt x="31" y="35"/>
                      <a:pt x="31" y="35"/>
                    </a:cubicBezTo>
                    <a:cubicBezTo>
                      <a:pt x="22" y="43"/>
                      <a:pt x="22" y="43"/>
                      <a:pt x="22" y="43"/>
                    </a:cubicBezTo>
                    <a:cubicBezTo>
                      <a:pt x="21" y="42"/>
                      <a:pt x="21" y="42"/>
                      <a:pt x="21" y="42"/>
                    </a:cubicBezTo>
                    <a:cubicBezTo>
                      <a:pt x="30" y="34"/>
                      <a:pt x="30" y="34"/>
                      <a:pt x="30" y="34"/>
                    </a:cubicBezTo>
                    <a:cubicBezTo>
                      <a:pt x="27" y="31"/>
                      <a:pt x="27" y="31"/>
                      <a:pt x="27" y="31"/>
                    </a:cubicBezTo>
                    <a:cubicBezTo>
                      <a:pt x="23" y="35"/>
                      <a:pt x="23" y="35"/>
                      <a:pt x="23" y="35"/>
                    </a:cubicBezTo>
                    <a:cubicBezTo>
                      <a:pt x="22" y="34"/>
                      <a:pt x="22" y="34"/>
                      <a:pt x="22" y="34"/>
                    </a:cubicBezTo>
                    <a:cubicBezTo>
                      <a:pt x="26" y="30"/>
                      <a:pt x="26" y="30"/>
                      <a:pt x="26" y="30"/>
                    </a:cubicBezTo>
                    <a:cubicBezTo>
                      <a:pt x="23" y="27"/>
                      <a:pt x="23" y="27"/>
                      <a:pt x="23" y="27"/>
                    </a:cubicBezTo>
                    <a:cubicBezTo>
                      <a:pt x="19" y="31"/>
                      <a:pt x="19" y="31"/>
                      <a:pt x="19" y="31"/>
                    </a:cubicBezTo>
                    <a:cubicBezTo>
                      <a:pt x="18" y="30"/>
                      <a:pt x="18" y="30"/>
                      <a:pt x="18" y="30"/>
                    </a:cubicBezTo>
                    <a:cubicBezTo>
                      <a:pt x="22" y="26"/>
                      <a:pt x="22" y="26"/>
                      <a:pt x="22" y="26"/>
                    </a:cubicBezTo>
                    <a:cubicBezTo>
                      <a:pt x="19" y="23"/>
                      <a:pt x="19" y="23"/>
                      <a:pt x="19" y="23"/>
                    </a:cubicBezTo>
                    <a:cubicBezTo>
                      <a:pt x="15" y="28"/>
                      <a:pt x="15" y="28"/>
                      <a:pt x="15" y="28"/>
                    </a:cubicBezTo>
                    <a:cubicBezTo>
                      <a:pt x="14" y="27"/>
                      <a:pt x="14" y="27"/>
                      <a:pt x="14" y="27"/>
                    </a:cubicBezTo>
                    <a:cubicBezTo>
                      <a:pt x="18" y="22"/>
                      <a:pt x="18" y="22"/>
                      <a:pt x="18" y="22"/>
                    </a:cubicBezTo>
                    <a:cubicBezTo>
                      <a:pt x="16" y="20"/>
                      <a:pt x="16" y="20"/>
                      <a:pt x="16" y="20"/>
                    </a:cubicBezTo>
                    <a:cubicBezTo>
                      <a:pt x="7" y="28"/>
                      <a:pt x="7" y="28"/>
                      <a:pt x="7" y="28"/>
                    </a:cubicBezTo>
                    <a:cubicBezTo>
                      <a:pt x="6" y="27"/>
                      <a:pt x="6" y="27"/>
                      <a:pt x="6" y="27"/>
                    </a:cubicBezTo>
                    <a:cubicBezTo>
                      <a:pt x="15" y="19"/>
                      <a:pt x="15" y="19"/>
                      <a:pt x="15" y="19"/>
                    </a:cubicBezTo>
                    <a:cubicBezTo>
                      <a:pt x="5" y="9"/>
                      <a:pt x="5" y="9"/>
                      <a:pt x="5" y="9"/>
                    </a:cubicBezTo>
                    <a:cubicBezTo>
                      <a:pt x="5" y="148"/>
                      <a:pt x="5" y="148"/>
                      <a:pt x="5" y="148"/>
                    </a:cubicBezTo>
                    <a:cubicBezTo>
                      <a:pt x="0" y="154"/>
                      <a:pt x="0" y="154"/>
                      <a:pt x="0" y="154"/>
                    </a:cubicBezTo>
                    <a:cubicBezTo>
                      <a:pt x="0" y="3"/>
                      <a:pt x="0" y="3"/>
                      <a:pt x="0" y="3"/>
                    </a:cubicBezTo>
                    <a:cubicBezTo>
                      <a:pt x="0" y="1"/>
                      <a:pt x="0" y="0"/>
                      <a:pt x="1" y="0"/>
                    </a:cubicBezTo>
                    <a:cubicBezTo>
                      <a:pt x="2" y="0"/>
                      <a:pt x="4" y="0"/>
                      <a:pt x="4" y="1"/>
                    </a:cubicBezTo>
                    <a:cubicBezTo>
                      <a:pt x="79" y="75"/>
                      <a:pt x="79" y="75"/>
                      <a:pt x="79" y="75"/>
                    </a:cubicBezTo>
                    <a:cubicBezTo>
                      <a:pt x="66" y="87"/>
                      <a:pt x="66" y="87"/>
                      <a:pt x="66"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2" name="Freeform 12"/>
              <p:cNvSpPr/>
              <p:nvPr/>
            </p:nvSpPr>
            <p:spPr bwMode="auto">
              <a:xfrm>
                <a:off x="1892" y="541"/>
                <a:ext cx="97" cy="188"/>
              </a:xfrm>
              <a:custGeom>
                <a:avLst/>
                <a:gdLst>
                  <a:gd name="T0" fmla="*/ 0 w 41"/>
                  <a:gd name="T1" fmla="*/ 79 h 79"/>
                  <a:gd name="T2" fmla="*/ 0 w 41"/>
                  <a:gd name="T3" fmla="*/ 3 h 79"/>
                  <a:gd name="T4" fmla="*/ 2 w 41"/>
                  <a:gd name="T5" fmla="*/ 0 h 79"/>
                  <a:gd name="T6" fmla="*/ 5 w 41"/>
                  <a:gd name="T7" fmla="*/ 1 h 79"/>
                  <a:gd name="T8" fmla="*/ 41 w 41"/>
                  <a:gd name="T9" fmla="*/ 38 h 79"/>
                  <a:gd name="T10" fmla="*/ 37 w 41"/>
                  <a:gd name="T11" fmla="*/ 41 h 79"/>
                  <a:gd name="T12" fmla="*/ 5 w 41"/>
                  <a:gd name="T13" fmla="*/ 10 h 79"/>
                  <a:gd name="T14" fmla="*/ 5 w 41"/>
                  <a:gd name="T15" fmla="*/ 73 h 79"/>
                  <a:gd name="T16" fmla="*/ 0 w 41"/>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9">
                    <a:moveTo>
                      <a:pt x="0" y="79"/>
                    </a:moveTo>
                    <a:cubicBezTo>
                      <a:pt x="0" y="3"/>
                      <a:pt x="0" y="3"/>
                      <a:pt x="0" y="3"/>
                    </a:cubicBezTo>
                    <a:cubicBezTo>
                      <a:pt x="0" y="2"/>
                      <a:pt x="1" y="1"/>
                      <a:pt x="2" y="0"/>
                    </a:cubicBezTo>
                    <a:cubicBezTo>
                      <a:pt x="3" y="0"/>
                      <a:pt x="4" y="0"/>
                      <a:pt x="5" y="1"/>
                    </a:cubicBezTo>
                    <a:cubicBezTo>
                      <a:pt x="41" y="38"/>
                      <a:pt x="41" y="38"/>
                      <a:pt x="41" y="38"/>
                    </a:cubicBezTo>
                    <a:cubicBezTo>
                      <a:pt x="37" y="41"/>
                      <a:pt x="37" y="41"/>
                      <a:pt x="37" y="41"/>
                    </a:cubicBezTo>
                    <a:cubicBezTo>
                      <a:pt x="5" y="10"/>
                      <a:pt x="5" y="10"/>
                      <a:pt x="5" y="10"/>
                    </a:cubicBezTo>
                    <a:cubicBezTo>
                      <a:pt x="5" y="73"/>
                      <a:pt x="5" y="73"/>
                      <a:pt x="5" y="73"/>
                    </a:cubicBezTo>
                    <a:lnTo>
                      <a:pt x="0" y="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3" name="Freeform 13"/>
              <p:cNvSpPr>
                <a:spLocks noEditPoints="1"/>
              </p:cNvSpPr>
              <p:nvPr/>
            </p:nvSpPr>
            <p:spPr bwMode="auto">
              <a:xfrm>
                <a:off x="1754" y="529"/>
                <a:ext cx="447" cy="446"/>
              </a:xfrm>
              <a:custGeom>
                <a:avLst/>
                <a:gdLst>
                  <a:gd name="T0" fmla="*/ 2 w 188"/>
                  <a:gd name="T1" fmla="*/ 151 h 187"/>
                  <a:gd name="T2" fmla="*/ 36 w 188"/>
                  <a:gd name="T3" fmla="*/ 185 h 187"/>
                  <a:gd name="T4" fmla="*/ 43 w 188"/>
                  <a:gd name="T5" fmla="*/ 185 h 187"/>
                  <a:gd name="T6" fmla="*/ 186 w 188"/>
                  <a:gd name="T7" fmla="*/ 43 h 187"/>
                  <a:gd name="T8" fmla="*/ 186 w 188"/>
                  <a:gd name="T9" fmla="*/ 36 h 187"/>
                  <a:gd name="T10" fmla="*/ 152 w 188"/>
                  <a:gd name="T11" fmla="*/ 2 h 187"/>
                  <a:gd name="T12" fmla="*/ 145 w 188"/>
                  <a:gd name="T13" fmla="*/ 2 h 187"/>
                  <a:gd name="T14" fmla="*/ 2 w 188"/>
                  <a:gd name="T15" fmla="*/ 144 h 187"/>
                  <a:gd name="T16" fmla="*/ 2 w 188"/>
                  <a:gd name="T17" fmla="*/ 151 h 187"/>
                  <a:gd name="T18" fmla="*/ 6 w 188"/>
                  <a:gd name="T19" fmla="*/ 148 h 187"/>
                  <a:gd name="T20" fmla="*/ 148 w 188"/>
                  <a:gd name="T21" fmla="*/ 5 h 187"/>
                  <a:gd name="T22" fmla="*/ 182 w 188"/>
                  <a:gd name="T23" fmla="*/ 39 h 187"/>
                  <a:gd name="T24" fmla="*/ 173 w 188"/>
                  <a:gd name="T25" fmla="*/ 48 h 187"/>
                  <a:gd name="T26" fmla="*/ 148 w 188"/>
                  <a:gd name="T27" fmla="*/ 23 h 187"/>
                  <a:gd name="T28" fmla="*/ 145 w 188"/>
                  <a:gd name="T29" fmla="*/ 26 h 187"/>
                  <a:gd name="T30" fmla="*/ 170 w 188"/>
                  <a:gd name="T31" fmla="*/ 51 h 187"/>
                  <a:gd name="T32" fmla="*/ 162 w 188"/>
                  <a:gd name="T33" fmla="*/ 59 h 187"/>
                  <a:gd name="T34" fmla="*/ 149 w 188"/>
                  <a:gd name="T35" fmla="*/ 47 h 187"/>
                  <a:gd name="T36" fmla="*/ 146 w 188"/>
                  <a:gd name="T37" fmla="*/ 50 h 187"/>
                  <a:gd name="T38" fmla="*/ 159 w 188"/>
                  <a:gd name="T39" fmla="*/ 62 h 187"/>
                  <a:gd name="T40" fmla="*/ 151 w 188"/>
                  <a:gd name="T41" fmla="*/ 70 h 187"/>
                  <a:gd name="T42" fmla="*/ 138 w 188"/>
                  <a:gd name="T43" fmla="*/ 58 h 187"/>
                  <a:gd name="T44" fmla="*/ 135 w 188"/>
                  <a:gd name="T45" fmla="*/ 61 h 187"/>
                  <a:gd name="T46" fmla="*/ 148 w 188"/>
                  <a:gd name="T47" fmla="*/ 73 h 187"/>
                  <a:gd name="T48" fmla="*/ 139 w 188"/>
                  <a:gd name="T49" fmla="*/ 82 h 187"/>
                  <a:gd name="T50" fmla="*/ 127 w 188"/>
                  <a:gd name="T51" fmla="*/ 69 h 187"/>
                  <a:gd name="T52" fmla="*/ 124 w 188"/>
                  <a:gd name="T53" fmla="*/ 72 h 187"/>
                  <a:gd name="T54" fmla="*/ 136 w 188"/>
                  <a:gd name="T55" fmla="*/ 85 h 187"/>
                  <a:gd name="T56" fmla="*/ 128 w 188"/>
                  <a:gd name="T57" fmla="*/ 93 h 187"/>
                  <a:gd name="T58" fmla="*/ 103 w 188"/>
                  <a:gd name="T59" fmla="*/ 68 h 187"/>
                  <a:gd name="T60" fmla="*/ 100 w 188"/>
                  <a:gd name="T61" fmla="*/ 71 h 187"/>
                  <a:gd name="T62" fmla="*/ 125 w 188"/>
                  <a:gd name="T63" fmla="*/ 96 h 187"/>
                  <a:gd name="T64" fmla="*/ 117 w 188"/>
                  <a:gd name="T65" fmla="*/ 104 h 187"/>
                  <a:gd name="T66" fmla="*/ 104 w 188"/>
                  <a:gd name="T67" fmla="*/ 92 h 187"/>
                  <a:gd name="T68" fmla="*/ 101 w 188"/>
                  <a:gd name="T69" fmla="*/ 95 h 187"/>
                  <a:gd name="T70" fmla="*/ 114 w 188"/>
                  <a:gd name="T71" fmla="*/ 107 h 187"/>
                  <a:gd name="T72" fmla="*/ 106 w 188"/>
                  <a:gd name="T73" fmla="*/ 115 h 187"/>
                  <a:gd name="T74" fmla="*/ 93 w 188"/>
                  <a:gd name="T75" fmla="*/ 103 h 187"/>
                  <a:gd name="T76" fmla="*/ 90 w 188"/>
                  <a:gd name="T77" fmla="*/ 105 h 187"/>
                  <a:gd name="T78" fmla="*/ 103 w 188"/>
                  <a:gd name="T79" fmla="*/ 118 h 187"/>
                  <a:gd name="T80" fmla="*/ 94 w 188"/>
                  <a:gd name="T81" fmla="*/ 127 h 187"/>
                  <a:gd name="T82" fmla="*/ 82 w 188"/>
                  <a:gd name="T83" fmla="*/ 114 h 187"/>
                  <a:gd name="T84" fmla="*/ 79 w 188"/>
                  <a:gd name="T85" fmla="*/ 117 h 187"/>
                  <a:gd name="T86" fmla="*/ 91 w 188"/>
                  <a:gd name="T87" fmla="*/ 130 h 187"/>
                  <a:gd name="T88" fmla="*/ 84 w 188"/>
                  <a:gd name="T89" fmla="*/ 137 h 187"/>
                  <a:gd name="T90" fmla="*/ 59 w 188"/>
                  <a:gd name="T91" fmla="*/ 111 h 187"/>
                  <a:gd name="T92" fmla="*/ 56 w 188"/>
                  <a:gd name="T93" fmla="*/ 114 h 187"/>
                  <a:gd name="T94" fmla="*/ 81 w 188"/>
                  <a:gd name="T95" fmla="*/ 140 h 187"/>
                  <a:gd name="T96" fmla="*/ 74 w 188"/>
                  <a:gd name="T97" fmla="*/ 147 h 187"/>
                  <a:gd name="T98" fmla="*/ 61 w 188"/>
                  <a:gd name="T99" fmla="*/ 135 h 187"/>
                  <a:gd name="T100" fmla="*/ 58 w 188"/>
                  <a:gd name="T101" fmla="*/ 138 h 187"/>
                  <a:gd name="T102" fmla="*/ 71 w 188"/>
                  <a:gd name="T103" fmla="*/ 150 h 187"/>
                  <a:gd name="T104" fmla="*/ 63 w 188"/>
                  <a:gd name="T105" fmla="*/ 158 h 187"/>
                  <a:gd name="T106" fmla="*/ 50 w 188"/>
                  <a:gd name="T107" fmla="*/ 146 h 187"/>
                  <a:gd name="T108" fmla="*/ 47 w 188"/>
                  <a:gd name="T109" fmla="*/ 149 h 187"/>
                  <a:gd name="T110" fmla="*/ 60 w 188"/>
                  <a:gd name="T111" fmla="*/ 161 h 187"/>
                  <a:gd name="T112" fmla="*/ 51 w 188"/>
                  <a:gd name="T113" fmla="*/ 170 h 187"/>
                  <a:gd name="T114" fmla="*/ 38 w 188"/>
                  <a:gd name="T115" fmla="*/ 158 h 187"/>
                  <a:gd name="T116" fmla="*/ 35 w 188"/>
                  <a:gd name="T117" fmla="*/ 161 h 187"/>
                  <a:gd name="T118" fmla="*/ 48 w 188"/>
                  <a:gd name="T119" fmla="*/ 173 h 187"/>
                  <a:gd name="T120" fmla="*/ 40 w 188"/>
                  <a:gd name="T121" fmla="*/ 182 h 187"/>
                  <a:gd name="T122" fmla="*/ 6 w 188"/>
                  <a:gd name="T123" fmla="*/ 14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 h="187">
                    <a:moveTo>
                      <a:pt x="2" y="151"/>
                    </a:moveTo>
                    <a:cubicBezTo>
                      <a:pt x="36" y="185"/>
                      <a:pt x="36" y="185"/>
                      <a:pt x="36" y="185"/>
                    </a:cubicBezTo>
                    <a:cubicBezTo>
                      <a:pt x="38" y="187"/>
                      <a:pt x="41" y="187"/>
                      <a:pt x="43" y="185"/>
                    </a:cubicBezTo>
                    <a:cubicBezTo>
                      <a:pt x="186" y="43"/>
                      <a:pt x="186" y="43"/>
                      <a:pt x="186" y="43"/>
                    </a:cubicBezTo>
                    <a:cubicBezTo>
                      <a:pt x="188" y="41"/>
                      <a:pt x="188" y="37"/>
                      <a:pt x="186" y="36"/>
                    </a:cubicBezTo>
                    <a:cubicBezTo>
                      <a:pt x="152" y="2"/>
                      <a:pt x="152" y="2"/>
                      <a:pt x="152" y="2"/>
                    </a:cubicBezTo>
                    <a:cubicBezTo>
                      <a:pt x="150" y="0"/>
                      <a:pt x="147" y="0"/>
                      <a:pt x="145" y="2"/>
                    </a:cubicBezTo>
                    <a:cubicBezTo>
                      <a:pt x="2" y="144"/>
                      <a:pt x="2" y="144"/>
                      <a:pt x="2" y="144"/>
                    </a:cubicBezTo>
                    <a:cubicBezTo>
                      <a:pt x="0" y="146"/>
                      <a:pt x="0" y="150"/>
                      <a:pt x="2" y="151"/>
                    </a:cubicBezTo>
                    <a:close/>
                    <a:moveTo>
                      <a:pt x="6" y="148"/>
                    </a:moveTo>
                    <a:cubicBezTo>
                      <a:pt x="148" y="5"/>
                      <a:pt x="148" y="5"/>
                      <a:pt x="148" y="5"/>
                    </a:cubicBezTo>
                    <a:cubicBezTo>
                      <a:pt x="182" y="39"/>
                      <a:pt x="182" y="39"/>
                      <a:pt x="182" y="39"/>
                    </a:cubicBezTo>
                    <a:cubicBezTo>
                      <a:pt x="173" y="48"/>
                      <a:pt x="173" y="48"/>
                      <a:pt x="173" y="48"/>
                    </a:cubicBezTo>
                    <a:cubicBezTo>
                      <a:pt x="148" y="23"/>
                      <a:pt x="148" y="23"/>
                      <a:pt x="148" y="23"/>
                    </a:cubicBezTo>
                    <a:cubicBezTo>
                      <a:pt x="145" y="26"/>
                      <a:pt x="145" y="26"/>
                      <a:pt x="145" y="26"/>
                    </a:cubicBezTo>
                    <a:cubicBezTo>
                      <a:pt x="170" y="51"/>
                      <a:pt x="170" y="51"/>
                      <a:pt x="170" y="51"/>
                    </a:cubicBezTo>
                    <a:cubicBezTo>
                      <a:pt x="162" y="59"/>
                      <a:pt x="162" y="59"/>
                      <a:pt x="162" y="59"/>
                    </a:cubicBezTo>
                    <a:cubicBezTo>
                      <a:pt x="149" y="47"/>
                      <a:pt x="149" y="47"/>
                      <a:pt x="149" y="47"/>
                    </a:cubicBezTo>
                    <a:cubicBezTo>
                      <a:pt x="146" y="50"/>
                      <a:pt x="146" y="50"/>
                      <a:pt x="146" y="50"/>
                    </a:cubicBezTo>
                    <a:cubicBezTo>
                      <a:pt x="159" y="62"/>
                      <a:pt x="159" y="62"/>
                      <a:pt x="159" y="62"/>
                    </a:cubicBezTo>
                    <a:cubicBezTo>
                      <a:pt x="151" y="70"/>
                      <a:pt x="151" y="70"/>
                      <a:pt x="151" y="70"/>
                    </a:cubicBezTo>
                    <a:cubicBezTo>
                      <a:pt x="138" y="58"/>
                      <a:pt x="138" y="58"/>
                      <a:pt x="138" y="58"/>
                    </a:cubicBezTo>
                    <a:cubicBezTo>
                      <a:pt x="135" y="61"/>
                      <a:pt x="135" y="61"/>
                      <a:pt x="135" y="61"/>
                    </a:cubicBezTo>
                    <a:cubicBezTo>
                      <a:pt x="148" y="73"/>
                      <a:pt x="148" y="73"/>
                      <a:pt x="148" y="73"/>
                    </a:cubicBezTo>
                    <a:cubicBezTo>
                      <a:pt x="139" y="82"/>
                      <a:pt x="139" y="82"/>
                      <a:pt x="139" y="82"/>
                    </a:cubicBezTo>
                    <a:cubicBezTo>
                      <a:pt x="127" y="69"/>
                      <a:pt x="127" y="69"/>
                      <a:pt x="127" y="69"/>
                    </a:cubicBezTo>
                    <a:cubicBezTo>
                      <a:pt x="124" y="72"/>
                      <a:pt x="124" y="72"/>
                      <a:pt x="124" y="72"/>
                    </a:cubicBezTo>
                    <a:cubicBezTo>
                      <a:pt x="136" y="85"/>
                      <a:pt x="136" y="85"/>
                      <a:pt x="136" y="85"/>
                    </a:cubicBezTo>
                    <a:cubicBezTo>
                      <a:pt x="128" y="93"/>
                      <a:pt x="128" y="93"/>
                      <a:pt x="128" y="93"/>
                    </a:cubicBezTo>
                    <a:cubicBezTo>
                      <a:pt x="103" y="68"/>
                      <a:pt x="103" y="68"/>
                      <a:pt x="103" y="68"/>
                    </a:cubicBezTo>
                    <a:cubicBezTo>
                      <a:pt x="100" y="71"/>
                      <a:pt x="100" y="71"/>
                      <a:pt x="100" y="71"/>
                    </a:cubicBezTo>
                    <a:cubicBezTo>
                      <a:pt x="125" y="96"/>
                      <a:pt x="125" y="96"/>
                      <a:pt x="125" y="96"/>
                    </a:cubicBezTo>
                    <a:cubicBezTo>
                      <a:pt x="117" y="104"/>
                      <a:pt x="117" y="104"/>
                      <a:pt x="117" y="104"/>
                    </a:cubicBezTo>
                    <a:cubicBezTo>
                      <a:pt x="104" y="92"/>
                      <a:pt x="104" y="92"/>
                      <a:pt x="104" y="92"/>
                    </a:cubicBezTo>
                    <a:cubicBezTo>
                      <a:pt x="101" y="95"/>
                      <a:pt x="101" y="95"/>
                      <a:pt x="101" y="95"/>
                    </a:cubicBezTo>
                    <a:cubicBezTo>
                      <a:pt x="114" y="107"/>
                      <a:pt x="114" y="107"/>
                      <a:pt x="114" y="107"/>
                    </a:cubicBezTo>
                    <a:cubicBezTo>
                      <a:pt x="106" y="115"/>
                      <a:pt x="106" y="115"/>
                      <a:pt x="106" y="115"/>
                    </a:cubicBezTo>
                    <a:cubicBezTo>
                      <a:pt x="93" y="103"/>
                      <a:pt x="93" y="103"/>
                      <a:pt x="93" y="103"/>
                    </a:cubicBezTo>
                    <a:cubicBezTo>
                      <a:pt x="90" y="105"/>
                      <a:pt x="90" y="105"/>
                      <a:pt x="90" y="105"/>
                    </a:cubicBezTo>
                    <a:cubicBezTo>
                      <a:pt x="103" y="118"/>
                      <a:pt x="103" y="118"/>
                      <a:pt x="103" y="118"/>
                    </a:cubicBezTo>
                    <a:cubicBezTo>
                      <a:pt x="94" y="127"/>
                      <a:pt x="94" y="127"/>
                      <a:pt x="94" y="127"/>
                    </a:cubicBezTo>
                    <a:cubicBezTo>
                      <a:pt x="82" y="114"/>
                      <a:pt x="82" y="114"/>
                      <a:pt x="82" y="114"/>
                    </a:cubicBezTo>
                    <a:cubicBezTo>
                      <a:pt x="79" y="117"/>
                      <a:pt x="79" y="117"/>
                      <a:pt x="79" y="117"/>
                    </a:cubicBezTo>
                    <a:cubicBezTo>
                      <a:pt x="91" y="130"/>
                      <a:pt x="91" y="130"/>
                      <a:pt x="91" y="130"/>
                    </a:cubicBezTo>
                    <a:cubicBezTo>
                      <a:pt x="84" y="137"/>
                      <a:pt x="84" y="137"/>
                      <a:pt x="84" y="137"/>
                    </a:cubicBezTo>
                    <a:cubicBezTo>
                      <a:pt x="59" y="111"/>
                      <a:pt x="59" y="111"/>
                      <a:pt x="59" y="111"/>
                    </a:cubicBezTo>
                    <a:cubicBezTo>
                      <a:pt x="56" y="114"/>
                      <a:pt x="56" y="114"/>
                      <a:pt x="56" y="114"/>
                    </a:cubicBezTo>
                    <a:cubicBezTo>
                      <a:pt x="81" y="140"/>
                      <a:pt x="81" y="140"/>
                      <a:pt x="81" y="140"/>
                    </a:cubicBezTo>
                    <a:cubicBezTo>
                      <a:pt x="74" y="147"/>
                      <a:pt x="74" y="147"/>
                      <a:pt x="74" y="147"/>
                    </a:cubicBezTo>
                    <a:cubicBezTo>
                      <a:pt x="61" y="135"/>
                      <a:pt x="61" y="135"/>
                      <a:pt x="61" y="135"/>
                    </a:cubicBezTo>
                    <a:cubicBezTo>
                      <a:pt x="58" y="138"/>
                      <a:pt x="58" y="138"/>
                      <a:pt x="58" y="138"/>
                    </a:cubicBezTo>
                    <a:cubicBezTo>
                      <a:pt x="71" y="150"/>
                      <a:pt x="71" y="150"/>
                      <a:pt x="71" y="150"/>
                    </a:cubicBezTo>
                    <a:cubicBezTo>
                      <a:pt x="63" y="158"/>
                      <a:pt x="63" y="158"/>
                      <a:pt x="63" y="158"/>
                    </a:cubicBezTo>
                    <a:cubicBezTo>
                      <a:pt x="50" y="146"/>
                      <a:pt x="50" y="146"/>
                      <a:pt x="50" y="146"/>
                    </a:cubicBezTo>
                    <a:cubicBezTo>
                      <a:pt x="47" y="149"/>
                      <a:pt x="47" y="149"/>
                      <a:pt x="47" y="149"/>
                    </a:cubicBezTo>
                    <a:cubicBezTo>
                      <a:pt x="60" y="161"/>
                      <a:pt x="60" y="161"/>
                      <a:pt x="60" y="161"/>
                    </a:cubicBezTo>
                    <a:cubicBezTo>
                      <a:pt x="51" y="170"/>
                      <a:pt x="51" y="170"/>
                      <a:pt x="51" y="170"/>
                    </a:cubicBezTo>
                    <a:cubicBezTo>
                      <a:pt x="38" y="158"/>
                      <a:pt x="38" y="158"/>
                      <a:pt x="38" y="158"/>
                    </a:cubicBezTo>
                    <a:cubicBezTo>
                      <a:pt x="35" y="161"/>
                      <a:pt x="35" y="161"/>
                      <a:pt x="35" y="161"/>
                    </a:cubicBezTo>
                    <a:cubicBezTo>
                      <a:pt x="48" y="173"/>
                      <a:pt x="48" y="173"/>
                      <a:pt x="48" y="173"/>
                    </a:cubicBezTo>
                    <a:cubicBezTo>
                      <a:pt x="40" y="182"/>
                      <a:pt x="40" y="182"/>
                      <a:pt x="40" y="182"/>
                    </a:cubicBezTo>
                    <a:lnTo>
                      <a:pt x="6" y="1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64" name="文本框 33"/>
            <p:cNvSpPr txBox="1">
              <a:spLocks noChangeArrowheads="1"/>
            </p:cNvSpPr>
            <p:nvPr/>
          </p:nvSpPr>
          <p:spPr bwMode="auto">
            <a:xfrm>
              <a:off x="6301482"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65" name="文本框 37"/>
            <p:cNvSpPr txBox="1">
              <a:spLocks noChangeArrowheads="1"/>
            </p:cNvSpPr>
            <p:nvPr/>
          </p:nvSpPr>
          <p:spPr bwMode="auto">
            <a:xfrm>
              <a:off x="6366805"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74" name="组合 73"/>
          <p:cNvGrpSpPr/>
          <p:nvPr/>
        </p:nvGrpSpPr>
        <p:grpSpPr>
          <a:xfrm>
            <a:off x="8861294" y="1542194"/>
            <a:ext cx="2160300" cy="4276498"/>
            <a:chOff x="8861294" y="1542194"/>
            <a:chExt cx="2160300" cy="4276498"/>
          </a:xfrm>
        </p:grpSpPr>
        <p:sp>
          <p:nvSpPr>
            <p:cNvPr id="75" name="椭圆 74"/>
            <p:cNvSpPr/>
            <p:nvPr/>
          </p:nvSpPr>
          <p:spPr>
            <a:xfrm>
              <a:off x="9441392" y="4824238"/>
              <a:ext cx="994454" cy="99445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6" name="任意多边形 8"/>
            <p:cNvSpPr/>
            <p:nvPr/>
          </p:nvSpPr>
          <p:spPr>
            <a:xfrm>
              <a:off x="8861294" y="1542194"/>
              <a:ext cx="2152924"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7" name="Freeform 5"/>
            <p:cNvSpPr>
              <a:spLocks noChangeAspect="1" noEditPoints="1"/>
            </p:cNvSpPr>
            <p:nvPr/>
          </p:nvSpPr>
          <p:spPr bwMode="auto">
            <a:xfrm>
              <a:off x="9643391" y="5112560"/>
              <a:ext cx="588730" cy="435074"/>
            </a:xfrm>
            <a:custGeom>
              <a:avLst/>
              <a:gdLst>
                <a:gd name="T0" fmla="*/ 2147483646 w 263"/>
                <a:gd name="T1" fmla="*/ 2147483646 h 194"/>
                <a:gd name="T2" fmla="*/ 2147483646 w 263"/>
                <a:gd name="T3" fmla="*/ 2147483646 h 194"/>
                <a:gd name="T4" fmla="*/ 2147483646 w 263"/>
                <a:gd name="T5" fmla="*/ 2147483646 h 194"/>
                <a:gd name="T6" fmla="*/ 2147483646 w 263"/>
                <a:gd name="T7" fmla="*/ 2147483646 h 194"/>
                <a:gd name="T8" fmla="*/ 2147483646 w 263"/>
                <a:gd name="T9" fmla="*/ 2147483646 h 194"/>
                <a:gd name="T10" fmla="*/ 2147483646 w 263"/>
                <a:gd name="T11" fmla="*/ 2147483646 h 194"/>
                <a:gd name="T12" fmla="*/ 2147483646 w 263"/>
                <a:gd name="T13" fmla="*/ 2147483646 h 194"/>
                <a:gd name="T14" fmla="*/ 2147483646 w 263"/>
                <a:gd name="T15" fmla="*/ 2147483646 h 194"/>
                <a:gd name="T16" fmla="*/ 2147483646 w 263"/>
                <a:gd name="T17" fmla="*/ 2147483646 h 194"/>
                <a:gd name="T18" fmla="*/ 2147483646 w 263"/>
                <a:gd name="T19" fmla="*/ 2147483646 h 194"/>
                <a:gd name="T20" fmla="*/ 2147483646 w 263"/>
                <a:gd name="T21" fmla="*/ 2147483646 h 194"/>
                <a:gd name="T22" fmla="*/ 2147483646 w 263"/>
                <a:gd name="T23" fmla="*/ 2147483646 h 194"/>
                <a:gd name="T24" fmla="*/ 2147483646 w 263"/>
                <a:gd name="T25" fmla="*/ 2147483646 h 194"/>
                <a:gd name="T26" fmla="*/ 2147483646 w 263"/>
                <a:gd name="T27" fmla="*/ 2147483646 h 194"/>
                <a:gd name="T28" fmla="*/ 2147483646 w 263"/>
                <a:gd name="T29" fmla="*/ 2147483646 h 194"/>
                <a:gd name="T30" fmla="*/ 2147483646 w 263"/>
                <a:gd name="T31" fmla="*/ 2147483646 h 194"/>
                <a:gd name="T32" fmla="*/ 2147483646 w 263"/>
                <a:gd name="T33" fmla="*/ 2147483646 h 194"/>
                <a:gd name="T34" fmla="*/ 2147483646 w 263"/>
                <a:gd name="T35" fmla="*/ 2147483646 h 194"/>
                <a:gd name="T36" fmla="*/ 2147483646 w 263"/>
                <a:gd name="T37" fmla="*/ 2147483646 h 194"/>
                <a:gd name="T38" fmla="*/ 2147483646 w 263"/>
                <a:gd name="T39" fmla="*/ 2147483646 h 194"/>
                <a:gd name="T40" fmla="*/ 2147483646 w 263"/>
                <a:gd name="T41" fmla="*/ 2147483646 h 194"/>
                <a:gd name="T42" fmla="*/ 2147483646 w 263"/>
                <a:gd name="T43" fmla="*/ 2147483646 h 194"/>
                <a:gd name="T44" fmla="*/ 2147483646 w 263"/>
                <a:gd name="T45" fmla="*/ 2147483646 h 194"/>
                <a:gd name="T46" fmla="*/ 2147483646 w 263"/>
                <a:gd name="T47" fmla="*/ 2147483646 h 194"/>
                <a:gd name="T48" fmla="*/ 2147483646 w 263"/>
                <a:gd name="T49" fmla="*/ 2147483646 h 194"/>
                <a:gd name="T50" fmla="*/ 2147483646 w 263"/>
                <a:gd name="T51" fmla="*/ 2147483646 h 194"/>
                <a:gd name="T52" fmla="*/ 2147483646 w 263"/>
                <a:gd name="T53" fmla="*/ 2147483646 h 194"/>
                <a:gd name="T54" fmla="*/ 2147483646 w 263"/>
                <a:gd name="T55" fmla="*/ 2147483646 h 194"/>
                <a:gd name="T56" fmla="*/ 2147483646 w 263"/>
                <a:gd name="T57" fmla="*/ 2147483646 h 194"/>
                <a:gd name="T58" fmla="*/ 2147483646 w 263"/>
                <a:gd name="T59" fmla="*/ 2147483646 h 194"/>
                <a:gd name="T60" fmla="*/ 2147483646 w 263"/>
                <a:gd name="T61" fmla="*/ 2147483646 h 194"/>
                <a:gd name="T62" fmla="*/ 2147483646 w 263"/>
                <a:gd name="T63" fmla="*/ 2147483646 h 194"/>
                <a:gd name="T64" fmla="*/ 2147483646 w 263"/>
                <a:gd name="T65" fmla="*/ 2147483646 h 194"/>
                <a:gd name="T66" fmla="*/ 2147483646 w 263"/>
                <a:gd name="T67" fmla="*/ 2147483646 h 194"/>
                <a:gd name="T68" fmla="*/ 2147483646 w 263"/>
                <a:gd name="T69" fmla="*/ 2147483646 h 194"/>
                <a:gd name="T70" fmla="*/ 2147483646 w 263"/>
                <a:gd name="T71" fmla="*/ 2147483646 h 194"/>
                <a:gd name="T72" fmla="*/ 2147483646 w 263"/>
                <a:gd name="T73" fmla="*/ 2147483646 h 194"/>
                <a:gd name="T74" fmla="*/ 2147483646 w 263"/>
                <a:gd name="T75" fmla="*/ 2147483646 h 194"/>
                <a:gd name="T76" fmla="*/ 2147483646 w 263"/>
                <a:gd name="T77" fmla="*/ 2147483646 h 194"/>
                <a:gd name="T78" fmla="*/ 2147483646 w 263"/>
                <a:gd name="T79" fmla="*/ 2147483646 h 194"/>
                <a:gd name="T80" fmla="*/ 2147483646 w 263"/>
                <a:gd name="T81" fmla="*/ 2147483646 h 194"/>
                <a:gd name="T82" fmla="*/ 2147483646 w 263"/>
                <a:gd name="T83" fmla="*/ 2147483646 h 194"/>
                <a:gd name="T84" fmla="*/ 2147483646 w 263"/>
                <a:gd name="T85" fmla="*/ 2147483646 h 194"/>
                <a:gd name="T86" fmla="*/ 2147483646 w 263"/>
                <a:gd name="T87" fmla="*/ 2147483646 h 1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63" h="194">
                  <a:moveTo>
                    <a:pt x="238" y="59"/>
                  </a:moveTo>
                  <a:cubicBezTo>
                    <a:pt x="237" y="51"/>
                    <a:pt x="236" y="38"/>
                    <a:pt x="243" y="34"/>
                  </a:cubicBezTo>
                  <a:cubicBezTo>
                    <a:pt x="244" y="34"/>
                    <a:pt x="244" y="34"/>
                    <a:pt x="244" y="33"/>
                  </a:cubicBezTo>
                  <a:cubicBezTo>
                    <a:pt x="249" y="32"/>
                    <a:pt x="253" y="29"/>
                    <a:pt x="250" y="26"/>
                  </a:cubicBezTo>
                  <a:cubicBezTo>
                    <a:pt x="166" y="0"/>
                    <a:pt x="166" y="0"/>
                    <a:pt x="166" y="0"/>
                  </a:cubicBezTo>
                  <a:cubicBezTo>
                    <a:pt x="29" y="19"/>
                    <a:pt x="29" y="19"/>
                    <a:pt x="29" y="19"/>
                  </a:cubicBezTo>
                  <a:cubicBezTo>
                    <a:pt x="29" y="19"/>
                    <a:pt x="13" y="21"/>
                    <a:pt x="15" y="46"/>
                  </a:cubicBezTo>
                  <a:cubicBezTo>
                    <a:pt x="15" y="59"/>
                    <a:pt x="20" y="65"/>
                    <a:pt x="23" y="69"/>
                  </a:cubicBezTo>
                  <a:cubicBezTo>
                    <a:pt x="12" y="72"/>
                    <a:pt x="12" y="72"/>
                    <a:pt x="12" y="72"/>
                  </a:cubicBezTo>
                  <a:cubicBezTo>
                    <a:pt x="9" y="76"/>
                    <a:pt x="13" y="78"/>
                    <a:pt x="19" y="80"/>
                  </a:cubicBezTo>
                  <a:cubicBezTo>
                    <a:pt x="19" y="80"/>
                    <a:pt x="19" y="80"/>
                    <a:pt x="19" y="80"/>
                  </a:cubicBezTo>
                  <a:cubicBezTo>
                    <a:pt x="26" y="85"/>
                    <a:pt x="26" y="98"/>
                    <a:pt x="25" y="105"/>
                  </a:cubicBezTo>
                  <a:cubicBezTo>
                    <a:pt x="0" y="112"/>
                    <a:pt x="9" y="115"/>
                    <a:pt x="9" y="115"/>
                  </a:cubicBezTo>
                  <a:cubicBezTo>
                    <a:pt x="14" y="116"/>
                    <a:pt x="14" y="116"/>
                    <a:pt x="14" y="116"/>
                  </a:cubicBezTo>
                  <a:cubicBezTo>
                    <a:pt x="10" y="119"/>
                    <a:pt x="6" y="126"/>
                    <a:pt x="7" y="139"/>
                  </a:cubicBezTo>
                  <a:cubicBezTo>
                    <a:pt x="9" y="163"/>
                    <a:pt x="21" y="165"/>
                    <a:pt x="21" y="165"/>
                  </a:cubicBezTo>
                  <a:cubicBezTo>
                    <a:pt x="111" y="194"/>
                    <a:pt x="111" y="194"/>
                    <a:pt x="111" y="194"/>
                  </a:cubicBezTo>
                  <a:cubicBezTo>
                    <a:pt x="246" y="161"/>
                    <a:pt x="246" y="161"/>
                    <a:pt x="246" y="161"/>
                  </a:cubicBezTo>
                  <a:cubicBezTo>
                    <a:pt x="246" y="161"/>
                    <a:pt x="255" y="159"/>
                    <a:pt x="230" y="152"/>
                  </a:cubicBezTo>
                  <a:cubicBezTo>
                    <a:pt x="229" y="144"/>
                    <a:pt x="229" y="131"/>
                    <a:pt x="236" y="127"/>
                  </a:cubicBezTo>
                  <a:cubicBezTo>
                    <a:pt x="236" y="127"/>
                    <a:pt x="236" y="127"/>
                    <a:pt x="236" y="126"/>
                  </a:cubicBezTo>
                  <a:cubicBezTo>
                    <a:pt x="242" y="125"/>
                    <a:pt x="246" y="122"/>
                    <a:pt x="243" y="119"/>
                  </a:cubicBezTo>
                  <a:cubicBezTo>
                    <a:pt x="237" y="117"/>
                    <a:pt x="237" y="117"/>
                    <a:pt x="237" y="117"/>
                  </a:cubicBezTo>
                  <a:cubicBezTo>
                    <a:pt x="241" y="114"/>
                    <a:pt x="247" y="108"/>
                    <a:pt x="248" y="92"/>
                  </a:cubicBezTo>
                  <a:cubicBezTo>
                    <a:pt x="248" y="81"/>
                    <a:pt x="245" y="75"/>
                    <a:pt x="242" y="71"/>
                  </a:cubicBezTo>
                  <a:cubicBezTo>
                    <a:pt x="254" y="68"/>
                    <a:pt x="254" y="68"/>
                    <a:pt x="254" y="68"/>
                  </a:cubicBezTo>
                  <a:cubicBezTo>
                    <a:pt x="254" y="68"/>
                    <a:pt x="263" y="66"/>
                    <a:pt x="238" y="59"/>
                  </a:cubicBezTo>
                  <a:close/>
                  <a:moveTo>
                    <a:pt x="124" y="58"/>
                  </a:moveTo>
                  <a:cubicBezTo>
                    <a:pt x="147" y="54"/>
                    <a:pt x="147" y="54"/>
                    <a:pt x="147" y="54"/>
                  </a:cubicBezTo>
                  <a:cubicBezTo>
                    <a:pt x="224" y="38"/>
                    <a:pt x="224" y="38"/>
                    <a:pt x="224" y="38"/>
                  </a:cubicBezTo>
                  <a:cubicBezTo>
                    <a:pt x="235" y="36"/>
                    <a:pt x="235" y="36"/>
                    <a:pt x="235" y="36"/>
                  </a:cubicBezTo>
                  <a:cubicBezTo>
                    <a:pt x="232" y="42"/>
                    <a:pt x="232" y="51"/>
                    <a:pt x="233" y="57"/>
                  </a:cubicBezTo>
                  <a:cubicBezTo>
                    <a:pt x="233" y="59"/>
                    <a:pt x="233" y="60"/>
                    <a:pt x="233" y="61"/>
                  </a:cubicBezTo>
                  <a:cubicBezTo>
                    <a:pt x="220" y="64"/>
                    <a:pt x="220" y="64"/>
                    <a:pt x="220" y="64"/>
                  </a:cubicBezTo>
                  <a:cubicBezTo>
                    <a:pt x="123" y="88"/>
                    <a:pt x="123" y="88"/>
                    <a:pt x="123" y="88"/>
                  </a:cubicBezTo>
                  <a:lnTo>
                    <a:pt x="124" y="58"/>
                  </a:lnTo>
                  <a:close/>
                  <a:moveTo>
                    <a:pt x="27" y="82"/>
                  </a:moveTo>
                  <a:cubicBezTo>
                    <a:pt x="38" y="84"/>
                    <a:pt x="38" y="84"/>
                    <a:pt x="38" y="84"/>
                  </a:cubicBezTo>
                  <a:cubicBezTo>
                    <a:pt x="112" y="100"/>
                    <a:pt x="112" y="100"/>
                    <a:pt x="112" y="100"/>
                  </a:cubicBezTo>
                  <a:cubicBezTo>
                    <a:pt x="118" y="101"/>
                    <a:pt x="118" y="101"/>
                    <a:pt x="118" y="101"/>
                  </a:cubicBezTo>
                  <a:cubicBezTo>
                    <a:pt x="118" y="101"/>
                    <a:pt x="118" y="101"/>
                    <a:pt x="118" y="101"/>
                  </a:cubicBezTo>
                  <a:cubicBezTo>
                    <a:pt x="118" y="101"/>
                    <a:pt x="118" y="101"/>
                    <a:pt x="118" y="101"/>
                  </a:cubicBezTo>
                  <a:cubicBezTo>
                    <a:pt x="138" y="105"/>
                    <a:pt x="138" y="105"/>
                    <a:pt x="138" y="105"/>
                  </a:cubicBezTo>
                  <a:cubicBezTo>
                    <a:pt x="139" y="134"/>
                    <a:pt x="139" y="134"/>
                    <a:pt x="139" y="134"/>
                  </a:cubicBezTo>
                  <a:cubicBezTo>
                    <a:pt x="39" y="110"/>
                    <a:pt x="39" y="110"/>
                    <a:pt x="39" y="110"/>
                  </a:cubicBezTo>
                  <a:cubicBezTo>
                    <a:pt x="29" y="107"/>
                    <a:pt x="29" y="107"/>
                    <a:pt x="29" y="107"/>
                  </a:cubicBezTo>
                  <a:cubicBezTo>
                    <a:pt x="29" y="106"/>
                    <a:pt x="30" y="105"/>
                    <a:pt x="30" y="104"/>
                  </a:cubicBezTo>
                  <a:cubicBezTo>
                    <a:pt x="30" y="98"/>
                    <a:pt x="30" y="89"/>
                    <a:pt x="27" y="82"/>
                  </a:cubicBezTo>
                  <a:close/>
                  <a:moveTo>
                    <a:pt x="22" y="45"/>
                  </a:moveTo>
                  <a:cubicBezTo>
                    <a:pt x="22" y="38"/>
                    <a:pt x="23" y="33"/>
                    <a:pt x="26" y="31"/>
                  </a:cubicBezTo>
                  <a:cubicBezTo>
                    <a:pt x="27" y="30"/>
                    <a:pt x="29" y="29"/>
                    <a:pt x="30" y="29"/>
                  </a:cubicBezTo>
                  <a:cubicBezTo>
                    <a:pt x="31" y="29"/>
                    <a:pt x="31" y="29"/>
                    <a:pt x="31" y="29"/>
                  </a:cubicBezTo>
                  <a:cubicBezTo>
                    <a:pt x="90" y="49"/>
                    <a:pt x="90" y="49"/>
                    <a:pt x="90" y="49"/>
                  </a:cubicBezTo>
                  <a:cubicBezTo>
                    <a:pt x="120" y="58"/>
                    <a:pt x="120" y="58"/>
                    <a:pt x="120" y="58"/>
                  </a:cubicBezTo>
                  <a:cubicBezTo>
                    <a:pt x="119" y="88"/>
                    <a:pt x="119" y="88"/>
                    <a:pt x="119" y="88"/>
                  </a:cubicBezTo>
                  <a:cubicBezTo>
                    <a:pt x="36" y="65"/>
                    <a:pt x="36" y="65"/>
                    <a:pt x="36" y="65"/>
                  </a:cubicBezTo>
                  <a:cubicBezTo>
                    <a:pt x="32" y="64"/>
                    <a:pt x="32" y="64"/>
                    <a:pt x="32" y="64"/>
                  </a:cubicBezTo>
                  <a:cubicBezTo>
                    <a:pt x="32" y="64"/>
                    <a:pt x="31" y="64"/>
                    <a:pt x="31" y="63"/>
                  </a:cubicBezTo>
                  <a:cubicBezTo>
                    <a:pt x="31" y="63"/>
                    <a:pt x="23" y="63"/>
                    <a:pt x="22" y="45"/>
                  </a:cubicBezTo>
                  <a:close/>
                  <a:moveTo>
                    <a:pt x="111" y="181"/>
                  </a:moveTo>
                  <a:cubicBezTo>
                    <a:pt x="24" y="157"/>
                    <a:pt x="24" y="157"/>
                    <a:pt x="24" y="157"/>
                  </a:cubicBezTo>
                  <a:cubicBezTo>
                    <a:pt x="24" y="157"/>
                    <a:pt x="24" y="157"/>
                    <a:pt x="24" y="156"/>
                  </a:cubicBezTo>
                  <a:cubicBezTo>
                    <a:pt x="23" y="156"/>
                    <a:pt x="15" y="156"/>
                    <a:pt x="15" y="138"/>
                  </a:cubicBezTo>
                  <a:cubicBezTo>
                    <a:pt x="15" y="131"/>
                    <a:pt x="16" y="126"/>
                    <a:pt x="18" y="124"/>
                  </a:cubicBezTo>
                  <a:cubicBezTo>
                    <a:pt x="20" y="123"/>
                    <a:pt x="21" y="122"/>
                    <a:pt x="23" y="122"/>
                  </a:cubicBezTo>
                  <a:cubicBezTo>
                    <a:pt x="23" y="122"/>
                    <a:pt x="24" y="122"/>
                    <a:pt x="24" y="122"/>
                  </a:cubicBezTo>
                  <a:cubicBezTo>
                    <a:pt x="24" y="122"/>
                    <a:pt x="24" y="122"/>
                    <a:pt x="24" y="122"/>
                  </a:cubicBezTo>
                  <a:cubicBezTo>
                    <a:pt x="112" y="151"/>
                    <a:pt x="112" y="151"/>
                    <a:pt x="112" y="151"/>
                  </a:cubicBezTo>
                  <a:lnTo>
                    <a:pt x="111" y="181"/>
                  </a:lnTo>
                  <a:close/>
                  <a:moveTo>
                    <a:pt x="225" y="150"/>
                  </a:moveTo>
                  <a:cubicBezTo>
                    <a:pt x="225" y="152"/>
                    <a:pt x="225" y="153"/>
                    <a:pt x="225" y="154"/>
                  </a:cubicBezTo>
                  <a:cubicBezTo>
                    <a:pt x="116" y="181"/>
                    <a:pt x="116" y="181"/>
                    <a:pt x="116" y="181"/>
                  </a:cubicBezTo>
                  <a:cubicBezTo>
                    <a:pt x="117" y="151"/>
                    <a:pt x="117" y="151"/>
                    <a:pt x="117" y="151"/>
                  </a:cubicBezTo>
                  <a:cubicBezTo>
                    <a:pt x="140" y="147"/>
                    <a:pt x="140" y="147"/>
                    <a:pt x="140" y="147"/>
                  </a:cubicBezTo>
                  <a:cubicBezTo>
                    <a:pt x="144" y="147"/>
                    <a:pt x="144" y="147"/>
                    <a:pt x="144" y="147"/>
                  </a:cubicBezTo>
                  <a:cubicBezTo>
                    <a:pt x="157" y="143"/>
                    <a:pt x="157" y="143"/>
                    <a:pt x="157" y="143"/>
                  </a:cubicBezTo>
                  <a:cubicBezTo>
                    <a:pt x="216" y="131"/>
                    <a:pt x="216" y="131"/>
                    <a:pt x="216" y="131"/>
                  </a:cubicBezTo>
                  <a:cubicBezTo>
                    <a:pt x="228" y="129"/>
                    <a:pt x="228" y="129"/>
                    <a:pt x="228" y="129"/>
                  </a:cubicBezTo>
                  <a:cubicBezTo>
                    <a:pt x="224" y="135"/>
                    <a:pt x="224" y="144"/>
                    <a:pt x="225" y="150"/>
                  </a:cubicBezTo>
                  <a:close/>
                  <a:moveTo>
                    <a:pt x="231" y="110"/>
                  </a:moveTo>
                  <a:cubicBezTo>
                    <a:pt x="231" y="110"/>
                    <a:pt x="231" y="110"/>
                    <a:pt x="230" y="110"/>
                  </a:cubicBezTo>
                  <a:cubicBezTo>
                    <a:pt x="222" y="112"/>
                    <a:pt x="222" y="112"/>
                    <a:pt x="222" y="112"/>
                  </a:cubicBezTo>
                  <a:cubicBezTo>
                    <a:pt x="144" y="134"/>
                    <a:pt x="144" y="134"/>
                    <a:pt x="144" y="134"/>
                  </a:cubicBezTo>
                  <a:cubicBezTo>
                    <a:pt x="143" y="105"/>
                    <a:pt x="143" y="105"/>
                    <a:pt x="143" y="105"/>
                  </a:cubicBezTo>
                  <a:cubicBezTo>
                    <a:pt x="168" y="96"/>
                    <a:pt x="168" y="96"/>
                    <a:pt x="168" y="96"/>
                  </a:cubicBezTo>
                  <a:cubicBezTo>
                    <a:pt x="231" y="76"/>
                    <a:pt x="231" y="76"/>
                    <a:pt x="231" y="76"/>
                  </a:cubicBezTo>
                  <a:cubicBezTo>
                    <a:pt x="231" y="76"/>
                    <a:pt x="234" y="75"/>
                    <a:pt x="237" y="78"/>
                  </a:cubicBezTo>
                  <a:cubicBezTo>
                    <a:pt x="239" y="80"/>
                    <a:pt x="240" y="85"/>
                    <a:pt x="240" y="91"/>
                  </a:cubicBezTo>
                  <a:cubicBezTo>
                    <a:pt x="239" y="109"/>
                    <a:pt x="231" y="110"/>
                    <a:pt x="231" y="1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8" name="文本框 33"/>
            <p:cNvSpPr txBox="1">
              <a:spLocks noChangeArrowheads="1"/>
            </p:cNvSpPr>
            <p:nvPr/>
          </p:nvSpPr>
          <p:spPr bwMode="auto">
            <a:xfrm>
              <a:off x="8868672"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79" name="文本框 37"/>
            <p:cNvSpPr txBox="1">
              <a:spLocks noChangeArrowheads="1"/>
            </p:cNvSpPr>
            <p:nvPr/>
          </p:nvSpPr>
          <p:spPr bwMode="auto">
            <a:xfrm>
              <a:off x="8933995"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1" fill="hold" nodeType="afterEffect">
                                  <p:stCondLst>
                                    <p:cond delay="0"/>
                                  </p:stCondLst>
                                  <p:childTnLst>
                                    <p:set>
                                      <p:cBhvr>
                                        <p:cTn id="19" dur="1" fill="hold">
                                          <p:stCondLst>
                                            <p:cond delay="0"/>
                                          </p:stCondLst>
                                        </p:cTn>
                                        <p:tgtEl>
                                          <p:spTgt spid="48"/>
                                        </p:tgtEl>
                                        <p:attrNameLst>
                                          <p:attrName>style.visibility</p:attrName>
                                        </p:attrNameLst>
                                      </p:cBhvr>
                                      <p:to>
                                        <p:strVal val="visible"/>
                                      </p:to>
                                    </p:set>
                                    <p:anim calcmode="lin" valueType="num">
                                      <p:cBhvr additive="base">
                                        <p:cTn id="20" dur="500" fill="hold"/>
                                        <p:tgtEl>
                                          <p:spTgt spid="48"/>
                                        </p:tgtEl>
                                        <p:attrNameLst>
                                          <p:attrName>ppt_x</p:attrName>
                                        </p:attrNameLst>
                                      </p:cBhvr>
                                      <p:tavLst>
                                        <p:tav tm="0">
                                          <p:val>
                                            <p:strVal val="#ppt_x"/>
                                          </p:val>
                                        </p:tav>
                                        <p:tav tm="100000">
                                          <p:val>
                                            <p:strVal val="#ppt_x"/>
                                          </p:val>
                                        </p:tav>
                                      </p:tavLst>
                                    </p:anim>
                                    <p:anim calcmode="lin" valueType="num">
                                      <p:cBhvr additive="base">
                                        <p:cTn id="21" dur="500" fill="hold"/>
                                        <p:tgtEl>
                                          <p:spTgt spid="48"/>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 calcmode="lin" valueType="num">
                                      <p:cBhvr additive="base">
                                        <p:cTn id="25" dur="500" fill="hold"/>
                                        <p:tgtEl>
                                          <p:spTgt spid="60"/>
                                        </p:tgtEl>
                                        <p:attrNameLst>
                                          <p:attrName>ppt_x</p:attrName>
                                        </p:attrNameLst>
                                      </p:cBhvr>
                                      <p:tavLst>
                                        <p:tav tm="0">
                                          <p:val>
                                            <p:strVal val="#ppt_x"/>
                                          </p:val>
                                        </p:tav>
                                        <p:tav tm="100000">
                                          <p:val>
                                            <p:strVal val="#ppt_x"/>
                                          </p:val>
                                        </p:tav>
                                      </p:tavLst>
                                    </p:anim>
                                    <p:anim calcmode="lin" valueType="num">
                                      <p:cBhvr additive="base">
                                        <p:cTn id="26" dur="500" fill="hold"/>
                                        <p:tgtEl>
                                          <p:spTgt spid="60"/>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1" fill="hold" nodeType="afterEffect">
                                  <p:stCondLst>
                                    <p:cond delay="0"/>
                                  </p:stCondLst>
                                  <p:childTnLst>
                                    <p:set>
                                      <p:cBhvr>
                                        <p:cTn id="29" dur="1" fill="hold">
                                          <p:stCondLst>
                                            <p:cond delay="0"/>
                                          </p:stCondLst>
                                        </p:cTn>
                                        <p:tgtEl>
                                          <p:spTgt spid="74"/>
                                        </p:tgtEl>
                                        <p:attrNameLst>
                                          <p:attrName>style.visibility</p:attrName>
                                        </p:attrNameLst>
                                      </p:cBhvr>
                                      <p:to>
                                        <p:strVal val="visible"/>
                                      </p:to>
                                    </p:set>
                                    <p:anim calcmode="lin" valueType="num">
                                      <p:cBhvr additive="base">
                                        <p:cTn id="30" dur="500" fill="hold"/>
                                        <p:tgtEl>
                                          <p:spTgt spid="74"/>
                                        </p:tgtEl>
                                        <p:attrNameLst>
                                          <p:attrName>ppt_x</p:attrName>
                                        </p:attrNameLst>
                                      </p:cBhvr>
                                      <p:tavLst>
                                        <p:tav tm="0">
                                          <p:val>
                                            <p:strVal val="#ppt_x"/>
                                          </p:val>
                                        </p:tav>
                                        <p:tav tm="100000">
                                          <p:val>
                                            <p:strVal val="#ppt_x"/>
                                          </p:val>
                                        </p:tav>
                                      </p:tavLst>
                                    </p:anim>
                                    <p:anim calcmode="lin" valueType="num">
                                      <p:cBhvr additive="base">
                                        <p:cTn id="31" dur="500" fill="hold"/>
                                        <p:tgtEl>
                                          <p:spTgt spid="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81" name="ïşľiḍê"/>
          <p:cNvGrpSpPr/>
          <p:nvPr/>
        </p:nvGrpSpPr>
        <p:grpSpPr>
          <a:xfrm>
            <a:off x="3219584" y="1115323"/>
            <a:ext cx="649101" cy="5135178"/>
            <a:chOff x="3084381" y="1016734"/>
            <a:chExt cx="649101" cy="5135178"/>
          </a:xfrm>
        </p:grpSpPr>
        <p:sp>
          <p:nvSpPr>
            <p:cNvPr id="102" name="iṡľiḋé"/>
            <p:cNvSpPr/>
            <p:nvPr/>
          </p:nvSpPr>
          <p:spPr bwMode="auto">
            <a:xfrm>
              <a:off x="3110974" y="5789359"/>
              <a:ext cx="593498" cy="362553"/>
            </a:xfrm>
            <a:custGeom>
              <a:avLst/>
              <a:gdLst>
                <a:gd name="T0" fmla="*/ 312 w 312"/>
                <a:gd name="T1" fmla="*/ 254 h 300"/>
                <a:gd name="T2" fmla="*/ 266 w 312"/>
                <a:gd name="T3" fmla="*/ 300 h 300"/>
                <a:gd name="T4" fmla="*/ 47 w 312"/>
                <a:gd name="T5" fmla="*/ 300 h 300"/>
                <a:gd name="T6" fmla="*/ 1 w 312"/>
                <a:gd name="T7" fmla="*/ 254 h 300"/>
                <a:gd name="T8" fmla="*/ 0 w 312"/>
                <a:gd name="T9" fmla="*/ 46 h 300"/>
                <a:gd name="T10" fmla="*/ 47 w 312"/>
                <a:gd name="T11" fmla="*/ 0 h 300"/>
                <a:gd name="T12" fmla="*/ 265 w 312"/>
                <a:gd name="T13" fmla="*/ 0 h 300"/>
                <a:gd name="T14" fmla="*/ 312 w 312"/>
                <a:gd name="T15" fmla="*/ 46 h 300"/>
                <a:gd name="T16" fmla="*/ 312 w 312"/>
                <a:gd name="T17" fmla="*/ 254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300">
                  <a:moveTo>
                    <a:pt x="312" y="254"/>
                  </a:moveTo>
                  <a:cubicBezTo>
                    <a:pt x="312" y="279"/>
                    <a:pt x="291" y="300"/>
                    <a:pt x="266" y="300"/>
                  </a:cubicBezTo>
                  <a:cubicBezTo>
                    <a:pt x="47" y="300"/>
                    <a:pt x="47" y="300"/>
                    <a:pt x="47" y="300"/>
                  </a:cubicBezTo>
                  <a:cubicBezTo>
                    <a:pt x="21" y="300"/>
                    <a:pt x="1" y="279"/>
                    <a:pt x="1" y="254"/>
                  </a:cubicBezTo>
                  <a:cubicBezTo>
                    <a:pt x="0" y="46"/>
                    <a:pt x="0" y="46"/>
                    <a:pt x="0" y="46"/>
                  </a:cubicBezTo>
                  <a:cubicBezTo>
                    <a:pt x="0" y="21"/>
                    <a:pt x="21" y="0"/>
                    <a:pt x="47" y="0"/>
                  </a:cubicBezTo>
                  <a:cubicBezTo>
                    <a:pt x="265" y="0"/>
                    <a:pt x="265" y="0"/>
                    <a:pt x="265" y="0"/>
                  </a:cubicBezTo>
                  <a:cubicBezTo>
                    <a:pt x="291" y="0"/>
                    <a:pt x="312" y="20"/>
                    <a:pt x="312" y="46"/>
                  </a:cubicBezTo>
                  <a:lnTo>
                    <a:pt x="312" y="254"/>
                  </a:lnTo>
                  <a:close/>
                </a:path>
              </a:pathLst>
            </a:custGeom>
            <a:solidFill>
              <a:schemeClr val="bg1">
                <a:lumMod val="65000"/>
              </a:schemeClr>
            </a:solidFill>
            <a:ln>
              <a:noFill/>
            </a:ln>
          </p:spPr>
          <p:txBody>
            <a:bodyPr wrap="square" lIns="91440" tIns="45720" rIns="91440" bIns="45720" anchor="ctr">
              <a:normAutofit lnSpcReduction="10000"/>
            </a:bodyPr>
            <a:lstStyle/>
            <a:p>
              <a:pPr algn="ctr"/>
              <a:endParaRPr dirty="0">
                <a:latin typeface="阿里巴巴普惠体 R" panose="00020600040101010101" pitchFamily="18" charset="-122"/>
              </a:endParaRPr>
            </a:p>
          </p:txBody>
        </p:sp>
        <p:sp>
          <p:nvSpPr>
            <p:cNvPr id="103" name="iṩliďè"/>
            <p:cNvSpPr/>
            <p:nvPr/>
          </p:nvSpPr>
          <p:spPr bwMode="auto">
            <a:xfrm>
              <a:off x="3110974" y="1016734"/>
              <a:ext cx="589872" cy="887958"/>
            </a:xfrm>
            <a:custGeom>
              <a:avLst/>
              <a:gdLst>
                <a:gd name="T0" fmla="*/ 2 w 488"/>
                <a:gd name="T1" fmla="*/ 663 h 747"/>
                <a:gd name="T2" fmla="*/ 244 w 488"/>
                <a:gd name="T3" fmla="*/ 0 h 747"/>
                <a:gd name="T4" fmla="*/ 488 w 488"/>
                <a:gd name="T5" fmla="*/ 663 h 747"/>
                <a:gd name="T6" fmla="*/ 400 w 488"/>
                <a:gd name="T7" fmla="*/ 747 h 747"/>
                <a:gd name="T8" fmla="*/ 0 w 488"/>
                <a:gd name="T9" fmla="*/ 680 h 747"/>
                <a:gd name="T10" fmla="*/ 2 w 488"/>
                <a:gd name="T11" fmla="*/ 663 h 747"/>
              </a:gdLst>
              <a:ahLst/>
              <a:cxnLst>
                <a:cxn ang="0">
                  <a:pos x="T0" y="T1"/>
                </a:cxn>
                <a:cxn ang="0">
                  <a:pos x="T2" y="T3"/>
                </a:cxn>
                <a:cxn ang="0">
                  <a:pos x="T4" y="T5"/>
                </a:cxn>
                <a:cxn ang="0">
                  <a:pos x="T6" y="T7"/>
                </a:cxn>
                <a:cxn ang="0">
                  <a:pos x="T8" y="T9"/>
                </a:cxn>
                <a:cxn ang="0">
                  <a:pos x="T10" y="T11"/>
                </a:cxn>
              </a:cxnLst>
              <a:rect l="0" t="0" r="r" b="b"/>
              <a:pathLst>
                <a:path w="488" h="747">
                  <a:moveTo>
                    <a:pt x="2" y="663"/>
                  </a:moveTo>
                  <a:lnTo>
                    <a:pt x="244" y="0"/>
                  </a:lnTo>
                  <a:lnTo>
                    <a:pt x="488" y="663"/>
                  </a:lnTo>
                  <a:lnTo>
                    <a:pt x="400" y="747"/>
                  </a:lnTo>
                  <a:lnTo>
                    <a:pt x="0" y="680"/>
                  </a:lnTo>
                  <a:lnTo>
                    <a:pt x="2" y="663"/>
                  </a:lnTo>
                  <a:close/>
                </a:path>
              </a:pathLst>
            </a:custGeom>
            <a:solidFill>
              <a:schemeClr val="bg1">
                <a:lumMod val="85000"/>
              </a:schemeClr>
            </a:solidFill>
            <a:ln>
              <a:noFill/>
            </a:ln>
          </p:spPr>
          <p:txBody>
            <a:bodyPr wrap="square" lIns="91440" tIns="45720" rIns="91440" bIns="45720" anchor="ctr">
              <a:normAutofit/>
            </a:bodyPr>
            <a:lstStyle/>
            <a:p>
              <a:pPr algn="ctr"/>
              <a:endParaRPr dirty="0">
                <a:latin typeface="阿里巴巴普惠体 R" panose="00020600040101010101" pitchFamily="18" charset="-122"/>
              </a:endParaRPr>
            </a:p>
          </p:txBody>
        </p:sp>
        <p:sp>
          <p:nvSpPr>
            <p:cNvPr id="104" name="ïṧľïďé"/>
            <p:cNvSpPr/>
            <p:nvPr/>
          </p:nvSpPr>
          <p:spPr bwMode="auto">
            <a:xfrm>
              <a:off x="3110974" y="1016734"/>
              <a:ext cx="589872" cy="887958"/>
            </a:xfrm>
            <a:custGeom>
              <a:avLst/>
              <a:gdLst>
                <a:gd name="T0" fmla="*/ 2 w 488"/>
                <a:gd name="T1" fmla="*/ 663 h 747"/>
                <a:gd name="T2" fmla="*/ 244 w 488"/>
                <a:gd name="T3" fmla="*/ 0 h 747"/>
                <a:gd name="T4" fmla="*/ 488 w 488"/>
                <a:gd name="T5" fmla="*/ 663 h 747"/>
                <a:gd name="T6" fmla="*/ 400 w 488"/>
                <a:gd name="T7" fmla="*/ 747 h 747"/>
                <a:gd name="T8" fmla="*/ 0 w 488"/>
                <a:gd name="T9" fmla="*/ 680 h 747"/>
              </a:gdLst>
              <a:ahLst/>
              <a:cxnLst>
                <a:cxn ang="0">
                  <a:pos x="T0" y="T1"/>
                </a:cxn>
                <a:cxn ang="0">
                  <a:pos x="T2" y="T3"/>
                </a:cxn>
                <a:cxn ang="0">
                  <a:pos x="T4" y="T5"/>
                </a:cxn>
                <a:cxn ang="0">
                  <a:pos x="T6" y="T7"/>
                </a:cxn>
                <a:cxn ang="0">
                  <a:pos x="T8" y="T9"/>
                </a:cxn>
              </a:cxnLst>
              <a:rect l="0" t="0" r="r" b="b"/>
              <a:pathLst>
                <a:path w="488" h="747">
                  <a:moveTo>
                    <a:pt x="2" y="663"/>
                  </a:moveTo>
                  <a:lnTo>
                    <a:pt x="244" y="0"/>
                  </a:lnTo>
                  <a:lnTo>
                    <a:pt x="488" y="663"/>
                  </a:lnTo>
                  <a:lnTo>
                    <a:pt x="400" y="747"/>
                  </a:lnTo>
                  <a:lnTo>
                    <a:pt x="0" y="6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91440" tIns="45720" rIns="91440" bIns="45720" anchor="ctr">
              <a:normAutofit/>
            </a:bodyPr>
            <a:lstStyle/>
            <a:p>
              <a:pPr algn="ctr"/>
              <a:endParaRPr dirty="0">
                <a:latin typeface="阿里巴巴普惠体 R" panose="00020600040101010101" pitchFamily="18" charset="-122"/>
              </a:endParaRPr>
            </a:p>
          </p:txBody>
        </p:sp>
        <p:grpSp>
          <p:nvGrpSpPr>
            <p:cNvPr id="105" name="iś1íḓè"/>
            <p:cNvGrpSpPr/>
            <p:nvPr/>
          </p:nvGrpSpPr>
          <p:grpSpPr>
            <a:xfrm>
              <a:off x="3110974" y="1739462"/>
              <a:ext cx="593498" cy="3960743"/>
              <a:chOff x="3110974" y="1739463"/>
              <a:chExt cx="593498" cy="3810968"/>
            </a:xfrm>
          </p:grpSpPr>
          <p:sp>
            <p:nvSpPr>
              <p:cNvPr id="112" name="isḻiďè"/>
              <p:cNvSpPr/>
              <p:nvPr/>
            </p:nvSpPr>
            <p:spPr bwMode="auto">
              <a:xfrm>
                <a:off x="3306792" y="1739463"/>
                <a:ext cx="199445" cy="3810968"/>
              </a:xfrm>
              <a:custGeom>
                <a:avLst/>
                <a:gdLst>
                  <a:gd name="T0" fmla="*/ 105 w 105"/>
                  <a:gd name="T1" fmla="*/ 2006 h 2053"/>
                  <a:gd name="T2" fmla="*/ 58 w 105"/>
                  <a:gd name="T3" fmla="*/ 2053 h 2053"/>
                  <a:gd name="T4" fmla="*/ 47 w 105"/>
                  <a:gd name="T5" fmla="*/ 2053 h 2053"/>
                  <a:gd name="T6" fmla="*/ 1 w 105"/>
                  <a:gd name="T7" fmla="*/ 2006 h 2053"/>
                  <a:gd name="T8" fmla="*/ 0 w 105"/>
                  <a:gd name="T9" fmla="*/ 46 h 2053"/>
                  <a:gd name="T10" fmla="*/ 46 w 105"/>
                  <a:gd name="T11" fmla="*/ 0 h 2053"/>
                  <a:gd name="T12" fmla="*/ 57 w 105"/>
                  <a:gd name="T13" fmla="*/ 0 h 2053"/>
                  <a:gd name="T14" fmla="*/ 104 w 105"/>
                  <a:gd name="T15" fmla="*/ 46 h 2053"/>
                  <a:gd name="T16" fmla="*/ 105 w 105"/>
                  <a:gd name="T17" fmla="*/ 2006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053">
                    <a:moveTo>
                      <a:pt x="105" y="2006"/>
                    </a:moveTo>
                    <a:cubicBezTo>
                      <a:pt x="105" y="2032"/>
                      <a:pt x="84" y="2053"/>
                      <a:pt x="58" y="2053"/>
                    </a:cubicBezTo>
                    <a:cubicBezTo>
                      <a:pt x="47" y="2053"/>
                      <a:pt x="47" y="2053"/>
                      <a:pt x="47" y="2053"/>
                    </a:cubicBezTo>
                    <a:cubicBezTo>
                      <a:pt x="21" y="2053"/>
                      <a:pt x="1" y="2032"/>
                      <a:pt x="1" y="2006"/>
                    </a:cubicBezTo>
                    <a:cubicBezTo>
                      <a:pt x="0" y="46"/>
                      <a:pt x="0" y="46"/>
                      <a:pt x="0" y="46"/>
                    </a:cubicBezTo>
                    <a:cubicBezTo>
                      <a:pt x="0" y="20"/>
                      <a:pt x="21" y="0"/>
                      <a:pt x="46" y="0"/>
                    </a:cubicBezTo>
                    <a:cubicBezTo>
                      <a:pt x="57" y="0"/>
                      <a:pt x="57" y="0"/>
                      <a:pt x="57" y="0"/>
                    </a:cubicBezTo>
                    <a:cubicBezTo>
                      <a:pt x="83" y="0"/>
                      <a:pt x="104" y="20"/>
                      <a:pt x="104" y="46"/>
                    </a:cubicBezTo>
                    <a:lnTo>
                      <a:pt x="105" y="2006"/>
                    </a:lnTo>
                    <a:close/>
                  </a:path>
                </a:pathLst>
              </a:custGeom>
              <a:solidFill>
                <a:schemeClr val="bg2">
                  <a:lumMod val="50000"/>
                </a:schemeClr>
              </a:solidFill>
              <a:ln>
                <a:noFill/>
              </a:ln>
            </p:spPr>
            <p:txBody>
              <a:bodyPr wrap="square" lIns="91440" tIns="45720" rIns="91440" bIns="45720" anchor="ctr">
                <a:normAutofit/>
              </a:bodyPr>
              <a:lstStyle/>
              <a:p>
                <a:pPr algn="ctr"/>
                <a:endParaRPr dirty="0">
                  <a:latin typeface="阿里巴巴普惠体 R" panose="00020600040101010101" pitchFamily="18" charset="-122"/>
                </a:endParaRPr>
              </a:p>
            </p:txBody>
          </p:sp>
          <p:sp>
            <p:nvSpPr>
              <p:cNvPr id="113" name="îṡlîḓê"/>
              <p:cNvSpPr/>
              <p:nvPr/>
            </p:nvSpPr>
            <p:spPr bwMode="auto">
              <a:xfrm>
                <a:off x="3505027" y="1739463"/>
                <a:ext cx="199445" cy="3810968"/>
              </a:xfrm>
              <a:custGeom>
                <a:avLst/>
                <a:gdLst>
                  <a:gd name="T0" fmla="*/ 105 w 105"/>
                  <a:gd name="T1" fmla="*/ 2006 h 2053"/>
                  <a:gd name="T2" fmla="*/ 58 w 105"/>
                  <a:gd name="T3" fmla="*/ 2053 h 2053"/>
                  <a:gd name="T4" fmla="*/ 47 w 105"/>
                  <a:gd name="T5" fmla="*/ 2053 h 2053"/>
                  <a:gd name="T6" fmla="*/ 1 w 105"/>
                  <a:gd name="T7" fmla="*/ 2006 h 2053"/>
                  <a:gd name="T8" fmla="*/ 0 w 105"/>
                  <a:gd name="T9" fmla="*/ 46 h 2053"/>
                  <a:gd name="T10" fmla="*/ 47 w 105"/>
                  <a:gd name="T11" fmla="*/ 0 h 2053"/>
                  <a:gd name="T12" fmla="*/ 58 w 105"/>
                  <a:gd name="T13" fmla="*/ 0 h 2053"/>
                  <a:gd name="T14" fmla="*/ 104 w 105"/>
                  <a:gd name="T15" fmla="*/ 46 h 2053"/>
                  <a:gd name="T16" fmla="*/ 105 w 105"/>
                  <a:gd name="T17" fmla="*/ 2006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053">
                    <a:moveTo>
                      <a:pt x="105" y="2006"/>
                    </a:moveTo>
                    <a:cubicBezTo>
                      <a:pt x="105" y="2032"/>
                      <a:pt x="84" y="2053"/>
                      <a:pt x="58" y="2053"/>
                    </a:cubicBezTo>
                    <a:cubicBezTo>
                      <a:pt x="47" y="2053"/>
                      <a:pt x="47" y="2053"/>
                      <a:pt x="47" y="2053"/>
                    </a:cubicBezTo>
                    <a:cubicBezTo>
                      <a:pt x="22" y="2053"/>
                      <a:pt x="1" y="2032"/>
                      <a:pt x="1" y="2006"/>
                    </a:cubicBezTo>
                    <a:cubicBezTo>
                      <a:pt x="0" y="46"/>
                      <a:pt x="0" y="46"/>
                      <a:pt x="0" y="46"/>
                    </a:cubicBezTo>
                    <a:cubicBezTo>
                      <a:pt x="0" y="20"/>
                      <a:pt x="21" y="0"/>
                      <a:pt x="47" y="0"/>
                    </a:cubicBezTo>
                    <a:cubicBezTo>
                      <a:pt x="58" y="0"/>
                      <a:pt x="58" y="0"/>
                      <a:pt x="58" y="0"/>
                    </a:cubicBezTo>
                    <a:cubicBezTo>
                      <a:pt x="83" y="0"/>
                      <a:pt x="104" y="20"/>
                      <a:pt x="104" y="46"/>
                    </a:cubicBezTo>
                    <a:lnTo>
                      <a:pt x="105" y="2006"/>
                    </a:lnTo>
                    <a:close/>
                  </a:path>
                </a:pathLst>
              </a:custGeom>
              <a:solidFill>
                <a:schemeClr val="bg1">
                  <a:lumMod val="65000"/>
                </a:schemeClr>
              </a:solidFill>
              <a:ln>
                <a:noFill/>
              </a:ln>
            </p:spPr>
            <p:txBody>
              <a:bodyPr wrap="square" lIns="91440" tIns="45720" rIns="91440" bIns="45720" anchor="ctr">
                <a:normAutofit/>
              </a:bodyPr>
              <a:lstStyle/>
              <a:p>
                <a:pPr algn="ctr"/>
                <a:endParaRPr dirty="0">
                  <a:latin typeface="阿里巴巴普惠体 R" panose="00020600040101010101" pitchFamily="18" charset="-122"/>
                </a:endParaRPr>
              </a:p>
            </p:txBody>
          </p:sp>
          <p:sp>
            <p:nvSpPr>
              <p:cNvPr id="114" name="ïSľïḓe"/>
              <p:cNvSpPr/>
              <p:nvPr/>
            </p:nvSpPr>
            <p:spPr bwMode="auto">
              <a:xfrm>
                <a:off x="3110974" y="1739463"/>
                <a:ext cx="199445" cy="3810968"/>
              </a:xfrm>
              <a:custGeom>
                <a:avLst/>
                <a:gdLst>
                  <a:gd name="T0" fmla="*/ 105 w 105"/>
                  <a:gd name="T1" fmla="*/ 2006 h 2053"/>
                  <a:gd name="T2" fmla="*/ 58 w 105"/>
                  <a:gd name="T3" fmla="*/ 2053 h 2053"/>
                  <a:gd name="T4" fmla="*/ 47 w 105"/>
                  <a:gd name="T5" fmla="*/ 2053 h 2053"/>
                  <a:gd name="T6" fmla="*/ 0 w 105"/>
                  <a:gd name="T7" fmla="*/ 2006 h 2053"/>
                  <a:gd name="T8" fmla="*/ 0 w 105"/>
                  <a:gd name="T9" fmla="*/ 46 h 2053"/>
                  <a:gd name="T10" fmla="*/ 46 w 105"/>
                  <a:gd name="T11" fmla="*/ 0 h 2053"/>
                  <a:gd name="T12" fmla="*/ 57 w 105"/>
                  <a:gd name="T13" fmla="*/ 0 h 2053"/>
                  <a:gd name="T14" fmla="*/ 104 w 105"/>
                  <a:gd name="T15" fmla="*/ 46 h 2053"/>
                  <a:gd name="T16" fmla="*/ 105 w 105"/>
                  <a:gd name="T17" fmla="*/ 2006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053">
                    <a:moveTo>
                      <a:pt x="105" y="2006"/>
                    </a:moveTo>
                    <a:cubicBezTo>
                      <a:pt x="105" y="2032"/>
                      <a:pt x="84" y="2053"/>
                      <a:pt x="58" y="2053"/>
                    </a:cubicBezTo>
                    <a:cubicBezTo>
                      <a:pt x="47" y="2053"/>
                      <a:pt x="47" y="2053"/>
                      <a:pt x="47" y="2053"/>
                    </a:cubicBezTo>
                    <a:cubicBezTo>
                      <a:pt x="21" y="2053"/>
                      <a:pt x="0" y="2032"/>
                      <a:pt x="0" y="2006"/>
                    </a:cubicBezTo>
                    <a:cubicBezTo>
                      <a:pt x="0" y="46"/>
                      <a:pt x="0" y="46"/>
                      <a:pt x="0" y="46"/>
                    </a:cubicBezTo>
                    <a:cubicBezTo>
                      <a:pt x="0" y="21"/>
                      <a:pt x="21" y="0"/>
                      <a:pt x="46" y="0"/>
                    </a:cubicBezTo>
                    <a:cubicBezTo>
                      <a:pt x="57" y="0"/>
                      <a:pt x="57" y="0"/>
                      <a:pt x="57" y="0"/>
                    </a:cubicBezTo>
                    <a:cubicBezTo>
                      <a:pt x="83" y="0"/>
                      <a:pt x="104" y="21"/>
                      <a:pt x="104" y="46"/>
                    </a:cubicBezTo>
                    <a:lnTo>
                      <a:pt x="105" y="2006"/>
                    </a:lnTo>
                    <a:close/>
                  </a:path>
                </a:pathLst>
              </a:custGeom>
              <a:solidFill>
                <a:schemeClr val="bg1">
                  <a:lumMod val="65000"/>
                </a:schemeClr>
              </a:solidFill>
              <a:ln>
                <a:noFill/>
              </a:ln>
            </p:spPr>
            <p:txBody>
              <a:bodyPr wrap="square" lIns="91440" tIns="45720" rIns="91440" bIns="45720" anchor="ctr">
                <a:normAutofit/>
              </a:bodyPr>
              <a:lstStyle/>
              <a:p>
                <a:pPr algn="ctr"/>
                <a:endParaRPr dirty="0">
                  <a:latin typeface="阿里巴巴普惠体 R" panose="00020600040101010101" pitchFamily="18" charset="-122"/>
                </a:endParaRPr>
              </a:p>
            </p:txBody>
          </p:sp>
        </p:grpSp>
        <p:sp>
          <p:nvSpPr>
            <p:cNvPr id="106" name="iś1ïdé"/>
            <p:cNvSpPr/>
            <p:nvPr/>
          </p:nvSpPr>
          <p:spPr bwMode="auto">
            <a:xfrm>
              <a:off x="3329758" y="1016734"/>
              <a:ext cx="152303" cy="234174"/>
            </a:xfrm>
            <a:custGeom>
              <a:avLst/>
              <a:gdLst>
                <a:gd name="T0" fmla="*/ 40 w 80"/>
                <a:gd name="T1" fmla="*/ 0 h 126"/>
                <a:gd name="T2" fmla="*/ 0 w 80"/>
                <a:gd name="T3" fmla="*/ 110 h 126"/>
                <a:gd name="T4" fmla="*/ 40 w 80"/>
                <a:gd name="T5" fmla="*/ 126 h 126"/>
                <a:gd name="T6" fmla="*/ 80 w 80"/>
                <a:gd name="T7" fmla="*/ 110 h 126"/>
                <a:gd name="T8" fmla="*/ 40 w 80"/>
                <a:gd name="T9" fmla="*/ 0 h 126"/>
              </a:gdLst>
              <a:ahLst/>
              <a:cxnLst>
                <a:cxn ang="0">
                  <a:pos x="T0" y="T1"/>
                </a:cxn>
                <a:cxn ang="0">
                  <a:pos x="T2" y="T3"/>
                </a:cxn>
                <a:cxn ang="0">
                  <a:pos x="T4" y="T5"/>
                </a:cxn>
                <a:cxn ang="0">
                  <a:pos x="T6" y="T7"/>
                </a:cxn>
                <a:cxn ang="0">
                  <a:pos x="T8" y="T9"/>
                </a:cxn>
              </a:cxnLst>
              <a:rect l="0" t="0" r="r" b="b"/>
              <a:pathLst>
                <a:path w="80" h="126">
                  <a:moveTo>
                    <a:pt x="40" y="0"/>
                  </a:moveTo>
                  <a:cubicBezTo>
                    <a:pt x="0" y="110"/>
                    <a:pt x="0" y="110"/>
                    <a:pt x="0" y="110"/>
                  </a:cubicBezTo>
                  <a:cubicBezTo>
                    <a:pt x="0" y="110"/>
                    <a:pt x="11" y="126"/>
                    <a:pt x="40" y="126"/>
                  </a:cubicBezTo>
                  <a:cubicBezTo>
                    <a:pt x="68" y="126"/>
                    <a:pt x="80" y="110"/>
                    <a:pt x="80" y="110"/>
                  </a:cubicBezTo>
                  <a:lnTo>
                    <a:pt x="40" y="0"/>
                  </a:lnTo>
                  <a:close/>
                </a:path>
              </a:pathLst>
            </a:custGeom>
            <a:solidFill>
              <a:schemeClr val="bg1">
                <a:lumMod val="75000"/>
              </a:schemeClr>
            </a:solidFill>
            <a:ln>
              <a:noFill/>
            </a:ln>
          </p:spPr>
          <p:txBody>
            <a:bodyPr wrap="square" lIns="91440" tIns="45720" rIns="91440" bIns="45720" anchor="ctr">
              <a:normAutofit fontScale="62500" lnSpcReduction="20000"/>
            </a:bodyPr>
            <a:lstStyle/>
            <a:p>
              <a:pPr algn="ctr"/>
              <a:endParaRPr dirty="0">
                <a:latin typeface="阿里巴巴普惠体 R" panose="00020600040101010101" pitchFamily="18" charset="-122"/>
              </a:endParaRPr>
            </a:p>
          </p:txBody>
        </p:sp>
        <p:grpSp>
          <p:nvGrpSpPr>
            <p:cNvPr id="107" name="îṧlîdê"/>
            <p:cNvGrpSpPr/>
            <p:nvPr/>
          </p:nvGrpSpPr>
          <p:grpSpPr>
            <a:xfrm>
              <a:off x="3084381" y="5658602"/>
              <a:ext cx="649101" cy="261514"/>
              <a:chOff x="3084381" y="5463656"/>
              <a:chExt cx="649101" cy="261514"/>
            </a:xfrm>
          </p:grpSpPr>
          <p:sp>
            <p:nvSpPr>
              <p:cNvPr id="108" name="ï$ḷiḓè"/>
              <p:cNvSpPr/>
              <p:nvPr/>
            </p:nvSpPr>
            <p:spPr bwMode="auto">
              <a:xfrm>
                <a:off x="3110974" y="5463656"/>
                <a:ext cx="593498" cy="261514"/>
              </a:xfrm>
              <a:prstGeom prst="rect">
                <a:avLst/>
              </a:prstGeom>
              <a:solidFill>
                <a:schemeClr val="bg1">
                  <a:lumMod val="95000"/>
                </a:schemeClr>
              </a:solidFill>
              <a:ln>
                <a:noFill/>
              </a:ln>
            </p:spPr>
            <p:txBody>
              <a:bodyPr wrap="square" lIns="91440" tIns="45720" rIns="91440" bIns="45720" anchor="ctr">
                <a:normAutofit fontScale="70000" lnSpcReduction="20000"/>
              </a:bodyPr>
              <a:lstStyle/>
              <a:p>
                <a:pPr algn="ctr"/>
                <a:endParaRPr dirty="0">
                  <a:latin typeface="阿里巴巴普惠体 R" panose="00020600040101010101" pitchFamily="18" charset="-122"/>
                </a:endParaRPr>
              </a:p>
            </p:txBody>
          </p:sp>
          <p:sp>
            <p:nvSpPr>
              <p:cNvPr id="109" name="iš1îďe"/>
              <p:cNvSpPr/>
              <p:nvPr/>
            </p:nvSpPr>
            <p:spPr bwMode="auto">
              <a:xfrm>
                <a:off x="3084381" y="5682376"/>
                <a:ext cx="649101" cy="42793"/>
              </a:xfrm>
              <a:custGeom>
                <a:avLst/>
                <a:gdLst>
                  <a:gd name="T0" fmla="*/ 326 w 341"/>
                  <a:gd name="T1" fmla="*/ 0 h 23"/>
                  <a:gd name="T2" fmla="*/ 15 w 341"/>
                  <a:gd name="T3" fmla="*/ 0 h 23"/>
                  <a:gd name="T4" fmla="*/ 15 w 341"/>
                  <a:gd name="T5" fmla="*/ 23 h 23"/>
                  <a:gd name="T6" fmla="*/ 326 w 341"/>
                  <a:gd name="T7" fmla="*/ 23 h 23"/>
                  <a:gd name="T8" fmla="*/ 326 w 341"/>
                  <a:gd name="T9" fmla="*/ 0 h 23"/>
                </a:gdLst>
                <a:ahLst/>
                <a:cxnLst>
                  <a:cxn ang="0">
                    <a:pos x="T0" y="T1"/>
                  </a:cxn>
                  <a:cxn ang="0">
                    <a:pos x="T2" y="T3"/>
                  </a:cxn>
                  <a:cxn ang="0">
                    <a:pos x="T4" y="T5"/>
                  </a:cxn>
                  <a:cxn ang="0">
                    <a:pos x="T6" y="T7"/>
                  </a:cxn>
                  <a:cxn ang="0">
                    <a:pos x="T8" y="T9"/>
                  </a:cxn>
                </a:cxnLst>
                <a:rect l="0" t="0" r="r" b="b"/>
                <a:pathLst>
                  <a:path w="341" h="23">
                    <a:moveTo>
                      <a:pt x="326" y="0"/>
                    </a:moveTo>
                    <a:cubicBezTo>
                      <a:pt x="222" y="0"/>
                      <a:pt x="119" y="0"/>
                      <a:pt x="15" y="0"/>
                    </a:cubicBezTo>
                    <a:cubicBezTo>
                      <a:pt x="0" y="0"/>
                      <a:pt x="0" y="23"/>
                      <a:pt x="15" y="23"/>
                    </a:cubicBezTo>
                    <a:cubicBezTo>
                      <a:pt x="119" y="23"/>
                      <a:pt x="222" y="23"/>
                      <a:pt x="326" y="23"/>
                    </a:cubicBezTo>
                    <a:cubicBezTo>
                      <a:pt x="341" y="23"/>
                      <a:pt x="341" y="0"/>
                      <a:pt x="326" y="0"/>
                    </a:cubicBezTo>
                    <a:close/>
                  </a:path>
                </a:pathLst>
              </a:custGeom>
              <a:solidFill>
                <a:schemeClr val="bg1">
                  <a:lumMod val="85000"/>
                </a:schemeClr>
              </a:solidFill>
              <a:ln>
                <a:noFill/>
              </a:ln>
            </p:spPr>
            <p:txBody>
              <a:bodyPr wrap="square" lIns="91440" tIns="45720" rIns="91440" bIns="45720" anchor="ctr">
                <a:normAutofit fontScale="25000" lnSpcReduction="20000"/>
              </a:bodyPr>
              <a:lstStyle/>
              <a:p>
                <a:pPr algn="ctr"/>
                <a:endParaRPr dirty="0">
                  <a:latin typeface="阿里巴巴普惠体 R" panose="00020600040101010101" pitchFamily="18" charset="-122"/>
                </a:endParaRPr>
              </a:p>
            </p:txBody>
          </p:sp>
          <p:sp>
            <p:nvSpPr>
              <p:cNvPr id="110" name="işľiḑê"/>
              <p:cNvSpPr/>
              <p:nvPr/>
            </p:nvSpPr>
            <p:spPr bwMode="auto">
              <a:xfrm>
                <a:off x="3084381" y="5571827"/>
                <a:ext cx="649101" cy="43982"/>
              </a:xfrm>
              <a:custGeom>
                <a:avLst/>
                <a:gdLst>
                  <a:gd name="T0" fmla="*/ 326 w 341"/>
                  <a:gd name="T1" fmla="*/ 0 h 24"/>
                  <a:gd name="T2" fmla="*/ 15 w 341"/>
                  <a:gd name="T3" fmla="*/ 1 h 24"/>
                  <a:gd name="T4" fmla="*/ 15 w 341"/>
                  <a:gd name="T5" fmla="*/ 24 h 24"/>
                  <a:gd name="T6" fmla="*/ 326 w 341"/>
                  <a:gd name="T7" fmla="*/ 24 h 24"/>
                  <a:gd name="T8" fmla="*/ 326 w 341"/>
                  <a:gd name="T9" fmla="*/ 0 h 24"/>
                </a:gdLst>
                <a:ahLst/>
                <a:cxnLst>
                  <a:cxn ang="0">
                    <a:pos x="T0" y="T1"/>
                  </a:cxn>
                  <a:cxn ang="0">
                    <a:pos x="T2" y="T3"/>
                  </a:cxn>
                  <a:cxn ang="0">
                    <a:pos x="T4" y="T5"/>
                  </a:cxn>
                  <a:cxn ang="0">
                    <a:pos x="T6" y="T7"/>
                  </a:cxn>
                  <a:cxn ang="0">
                    <a:pos x="T8" y="T9"/>
                  </a:cxn>
                </a:cxnLst>
                <a:rect l="0" t="0" r="r" b="b"/>
                <a:pathLst>
                  <a:path w="341" h="24">
                    <a:moveTo>
                      <a:pt x="326" y="0"/>
                    </a:moveTo>
                    <a:cubicBezTo>
                      <a:pt x="222" y="0"/>
                      <a:pt x="119" y="1"/>
                      <a:pt x="15" y="1"/>
                    </a:cubicBezTo>
                    <a:cubicBezTo>
                      <a:pt x="0" y="1"/>
                      <a:pt x="0" y="24"/>
                      <a:pt x="15" y="24"/>
                    </a:cubicBezTo>
                    <a:cubicBezTo>
                      <a:pt x="119" y="24"/>
                      <a:pt x="222" y="24"/>
                      <a:pt x="326" y="24"/>
                    </a:cubicBezTo>
                    <a:cubicBezTo>
                      <a:pt x="341" y="24"/>
                      <a:pt x="341" y="0"/>
                      <a:pt x="326" y="0"/>
                    </a:cubicBezTo>
                    <a:close/>
                  </a:path>
                </a:pathLst>
              </a:custGeom>
              <a:solidFill>
                <a:schemeClr val="bg1">
                  <a:lumMod val="85000"/>
                </a:schemeClr>
              </a:solidFill>
              <a:ln>
                <a:noFill/>
              </a:ln>
            </p:spPr>
            <p:txBody>
              <a:bodyPr wrap="square" lIns="91440" tIns="45720" rIns="91440" bIns="45720" anchor="ctr">
                <a:normAutofit fontScale="25000" lnSpcReduction="20000"/>
              </a:bodyPr>
              <a:lstStyle/>
              <a:p>
                <a:pPr algn="ctr"/>
                <a:endParaRPr dirty="0">
                  <a:latin typeface="阿里巴巴普惠体 R" panose="00020600040101010101" pitchFamily="18" charset="-122"/>
                </a:endParaRPr>
              </a:p>
            </p:txBody>
          </p:sp>
          <p:sp>
            <p:nvSpPr>
              <p:cNvPr id="111" name="íṥḷíḍê"/>
              <p:cNvSpPr/>
              <p:nvPr/>
            </p:nvSpPr>
            <p:spPr bwMode="auto">
              <a:xfrm>
                <a:off x="3084381" y="5463656"/>
                <a:ext cx="649101" cy="43982"/>
              </a:xfrm>
              <a:custGeom>
                <a:avLst/>
                <a:gdLst>
                  <a:gd name="T0" fmla="*/ 325 w 341"/>
                  <a:gd name="T1" fmla="*/ 0 h 24"/>
                  <a:gd name="T2" fmla="*/ 15 w 341"/>
                  <a:gd name="T3" fmla="*/ 0 h 24"/>
                  <a:gd name="T4" fmla="*/ 15 w 341"/>
                  <a:gd name="T5" fmla="*/ 24 h 24"/>
                  <a:gd name="T6" fmla="*/ 325 w 341"/>
                  <a:gd name="T7" fmla="*/ 23 h 24"/>
                  <a:gd name="T8" fmla="*/ 325 w 341"/>
                  <a:gd name="T9" fmla="*/ 0 h 24"/>
                </a:gdLst>
                <a:ahLst/>
                <a:cxnLst>
                  <a:cxn ang="0">
                    <a:pos x="T0" y="T1"/>
                  </a:cxn>
                  <a:cxn ang="0">
                    <a:pos x="T2" y="T3"/>
                  </a:cxn>
                  <a:cxn ang="0">
                    <a:pos x="T4" y="T5"/>
                  </a:cxn>
                  <a:cxn ang="0">
                    <a:pos x="T6" y="T7"/>
                  </a:cxn>
                  <a:cxn ang="0">
                    <a:pos x="T8" y="T9"/>
                  </a:cxn>
                </a:cxnLst>
                <a:rect l="0" t="0" r="r" b="b"/>
                <a:pathLst>
                  <a:path w="341" h="24">
                    <a:moveTo>
                      <a:pt x="325" y="0"/>
                    </a:moveTo>
                    <a:cubicBezTo>
                      <a:pt x="222" y="0"/>
                      <a:pt x="119" y="0"/>
                      <a:pt x="15" y="0"/>
                    </a:cubicBezTo>
                    <a:cubicBezTo>
                      <a:pt x="0" y="0"/>
                      <a:pt x="0" y="24"/>
                      <a:pt x="15" y="24"/>
                    </a:cubicBezTo>
                    <a:cubicBezTo>
                      <a:pt x="119" y="24"/>
                      <a:pt x="222" y="24"/>
                      <a:pt x="325" y="23"/>
                    </a:cubicBezTo>
                    <a:cubicBezTo>
                      <a:pt x="341" y="23"/>
                      <a:pt x="341" y="0"/>
                      <a:pt x="325" y="0"/>
                    </a:cubicBezTo>
                    <a:close/>
                  </a:path>
                </a:pathLst>
              </a:custGeom>
              <a:solidFill>
                <a:schemeClr val="bg1">
                  <a:lumMod val="85000"/>
                </a:schemeClr>
              </a:solidFill>
              <a:ln>
                <a:noFill/>
              </a:ln>
            </p:spPr>
            <p:txBody>
              <a:bodyPr wrap="square" lIns="91440" tIns="45720" rIns="91440" bIns="45720" anchor="ctr">
                <a:normAutofit fontScale="25000" lnSpcReduction="20000"/>
              </a:bodyPr>
              <a:lstStyle/>
              <a:p>
                <a:pPr algn="ctr"/>
                <a:endParaRPr dirty="0">
                  <a:latin typeface="阿里巴巴普惠体 R" panose="00020600040101010101" pitchFamily="18" charset="-122"/>
                </a:endParaRPr>
              </a:p>
            </p:txBody>
          </p:sp>
        </p:grpSp>
      </p:grpSp>
      <p:grpSp>
        <p:nvGrpSpPr>
          <p:cNvPr id="82" name="iŝ1íḍè"/>
          <p:cNvGrpSpPr/>
          <p:nvPr/>
        </p:nvGrpSpPr>
        <p:grpSpPr>
          <a:xfrm>
            <a:off x="3834067" y="2795250"/>
            <a:ext cx="7793049" cy="591684"/>
            <a:chOff x="3727439" y="1770115"/>
            <a:chExt cx="7793049" cy="591684"/>
          </a:xfrm>
        </p:grpSpPr>
        <p:sp>
          <p:nvSpPr>
            <p:cNvPr id="99" name="ïš1iḓé"/>
            <p:cNvSpPr/>
            <p:nvPr/>
          </p:nvSpPr>
          <p:spPr bwMode="auto">
            <a:xfrm>
              <a:off x="3727439" y="1805696"/>
              <a:ext cx="2042517" cy="520522"/>
            </a:xfrm>
            <a:prstGeom prst="homePlate">
              <a:avLst/>
            </a:prstGeom>
            <a:solidFill>
              <a:srgbClr val="4E34BC"/>
            </a:solidFill>
            <a:ln w="19050">
              <a:noFill/>
              <a:round/>
            </a:ln>
          </p:spPr>
          <p:txBody>
            <a:bodyPr wrap="square" lIns="91440" tIns="45720" rIns="91440" bIns="45720" anchor="ctr">
              <a:normAutofit/>
            </a:bodyPr>
            <a:lstStyle/>
            <a:p>
              <a:r>
                <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请输入课题现状</a:t>
              </a:r>
              <a:endParaRPr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0" name="îs1iḋé"/>
            <p:cNvSpPr/>
            <p:nvPr/>
          </p:nvSpPr>
          <p:spPr bwMode="auto">
            <a:xfrm>
              <a:off x="5394190" y="1770115"/>
              <a:ext cx="591684" cy="591684"/>
            </a:xfrm>
            <a:prstGeom prst="ellipse">
              <a:avLst/>
            </a:prstGeom>
            <a:solidFill>
              <a:schemeClr val="bg1"/>
            </a:solidFill>
            <a:ln w="19050">
              <a:noFill/>
              <a:round/>
            </a:ln>
          </p:spPr>
          <p:txBody>
            <a:bodyPr vert="horz" wrap="square" lIns="91440" tIns="45720" rIns="91440" bIns="45720" anchor="ctr" anchorCtr="1" compatLnSpc="1">
              <a:normAutofit/>
            </a:bodyPr>
            <a:lstStyle/>
            <a:p>
              <a:pPr algn="ctr"/>
              <a:r>
                <a:rPr lang="en-US" altLang="zh-CN" sz="1400" b="1" dirty="0">
                  <a:solidFill>
                    <a:srgbClr val="4E34BC"/>
                  </a:solidFill>
                  <a:latin typeface="Arial" panose="020B0604020202020204" pitchFamily="34" charset="0"/>
                  <a:ea typeface="阿里巴巴普惠体 R" panose="00020600040101010101" pitchFamily="18" charset="-122"/>
                  <a:cs typeface="Arial" panose="020B0604020202020204" pitchFamily="34" charset="0"/>
                </a:rPr>
                <a:t>01</a:t>
              </a:r>
            </a:p>
          </p:txBody>
        </p:sp>
        <p:sp>
          <p:nvSpPr>
            <p:cNvPr id="101" name="íṥļïḍê"/>
            <p:cNvSpPr txBox="1"/>
            <p:nvPr/>
          </p:nvSpPr>
          <p:spPr>
            <a:xfrm>
              <a:off x="5985874" y="1772490"/>
              <a:ext cx="5534614" cy="586934"/>
            </a:xfrm>
            <a:prstGeom prst="rect">
              <a:avLst/>
            </a:prstGeom>
          </p:spPr>
          <p:txBody>
            <a:bodyPr vert="horz" wrap="square" lIns="91440" tIns="45720" rIns="91440" bIns="45720" anchor="ctr" anchorCtr="0">
              <a:normAutofit/>
            </a:bodyPr>
            <a:lstStyle/>
            <a:p>
              <a:pPr>
                <a:lnSpc>
                  <a:spcPct val="120000"/>
                </a:lnSpc>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请输入您的具体内容，请输入您的具体内容。请输入您的具体内容，请输入您的具体内容。</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3" name="iśļïḋê"/>
          <p:cNvGrpSpPr/>
          <p:nvPr/>
        </p:nvGrpSpPr>
        <p:grpSpPr>
          <a:xfrm>
            <a:off x="3834067" y="3441297"/>
            <a:ext cx="7793048" cy="591684"/>
            <a:chOff x="3727439" y="1770115"/>
            <a:chExt cx="7793048" cy="591684"/>
          </a:xfrm>
        </p:grpSpPr>
        <p:sp>
          <p:nvSpPr>
            <p:cNvPr id="96" name="ïs1íḓé"/>
            <p:cNvSpPr/>
            <p:nvPr/>
          </p:nvSpPr>
          <p:spPr bwMode="auto">
            <a:xfrm>
              <a:off x="3727439" y="1805696"/>
              <a:ext cx="2644786" cy="520522"/>
            </a:xfrm>
            <a:prstGeom prst="homePlate">
              <a:avLst/>
            </a:prstGeom>
            <a:solidFill>
              <a:schemeClr val="bg2">
                <a:lumMod val="50000"/>
              </a:schemeClr>
            </a:solidFill>
            <a:ln w="19050">
              <a:noFill/>
              <a:round/>
            </a:ln>
          </p:spPr>
          <p:txBody>
            <a:bodyPr wrap="square" lIns="91440" tIns="45720" rIns="91440" bIns="45720" anchor="ctr">
              <a:normAutofit/>
            </a:bodyPr>
            <a:lstStyle/>
            <a:p>
              <a:r>
                <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请输入课题现状</a:t>
              </a:r>
              <a:endParaRPr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7" name="ïṧļiḍé"/>
            <p:cNvSpPr/>
            <p:nvPr/>
          </p:nvSpPr>
          <p:spPr bwMode="auto">
            <a:xfrm>
              <a:off x="5951991" y="1770115"/>
              <a:ext cx="591684" cy="591684"/>
            </a:xfrm>
            <a:prstGeom prst="ellipse">
              <a:avLst/>
            </a:prstGeom>
            <a:solidFill>
              <a:schemeClr val="bg1"/>
            </a:solidFill>
            <a:ln w="19050">
              <a:noFill/>
              <a:round/>
            </a:ln>
          </p:spPr>
          <p:txBody>
            <a:bodyPr vert="horz" wrap="square" lIns="91440" tIns="45720" rIns="91440" bIns="45720" anchor="ctr" anchorCtr="1" compatLnSpc="1">
              <a:normAutofit/>
            </a:bodyPr>
            <a:lstStyle/>
            <a:p>
              <a:pPr algn="ctr"/>
              <a:r>
                <a:rPr lang="en-US" altLang="zh-CN" sz="1400" b="1" dirty="0">
                  <a:solidFill>
                    <a:schemeClr val="bg2">
                      <a:lumMod val="25000"/>
                    </a:schemeClr>
                  </a:solidFill>
                  <a:latin typeface="Arial" panose="020B0604020202020204" pitchFamily="34" charset="0"/>
                  <a:ea typeface="阿里巴巴普惠体 R" panose="00020600040101010101" pitchFamily="18" charset="-122"/>
                  <a:cs typeface="Arial" panose="020B0604020202020204" pitchFamily="34" charset="0"/>
                </a:rPr>
                <a:t>02</a:t>
              </a:r>
            </a:p>
          </p:txBody>
        </p:sp>
        <p:sp>
          <p:nvSpPr>
            <p:cNvPr id="98" name="iŝḻïdê"/>
            <p:cNvSpPr txBox="1"/>
            <p:nvPr/>
          </p:nvSpPr>
          <p:spPr>
            <a:xfrm>
              <a:off x="6715124" y="1772490"/>
              <a:ext cx="4805363" cy="586934"/>
            </a:xfrm>
            <a:prstGeom prst="rect">
              <a:avLst/>
            </a:prstGeom>
          </p:spPr>
          <p:txBody>
            <a:bodyPr vert="horz" wrap="square" lIns="91440" tIns="45720" rIns="91440" bIns="45720" anchor="ctr" anchorCtr="0">
              <a:normAutofit/>
            </a:bodyPr>
            <a:lstStyle/>
            <a:p>
              <a:pPr>
                <a:lnSpc>
                  <a:spcPct val="120000"/>
                </a:lnSpc>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请输入您的具体内容，请输入您的具体内容。请输入您的具体内容，请输入您的具体内容。</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4" name="i$ļïḓé"/>
          <p:cNvGrpSpPr/>
          <p:nvPr/>
        </p:nvGrpSpPr>
        <p:grpSpPr>
          <a:xfrm>
            <a:off x="3834067" y="4087344"/>
            <a:ext cx="7793049" cy="591684"/>
            <a:chOff x="3727439" y="1770115"/>
            <a:chExt cx="7793049" cy="591684"/>
          </a:xfrm>
        </p:grpSpPr>
        <p:sp>
          <p:nvSpPr>
            <p:cNvPr id="93" name="íš1ídê"/>
            <p:cNvSpPr/>
            <p:nvPr/>
          </p:nvSpPr>
          <p:spPr bwMode="auto">
            <a:xfrm>
              <a:off x="3727439" y="1805696"/>
              <a:ext cx="2368561" cy="520522"/>
            </a:xfrm>
            <a:prstGeom prst="homePlate">
              <a:avLst/>
            </a:prstGeom>
            <a:solidFill>
              <a:srgbClr val="4E34BC"/>
            </a:solidFill>
            <a:ln w="19050">
              <a:noFill/>
              <a:round/>
            </a:ln>
          </p:spPr>
          <p:txBody>
            <a:bodyPr wrap="square" lIns="91440" tIns="45720" rIns="91440" bIns="45720" anchor="ctr">
              <a:normAutofit/>
            </a:bodyPr>
            <a:lstStyle/>
            <a:p>
              <a:r>
                <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请输入课题现状</a:t>
              </a:r>
              <a:endParaRPr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4" name="ïSḷîḓe"/>
            <p:cNvSpPr/>
            <p:nvPr/>
          </p:nvSpPr>
          <p:spPr bwMode="auto">
            <a:xfrm>
              <a:off x="5690032" y="1770115"/>
              <a:ext cx="591684" cy="591684"/>
            </a:xfrm>
            <a:prstGeom prst="ellipse">
              <a:avLst/>
            </a:prstGeom>
            <a:solidFill>
              <a:schemeClr val="bg1"/>
            </a:solidFill>
            <a:ln w="19050">
              <a:noFill/>
              <a:round/>
            </a:ln>
          </p:spPr>
          <p:txBody>
            <a:bodyPr vert="horz" wrap="square" lIns="91440" tIns="45720" rIns="91440" bIns="45720" anchor="ctr" anchorCtr="1" compatLnSpc="1">
              <a:normAutofit/>
            </a:bodyPr>
            <a:lstStyle/>
            <a:p>
              <a:pPr algn="ctr"/>
              <a:r>
                <a:rPr lang="en-US" altLang="zh-CN" sz="1400" b="1" dirty="0">
                  <a:solidFill>
                    <a:srgbClr val="4E34BC"/>
                  </a:solidFill>
                  <a:latin typeface="Arial" panose="020B0604020202020204" pitchFamily="34" charset="0"/>
                  <a:ea typeface="阿里巴巴普惠体 R" panose="00020600040101010101" pitchFamily="18" charset="-122"/>
                  <a:cs typeface="Arial" panose="020B0604020202020204" pitchFamily="34" charset="0"/>
                </a:rPr>
                <a:t>03</a:t>
              </a:r>
            </a:p>
          </p:txBody>
        </p:sp>
        <p:sp>
          <p:nvSpPr>
            <p:cNvPr id="95" name="íŝ1ïḍe"/>
            <p:cNvSpPr txBox="1"/>
            <p:nvPr/>
          </p:nvSpPr>
          <p:spPr>
            <a:xfrm>
              <a:off x="6281716" y="1772490"/>
              <a:ext cx="5238772" cy="586934"/>
            </a:xfrm>
            <a:prstGeom prst="rect">
              <a:avLst/>
            </a:prstGeom>
          </p:spPr>
          <p:txBody>
            <a:bodyPr vert="horz" wrap="square" lIns="91440" tIns="45720" rIns="91440" bIns="45720" anchor="ctr" anchorCtr="0">
              <a:normAutofit/>
            </a:bodyPr>
            <a:lstStyle/>
            <a:p>
              <a:pPr>
                <a:lnSpc>
                  <a:spcPct val="120000"/>
                </a:lnSpc>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请输入您的具体内容，请输入您的具体内容。请输入您的具体内容，请输入您的具体内容。</a:t>
              </a:r>
              <a:endParaRPr lang="en-US" altLang="zh-CN"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115" name="iṧļídé"/>
          <p:cNvSpPr txBox="1"/>
          <p:nvPr/>
        </p:nvSpPr>
        <p:spPr bwMode="auto">
          <a:xfrm>
            <a:off x="523024" y="2977213"/>
            <a:ext cx="2696962" cy="130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2000" b="1" dirty="0">
                <a:solidFill>
                  <a:srgbClr val="4E34BC"/>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请输入标题标题</a:t>
            </a:r>
            <a:endParaRPr lang="en-US" altLang="zh-CN" sz="2000" b="1" dirty="0">
              <a:solidFill>
                <a:srgbClr val="4E34BC"/>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spcBef>
                <a:spcPct val="0"/>
              </a:spcBef>
            </a:pPr>
            <a:r>
              <a:rPr lang="zh-CN" altLang="en-US" sz="2000" b="1" dirty="0">
                <a:solidFill>
                  <a:srgbClr val="4E34BC"/>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请输入标题标题</a:t>
            </a:r>
            <a:endParaRPr lang="en-US" altLang="zh-CN" sz="2000" b="1" dirty="0">
              <a:solidFill>
                <a:srgbClr val="4E34BC"/>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eaLnBrk="1" hangingPunct="1">
              <a:lnSpc>
                <a:spcPct val="100000"/>
              </a:lnSpc>
              <a:spcBef>
                <a:spcPct val="0"/>
              </a:spcBef>
              <a:buFontTx/>
              <a:buNone/>
            </a:pPr>
            <a:endParaRPr lang="en-US" altLang="zh-CN" sz="2000" b="1" dirty="0">
              <a:solidFill>
                <a:srgbClr val="4E34BC"/>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randombar(horizontal)">
                                      <p:cBhvr>
                                        <p:cTn id="15" dur="500"/>
                                        <p:tgtEl>
                                          <p:spTgt spid="81"/>
                                        </p:tgtEl>
                                      </p:cBhvr>
                                    </p:animEffect>
                                  </p:childTnLst>
                                </p:cTn>
                              </p:par>
                            </p:childTnLst>
                          </p:cTn>
                        </p:par>
                        <p:par>
                          <p:cTn id="16" fill="hold">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115"/>
                                        </p:tgtEl>
                                        <p:attrNameLst>
                                          <p:attrName>style.visibility</p:attrName>
                                        </p:attrNameLst>
                                      </p:cBhvr>
                                      <p:to>
                                        <p:strVal val="visible"/>
                                      </p:to>
                                    </p:set>
                                    <p:anim calcmode="lin" valueType="num">
                                      <p:cBhvr additive="base">
                                        <p:cTn id="19" dur="500" fill="hold"/>
                                        <p:tgtEl>
                                          <p:spTgt spid="115"/>
                                        </p:tgtEl>
                                        <p:attrNameLst>
                                          <p:attrName>ppt_x</p:attrName>
                                        </p:attrNameLst>
                                      </p:cBhvr>
                                      <p:tavLst>
                                        <p:tav tm="0">
                                          <p:val>
                                            <p:strVal val="0-#ppt_w/2"/>
                                          </p:val>
                                        </p:tav>
                                        <p:tav tm="100000">
                                          <p:val>
                                            <p:strVal val="#ppt_x"/>
                                          </p:val>
                                        </p:tav>
                                      </p:tavLst>
                                    </p:anim>
                                    <p:anim calcmode="lin" valueType="num">
                                      <p:cBhvr additive="base">
                                        <p:cTn id="20" dur="500" fill="hold"/>
                                        <p:tgtEl>
                                          <p:spTgt spid="115"/>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82"/>
                                        </p:tgtEl>
                                        <p:attrNameLst>
                                          <p:attrName>style.visibility</p:attrName>
                                        </p:attrNameLst>
                                      </p:cBhvr>
                                      <p:to>
                                        <p:strVal val="visible"/>
                                      </p:to>
                                    </p:set>
                                    <p:anim calcmode="lin" valueType="num">
                                      <p:cBhvr additive="base">
                                        <p:cTn id="24" dur="500" fill="hold"/>
                                        <p:tgtEl>
                                          <p:spTgt spid="82"/>
                                        </p:tgtEl>
                                        <p:attrNameLst>
                                          <p:attrName>ppt_x</p:attrName>
                                        </p:attrNameLst>
                                      </p:cBhvr>
                                      <p:tavLst>
                                        <p:tav tm="0">
                                          <p:val>
                                            <p:strVal val="1+#ppt_w/2"/>
                                          </p:val>
                                        </p:tav>
                                        <p:tav tm="100000">
                                          <p:val>
                                            <p:strVal val="#ppt_x"/>
                                          </p:val>
                                        </p:tav>
                                      </p:tavLst>
                                    </p:anim>
                                    <p:anim calcmode="lin" valueType="num">
                                      <p:cBhvr additive="base">
                                        <p:cTn id="25" dur="500" fill="hold"/>
                                        <p:tgtEl>
                                          <p:spTgt spid="82"/>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83"/>
                                        </p:tgtEl>
                                        <p:attrNameLst>
                                          <p:attrName>style.visibility</p:attrName>
                                        </p:attrNameLst>
                                      </p:cBhvr>
                                      <p:to>
                                        <p:strVal val="visible"/>
                                      </p:to>
                                    </p:set>
                                    <p:anim calcmode="lin" valueType="num">
                                      <p:cBhvr additive="base">
                                        <p:cTn id="29" dur="500" fill="hold"/>
                                        <p:tgtEl>
                                          <p:spTgt spid="83"/>
                                        </p:tgtEl>
                                        <p:attrNameLst>
                                          <p:attrName>ppt_x</p:attrName>
                                        </p:attrNameLst>
                                      </p:cBhvr>
                                      <p:tavLst>
                                        <p:tav tm="0">
                                          <p:val>
                                            <p:strVal val="1+#ppt_w/2"/>
                                          </p:val>
                                        </p:tav>
                                        <p:tav tm="100000">
                                          <p:val>
                                            <p:strVal val="#ppt_x"/>
                                          </p:val>
                                        </p:tav>
                                      </p:tavLst>
                                    </p:anim>
                                    <p:anim calcmode="lin" valueType="num">
                                      <p:cBhvr additive="base">
                                        <p:cTn id="30" dur="500" fill="hold"/>
                                        <p:tgtEl>
                                          <p:spTgt spid="83"/>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2" fill="hold" nodeType="afterEffect">
                                  <p:stCondLst>
                                    <p:cond delay="0"/>
                                  </p:stCondLst>
                                  <p:childTnLst>
                                    <p:set>
                                      <p:cBhvr>
                                        <p:cTn id="33" dur="1" fill="hold">
                                          <p:stCondLst>
                                            <p:cond delay="0"/>
                                          </p:stCondLst>
                                        </p:cTn>
                                        <p:tgtEl>
                                          <p:spTgt spid="84"/>
                                        </p:tgtEl>
                                        <p:attrNameLst>
                                          <p:attrName>style.visibility</p:attrName>
                                        </p:attrNameLst>
                                      </p:cBhvr>
                                      <p:to>
                                        <p:strVal val="visible"/>
                                      </p:to>
                                    </p:set>
                                    <p:anim calcmode="lin" valueType="num">
                                      <p:cBhvr additive="base">
                                        <p:cTn id="34" dur="500" fill="hold"/>
                                        <p:tgtEl>
                                          <p:spTgt spid="84"/>
                                        </p:tgtEl>
                                        <p:attrNameLst>
                                          <p:attrName>ppt_x</p:attrName>
                                        </p:attrNameLst>
                                      </p:cBhvr>
                                      <p:tavLst>
                                        <p:tav tm="0">
                                          <p:val>
                                            <p:strVal val="1+#ppt_w/2"/>
                                          </p:val>
                                        </p:tav>
                                        <p:tav tm="100000">
                                          <p:val>
                                            <p:strVal val="#ppt_x"/>
                                          </p:val>
                                        </p:tav>
                                      </p:tavLst>
                                    </p:anim>
                                    <p:anim calcmode="lin" valueType="num">
                                      <p:cBhvr additive="base">
                                        <p:cTn id="35"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1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19"/>
          <p:cNvGrpSpPr/>
          <p:nvPr/>
        </p:nvGrpSpPr>
        <p:grpSpPr bwMode="auto">
          <a:xfrm>
            <a:off x="0" y="259020"/>
            <a:ext cx="695325" cy="506413"/>
            <a:chOff x="0" y="0"/>
            <a:chExt cx="694944" cy="624651"/>
          </a:xfrm>
        </p:grpSpPr>
        <p:sp>
          <p:nvSpPr>
            <p:cNvPr id="39" name="矩形 20"/>
            <p:cNvSpPr>
              <a:spLocks noChangeArrowheads="1"/>
            </p:cNvSpPr>
            <p:nvPr/>
          </p:nvSpPr>
          <p:spPr bwMode="auto">
            <a:xfrm>
              <a:off x="0" y="0"/>
              <a:ext cx="548974" cy="624651"/>
            </a:xfrm>
            <a:prstGeom prst="rect">
              <a:avLst/>
            </a:prstGeom>
            <a:solidFill>
              <a:srgbClr val="6C54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40" name="矩形 21"/>
            <p:cNvSpPr>
              <a:spLocks noChangeArrowheads="1"/>
            </p:cNvSpPr>
            <p:nvPr/>
          </p:nvSpPr>
          <p:spPr bwMode="auto">
            <a:xfrm>
              <a:off x="612439" y="0"/>
              <a:ext cx="82505" cy="624651"/>
            </a:xfrm>
            <a:prstGeom prst="rect">
              <a:avLst/>
            </a:prstGeom>
            <a:solidFill>
              <a:srgbClr val="8875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grpSp>
        <p:nvGrpSpPr>
          <p:cNvPr id="2" name="组合 1"/>
          <p:cNvGrpSpPr/>
          <p:nvPr/>
        </p:nvGrpSpPr>
        <p:grpSpPr>
          <a:xfrm>
            <a:off x="1476018" y="948578"/>
            <a:ext cx="9278136" cy="3748122"/>
            <a:chOff x="1476018" y="948578"/>
            <a:chExt cx="9278136" cy="3748122"/>
          </a:xfrm>
        </p:grpSpPr>
        <p:sp>
          <p:nvSpPr>
            <p:cNvPr id="34" name="isḻîḓe"/>
            <p:cNvSpPr/>
            <p:nvPr/>
          </p:nvSpPr>
          <p:spPr bwMode="auto">
            <a:xfrm>
              <a:off x="4420598" y="2235390"/>
              <a:ext cx="893482" cy="2368674"/>
            </a:xfrm>
            <a:custGeom>
              <a:avLst/>
              <a:gdLst>
                <a:gd name="T0" fmla="*/ 251 w 587"/>
                <a:gd name="T1" fmla="*/ 8 h 1556"/>
                <a:gd name="T2" fmla="*/ 272 w 587"/>
                <a:gd name="T3" fmla="*/ 13 h 1556"/>
                <a:gd name="T4" fmla="*/ 287 w 587"/>
                <a:gd name="T5" fmla="*/ 23 h 1556"/>
                <a:gd name="T6" fmla="*/ 310 w 587"/>
                <a:gd name="T7" fmla="*/ 52 h 1556"/>
                <a:gd name="T8" fmla="*/ 315 w 587"/>
                <a:gd name="T9" fmla="*/ 152 h 1556"/>
                <a:gd name="T10" fmla="*/ 307 w 587"/>
                <a:gd name="T11" fmla="*/ 206 h 1556"/>
                <a:gd name="T12" fmla="*/ 430 w 587"/>
                <a:gd name="T13" fmla="*/ 262 h 1556"/>
                <a:gd name="T14" fmla="*/ 539 w 587"/>
                <a:gd name="T15" fmla="*/ 408 h 1556"/>
                <a:gd name="T16" fmla="*/ 443 w 587"/>
                <a:gd name="T17" fmla="*/ 617 h 1556"/>
                <a:gd name="T18" fmla="*/ 425 w 587"/>
                <a:gd name="T19" fmla="*/ 790 h 1556"/>
                <a:gd name="T20" fmla="*/ 396 w 587"/>
                <a:gd name="T21" fmla="*/ 1017 h 1556"/>
                <a:gd name="T22" fmla="*/ 426 w 587"/>
                <a:gd name="T23" fmla="*/ 1237 h 1556"/>
                <a:gd name="T24" fmla="*/ 425 w 587"/>
                <a:gd name="T25" fmla="*/ 1331 h 1556"/>
                <a:gd name="T26" fmla="*/ 450 w 587"/>
                <a:gd name="T27" fmla="*/ 1445 h 1556"/>
                <a:gd name="T28" fmla="*/ 371 w 587"/>
                <a:gd name="T29" fmla="*/ 1457 h 1556"/>
                <a:gd name="T30" fmla="*/ 362 w 587"/>
                <a:gd name="T31" fmla="*/ 1380 h 1556"/>
                <a:gd name="T32" fmla="*/ 332 w 587"/>
                <a:gd name="T33" fmla="*/ 1156 h 1556"/>
                <a:gd name="T34" fmla="*/ 277 w 587"/>
                <a:gd name="T35" fmla="*/ 1060 h 1556"/>
                <a:gd name="T36" fmla="*/ 284 w 587"/>
                <a:gd name="T37" fmla="*/ 1107 h 1556"/>
                <a:gd name="T38" fmla="*/ 249 w 587"/>
                <a:gd name="T39" fmla="*/ 1320 h 1556"/>
                <a:gd name="T40" fmla="*/ 223 w 587"/>
                <a:gd name="T41" fmla="*/ 1154 h 1556"/>
                <a:gd name="T42" fmla="*/ 133 w 587"/>
                <a:gd name="T43" fmla="*/ 894 h 1556"/>
                <a:gd name="T44" fmla="*/ 106 w 587"/>
                <a:gd name="T45" fmla="*/ 748 h 1556"/>
                <a:gd name="T46" fmla="*/ 111 w 587"/>
                <a:gd name="T47" fmla="*/ 599 h 1556"/>
                <a:gd name="T48" fmla="*/ 106 w 587"/>
                <a:gd name="T49" fmla="*/ 541 h 1556"/>
                <a:gd name="T50" fmla="*/ 15 w 587"/>
                <a:gd name="T51" fmla="*/ 466 h 1556"/>
                <a:gd name="T52" fmla="*/ 24 w 587"/>
                <a:gd name="T53" fmla="*/ 376 h 1556"/>
                <a:gd name="T54" fmla="*/ 134 w 587"/>
                <a:gd name="T55" fmla="*/ 246 h 1556"/>
                <a:gd name="T56" fmla="*/ 198 w 587"/>
                <a:gd name="T57" fmla="*/ 189 h 1556"/>
                <a:gd name="T58" fmla="*/ 172 w 587"/>
                <a:gd name="T59" fmla="*/ 143 h 1556"/>
                <a:gd name="T60" fmla="*/ 172 w 587"/>
                <a:gd name="T61" fmla="*/ 131 h 1556"/>
                <a:gd name="T62" fmla="*/ 166 w 587"/>
                <a:gd name="T63" fmla="*/ 104 h 1556"/>
                <a:gd name="T64" fmla="*/ 158 w 587"/>
                <a:gd name="T65" fmla="*/ 97 h 1556"/>
                <a:gd name="T66" fmla="*/ 152 w 587"/>
                <a:gd name="T67" fmla="*/ 89 h 1556"/>
                <a:gd name="T68" fmla="*/ 169 w 587"/>
                <a:gd name="T69" fmla="*/ 41 h 1556"/>
                <a:gd name="T70" fmla="*/ 208 w 587"/>
                <a:gd name="T71" fmla="*/ 11 h 1556"/>
                <a:gd name="T72" fmla="*/ 432 w 587"/>
                <a:gd name="T73" fmla="*/ 440 h 1556"/>
                <a:gd name="T74" fmla="*/ 412 w 587"/>
                <a:gd name="T75" fmla="*/ 488 h 1556"/>
                <a:gd name="T76" fmla="*/ 447 w 587"/>
                <a:gd name="T77" fmla="*/ 539 h 1556"/>
                <a:gd name="T78" fmla="*/ 429 w 587"/>
                <a:gd name="T79" fmla="*/ 453 h 1556"/>
                <a:gd name="T80" fmla="*/ 108 w 587"/>
                <a:gd name="T81" fmla="*/ 465 h 1556"/>
                <a:gd name="T82" fmla="*/ 280 w 587"/>
                <a:gd name="T83" fmla="*/ 988 h 1556"/>
                <a:gd name="T84" fmla="*/ 280 w 587"/>
                <a:gd name="T85" fmla="*/ 988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7" h="1556">
                  <a:moveTo>
                    <a:pt x="208" y="11"/>
                  </a:moveTo>
                  <a:cubicBezTo>
                    <a:pt x="220" y="4"/>
                    <a:pt x="241" y="0"/>
                    <a:pt x="251" y="8"/>
                  </a:cubicBezTo>
                  <a:cubicBezTo>
                    <a:pt x="255" y="11"/>
                    <a:pt x="259" y="13"/>
                    <a:pt x="263" y="13"/>
                  </a:cubicBezTo>
                  <a:cubicBezTo>
                    <a:pt x="268" y="14"/>
                    <a:pt x="275" y="7"/>
                    <a:pt x="272" y="13"/>
                  </a:cubicBezTo>
                  <a:cubicBezTo>
                    <a:pt x="271" y="14"/>
                    <a:pt x="269" y="17"/>
                    <a:pt x="271" y="17"/>
                  </a:cubicBezTo>
                  <a:cubicBezTo>
                    <a:pt x="313" y="10"/>
                    <a:pt x="245" y="15"/>
                    <a:pt x="287" y="23"/>
                  </a:cubicBezTo>
                  <a:cubicBezTo>
                    <a:pt x="290" y="23"/>
                    <a:pt x="277" y="24"/>
                    <a:pt x="279" y="27"/>
                  </a:cubicBezTo>
                  <a:cubicBezTo>
                    <a:pt x="287" y="37"/>
                    <a:pt x="300" y="43"/>
                    <a:pt x="310" y="52"/>
                  </a:cubicBezTo>
                  <a:cubicBezTo>
                    <a:pt x="321" y="62"/>
                    <a:pt x="317" y="81"/>
                    <a:pt x="317" y="81"/>
                  </a:cubicBezTo>
                  <a:cubicBezTo>
                    <a:pt x="310" y="67"/>
                    <a:pt x="320" y="130"/>
                    <a:pt x="315" y="152"/>
                  </a:cubicBezTo>
                  <a:cubicBezTo>
                    <a:pt x="314" y="154"/>
                    <a:pt x="310" y="159"/>
                    <a:pt x="310" y="160"/>
                  </a:cubicBezTo>
                  <a:cubicBezTo>
                    <a:pt x="303" y="174"/>
                    <a:pt x="302" y="195"/>
                    <a:pt x="307" y="206"/>
                  </a:cubicBezTo>
                  <a:cubicBezTo>
                    <a:pt x="313" y="220"/>
                    <a:pt x="344" y="228"/>
                    <a:pt x="355" y="231"/>
                  </a:cubicBezTo>
                  <a:cubicBezTo>
                    <a:pt x="380" y="240"/>
                    <a:pt x="408" y="247"/>
                    <a:pt x="430" y="262"/>
                  </a:cubicBezTo>
                  <a:cubicBezTo>
                    <a:pt x="475" y="292"/>
                    <a:pt x="485" y="336"/>
                    <a:pt x="487" y="337"/>
                  </a:cubicBezTo>
                  <a:cubicBezTo>
                    <a:pt x="505" y="351"/>
                    <a:pt x="539" y="405"/>
                    <a:pt x="539" y="408"/>
                  </a:cubicBezTo>
                  <a:cubicBezTo>
                    <a:pt x="549" y="458"/>
                    <a:pt x="587" y="457"/>
                    <a:pt x="514" y="543"/>
                  </a:cubicBezTo>
                  <a:cubicBezTo>
                    <a:pt x="494" y="566"/>
                    <a:pt x="473" y="599"/>
                    <a:pt x="443" y="617"/>
                  </a:cubicBezTo>
                  <a:cubicBezTo>
                    <a:pt x="415" y="634"/>
                    <a:pt x="438" y="653"/>
                    <a:pt x="438" y="703"/>
                  </a:cubicBezTo>
                  <a:cubicBezTo>
                    <a:pt x="438" y="743"/>
                    <a:pt x="433" y="752"/>
                    <a:pt x="425" y="790"/>
                  </a:cubicBezTo>
                  <a:cubicBezTo>
                    <a:pt x="420" y="812"/>
                    <a:pt x="425" y="862"/>
                    <a:pt x="399" y="957"/>
                  </a:cubicBezTo>
                  <a:cubicBezTo>
                    <a:pt x="396" y="970"/>
                    <a:pt x="388" y="977"/>
                    <a:pt x="396" y="1017"/>
                  </a:cubicBezTo>
                  <a:cubicBezTo>
                    <a:pt x="399" y="1031"/>
                    <a:pt x="398" y="1046"/>
                    <a:pt x="405" y="1059"/>
                  </a:cubicBezTo>
                  <a:cubicBezTo>
                    <a:pt x="444" y="1128"/>
                    <a:pt x="426" y="1150"/>
                    <a:pt x="426" y="1237"/>
                  </a:cubicBezTo>
                  <a:cubicBezTo>
                    <a:pt x="425" y="1255"/>
                    <a:pt x="424" y="1273"/>
                    <a:pt x="424" y="1292"/>
                  </a:cubicBezTo>
                  <a:cubicBezTo>
                    <a:pt x="424" y="1305"/>
                    <a:pt x="424" y="1318"/>
                    <a:pt x="425" y="1331"/>
                  </a:cubicBezTo>
                  <a:cubicBezTo>
                    <a:pt x="425" y="1348"/>
                    <a:pt x="430" y="1393"/>
                    <a:pt x="441" y="1406"/>
                  </a:cubicBezTo>
                  <a:cubicBezTo>
                    <a:pt x="447" y="1413"/>
                    <a:pt x="444" y="1430"/>
                    <a:pt x="450" y="1445"/>
                  </a:cubicBezTo>
                  <a:cubicBezTo>
                    <a:pt x="450" y="1445"/>
                    <a:pt x="457" y="1503"/>
                    <a:pt x="440" y="1516"/>
                  </a:cubicBezTo>
                  <a:cubicBezTo>
                    <a:pt x="387" y="1556"/>
                    <a:pt x="372" y="1473"/>
                    <a:pt x="371" y="1457"/>
                  </a:cubicBezTo>
                  <a:cubicBezTo>
                    <a:pt x="370" y="1454"/>
                    <a:pt x="363" y="1425"/>
                    <a:pt x="363" y="1407"/>
                  </a:cubicBezTo>
                  <a:cubicBezTo>
                    <a:pt x="364" y="1395"/>
                    <a:pt x="357" y="1392"/>
                    <a:pt x="362" y="1380"/>
                  </a:cubicBezTo>
                  <a:cubicBezTo>
                    <a:pt x="375" y="1352"/>
                    <a:pt x="357" y="1378"/>
                    <a:pt x="365" y="1333"/>
                  </a:cubicBezTo>
                  <a:cubicBezTo>
                    <a:pt x="377" y="1267"/>
                    <a:pt x="339" y="1215"/>
                    <a:pt x="332" y="1156"/>
                  </a:cubicBezTo>
                  <a:cubicBezTo>
                    <a:pt x="323" y="1084"/>
                    <a:pt x="334" y="1089"/>
                    <a:pt x="299" y="1072"/>
                  </a:cubicBezTo>
                  <a:cubicBezTo>
                    <a:pt x="291" y="1069"/>
                    <a:pt x="285" y="1058"/>
                    <a:pt x="277" y="1060"/>
                  </a:cubicBezTo>
                  <a:cubicBezTo>
                    <a:pt x="266" y="1063"/>
                    <a:pt x="269" y="1096"/>
                    <a:pt x="276" y="1103"/>
                  </a:cubicBezTo>
                  <a:cubicBezTo>
                    <a:pt x="278" y="1105"/>
                    <a:pt x="281" y="1105"/>
                    <a:pt x="284" y="1107"/>
                  </a:cubicBezTo>
                  <a:cubicBezTo>
                    <a:pt x="316" y="1119"/>
                    <a:pt x="302" y="1154"/>
                    <a:pt x="296" y="1172"/>
                  </a:cubicBezTo>
                  <a:cubicBezTo>
                    <a:pt x="272" y="1245"/>
                    <a:pt x="291" y="1289"/>
                    <a:pt x="249" y="1320"/>
                  </a:cubicBezTo>
                  <a:cubicBezTo>
                    <a:pt x="197" y="1358"/>
                    <a:pt x="201" y="1222"/>
                    <a:pt x="212" y="1199"/>
                  </a:cubicBezTo>
                  <a:cubicBezTo>
                    <a:pt x="222" y="1181"/>
                    <a:pt x="230" y="1185"/>
                    <a:pt x="223" y="1154"/>
                  </a:cubicBezTo>
                  <a:cubicBezTo>
                    <a:pt x="211" y="1105"/>
                    <a:pt x="178" y="1092"/>
                    <a:pt x="174" y="1038"/>
                  </a:cubicBezTo>
                  <a:cubicBezTo>
                    <a:pt x="171" y="998"/>
                    <a:pt x="145" y="936"/>
                    <a:pt x="133" y="894"/>
                  </a:cubicBezTo>
                  <a:cubicBezTo>
                    <a:pt x="128" y="875"/>
                    <a:pt x="123" y="851"/>
                    <a:pt x="119" y="833"/>
                  </a:cubicBezTo>
                  <a:cubicBezTo>
                    <a:pt x="107" y="780"/>
                    <a:pt x="98" y="801"/>
                    <a:pt x="106" y="748"/>
                  </a:cubicBezTo>
                  <a:cubicBezTo>
                    <a:pt x="121" y="653"/>
                    <a:pt x="115" y="693"/>
                    <a:pt x="103" y="681"/>
                  </a:cubicBezTo>
                  <a:cubicBezTo>
                    <a:pt x="94" y="671"/>
                    <a:pt x="103" y="629"/>
                    <a:pt x="111" y="599"/>
                  </a:cubicBezTo>
                  <a:cubicBezTo>
                    <a:pt x="116" y="582"/>
                    <a:pt x="123" y="570"/>
                    <a:pt x="121" y="553"/>
                  </a:cubicBezTo>
                  <a:cubicBezTo>
                    <a:pt x="118" y="534"/>
                    <a:pt x="107" y="541"/>
                    <a:pt x="106" y="541"/>
                  </a:cubicBezTo>
                  <a:cubicBezTo>
                    <a:pt x="74" y="534"/>
                    <a:pt x="52" y="537"/>
                    <a:pt x="28" y="517"/>
                  </a:cubicBezTo>
                  <a:cubicBezTo>
                    <a:pt x="13" y="505"/>
                    <a:pt x="11" y="483"/>
                    <a:pt x="15" y="466"/>
                  </a:cubicBezTo>
                  <a:cubicBezTo>
                    <a:pt x="18" y="449"/>
                    <a:pt x="0" y="464"/>
                    <a:pt x="2" y="453"/>
                  </a:cubicBezTo>
                  <a:cubicBezTo>
                    <a:pt x="6" y="427"/>
                    <a:pt x="14" y="401"/>
                    <a:pt x="24" y="376"/>
                  </a:cubicBezTo>
                  <a:cubicBezTo>
                    <a:pt x="40" y="339"/>
                    <a:pt x="47" y="297"/>
                    <a:pt x="92" y="265"/>
                  </a:cubicBezTo>
                  <a:cubicBezTo>
                    <a:pt x="106" y="255"/>
                    <a:pt x="112" y="252"/>
                    <a:pt x="134" y="246"/>
                  </a:cubicBezTo>
                  <a:cubicBezTo>
                    <a:pt x="161" y="240"/>
                    <a:pt x="178" y="232"/>
                    <a:pt x="201" y="226"/>
                  </a:cubicBezTo>
                  <a:cubicBezTo>
                    <a:pt x="210" y="224"/>
                    <a:pt x="198" y="189"/>
                    <a:pt x="198" y="189"/>
                  </a:cubicBezTo>
                  <a:cubicBezTo>
                    <a:pt x="193" y="182"/>
                    <a:pt x="199" y="190"/>
                    <a:pt x="193" y="182"/>
                  </a:cubicBezTo>
                  <a:cubicBezTo>
                    <a:pt x="184" y="171"/>
                    <a:pt x="181" y="155"/>
                    <a:pt x="172" y="143"/>
                  </a:cubicBezTo>
                  <a:cubicBezTo>
                    <a:pt x="171" y="141"/>
                    <a:pt x="170" y="154"/>
                    <a:pt x="170" y="151"/>
                  </a:cubicBezTo>
                  <a:cubicBezTo>
                    <a:pt x="169" y="144"/>
                    <a:pt x="172" y="138"/>
                    <a:pt x="172" y="131"/>
                  </a:cubicBezTo>
                  <a:cubicBezTo>
                    <a:pt x="172" y="124"/>
                    <a:pt x="171" y="117"/>
                    <a:pt x="170" y="110"/>
                  </a:cubicBezTo>
                  <a:cubicBezTo>
                    <a:pt x="160" y="73"/>
                    <a:pt x="163" y="96"/>
                    <a:pt x="166" y="104"/>
                  </a:cubicBezTo>
                  <a:cubicBezTo>
                    <a:pt x="168" y="110"/>
                    <a:pt x="164" y="91"/>
                    <a:pt x="161" y="104"/>
                  </a:cubicBezTo>
                  <a:cubicBezTo>
                    <a:pt x="160" y="106"/>
                    <a:pt x="158" y="94"/>
                    <a:pt x="158" y="97"/>
                  </a:cubicBezTo>
                  <a:cubicBezTo>
                    <a:pt x="155" y="112"/>
                    <a:pt x="157" y="95"/>
                    <a:pt x="156" y="94"/>
                  </a:cubicBezTo>
                  <a:cubicBezTo>
                    <a:pt x="149" y="85"/>
                    <a:pt x="160" y="76"/>
                    <a:pt x="152" y="89"/>
                  </a:cubicBezTo>
                  <a:cubicBezTo>
                    <a:pt x="149" y="94"/>
                    <a:pt x="155" y="57"/>
                    <a:pt x="167" y="42"/>
                  </a:cubicBezTo>
                  <a:cubicBezTo>
                    <a:pt x="167" y="42"/>
                    <a:pt x="168" y="42"/>
                    <a:pt x="169" y="41"/>
                  </a:cubicBezTo>
                  <a:cubicBezTo>
                    <a:pt x="174" y="37"/>
                    <a:pt x="179" y="32"/>
                    <a:pt x="184" y="28"/>
                  </a:cubicBezTo>
                  <a:cubicBezTo>
                    <a:pt x="192" y="22"/>
                    <a:pt x="200" y="16"/>
                    <a:pt x="208" y="11"/>
                  </a:cubicBezTo>
                  <a:close/>
                  <a:moveTo>
                    <a:pt x="429" y="453"/>
                  </a:moveTo>
                  <a:cubicBezTo>
                    <a:pt x="429" y="447"/>
                    <a:pt x="436" y="446"/>
                    <a:pt x="432" y="440"/>
                  </a:cubicBezTo>
                  <a:cubicBezTo>
                    <a:pt x="427" y="430"/>
                    <a:pt x="416" y="405"/>
                    <a:pt x="412" y="415"/>
                  </a:cubicBezTo>
                  <a:cubicBezTo>
                    <a:pt x="403" y="438"/>
                    <a:pt x="408" y="464"/>
                    <a:pt x="412" y="488"/>
                  </a:cubicBezTo>
                  <a:cubicBezTo>
                    <a:pt x="414" y="501"/>
                    <a:pt x="414" y="541"/>
                    <a:pt x="428" y="548"/>
                  </a:cubicBezTo>
                  <a:cubicBezTo>
                    <a:pt x="440" y="552"/>
                    <a:pt x="439" y="547"/>
                    <a:pt x="447" y="539"/>
                  </a:cubicBezTo>
                  <a:cubicBezTo>
                    <a:pt x="465" y="521"/>
                    <a:pt x="469" y="492"/>
                    <a:pt x="478" y="467"/>
                  </a:cubicBezTo>
                  <a:cubicBezTo>
                    <a:pt x="487" y="443"/>
                    <a:pt x="430" y="460"/>
                    <a:pt x="429" y="453"/>
                  </a:cubicBezTo>
                  <a:close/>
                  <a:moveTo>
                    <a:pt x="109" y="480"/>
                  </a:moveTo>
                  <a:cubicBezTo>
                    <a:pt x="112" y="475"/>
                    <a:pt x="113" y="469"/>
                    <a:pt x="108" y="465"/>
                  </a:cubicBezTo>
                  <a:cubicBezTo>
                    <a:pt x="100" y="457"/>
                    <a:pt x="102" y="493"/>
                    <a:pt x="109" y="480"/>
                  </a:cubicBezTo>
                  <a:close/>
                  <a:moveTo>
                    <a:pt x="280" y="988"/>
                  </a:moveTo>
                  <a:cubicBezTo>
                    <a:pt x="274" y="985"/>
                    <a:pt x="265" y="1018"/>
                    <a:pt x="267" y="1022"/>
                  </a:cubicBezTo>
                  <a:cubicBezTo>
                    <a:pt x="275" y="1042"/>
                    <a:pt x="289" y="992"/>
                    <a:pt x="280" y="988"/>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35" name="iṧḷîḍê"/>
            <p:cNvSpPr/>
            <p:nvPr/>
          </p:nvSpPr>
          <p:spPr bwMode="auto">
            <a:xfrm>
              <a:off x="8705729" y="1024152"/>
              <a:ext cx="1222810" cy="3248986"/>
            </a:xfrm>
            <a:custGeom>
              <a:avLst/>
              <a:gdLst>
                <a:gd name="T0" fmla="*/ 251 w 586"/>
                <a:gd name="T1" fmla="*/ 9 h 1556"/>
                <a:gd name="T2" fmla="*/ 271 w 586"/>
                <a:gd name="T3" fmla="*/ 13 h 1556"/>
                <a:gd name="T4" fmla="*/ 287 w 586"/>
                <a:gd name="T5" fmla="*/ 23 h 1556"/>
                <a:gd name="T6" fmla="*/ 309 w 586"/>
                <a:gd name="T7" fmla="*/ 52 h 1556"/>
                <a:gd name="T8" fmla="*/ 314 w 586"/>
                <a:gd name="T9" fmla="*/ 153 h 1556"/>
                <a:gd name="T10" fmla="*/ 306 w 586"/>
                <a:gd name="T11" fmla="*/ 206 h 1556"/>
                <a:gd name="T12" fmla="*/ 430 w 586"/>
                <a:gd name="T13" fmla="*/ 263 h 1556"/>
                <a:gd name="T14" fmla="*/ 539 w 586"/>
                <a:gd name="T15" fmla="*/ 409 h 1556"/>
                <a:gd name="T16" fmla="*/ 443 w 586"/>
                <a:gd name="T17" fmla="*/ 617 h 1556"/>
                <a:gd name="T18" fmla="*/ 424 w 586"/>
                <a:gd name="T19" fmla="*/ 790 h 1556"/>
                <a:gd name="T20" fmla="*/ 396 w 586"/>
                <a:gd name="T21" fmla="*/ 1017 h 1556"/>
                <a:gd name="T22" fmla="*/ 425 w 586"/>
                <a:gd name="T23" fmla="*/ 1237 h 1556"/>
                <a:gd name="T24" fmla="*/ 424 w 586"/>
                <a:gd name="T25" fmla="*/ 1332 h 1556"/>
                <a:gd name="T26" fmla="*/ 449 w 586"/>
                <a:gd name="T27" fmla="*/ 1446 h 1556"/>
                <a:gd name="T28" fmla="*/ 370 w 586"/>
                <a:gd name="T29" fmla="*/ 1457 h 1556"/>
                <a:gd name="T30" fmla="*/ 362 w 586"/>
                <a:gd name="T31" fmla="*/ 1380 h 1556"/>
                <a:gd name="T32" fmla="*/ 332 w 586"/>
                <a:gd name="T33" fmla="*/ 1157 h 1556"/>
                <a:gd name="T34" fmla="*/ 276 w 586"/>
                <a:gd name="T35" fmla="*/ 1060 h 1556"/>
                <a:gd name="T36" fmla="*/ 284 w 586"/>
                <a:gd name="T37" fmla="*/ 1107 h 1556"/>
                <a:gd name="T38" fmla="*/ 249 w 586"/>
                <a:gd name="T39" fmla="*/ 1320 h 1556"/>
                <a:gd name="T40" fmla="*/ 223 w 586"/>
                <a:gd name="T41" fmla="*/ 1155 h 1556"/>
                <a:gd name="T42" fmla="*/ 133 w 586"/>
                <a:gd name="T43" fmla="*/ 895 h 1556"/>
                <a:gd name="T44" fmla="*/ 106 w 586"/>
                <a:gd name="T45" fmla="*/ 749 h 1556"/>
                <a:gd name="T46" fmla="*/ 111 w 586"/>
                <a:gd name="T47" fmla="*/ 600 h 1556"/>
                <a:gd name="T48" fmla="*/ 106 w 586"/>
                <a:gd name="T49" fmla="*/ 541 h 1556"/>
                <a:gd name="T50" fmla="*/ 14 w 586"/>
                <a:gd name="T51" fmla="*/ 466 h 1556"/>
                <a:gd name="T52" fmla="*/ 24 w 586"/>
                <a:gd name="T53" fmla="*/ 377 h 1556"/>
                <a:gd name="T54" fmla="*/ 133 w 586"/>
                <a:gd name="T55" fmla="*/ 247 h 1556"/>
                <a:gd name="T56" fmla="*/ 197 w 586"/>
                <a:gd name="T57" fmla="*/ 190 h 1556"/>
                <a:gd name="T58" fmla="*/ 172 w 586"/>
                <a:gd name="T59" fmla="*/ 144 h 1556"/>
                <a:gd name="T60" fmla="*/ 171 w 586"/>
                <a:gd name="T61" fmla="*/ 131 h 1556"/>
                <a:gd name="T62" fmla="*/ 165 w 586"/>
                <a:gd name="T63" fmla="*/ 104 h 1556"/>
                <a:gd name="T64" fmla="*/ 157 w 586"/>
                <a:gd name="T65" fmla="*/ 97 h 1556"/>
                <a:gd name="T66" fmla="*/ 152 w 586"/>
                <a:gd name="T67" fmla="*/ 89 h 1556"/>
                <a:gd name="T68" fmla="*/ 168 w 586"/>
                <a:gd name="T69" fmla="*/ 42 h 1556"/>
                <a:gd name="T70" fmla="*/ 208 w 586"/>
                <a:gd name="T71" fmla="*/ 11 h 1556"/>
                <a:gd name="T72" fmla="*/ 432 w 586"/>
                <a:gd name="T73" fmla="*/ 440 h 1556"/>
                <a:gd name="T74" fmla="*/ 412 w 586"/>
                <a:gd name="T75" fmla="*/ 489 h 1556"/>
                <a:gd name="T76" fmla="*/ 447 w 586"/>
                <a:gd name="T77" fmla="*/ 539 h 1556"/>
                <a:gd name="T78" fmla="*/ 429 w 586"/>
                <a:gd name="T79" fmla="*/ 454 h 1556"/>
                <a:gd name="T80" fmla="*/ 108 w 586"/>
                <a:gd name="T81" fmla="*/ 465 h 1556"/>
                <a:gd name="T82" fmla="*/ 279 w 586"/>
                <a:gd name="T83" fmla="*/ 988 h 1556"/>
                <a:gd name="T84" fmla="*/ 279 w 586"/>
                <a:gd name="T85" fmla="*/ 988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6" h="1556">
                  <a:moveTo>
                    <a:pt x="208" y="11"/>
                  </a:moveTo>
                  <a:cubicBezTo>
                    <a:pt x="220" y="4"/>
                    <a:pt x="241" y="0"/>
                    <a:pt x="251" y="9"/>
                  </a:cubicBezTo>
                  <a:cubicBezTo>
                    <a:pt x="254" y="11"/>
                    <a:pt x="258" y="13"/>
                    <a:pt x="263" y="13"/>
                  </a:cubicBezTo>
                  <a:cubicBezTo>
                    <a:pt x="268" y="14"/>
                    <a:pt x="274" y="8"/>
                    <a:pt x="271" y="13"/>
                  </a:cubicBezTo>
                  <a:cubicBezTo>
                    <a:pt x="271" y="15"/>
                    <a:pt x="269" y="18"/>
                    <a:pt x="270" y="17"/>
                  </a:cubicBezTo>
                  <a:cubicBezTo>
                    <a:pt x="312" y="10"/>
                    <a:pt x="245" y="15"/>
                    <a:pt x="287" y="23"/>
                  </a:cubicBezTo>
                  <a:cubicBezTo>
                    <a:pt x="290" y="24"/>
                    <a:pt x="276" y="25"/>
                    <a:pt x="278" y="27"/>
                  </a:cubicBezTo>
                  <a:cubicBezTo>
                    <a:pt x="286" y="38"/>
                    <a:pt x="299" y="44"/>
                    <a:pt x="309" y="52"/>
                  </a:cubicBezTo>
                  <a:cubicBezTo>
                    <a:pt x="321" y="62"/>
                    <a:pt x="317" y="81"/>
                    <a:pt x="317" y="81"/>
                  </a:cubicBezTo>
                  <a:cubicBezTo>
                    <a:pt x="310" y="67"/>
                    <a:pt x="319" y="130"/>
                    <a:pt x="314" y="153"/>
                  </a:cubicBezTo>
                  <a:cubicBezTo>
                    <a:pt x="314" y="154"/>
                    <a:pt x="310" y="160"/>
                    <a:pt x="309" y="161"/>
                  </a:cubicBezTo>
                  <a:cubicBezTo>
                    <a:pt x="302" y="174"/>
                    <a:pt x="302" y="195"/>
                    <a:pt x="306" y="206"/>
                  </a:cubicBezTo>
                  <a:cubicBezTo>
                    <a:pt x="312" y="221"/>
                    <a:pt x="343" y="228"/>
                    <a:pt x="354" y="232"/>
                  </a:cubicBezTo>
                  <a:cubicBezTo>
                    <a:pt x="380" y="240"/>
                    <a:pt x="407" y="248"/>
                    <a:pt x="430" y="263"/>
                  </a:cubicBezTo>
                  <a:cubicBezTo>
                    <a:pt x="474" y="292"/>
                    <a:pt x="485" y="336"/>
                    <a:pt x="487" y="338"/>
                  </a:cubicBezTo>
                  <a:cubicBezTo>
                    <a:pt x="505" y="351"/>
                    <a:pt x="538" y="406"/>
                    <a:pt x="539" y="409"/>
                  </a:cubicBezTo>
                  <a:cubicBezTo>
                    <a:pt x="549" y="458"/>
                    <a:pt x="586" y="458"/>
                    <a:pt x="514" y="543"/>
                  </a:cubicBezTo>
                  <a:cubicBezTo>
                    <a:pt x="494" y="567"/>
                    <a:pt x="472" y="599"/>
                    <a:pt x="443" y="617"/>
                  </a:cubicBezTo>
                  <a:cubicBezTo>
                    <a:pt x="414" y="634"/>
                    <a:pt x="438" y="654"/>
                    <a:pt x="438" y="704"/>
                  </a:cubicBezTo>
                  <a:cubicBezTo>
                    <a:pt x="438" y="744"/>
                    <a:pt x="432" y="752"/>
                    <a:pt x="424" y="790"/>
                  </a:cubicBezTo>
                  <a:cubicBezTo>
                    <a:pt x="420" y="812"/>
                    <a:pt x="425" y="863"/>
                    <a:pt x="399" y="957"/>
                  </a:cubicBezTo>
                  <a:cubicBezTo>
                    <a:pt x="395" y="970"/>
                    <a:pt x="387" y="977"/>
                    <a:pt x="396" y="1017"/>
                  </a:cubicBezTo>
                  <a:cubicBezTo>
                    <a:pt x="399" y="1031"/>
                    <a:pt x="398" y="1047"/>
                    <a:pt x="405" y="1059"/>
                  </a:cubicBezTo>
                  <a:cubicBezTo>
                    <a:pt x="444" y="1128"/>
                    <a:pt x="426" y="1151"/>
                    <a:pt x="425" y="1237"/>
                  </a:cubicBezTo>
                  <a:cubicBezTo>
                    <a:pt x="425" y="1256"/>
                    <a:pt x="423" y="1274"/>
                    <a:pt x="423" y="1292"/>
                  </a:cubicBezTo>
                  <a:cubicBezTo>
                    <a:pt x="423" y="1305"/>
                    <a:pt x="424" y="1319"/>
                    <a:pt x="424" y="1332"/>
                  </a:cubicBezTo>
                  <a:cubicBezTo>
                    <a:pt x="424" y="1348"/>
                    <a:pt x="430" y="1393"/>
                    <a:pt x="441" y="1407"/>
                  </a:cubicBezTo>
                  <a:cubicBezTo>
                    <a:pt x="446" y="1413"/>
                    <a:pt x="444" y="1430"/>
                    <a:pt x="449" y="1446"/>
                  </a:cubicBezTo>
                  <a:cubicBezTo>
                    <a:pt x="449" y="1446"/>
                    <a:pt x="456" y="1504"/>
                    <a:pt x="440" y="1517"/>
                  </a:cubicBezTo>
                  <a:cubicBezTo>
                    <a:pt x="387" y="1556"/>
                    <a:pt x="371" y="1473"/>
                    <a:pt x="370" y="1457"/>
                  </a:cubicBezTo>
                  <a:cubicBezTo>
                    <a:pt x="370" y="1454"/>
                    <a:pt x="363" y="1425"/>
                    <a:pt x="363" y="1408"/>
                  </a:cubicBezTo>
                  <a:cubicBezTo>
                    <a:pt x="363" y="1395"/>
                    <a:pt x="357" y="1393"/>
                    <a:pt x="362" y="1380"/>
                  </a:cubicBezTo>
                  <a:cubicBezTo>
                    <a:pt x="374" y="1352"/>
                    <a:pt x="357" y="1378"/>
                    <a:pt x="365" y="1334"/>
                  </a:cubicBezTo>
                  <a:cubicBezTo>
                    <a:pt x="377" y="1267"/>
                    <a:pt x="339" y="1215"/>
                    <a:pt x="332" y="1157"/>
                  </a:cubicBezTo>
                  <a:cubicBezTo>
                    <a:pt x="323" y="1085"/>
                    <a:pt x="333" y="1089"/>
                    <a:pt x="299" y="1073"/>
                  </a:cubicBezTo>
                  <a:cubicBezTo>
                    <a:pt x="291" y="1069"/>
                    <a:pt x="284" y="1058"/>
                    <a:pt x="276" y="1060"/>
                  </a:cubicBezTo>
                  <a:cubicBezTo>
                    <a:pt x="266" y="1063"/>
                    <a:pt x="269" y="1097"/>
                    <a:pt x="275" y="1103"/>
                  </a:cubicBezTo>
                  <a:cubicBezTo>
                    <a:pt x="277" y="1105"/>
                    <a:pt x="281" y="1106"/>
                    <a:pt x="284" y="1107"/>
                  </a:cubicBezTo>
                  <a:cubicBezTo>
                    <a:pt x="315" y="1119"/>
                    <a:pt x="302" y="1155"/>
                    <a:pt x="296" y="1172"/>
                  </a:cubicBezTo>
                  <a:cubicBezTo>
                    <a:pt x="271" y="1245"/>
                    <a:pt x="291" y="1289"/>
                    <a:pt x="249" y="1320"/>
                  </a:cubicBezTo>
                  <a:cubicBezTo>
                    <a:pt x="197" y="1358"/>
                    <a:pt x="200" y="1222"/>
                    <a:pt x="212" y="1199"/>
                  </a:cubicBezTo>
                  <a:cubicBezTo>
                    <a:pt x="221" y="1181"/>
                    <a:pt x="230" y="1185"/>
                    <a:pt x="223" y="1155"/>
                  </a:cubicBezTo>
                  <a:cubicBezTo>
                    <a:pt x="211" y="1105"/>
                    <a:pt x="178" y="1092"/>
                    <a:pt x="174" y="1039"/>
                  </a:cubicBezTo>
                  <a:cubicBezTo>
                    <a:pt x="171" y="998"/>
                    <a:pt x="145" y="936"/>
                    <a:pt x="133" y="895"/>
                  </a:cubicBezTo>
                  <a:cubicBezTo>
                    <a:pt x="128" y="875"/>
                    <a:pt x="123" y="852"/>
                    <a:pt x="119" y="833"/>
                  </a:cubicBezTo>
                  <a:cubicBezTo>
                    <a:pt x="106" y="781"/>
                    <a:pt x="98" y="802"/>
                    <a:pt x="106" y="749"/>
                  </a:cubicBezTo>
                  <a:cubicBezTo>
                    <a:pt x="120" y="653"/>
                    <a:pt x="115" y="694"/>
                    <a:pt x="103" y="681"/>
                  </a:cubicBezTo>
                  <a:cubicBezTo>
                    <a:pt x="93" y="672"/>
                    <a:pt x="103" y="629"/>
                    <a:pt x="111" y="600"/>
                  </a:cubicBezTo>
                  <a:cubicBezTo>
                    <a:pt x="115" y="582"/>
                    <a:pt x="123" y="570"/>
                    <a:pt x="120" y="553"/>
                  </a:cubicBezTo>
                  <a:cubicBezTo>
                    <a:pt x="118" y="535"/>
                    <a:pt x="107" y="541"/>
                    <a:pt x="106" y="541"/>
                  </a:cubicBezTo>
                  <a:cubicBezTo>
                    <a:pt x="73" y="534"/>
                    <a:pt x="51" y="537"/>
                    <a:pt x="28" y="518"/>
                  </a:cubicBezTo>
                  <a:cubicBezTo>
                    <a:pt x="12" y="505"/>
                    <a:pt x="11" y="483"/>
                    <a:pt x="14" y="466"/>
                  </a:cubicBezTo>
                  <a:cubicBezTo>
                    <a:pt x="18" y="449"/>
                    <a:pt x="0" y="464"/>
                    <a:pt x="2" y="454"/>
                  </a:cubicBezTo>
                  <a:cubicBezTo>
                    <a:pt x="6" y="427"/>
                    <a:pt x="14" y="401"/>
                    <a:pt x="24" y="377"/>
                  </a:cubicBezTo>
                  <a:cubicBezTo>
                    <a:pt x="39" y="339"/>
                    <a:pt x="46" y="298"/>
                    <a:pt x="92" y="266"/>
                  </a:cubicBezTo>
                  <a:cubicBezTo>
                    <a:pt x="106" y="256"/>
                    <a:pt x="111" y="252"/>
                    <a:pt x="133" y="247"/>
                  </a:cubicBezTo>
                  <a:cubicBezTo>
                    <a:pt x="160" y="240"/>
                    <a:pt x="177" y="233"/>
                    <a:pt x="200" y="227"/>
                  </a:cubicBezTo>
                  <a:cubicBezTo>
                    <a:pt x="210" y="224"/>
                    <a:pt x="197" y="190"/>
                    <a:pt x="197" y="190"/>
                  </a:cubicBezTo>
                  <a:cubicBezTo>
                    <a:pt x="192" y="183"/>
                    <a:pt x="199" y="191"/>
                    <a:pt x="192" y="183"/>
                  </a:cubicBezTo>
                  <a:cubicBezTo>
                    <a:pt x="184" y="171"/>
                    <a:pt x="181" y="156"/>
                    <a:pt x="172" y="144"/>
                  </a:cubicBezTo>
                  <a:cubicBezTo>
                    <a:pt x="170" y="142"/>
                    <a:pt x="169" y="155"/>
                    <a:pt x="169" y="152"/>
                  </a:cubicBezTo>
                  <a:cubicBezTo>
                    <a:pt x="169" y="145"/>
                    <a:pt x="171" y="138"/>
                    <a:pt x="171" y="131"/>
                  </a:cubicBezTo>
                  <a:cubicBezTo>
                    <a:pt x="171" y="124"/>
                    <a:pt x="171" y="117"/>
                    <a:pt x="169" y="111"/>
                  </a:cubicBezTo>
                  <a:cubicBezTo>
                    <a:pt x="159" y="73"/>
                    <a:pt x="162" y="97"/>
                    <a:pt x="165" y="104"/>
                  </a:cubicBezTo>
                  <a:cubicBezTo>
                    <a:pt x="167" y="110"/>
                    <a:pt x="164" y="91"/>
                    <a:pt x="160" y="104"/>
                  </a:cubicBezTo>
                  <a:cubicBezTo>
                    <a:pt x="160" y="106"/>
                    <a:pt x="158" y="95"/>
                    <a:pt x="157" y="97"/>
                  </a:cubicBezTo>
                  <a:cubicBezTo>
                    <a:pt x="154" y="112"/>
                    <a:pt x="156" y="95"/>
                    <a:pt x="155" y="94"/>
                  </a:cubicBezTo>
                  <a:cubicBezTo>
                    <a:pt x="149" y="85"/>
                    <a:pt x="160" y="76"/>
                    <a:pt x="152" y="89"/>
                  </a:cubicBezTo>
                  <a:cubicBezTo>
                    <a:pt x="149" y="94"/>
                    <a:pt x="155" y="57"/>
                    <a:pt x="166" y="43"/>
                  </a:cubicBezTo>
                  <a:cubicBezTo>
                    <a:pt x="167" y="42"/>
                    <a:pt x="168" y="42"/>
                    <a:pt x="168" y="42"/>
                  </a:cubicBezTo>
                  <a:cubicBezTo>
                    <a:pt x="173" y="37"/>
                    <a:pt x="178" y="32"/>
                    <a:pt x="184" y="28"/>
                  </a:cubicBezTo>
                  <a:cubicBezTo>
                    <a:pt x="192" y="22"/>
                    <a:pt x="200" y="17"/>
                    <a:pt x="208" y="11"/>
                  </a:cubicBezTo>
                  <a:close/>
                  <a:moveTo>
                    <a:pt x="429" y="454"/>
                  </a:moveTo>
                  <a:cubicBezTo>
                    <a:pt x="429" y="448"/>
                    <a:pt x="435" y="446"/>
                    <a:pt x="432" y="440"/>
                  </a:cubicBezTo>
                  <a:cubicBezTo>
                    <a:pt x="427" y="431"/>
                    <a:pt x="416" y="406"/>
                    <a:pt x="412" y="416"/>
                  </a:cubicBezTo>
                  <a:cubicBezTo>
                    <a:pt x="402" y="438"/>
                    <a:pt x="408" y="465"/>
                    <a:pt x="412" y="489"/>
                  </a:cubicBezTo>
                  <a:cubicBezTo>
                    <a:pt x="414" y="502"/>
                    <a:pt x="413" y="542"/>
                    <a:pt x="428" y="548"/>
                  </a:cubicBezTo>
                  <a:cubicBezTo>
                    <a:pt x="439" y="553"/>
                    <a:pt x="439" y="547"/>
                    <a:pt x="447" y="539"/>
                  </a:cubicBezTo>
                  <a:cubicBezTo>
                    <a:pt x="465" y="521"/>
                    <a:pt x="468" y="493"/>
                    <a:pt x="478" y="467"/>
                  </a:cubicBezTo>
                  <a:cubicBezTo>
                    <a:pt x="487" y="443"/>
                    <a:pt x="430" y="460"/>
                    <a:pt x="429" y="454"/>
                  </a:cubicBezTo>
                  <a:close/>
                  <a:moveTo>
                    <a:pt x="109" y="481"/>
                  </a:moveTo>
                  <a:cubicBezTo>
                    <a:pt x="112" y="476"/>
                    <a:pt x="112" y="469"/>
                    <a:pt x="108" y="465"/>
                  </a:cubicBezTo>
                  <a:cubicBezTo>
                    <a:pt x="99" y="458"/>
                    <a:pt x="102" y="493"/>
                    <a:pt x="109" y="481"/>
                  </a:cubicBezTo>
                  <a:close/>
                  <a:moveTo>
                    <a:pt x="279" y="988"/>
                  </a:moveTo>
                  <a:cubicBezTo>
                    <a:pt x="273" y="985"/>
                    <a:pt x="265" y="1018"/>
                    <a:pt x="266" y="1022"/>
                  </a:cubicBezTo>
                  <a:cubicBezTo>
                    <a:pt x="275" y="1043"/>
                    <a:pt x="289" y="992"/>
                    <a:pt x="279" y="988"/>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36" name="îṣlîďé"/>
            <p:cNvSpPr/>
            <p:nvPr/>
          </p:nvSpPr>
          <p:spPr bwMode="auto">
            <a:xfrm>
              <a:off x="6012330" y="2328026"/>
              <a:ext cx="892486" cy="2368674"/>
            </a:xfrm>
            <a:custGeom>
              <a:avLst/>
              <a:gdLst>
                <a:gd name="T0" fmla="*/ 251 w 587"/>
                <a:gd name="T1" fmla="*/ 9 h 1556"/>
                <a:gd name="T2" fmla="*/ 272 w 587"/>
                <a:gd name="T3" fmla="*/ 14 h 1556"/>
                <a:gd name="T4" fmla="*/ 287 w 587"/>
                <a:gd name="T5" fmla="*/ 23 h 1556"/>
                <a:gd name="T6" fmla="*/ 310 w 587"/>
                <a:gd name="T7" fmla="*/ 52 h 1556"/>
                <a:gd name="T8" fmla="*/ 314 w 587"/>
                <a:gd name="T9" fmla="*/ 153 h 1556"/>
                <a:gd name="T10" fmla="*/ 307 w 587"/>
                <a:gd name="T11" fmla="*/ 206 h 1556"/>
                <a:gd name="T12" fmla="*/ 430 w 587"/>
                <a:gd name="T13" fmla="*/ 263 h 1556"/>
                <a:gd name="T14" fmla="*/ 539 w 587"/>
                <a:gd name="T15" fmla="*/ 409 h 1556"/>
                <a:gd name="T16" fmla="*/ 443 w 587"/>
                <a:gd name="T17" fmla="*/ 617 h 1556"/>
                <a:gd name="T18" fmla="*/ 424 w 587"/>
                <a:gd name="T19" fmla="*/ 790 h 1556"/>
                <a:gd name="T20" fmla="*/ 396 w 587"/>
                <a:gd name="T21" fmla="*/ 1017 h 1556"/>
                <a:gd name="T22" fmla="*/ 425 w 587"/>
                <a:gd name="T23" fmla="*/ 1237 h 1556"/>
                <a:gd name="T24" fmla="*/ 424 w 587"/>
                <a:gd name="T25" fmla="*/ 1332 h 1556"/>
                <a:gd name="T26" fmla="*/ 449 w 587"/>
                <a:gd name="T27" fmla="*/ 1446 h 1556"/>
                <a:gd name="T28" fmla="*/ 370 w 587"/>
                <a:gd name="T29" fmla="*/ 1458 h 1556"/>
                <a:gd name="T30" fmla="*/ 362 w 587"/>
                <a:gd name="T31" fmla="*/ 1381 h 1556"/>
                <a:gd name="T32" fmla="*/ 332 w 587"/>
                <a:gd name="T33" fmla="*/ 1157 h 1556"/>
                <a:gd name="T34" fmla="*/ 276 w 587"/>
                <a:gd name="T35" fmla="*/ 1060 h 1556"/>
                <a:gd name="T36" fmla="*/ 284 w 587"/>
                <a:gd name="T37" fmla="*/ 1107 h 1556"/>
                <a:gd name="T38" fmla="*/ 249 w 587"/>
                <a:gd name="T39" fmla="*/ 1320 h 1556"/>
                <a:gd name="T40" fmla="*/ 223 w 587"/>
                <a:gd name="T41" fmla="*/ 1155 h 1556"/>
                <a:gd name="T42" fmla="*/ 133 w 587"/>
                <a:gd name="T43" fmla="*/ 895 h 1556"/>
                <a:gd name="T44" fmla="*/ 106 w 587"/>
                <a:gd name="T45" fmla="*/ 749 h 1556"/>
                <a:gd name="T46" fmla="*/ 111 w 587"/>
                <a:gd name="T47" fmla="*/ 600 h 1556"/>
                <a:gd name="T48" fmla="*/ 106 w 587"/>
                <a:gd name="T49" fmla="*/ 541 h 1556"/>
                <a:gd name="T50" fmla="*/ 15 w 587"/>
                <a:gd name="T51" fmla="*/ 466 h 1556"/>
                <a:gd name="T52" fmla="*/ 24 w 587"/>
                <a:gd name="T53" fmla="*/ 377 h 1556"/>
                <a:gd name="T54" fmla="*/ 133 w 587"/>
                <a:gd name="T55" fmla="*/ 247 h 1556"/>
                <a:gd name="T56" fmla="*/ 198 w 587"/>
                <a:gd name="T57" fmla="*/ 190 h 1556"/>
                <a:gd name="T58" fmla="*/ 172 w 587"/>
                <a:gd name="T59" fmla="*/ 144 h 1556"/>
                <a:gd name="T60" fmla="*/ 171 w 587"/>
                <a:gd name="T61" fmla="*/ 131 h 1556"/>
                <a:gd name="T62" fmla="*/ 165 w 587"/>
                <a:gd name="T63" fmla="*/ 104 h 1556"/>
                <a:gd name="T64" fmla="*/ 158 w 587"/>
                <a:gd name="T65" fmla="*/ 97 h 1556"/>
                <a:gd name="T66" fmla="*/ 152 w 587"/>
                <a:gd name="T67" fmla="*/ 89 h 1556"/>
                <a:gd name="T68" fmla="*/ 168 w 587"/>
                <a:gd name="T69" fmla="*/ 42 h 1556"/>
                <a:gd name="T70" fmla="*/ 208 w 587"/>
                <a:gd name="T71" fmla="*/ 12 h 1556"/>
                <a:gd name="T72" fmla="*/ 432 w 587"/>
                <a:gd name="T73" fmla="*/ 440 h 1556"/>
                <a:gd name="T74" fmla="*/ 412 w 587"/>
                <a:gd name="T75" fmla="*/ 489 h 1556"/>
                <a:gd name="T76" fmla="*/ 447 w 587"/>
                <a:gd name="T77" fmla="*/ 539 h 1556"/>
                <a:gd name="T78" fmla="*/ 429 w 587"/>
                <a:gd name="T79" fmla="*/ 454 h 1556"/>
                <a:gd name="T80" fmla="*/ 108 w 587"/>
                <a:gd name="T81" fmla="*/ 465 h 1556"/>
                <a:gd name="T82" fmla="*/ 279 w 587"/>
                <a:gd name="T83" fmla="*/ 988 h 1556"/>
                <a:gd name="T84" fmla="*/ 279 w 587"/>
                <a:gd name="T85" fmla="*/ 988 h 1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7" h="1556">
                  <a:moveTo>
                    <a:pt x="208" y="12"/>
                  </a:moveTo>
                  <a:cubicBezTo>
                    <a:pt x="220" y="4"/>
                    <a:pt x="241" y="0"/>
                    <a:pt x="251" y="9"/>
                  </a:cubicBezTo>
                  <a:cubicBezTo>
                    <a:pt x="254" y="11"/>
                    <a:pt x="259" y="13"/>
                    <a:pt x="263" y="14"/>
                  </a:cubicBezTo>
                  <a:cubicBezTo>
                    <a:pt x="268" y="14"/>
                    <a:pt x="274" y="8"/>
                    <a:pt x="272" y="14"/>
                  </a:cubicBezTo>
                  <a:cubicBezTo>
                    <a:pt x="271" y="15"/>
                    <a:pt x="269" y="18"/>
                    <a:pt x="271" y="17"/>
                  </a:cubicBezTo>
                  <a:cubicBezTo>
                    <a:pt x="313" y="10"/>
                    <a:pt x="245" y="15"/>
                    <a:pt x="287" y="23"/>
                  </a:cubicBezTo>
                  <a:cubicBezTo>
                    <a:pt x="290" y="24"/>
                    <a:pt x="276" y="25"/>
                    <a:pt x="278" y="27"/>
                  </a:cubicBezTo>
                  <a:cubicBezTo>
                    <a:pt x="287" y="38"/>
                    <a:pt x="299" y="44"/>
                    <a:pt x="310" y="52"/>
                  </a:cubicBezTo>
                  <a:cubicBezTo>
                    <a:pt x="321" y="62"/>
                    <a:pt x="317" y="81"/>
                    <a:pt x="317" y="81"/>
                  </a:cubicBezTo>
                  <a:cubicBezTo>
                    <a:pt x="310" y="67"/>
                    <a:pt x="320" y="130"/>
                    <a:pt x="314" y="153"/>
                  </a:cubicBezTo>
                  <a:cubicBezTo>
                    <a:pt x="314" y="154"/>
                    <a:pt x="310" y="160"/>
                    <a:pt x="309" y="161"/>
                  </a:cubicBezTo>
                  <a:cubicBezTo>
                    <a:pt x="302" y="174"/>
                    <a:pt x="302" y="195"/>
                    <a:pt x="307" y="206"/>
                  </a:cubicBezTo>
                  <a:cubicBezTo>
                    <a:pt x="312" y="221"/>
                    <a:pt x="344" y="228"/>
                    <a:pt x="354" y="232"/>
                  </a:cubicBezTo>
                  <a:cubicBezTo>
                    <a:pt x="380" y="240"/>
                    <a:pt x="408" y="248"/>
                    <a:pt x="430" y="263"/>
                  </a:cubicBezTo>
                  <a:cubicBezTo>
                    <a:pt x="474" y="292"/>
                    <a:pt x="485" y="337"/>
                    <a:pt x="487" y="338"/>
                  </a:cubicBezTo>
                  <a:cubicBezTo>
                    <a:pt x="505" y="351"/>
                    <a:pt x="539" y="406"/>
                    <a:pt x="539" y="409"/>
                  </a:cubicBezTo>
                  <a:cubicBezTo>
                    <a:pt x="549" y="458"/>
                    <a:pt x="587" y="458"/>
                    <a:pt x="514" y="543"/>
                  </a:cubicBezTo>
                  <a:cubicBezTo>
                    <a:pt x="494" y="567"/>
                    <a:pt x="473" y="599"/>
                    <a:pt x="443" y="617"/>
                  </a:cubicBezTo>
                  <a:cubicBezTo>
                    <a:pt x="415" y="634"/>
                    <a:pt x="438" y="654"/>
                    <a:pt x="438" y="704"/>
                  </a:cubicBezTo>
                  <a:cubicBezTo>
                    <a:pt x="438" y="744"/>
                    <a:pt x="433" y="752"/>
                    <a:pt x="424" y="790"/>
                  </a:cubicBezTo>
                  <a:cubicBezTo>
                    <a:pt x="420" y="812"/>
                    <a:pt x="425" y="863"/>
                    <a:pt x="399" y="957"/>
                  </a:cubicBezTo>
                  <a:cubicBezTo>
                    <a:pt x="396" y="970"/>
                    <a:pt x="388" y="977"/>
                    <a:pt x="396" y="1017"/>
                  </a:cubicBezTo>
                  <a:cubicBezTo>
                    <a:pt x="399" y="1031"/>
                    <a:pt x="398" y="1047"/>
                    <a:pt x="405" y="1059"/>
                  </a:cubicBezTo>
                  <a:cubicBezTo>
                    <a:pt x="444" y="1128"/>
                    <a:pt x="426" y="1151"/>
                    <a:pt x="425" y="1237"/>
                  </a:cubicBezTo>
                  <a:cubicBezTo>
                    <a:pt x="425" y="1256"/>
                    <a:pt x="424" y="1274"/>
                    <a:pt x="423" y="1292"/>
                  </a:cubicBezTo>
                  <a:cubicBezTo>
                    <a:pt x="423" y="1305"/>
                    <a:pt x="424" y="1319"/>
                    <a:pt x="424" y="1332"/>
                  </a:cubicBezTo>
                  <a:cubicBezTo>
                    <a:pt x="425" y="1348"/>
                    <a:pt x="430" y="1393"/>
                    <a:pt x="441" y="1407"/>
                  </a:cubicBezTo>
                  <a:cubicBezTo>
                    <a:pt x="447" y="1413"/>
                    <a:pt x="444" y="1431"/>
                    <a:pt x="449" y="1446"/>
                  </a:cubicBezTo>
                  <a:cubicBezTo>
                    <a:pt x="450" y="1446"/>
                    <a:pt x="457" y="1504"/>
                    <a:pt x="440" y="1517"/>
                  </a:cubicBezTo>
                  <a:cubicBezTo>
                    <a:pt x="387" y="1556"/>
                    <a:pt x="372" y="1473"/>
                    <a:pt x="370" y="1458"/>
                  </a:cubicBezTo>
                  <a:cubicBezTo>
                    <a:pt x="370" y="1454"/>
                    <a:pt x="363" y="1425"/>
                    <a:pt x="363" y="1408"/>
                  </a:cubicBezTo>
                  <a:cubicBezTo>
                    <a:pt x="364" y="1395"/>
                    <a:pt x="357" y="1393"/>
                    <a:pt x="362" y="1381"/>
                  </a:cubicBezTo>
                  <a:cubicBezTo>
                    <a:pt x="375" y="1352"/>
                    <a:pt x="357" y="1379"/>
                    <a:pt x="365" y="1334"/>
                  </a:cubicBezTo>
                  <a:cubicBezTo>
                    <a:pt x="377" y="1267"/>
                    <a:pt x="339" y="1215"/>
                    <a:pt x="332" y="1157"/>
                  </a:cubicBezTo>
                  <a:cubicBezTo>
                    <a:pt x="323" y="1085"/>
                    <a:pt x="334" y="1089"/>
                    <a:pt x="299" y="1073"/>
                  </a:cubicBezTo>
                  <a:cubicBezTo>
                    <a:pt x="291" y="1069"/>
                    <a:pt x="285" y="1058"/>
                    <a:pt x="276" y="1060"/>
                  </a:cubicBezTo>
                  <a:cubicBezTo>
                    <a:pt x="266" y="1063"/>
                    <a:pt x="269" y="1097"/>
                    <a:pt x="276" y="1103"/>
                  </a:cubicBezTo>
                  <a:cubicBezTo>
                    <a:pt x="278" y="1105"/>
                    <a:pt x="281" y="1106"/>
                    <a:pt x="284" y="1107"/>
                  </a:cubicBezTo>
                  <a:cubicBezTo>
                    <a:pt x="316" y="1119"/>
                    <a:pt x="302" y="1155"/>
                    <a:pt x="296" y="1172"/>
                  </a:cubicBezTo>
                  <a:cubicBezTo>
                    <a:pt x="272" y="1245"/>
                    <a:pt x="291" y="1290"/>
                    <a:pt x="249" y="1320"/>
                  </a:cubicBezTo>
                  <a:cubicBezTo>
                    <a:pt x="197" y="1358"/>
                    <a:pt x="201" y="1222"/>
                    <a:pt x="212" y="1199"/>
                  </a:cubicBezTo>
                  <a:cubicBezTo>
                    <a:pt x="222" y="1181"/>
                    <a:pt x="230" y="1185"/>
                    <a:pt x="223" y="1155"/>
                  </a:cubicBezTo>
                  <a:cubicBezTo>
                    <a:pt x="211" y="1106"/>
                    <a:pt x="178" y="1092"/>
                    <a:pt x="174" y="1039"/>
                  </a:cubicBezTo>
                  <a:cubicBezTo>
                    <a:pt x="171" y="999"/>
                    <a:pt x="145" y="936"/>
                    <a:pt x="133" y="895"/>
                  </a:cubicBezTo>
                  <a:cubicBezTo>
                    <a:pt x="128" y="875"/>
                    <a:pt x="123" y="852"/>
                    <a:pt x="119" y="833"/>
                  </a:cubicBezTo>
                  <a:cubicBezTo>
                    <a:pt x="106" y="781"/>
                    <a:pt x="98" y="802"/>
                    <a:pt x="106" y="749"/>
                  </a:cubicBezTo>
                  <a:cubicBezTo>
                    <a:pt x="120" y="653"/>
                    <a:pt x="115" y="694"/>
                    <a:pt x="103" y="681"/>
                  </a:cubicBezTo>
                  <a:cubicBezTo>
                    <a:pt x="94" y="672"/>
                    <a:pt x="103" y="630"/>
                    <a:pt x="111" y="600"/>
                  </a:cubicBezTo>
                  <a:cubicBezTo>
                    <a:pt x="116" y="583"/>
                    <a:pt x="123" y="570"/>
                    <a:pt x="121" y="553"/>
                  </a:cubicBezTo>
                  <a:cubicBezTo>
                    <a:pt x="118" y="535"/>
                    <a:pt x="107" y="541"/>
                    <a:pt x="106" y="541"/>
                  </a:cubicBezTo>
                  <a:cubicBezTo>
                    <a:pt x="74" y="534"/>
                    <a:pt x="51" y="537"/>
                    <a:pt x="28" y="518"/>
                  </a:cubicBezTo>
                  <a:cubicBezTo>
                    <a:pt x="13" y="505"/>
                    <a:pt x="11" y="483"/>
                    <a:pt x="15" y="466"/>
                  </a:cubicBezTo>
                  <a:cubicBezTo>
                    <a:pt x="18" y="449"/>
                    <a:pt x="0" y="464"/>
                    <a:pt x="2" y="454"/>
                  </a:cubicBezTo>
                  <a:cubicBezTo>
                    <a:pt x="6" y="427"/>
                    <a:pt x="14" y="401"/>
                    <a:pt x="24" y="377"/>
                  </a:cubicBezTo>
                  <a:cubicBezTo>
                    <a:pt x="40" y="339"/>
                    <a:pt x="47" y="298"/>
                    <a:pt x="92" y="266"/>
                  </a:cubicBezTo>
                  <a:cubicBezTo>
                    <a:pt x="106" y="256"/>
                    <a:pt x="112" y="252"/>
                    <a:pt x="133" y="247"/>
                  </a:cubicBezTo>
                  <a:cubicBezTo>
                    <a:pt x="160" y="240"/>
                    <a:pt x="178" y="233"/>
                    <a:pt x="201" y="227"/>
                  </a:cubicBezTo>
                  <a:cubicBezTo>
                    <a:pt x="210" y="224"/>
                    <a:pt x="198" y="190"/>
                    <a:pt x="198" y="190"/>
                  </a:cubicBezTo>
                  <a:cubicBezTo>
                    <a:pt x="193" y="183"/>
                    <a:pt x="199" y="191"/>
                    <a:pt x="193" y="183"/>
                  </a:cubicBezTo>
                  <a:cubicBezTo>
                    <a:pt x="184" y="171"/>
                    <a:pt x="181" y="156"/>
                    <a:pt x="172" y="144"/>
                  </a:cubicBezTo>
                  <a:cubicBezTo>
                    <a:pt x="171" y="142"/>
                    <a:pt x="170" y="155"/>
                    <a:pt x="169" y="152"/>
                  </a:cubicBezTo>
                  <a:cubicBezTo>
                    <a:pt x="169" y="145"/>
                    <a:pt x="171" y="138"/>
                    <a:pt x="171" y="131"/>
                  </a:cubicBezTo>
                  <a:cubicBezTo>
                    <a:pt x="171" y="124"/>
                    <a:pt x="171" y="117"/>
                    <a:pt x="169" y="111"/>
                  </a:cubicBezTo>
                  <a:cubicBezTo>
                    <a:pt x="159" y="73"/>
                    <a:pt x="163" y="97"/>
                    <a:pt x="165" y="104"/>
                  </a:cubicBezTo>
                  <a:cubicBezTo>
                    <a:pt x="168" y="110"/>
                    <a:pt x="164" y="91"/>
                    <a:pt x="161" y="104"/>
                  </a:cubicBezTo>
                  <a:cubicBezTo>
                    <a:pt x="160" y="106"/>
                    <a:pt x="158" y="95"/>
                    <a:pt x="158" y="97"/>
                  </a:cubicBezTo>
                  <a:cubicBezTo>
                    <a:pt x="154" y="112"/>
                    <a:pt x="157" y="96"/>
                    <a:pt x="156" y="94"/>
                  </a:cubicBezTo>
                  <a:cubicBezTo>
                    <a:pt x="149" y="85"/>
                    <a:pt x="160" y="76"/>
                    <a:pt x="152" y="89"/>
                  </a:cubicBezTo>
                  <a:cubicBezTo>
                    <a:pt x="149" y="94"/>
                    <a:pt x="155" y="57"/>
                    <a:pt x="166" y="43"/>
                  </a:cubicBezTo>
                  <a:cubicBezTo>
                    <a:pt x="167" y="42"/>
                    <a:pt x="168" y="42"/>
                    <a:pt x="168" y="42"/>
                  </a:cubicBezTo>
                  <a:cubicBezTo>
                    <a:pt x="174" y="37"/>
                    <a:pt x="179" y="32"/>
                    <a:pt x="184" y="28"/>
                  </a:cubicBezTo>
                  <a:cubicBezTo>
                    <a:pt x="192" y="22"/>
                    <a:pt x="200" y="17"/>
                    <a:pt x="208" y="12"/>
                  </a:cubicBezTo>
                  <a:close/>
                  <a:moveTo>
                    <a:pt x="429" y="454"/>
                  </a:moveTo>
                  <a:cubicBezTo>
                    <a:pt x="429" y="448"/>
                    <a:pt x="435" y="446"/>
                    <a:pt x="432" y="440"/>
                  </a:cubicBezTo>
                  <a:cubicBezTo>
                    <a:pt x="427" y="431"/>
                    <a:pt x="416" y="406"/>
                    <a:pt x="412" y="416"/>
                  </a:cubicBezTo>
                  <a:cubicBezTo>
                    <a:pt x="402" y="438"/>
                    <a:pt x="408" y="465"/>
                    <a:pt x="412" y="489"/>
                  </a:cubicBezTo>
                  <a:cubicBezTo>
                    <a:pt x="414" y="502"/>
                    <a:pt x="414" y="542"/>
                    <a:pt x="428" y="548"/>
                  </a:cubicBezTo>
                  <a:cubicBezTo>
                    <a:pt x="439" y="553"/>
                    <a:pt x="439" y="547"/>
                    <a:pt x="447" y="539"/>
                  </a:cubicBezTo>
                  <a:cubicBezTo>
                    <a:pt x="465" y="521"/>
                    <a:pt x="469" y="493"/>
                    <a:pt x="478" y="467"/>
                  </a:cubicBezTo>
                  <a:cubicBezTo>
                    <a:pt x="487" y="443"/>
                    <a:pt x="430" y="460"/>
                    <a:pt x="429" y="454"/>
                  </a:cubicBezTo>
                  <a:close/>
                  <a:moveTo>
                    <a:pt x="109" y="481"/>
                  </a:moveTo>
                  <a:cubicBezTo>
                    <a:pt x="112" y="476"/>
                    <a:pt x="113" y="469"/>
                    <a:pt x="108" y="465"/>
                  </a:cubicBezTo>
                  <a:cubicBezTo>
                    <a:pt x="99" y="458"/>
                    <a:pt x="102" y="493"/>
                    <a:pt x="109" y="481"/>
                  </a:cubicBezTo>
                  <a:close/>
                  <a:moveTo>
                    <a:pt x="279" y="988"/>
                  </a:moveTo>
                  <a:cubicBezTo>
                    <a:pt x="274" y="986"/>
                    <a:pt x="265" y="1018"/>
                    <a:pt x="267" y="1022"/>
                  </a:cubicBezTo>
                  <a:cubicBezTo>
                    <a:pt x="275" y="1043"/>
                    <a:pt x="289" y="992"/>
                    <a:pt x="279" y="988"/>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37" name="îś1îḍe"/>
            <p:cNvSpPr/>
            <p:nvPr/>
          </p:nvSpPr>
          <p:spPr bwMode="auto">
            <a:xfrm>
              <a:off x="5144747" y="2477437"/>
              <a:ext cx="778933" cy="2065867"/>
            </a:xfrm>
            <a:custGeom>
              <a:avLst/>
              <a:gdLst>
                <a:gd name="T0" fmla="*/ 351 w 512"/>
                <a:gd name="T1" fmla="*/ 24 h 1357"/>
                <a:gd name="T2" fmla="*/ 367 w 512"/>
                <a:gd name="T3" fmla="*/ 37 h 1357"/>
                <a:gd name="T4" fmla="*/ 376 w 512"/>
                <a:gd name="T5" fmla="*/ 82 h 1357"/>
                <a:gd name="T6" fmla="*/ 372 w 512"/>
                <a:gd name="T7" fmla="*/ 90 h 1357"/>
                <a:gd name="T8" fmla="*/ 364 w 512"/>
                <a:gd name="T9" fmla="*/ 96 h 1357"/>
                <a:gd name="T10" fmla="*/ 364 w 512"/>
                <a:gd name="T11" fmla="*/ 132 h 1357"/>
                <a:gd name="T12" fmla="*/ 344 w 512"/>
                <a:gd name="T13" fmla="*/ 159 h 1357"/>
                <a:gd name="T14" fmla="*/ 337 w 512"/>
                <a:gd name="T15" fmla="*/ 198 h 1357"/>
                <a:gd name="T16" fmla="*/ 432 w 512"/>
                <a:gd name="T17" fmla="*/ 232 h 1357"/>
                <a:gd name="T18" fmla="*/ 510 w 512"/>
                <a:gd name="T19" fmla="*/ 395 h 1357"/>
                <a:gd name="T20" fmla="*/ 487 w 512"/>
                <a:gd name="T21" fmla="*/ 451 h 1357"/>
                <a:gd name="T22" fmla="*/ 407 w 512"/>
                <a:gd name="T23" fmla="*/ 482 h 1357"/>
                <a:gd name="T24" fmla="*/ 422 w 512"/>
                <a:gd name="T25" fmla="*/ 594 h 1357"/>
                <a:gd name="T26" fmla="*/ 408 w 512"/>
                <a:gd name="T27" fmla="*/ 727 h 1357"/>
                <a:gd name="T28" fmla="*/ 360 w 512"/>
                <a:gd name="T29" fmla="*/ 906 h 1357"/>
                <a:gd name="T30" fmla="*/ 327 w 512"/>
                <a:gd name="T31" fmla="*/ 1046 h 1357"/>
                <a:gd name="T32" fmla="*/ 254 w 512"/>
                <a:gd name="T33" fmla="*/ 1022 h 1357"/>
                <a:gd name="T34" fmla="*/ 272 w 512"/>
                <a:gd name="T35" fmla="*/ 962 h 1357"/>
                <a:gd name="T36" fmla="*/ 251 w 512"/>
                <a:gd name="T37" fmla="*/ 936 h 1357"/>
                <a:gd name="T38" fmla="*/ 193 w 512"/>
                <a:gd name="T39" fmla="*/ 1163 h 1357"/>
                <a:gd name="T40" fmla="*/ 195 w 512"/>
                <a:gd name="T41" fmla="*/ 1228 h 1357"/>
                <a:gd name="T42" fmla="*/ 128 w 512"/>
                <a:gd name="T43" fmla="*/ 1323 h 1357"/>
                <a:gd name="T44" fmla="*/ 127 w 512"/>
                <a:gd name="T45" fmla="*/ 1227 h 1357"/>
                <a:gd name="T46" fmla="*/ 142 w 512"/>
                <a:gd name="T47" fmla="*/ 1127 h 1357"/>
                <a:gd name="T48" fmla="*/ 159 w 512"/>
                <a:gd name="T49" fmla="*/ 924 h 1357"/>
                <a:gd name="T50" fmla="*/ 164 w 512"/>
                <a:gd name="T51" fmla="*/ 835 h 1357"/>
                <a:gd name="T52" fmla="*/ 130 w 512"/>
                <a:gd name="T53" fmla="*/ 614 h 1357"/>
                <a:gd name="T54" fmla="*/ 63 w 512"/>
                <a:gd name="T55" fmla="*/ 474 h 1357"/>
                <a:gd name="T56" fmla="*/ 87 w 512"/>
                <a:gd name="T57" fmla="*/ 294 h 1357"/>
                <a:gd name="T58" fmla="*/ 203 w 512"/>
                <a:gd name="T59" fmla="*/ 202 h 1357"/>
                <a:gd name="T60" fmla="*/ 242 w 512"/>
                <a:gd name="T61" fmla="*/ 140 h 1357"/>
                <a:gd name="T62" fmla="*/ 235 w 512"/>
                <a:gd name="T63" fmla="*/ 71 h 1357"/>
                <a:gd name="T64" fmla="*/ 269 w 512"/>
                <a:gd name="T65" fmla="*/ 23 h 1357"/>
                <a:gd name="T66" fmla="*/ 276 w 512"/>
                <a:gd name="T67" fmla="*/ 15 h 1357"/>
                <a:gd name="T68" fmla="*/ 283 w 512"/>
                <a:gd name="T69" fmla="*/ 12 h 1357"/>
                <a:gd name="T70" fmla="*/ 330 w 512"/>
                <a:gd name="T71" fmla="*/ 10 h 1357"/>
                <a:gd name="T72" fmla="*/ 95 w 512"/>
                <a:gd name="T73" fmla="*/ 407 h 1357"/>
                <a:gd name="T74" fmla="*/ 138 w 512"/>
                <a:gd name="T75" fmla="*/ 478 h 1357"/>
                <a:gd name="T76" fmla="*/ 153 w 512"/>
                <a:gd name="T77" fmla="*/ 362 h 1357"/>
                <a:gd name="T78" fmla="*/ 137 w 512"/>
                <a:gd name="T79" fmla="*/ 395 h 1357"/>
                <a:gd name="T80" fmla="*/ 418 w 512"/>
                <a:gd name="T81" fmla="*/ 406 h 1357"/>
                <a:gd name="T82" fmla="*/ 268 w 512"/>
                <a:gd name="T83" fmla="*/ 862 h 1357"/>
                <a:gd name="T84" fmla="*/ 268 w 512"/>
                <a:gd name="T85" fmla="*/ 862 h 1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12" h="1357">
                  <a:moveTo>
                    <a:pt x="330" y="10"/>
                  </a:moveTo>
                  <a:cubicBezTo>
                    <a:pt x="337" y="14"/>
                    <a:pt x="345" y="19"/>
                    <a:pt x="351" y="24"/>
                  </a:cubicBezTo>
                  <a:cubicBezTo>
                    <a:pt x="356" y="28"/>
                    <a:pt x="360" y="32"/>
                    <a:pt x="365" y="36"/>
                  </a:cubicBezTo>
                  <a:cubicBezTo>
                    <a:pt x="365" y="37"/>
                    <a:pt x="366" y="36"/>
                    <a:pt x="367" y="37"/>
                  </a:cubicBezTo>
                  <a:cubicBezTo>
                    <a:pt x="376" y="50"/>
                    <a:pt x="382" y="82"/>
                    <a:pt x="379" y="78"/>
                  </a:cubicBezTo>
                  <a:cubicBezTo>
                    <a:pt x="372" y="66"/>
                    <a:pt x="382" y="74"/>
                    <a:pt x="376" y="82"/>
                  </a:cubicBezTo>
                  <a:cubicBezTo>
                    <a:pt x="375" y="83"/>
                    <a:pt x="377" y="98"/>
                    <a:pt x="374" y="85"/>
                  </a:cubicBezTo>
                  <a:cubicBezTo>
                    <a:pt x="374" y="82"/>
                    <a:pt x="372" y="93"/>
                    <a:pt x="372" y="90"/>
                  </a:cubicBezTo>
                  <a:cubicBezTo>
                    <a:pt x="369" y="79"/>
                    <a:pt x="366" y="96"/>
                    <a:pt x="368" y="90"/>
                  </a:cubicBezTo>
                  <a:cubicBezTo>
                    <a:pt x="370" y="84"/>
                    <a:pt x="373" y="64"/>
                    <a:pt x="364" y="96"/>
                  </a:cubicBezTo>
                  <a:cubicBezTo>
                    <a:pt x="363" y="102"/>
                    <a:pt x="362" y="108"/>
                    <a:pt x="362" y="114"/>
                  </a:cubicBezTo>
                  <a:cubicBezTo>
                    <a:pt x="362" y="120"/>
                    <a:pt x="365" y="126"/>
                    <a:pt x="364" y="132"/>
                  </a:cubicBezTo>
                  <a:cubicBezTo>
                    <a:pt x="364" y="135"/>
                    <a:pt x="363" y="123"/>
                    <a:pt x="362" y="125"/>
                  </a:cubicBezTo>
                  <a:cubicBezTo>
                    <a:pt x="354" y="136"/>
                    <a:pt x="352" y="149"/>
                    <a:pt x="344" y="159"/>
                  </a:cubicBezTo>
                  <a:cubicBezTo>
                    <a:pt x="338" y="166"/>
                    <a:pt x="344" y="159"/>
                    <a:pt x="339" y="165"/>
                  </a:cubicBezTo>
                  <a:cubicBezTo>
                    <a:pt x="339" y="165"/>
                    <a:pt x="328" y="195"/>
                    <a:pt x="337" y="198"/>
                  </a:cubicBezTo>
                  <a:cubicBezTo>
                    <a:pt x="357" y="203"/>
                    <a:pt x="372" y="209"/>
                    <a:pt x="395" y="215"/>
                  </a:cubicBezTo>
                  <a:cubicBezTo>
                    <a:pt x="414" y="220"/>
                    <a:pt x="420" y="223"/>
                    <a:pt x="432" y="232"/>
                  </a:cubicBezTo>
                  <a:cubicBezTo>
                    <a:pt x="471" y="259"/>
                    <a:pt x="477" y="296"/>
                    <a:pt x="491" y="328"/>
                  </a:cubicBezTo>
                  <a:cubicBezTo>
                    <a:pt x="499" y="350"/>
                    <a:pt x="507" y="372"/>
                    <a:pt x="510" y="395"/>
                  </a:cubicBezTo>
                  <a:cubicBezTo>
                    <a:pt x="512" y="405"/>
                    <a:pt x="496" y="392"/>
                    <a:pt x="499" y="406"/>
                  </a:cubicBezTo>
                  <a:cubicBezTo>
                    <a:pt x="502" y="421"/>
                    <a:pt x="501" y="440"/>
                    <a:pt x="487" y="451"/>
                  </a:cubicBezTo>
                  <a:cubicBezTo>
                    <a:pt x="467" y="468"/>
                    <a:pt x="448" y="466"/>
                    <a:pt x="419" y="472"/>
                  </a:cubicBezTo>
                  <a:cubicBezTo>
                    <a:pt x="419" y="472"/>
                    <a:pt x="409" y="466"/>
                    <a:pt x="407" y="482"/>
                  </a:cubicBezTo>
                  <a:cubicBezTo>
                    <a:pt x="405" y="497"/>
                    <a:pt x="411" y="508"/>
                    <a:pt x="415" y="523"/>
                  </a:cubicBezTo>
                  <a:cubicBezTo>
                    <a:pt x="422" y="549"/>
                    <a:pt x="430" y="586"/>
                    <a:pt x="422" y="594"/>
                  </a:cubicBezTo>
                  <a:cubicBezTo>
                    <a:pt x="411" y="605"/>
                    <a:pt x="407" y="569"/>
                    <a:pt x="419" y="653"/>
                  </a:cubicBezTo>
                  <a:cubicBezTo>
                    <a:pt x="426" y="699"/>
                    <a:pt x="419" y="681"/>
                    <a:pt x="408" y="727"/>
                  </a:cubicBezTo>
                  <a:cubicBezTo>
                    <a:pt x="405" y="743"/>
                    <a:pt x="400" y="763"/>
                    <a:pt x="396" y="780"/>
                  </a:cubicBezTo>
                  <a:cubicBezTo>
                    <a:pt x="385" y="816"/>
                    <a:pt x="362" y="871"/>
                    <a:pt x="360" y="906"/>
                  </a:cubicBezTo>
                  <a:cubicBezTo>
                    <a:pt x="356" y="952"/>
                    <a:pt x="328" y="964"/>
                    <a:pt x="317" y="1007"/>
                  </a:cubicBezTo>
                  <a:cubicBezTo>
                    <a:pt x="311" y="1034"/>
                    <a:pt x="319" y="1030"/>
                    <a:pt x="327" y="1046"/>
                  </a:cubicBezTo>
                  <a:cubicBezTo>
                    <a:pt x="337" y="1066"/>
                    <a:pt x="340" y="1185"/>
                    <a:pt x="294" y="1151"/>
                  </a:cubicBezTo>
                  <a:cubicBezTo>
                    <a:pt x="258" y="1125"/>
                    <a:pt x="275" y="1086"/>
                    <a:pt x="254" y="1022"/>
                  </a:cubicBezTo>
                  <a:cubicBezTo>
                    <a:pt x="249" y="1007"/>
                    <a:pt x="236" y="976"/>
                    <a:pt x="264" y="965"/>
                  </a:cubicBezTo>
                  <a:cubicBezTo>
                    <a:pt x="266" y="964"/>
                    <a:pt x="270" y="964"/>
                    <a:pt x="272" y="962"/>
                  </a:cubicBezTo>
                  <a:cubicBezTo>
                    <a:pt x="277" y="956"/>
                    <a:pt x="280" y="927"/>
                    <a:pt x="271" y="925"/>
                  </a:cubicBezTo>
                  <a:cubicBezTo>
                    <a:pt x="263" y="923"/>
                    <a:pt x="258" y="932"/>
                    <a:pt x="251" y="936"/>
                  </a:cubicBezTo>
                  <a:cubicBezTo>
                    <a:pt x="221" y="950"/>
                    <a:pt x="230" y="946"/>
                    <a:pt x="222" y="1009"/>
                  </a:cubicBezTo>
                  <a:cubicBezTo>
                    <a:pt x="216" y="1060"/>
                    <a:pt x="183" y="1105"/>
                    <a:pt x="193" y="1163"/>
                  </a:cubicBezTo>
                  <a:cubicBezTo>
                    <a:pt x="200" y="1202"/>
                    <a:pt x="185" y="1179"/>
                    <a:pt x="196" y="1204"/>
                  </a:cubicBezTo>
                  <a:cubicBezTo>
                    <a:pt x="201" y="1215"/>
                    <a:pt x="195" y="1217"/>
                    <a:pt x="195" y="1228"/>
                  </a:cubicBezTo>
                  <a:cubicBezTo>
                    <a:pt x="195" y="1243"/>
                    <a:pt x="189" y="1268"/>
                    <a:pt x="189" y="1271"/>
                  </a:cubicBezTo>
                  <a:cubicBezTo>
                    <a:pt x="188" y="1285"/>
                    <a:pt x="174" y="1357"/>
                    <a:pt x="128" y="1323"/>
                  </a:cubicBezTo>
                  <a:cubicBezTo>
                    <a:pt x="114" y="1312"/>
                    <a:pt x="120" y="1261"/>
                    <a:pt x="120" y="1261"/>
                  </a:cubicBezTo>
                  <a:cubicBezTo>
                    <a:pt x="125" y="1248"/>
                    <a:pt x="122" y="1233"/>
                    <a:pt x="127" y="1227"/>
                  </a:cubicBezTo>
                  <a:cubicBezTo>
                    <a:pt x="137" y="1215"/>
                    <a:pt x="141" y="1176"/>
                    <a:pt x="142" y="1162"/>
                  </a:cubicBezTo>
                  <a:cubicBezTo>
                    <a:pt x="142" y="1150"/>
                    <a:pt x="143" y="1138"/>
                    <a:pt x="142" y="1127"/>
                  </a:cubicBezTo>
                  <a:cubicBezTo>
                    <a:pt x="142" y="1111"/>
                    <a:pt x="141" y="1095"/>
                    <a:pt x="141" y="1079"/>
                  </a:cubicBezTo>
                  <a:cubicBezTo>
                    <a:pt x="140" y="1004"/>
                    <a:pt x="125" y="984"/>
                    <a:pt x="159" y="924"/>
                  </a:cubicBezTo>
                  <a:cubicBezTo>
                    <a:pt x="165" y="913"/>
                    <a:pt x="164" y="899"/>
                    <a:pt x="166" y="887"/>
                  </a:cubicBezTo>
                  <a:cubicBezTo>
                    <a:pt x="174" y="852"/>
                    <a:pt x="167" y="846"/>
                    <a:pt x="164" y="835"/>
                  </a:cubicBezTo>
                  <a:cubicBezTo>
                    <a:pt x="141" y="752"/>
                    <a:pt x="146" y="708"/>
                    <a:pt x="142" y="689"/>
                  </a:cubicBezTo>
                  <a:cubicBezTo>
                    <a:pt x="135" y="656"/>
                    <a:pt x="130" y="649"/>
                    <a:pt x="130" y="614"/>
                  </a:cubicBezTo>
                  <a:cubicBezTo>
                    <a:pt x="130" y="570"/>
                    <a:pt x="150" y="553"/>
                    <a:pt x="125" y="538"/>
                  </a:cubicBezTo>
                  <a:cubicBezTo>
                    <a:pt x="99" y="523"/>
                    <a:pt x="81" y="494"/>
                    <a:pt x="63" y="474"/>
                  </a:cubicBezTo>
                  <a:cubicBezTo>
                    <a:pt x="0" y="399"/>
                    <a:pt x="33" y="400"/>
                    <a:pt x="41" y="356"/>
                  </a:cubicBezTo>
                  <a:cubicBezTo>
                    <a:pt x="42" y="354"/>
                    <a:pt x="71" y="306"/>
                    <a:pt x="87" y="294"/>
                  </a:cubicBezTo>
                  <a:cubicBezTo>
                    <a:pt x="89" y="293"/>
                    <a:pt x="98" y="254"/>
                    <a:pt x="136" y="229"/>
                  </a:cubicBezTo>
                  <a:cubicBezTo>
                    <a:pt x="156" y="216"/>
                    <a:pt x="180" y="209"/>
                    <a:pt x="203" y="202"/>
                  </a:cubicBezTo>
                  <a:cubicBezTo>
                    <a:pt x="212" y="199"/>
                    <a:pt x="239" y="192"/>
                    <a:pt x="244" y="180"/>
                  </a:cubicBezTo>
                  <a:cubicBezTo>
                    <a:pt x="248" y="170"/>
                    <a:pt x="248" y="152"/>
                    <a:pt x="242" y="140"/>
                  </a:cubicBezTo>
                  <a:cubicBezTo>
                    <a:pt x="241" y="139"/>
                    <a:pt x="238" y="134"/>
                    <a:pt x="238" y="133"/>
                  </a:cubicBezTo>
                  <a:cubicBezTo>
                    <a:pt x="233" y="113"/>
                    <a:pt x="241" y="58"/>
                    <a:pt x="235" y="71"/>
                  </a:cubicBezTo>
                  <a:cubicBezTo>
                    <a:pt x="235" y="71"/>
                    <a:pt x="232" y="54"/>
                    <a:pt x="242" y="45"/>
                  </a:cubicBezTo>
                  <a:cubicBezTo>
                    <a:pt x="251" y="38"/>
                    <a:pt x="262" y="33"/>
                    <a:pt x="269" y="23"/>
                  </a:cubicBezTo>
                  <a:cubicBezTo>
                    <a:pt x="271" y="21"/>
                    <a:pt x="259" y="21"/>
                    <a:pt x="261" y="20"/>
                  </a:cubicBezTo>
                  <a:cubicBezTo>
                    <a:pt x="298" y="13"/>
                    <a:pt x="239" y="9"/>
                    <a:pt x="276" y="15"/>
                  </a:cubicBezTo>
                  <a:cubicBezTo>
                    <a:pt x="277" y="15"/>
                    <a:pt x="275" y="13"/>
                    <a:pt x="275" y="12"/>
                  </a:cubicBezTo>
                  <a:cubicBezTo>
                    <a:pt x="272" y="6"/>
                    <a:pt x="278" y="12"/>
                    <a:pt x="283" y="12"/>
                  </a:cubicBezTo>
                  <a:cubicBezTo>
                    <a:pt x="286" y="11"/>
                    <a:pt x="290" y="10"/>
                    <a:pt x="293" y="7"/>
                  </a:cubicBezTo>
                  <a:cubicBezTo>
                    <a:pt x="301" y="0"/>
                    <a:pt x="320" y="4"/>
                    <a:pt x="330" y="10"/>
                  </a:cubicBezTo>
                  <a:close/>
                  <a:moveTo>
                    <a:pt x="137" y="395"/>
                  </a:moveTo>
                  <a:cubicBezTo>
                    <a:pt x="137" y="401"/>
                    <a:pt x="87" y="386"/>
                    <a:pt x="95" y="407"/>
                  </a:cubicBezTo>
                  <a:cubicBezTo>
                    <a:pt x="103" y="430"/>
                    <a:pt x="106" y="454"/>
                    <a:pt x="122" y="470"/>
                  </a:cubicBezTo>
                  <a:cubicBezTo>
                    <a:pt x="129" y="477"/>
                    <a:pt x="129" y="482"/>
                    <a:pt x="138" y="478"/>
                  </a:cubicBezTo>
                  <a:cubicBezTo>
                    <a:pt x="151" y="472"/>
                    <a:pt x="151" y="437"/>
                    <a:pt x="153" y="426"/>
                  </a:cubicBezTo>
                  <a:cubicBezTo>
                    <a:pt x="156" y="405"/>
                    <a:pt x="161" y="382"/>
                    <a:pt x="153" y="362"/>
                  </a:cubicBezTo>
                  <a:cubicBezTo>
                    <a:pt x="149" y="354"/>
                    <a:pt x="139" y="375"/>
                    <a:pt x="135" y="384"/>
                  </a:cubicBezTo>
                  <a:cubicBezTo>
                    <a:pt x="132" y="389"/>
                    <a:pt x="138" y="390"/>
                    <a:pt x="137" y="395"/>
                  </a:cubicBezTo>
                  <a:close/>
                  <a:moveTo>
                    <a:pt x="417" y="419"/>
                  </a:moveTo>
                  <a:cubicBezTo>
                    <a:pt x="423" y="430"/>
                    <a:pt x="425" y="399"/>
                    <a:pt x="418" y="406"/>
                  </a:cubicBezTo>
                  <a:cubicBezTo>
                    <a:pt x="414" y="409"/>
                    <a:pt x="414" y="415"/>
                    <a:pt x="417" y="419"/>
                  </a:cubicBezTo>
                  <a:close/>
                  <a:moveTo>
                    <a:pt x="268" y="862"/>
                  </a:moveTo>
                  <a:cubicBezTo>
                    <a:pt x="260" y="865"/>
                    <a:pt x="272" y="909"/>
                    <a:pt x="279" y="891"/>
                  </a:cubicBezTo>
                  <a:cubicBezTo>
                    <a:pt x="281" y="888"/>
                    <a:pt x="273" y="859"/>
                    <a:pt x="268" y="862"/>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42" name="ïṡliḋê"/>
            <p:cNvSpPr/>
            <p:nvPr/>
          </p:nvSpPr>
          <p:spPr bwMode="auto">
            <a:xfrm>
              <a:off x="3352802" y="2134062"/>
              <a:ext cx="932329" cy="2144557"/>
            </a:xfrm>
            <a:custGeom>
              <a:avLst/>
              <a:gdLst>
                <a:gd name="T0" fmla="*/ 569 w 613"/>
                <a:gd name="T1" fmla="*/ 487 h 1409"/>
                <a:gd name="T2" fmla="*/ 519 w 613"/>
                <a:gd name="T3" fmla="*/ 320 h 1409"/>
                <a:gd name="T4" fmla="*/ 441 w 613"/>
                <a:gd name="T5" fmla="*/ 238 h 1409"/>
                <a:gd name="T6" fmla="*/ 363 w 613"/>
                <a:gd name="T7" fmla="*/ 208 h 1409"/>
                <a:gd name="T8" fmla="*/ 386 w 613"/>
                <a:gd name="T9" fmla="*/ 153 h 1409"/>
                <a:gd name="T10" fmla="*/ 387 w 613"/>
                <a:gd name="T11" fmla="*/ 101 h 1409"/>
                <a:gd name="T12" fmla="*/ 260 w 613"/>
                <a:gd name="T13" fmla="*/ 58 h 1409"/>
                <a:gd name="T14" fmla="*/ 258 w 613"/>
                <a:gd name="T15" fmla="*/ 138 h 1409"/>
                <a:gd name="T16" fmla="*/ 260 w 613"/>
                <a:gd name="T17" fmla="*/ 201 h 1409"/>
                <a:gd name="T18" fmla="*/ 185 w 613"/>
                <a:gd name="T19" fmla="*/ 224 h 1409"/>
                <a:gd name="T20" fmla="*/ 113 w 613"/>
                <a:gd name="T21" fmla="*/ 321 h 1409"/>
                <a:gd name="T22" fmla="*/ 67 w 613"/>
                <a:gd name="T23" fmla="*/ 382 h 1409"/>
                <a:gd name="T24" fmla="*/ 30 w 613"/>
                <a:gd name="T25" fmla="*/ 489 h 1409"/>
                <a:gd name="T26" fmla="*/ 158 w 613"/>
                <a:gd name="T27" fmla="*/ 571 h 1409"/>
                <a:gd name="T28" fmla="*/ 153 w 613"/>
                <a:gd name="T29" fmla="*/ 642 h 1409"/>
                <a:gd name="T30" fmla="*/ 190 w 613"/>
                <a:gd name="T31" fmla="*/ 804 h 1409"/>
                <a:gd name="T32" fmla="*/ 208 w 613"/>
                <a:gd name="T33" fmla="*/ 942 h 1409"/>
                <a:gd name="T34" fmla="*/ 305 w 613"/>
                <a:gd name="T35" fmla="*/ 970 h 1409"/>
                <a:gd name="T36" fmla="*/ 300 w 613"/>
                <a:gd name="T37" fmla="*/ 849 h 1409"/>
                <a:gd name="T38" fmla="*/ 312 w 613"/>
                <a:gd name="T39" fmla="*/ 832 h 1409"/>
                <a:gd name="T40" fmla="*/ 319 w 613"/>
                <a:gd name="T41" fmla="*/ 871 h 1409"/>
                <a:gd name="T42" fmla="*/ 327 w 613"/>
                <a:gd name="T43" fmla="*/ 1043 h 1409"/>
                <a:gd name="T44" fmla="*/ 330 w 613"/>
                <a:gd name="T45" fmla="*/ 1204 h 1409"/>
                <a:gd name="T46" fmla="*/ 319 w 613"/>
                <a:gd name="T47" fmla="*/ 1334 h 1409"/>
                <a:gd name="T48" fmla="*/ 305 w 613"/>
                <a:gd name="T49" fmla="*/ 1409 h 1409"/>
                <a:gd name="T50" fmla="*/ 368 w 613"/>
                <a:gd name="T51" fmla="*/ 1310 h 1409"/>
                <a:gd name="T52" fmla="*/ 400 w 613"/>
                <a:gd name="T53" fmla="*/ 1010 h 1409"/>
                <a:gd name="T54" fmla="*/ 417 w 613"/>
                <a:gd name="T55" fmla="*/ 897 h 1409"/>
                <a:gd name="T56" fmla="*/ 444 w 613"/>
                <a:gd name="T57" fmla="*/ 762 h 1409"/>
                <a:gd name="T58" fmla="*/ 434 w 613"/>
                <a:gd name="T59" fmla="*/ 629 h 1409"/>
                <a:gd name="T60" fmla="*/ 420 w 613"/>
                <a:gd name="T61" fmla="*/ 461 h 1409"/>
                <a:gd name="T62" fmla="*/ 434 w 613"/>
                <a:gd name="T63" fmla="*/ 357 h 1409"/>
                <a:gd name="T64" fmla="*/ 476 w 613"/>
                <a:gd name="T65" fmla="*/ 360 h 1409"/>
                <a:gd name="T66" fmla="*/ 540 w 613"/>
                <a:gd name="T67" fmla="*/ 514 h 1409"/>
                <a:gd name="T68" fmla="*/ 560 w 613"/>
                <a:gd name="T69" fmla="*/ 550 h 1409"/>
                <a:gd name="T70" fmla="*/ 563 w 613"/>
                <a:gd name="T71" fmla="*/ 604 h 1409"/>
                <a:gd name="T72" fmla="*/ 150 w 613"/>
                <a:gd name="T73" fmla="*/ 485 h 1409"/>
                <a:gd name="T74" fmla="*/ 146 w 613"/>
                <a:gd name="T75" fmla="*/ 400 h 1409"/>
                <a:gd name="T76" fmla="*/ 153 w 613"/>
                <a:gd name="T77" fmla="*/ 460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1409">
                  <a:moveTo>
                    <a:pt x="584" y="531"/>
                  </a:moveTo>
                  <a:cubicBezTo>
                    <a:pt x="584" y="531"/>
                    <a:pt x="579" y="497"/>
                    <a:pt x="569" y="487"/>
                  </a:cubicBezTo>
                  <a:cubicBezTo>
                    <a:pt x="569" y="487"/>
                    <a:pt x="560" y="431"/>
                    <a:pt x="560" y="414"/>
                  </a:cubicBezTo>
                  <a:cubicBezTo>
                    <a:pt x="560" y="414"/>
                    <a:pt x="544" y="343"/>
                    <a:pt x="519" y="320"/>
                  </a:cubicBezTo>
                  <a:cubicBezTo>
                    <a:pt x="519" y="320"/>
                    <a:pt x="504" y="299"/>
                    <a:pt x="493" y="288"/>
                  </a:cubicBezTo>
                  <a:cubicBezTo>
                    <a:pt x="493" y="288"/>
                    <a:pt x="486" y="242"/>
                    <a:pt x="441" y="238"/>
                  </a:cubicBezTo>
                  <a:cubicBezTo>
                    <a:pt x="441" y="238"/>
                    <a:pt x="422" y="229"/>
                    <a:pt x="419" y="219"/>
                  </a:cubicBezTo>
                  <a:cubicBezTo>
                    <a:pt x="419" y="219"/>
                    <a:pt x="393" y="204"/>
                    <a:pt x="363" y="208"/>
                  </a:cubicBezTo>
                  <a:cubicBezTo>
                    <a:pt x="363" y="208"/>
                    <a:pt x="363" y="192"/>
                    <a:pt x="369" y="189"/>
                  </a:cubicBezTo>
                  <a:cubicBezTo>
                    <a:pt x="369" y="189"/>
                    <a:pt x="369" y="173"/>
                    <a:pt x="386" y="153"/>
                  </a:cubicBezTo>
                  <a:cubicBezTo>
                    <a:pt x="386" y="153"/>
                    <a:pt x="389" y="138"/>
                    <a:pt x="389" y="133"/>
                  </a:cubicBezTo>
                  <a:cubicBezTo>
                    <a:pt x="389" y="133"/>
                    <a:pt x="402" y="114"/>
                    <a:pt x="387" y="101"/>
                  </a:cubicBezTo>
                  <a:cubicBezTo>
                    <a:pt x="387" y="101"/>
                    <a:pt x="402" y="11"/>
                    <a:pt x="336" y="3"/>
                  </a:cubicBezTo>
                  <a:cubicBezTo>
                    <a:pt x="336" y="3"/>
                    <a:pt x="262" y="0"/>
                    <a:pt x="260" y="58"/>
                  </a:cubicBezTo>
                  <a:cubicBezTo>
                    <a:pt x="260" y="58"/>
                    <a:pt x="255" y="94"/>
                    <a:pt x="260" y="104"/>
                  </a:cubicBezTo>
                  <a:cubicBezTo>
                    <a:pt x="260" y="104"/>
                    <a:pt x="242" y="109"/>
                    <a:pt x="258" y="138"/>
                  </a:cubicBezTo>
                  <a:cubicBezTo>
                    <a:pt x="258" y="138"/>
                    <a:pt x="257" y="161"/>
                    <a:pt x="268" y="163"/>
                  </a:cubicBezTo>
                  <a:cubicBezTo>
                    <a:pt x="268" y="163"/>
                    <a:pt x="277" y="189"/>
                    <a:pt x="260" y="201"/>
                  </a:cubicBezTo>
                  <a:cubicBezTo>
                    <a:pt x="260" y="201"/>
                    <a:pt x="237" y="205"/>
                    <a:pt x="223" y="202"/>
                  </a:cubicBezTo>
                  <a:cubicBezTo>
                    <a:pt x="223" y="202"/>
                    <a:pt x="199" y="204"/>
                    <a:pt x="185" y="224"/>
                  </a:cubicBezTo>
                  <a:cubicBezTo>
                    <a:pt x="185" y="224"/>
                    <a:pt x="171" y="237"/>
                    <a:pt x="161" y="241"/>
                  </a:cubicBezTo>
                  <a:cubicBezTo>
                    <a:pt x="161" y="241"/>
                    <a:pt x="118" y="285"/>
                    <a:pt x="113" y="321"/>
                  </a:cubicBezTo>
                  <a:cubicBezTo>
                    <a:pt x="113" y="321"/>
                    <a:pt x="100" y="340"/>
                    <a:pt x="94" y="344"/>
                  </a:cubicBezTo>
                  <a:cubicBezTo>
                    <a:pt x="94" y="344"/>
                    <a:pt x="68" y="371"/>
                    <a:pt x="67" y="382"/>
                  </a:cubicBezTo>
                  <a:cubicBezTo>
                    <a:pt x="67" y="382"/>
                    <a:pt x="40" y="425"/>
                    <a:pt x="30" y="432"/>
                  </a:cubicBezTo>
                  <a:cubicBezTo>
                    <a:pt x="30" y="432"/>
                    <a:pt x="0" y="468"/>
                    <a:pt x="30" y="489"/>
                  </a:cubicBezTo>
                  <a:cubicBezTo>
                    <a:pt x="30" y="489"/>
                    <a:pt x="81" y="524"/>
                    <a:pt x="157" y="534"/>
                  </a:cubicBezTo>
                  <a:cubicBezTo>
                    <a:pt x="157" y="534"/>
                    <a:pt x="168" y="530"/>
                    <a:pt x="158" y="571"/>
                  </a:cubicBezTo>
                  <a:cubicBezTo>
                    <a:pt x="158" y="571"/>
                    <a:pt x="149" y="611"/>
                    <a:pt x="160" y="616"/>
                  </a:cubicBezTo>
                  <a:cubicBezTo>
                    <a:pt x="160" y="616"/>
                    <a:pt x="161" y="628"/>
                    <a:pt x="153" y="642"/>
                  </a:cubicBezTo>
                  <a:cubicBezTo>
                    <a:pt x="154" y="748"/>
                    <a:pt x="154" y="748"/>
                    <a:pt x="154" y="748"/>
                  </a:cubicBezTo>
                  <a:cubicBezTo>
                    <a:pt x="154" y="748"/>
                    <a:pt x="169" y="791"/>
                    <a:pt x="190" y="804"/>
                  </a:cubicBezTo>
                  <a:cubicBezTo>
                    <a:pt x="190" y="804"/>
                    <a:pt x="188" y="859"/>
                    <a:pt x="201" y="879"/>
                  </a:cubicBezTo>
                  <a:cubicBezTo>
                    <a:pt x="201" y="879"/>
                    <a:pt x="198" y="932"/>
                    <a:pt x="208" y="942"/>
                  </a:cubicBezTo>
                  <a:cubicBezTo>
                    <a:pt x="208" y="942"/>
                    <a:pt x="225" y="1032"/>
                    <a:pt x="260" y="1034"/>
                  </a:cubicBezTo>
                  <a:cubicBezTo>
                    <a:pt x="260" y="1034"/>
                    <a:pt x="304" y="1034"/>
                    <a:pt x="305" y="970"/>
                  </a:cubicBezTo>
                  <a:cubicBezTo>
                    <a:pt x="305" y="970"/>
                    <a:pt x="310" y="942"/>
                    <a:pt x="300" y="926"/>
                  </a:cubicBezTo>
                  <a:cubicBezTo>
                    <a:pt x="300" y="926"/>
                    <a:pt x="296" y="857"/>
                    <a:pt x="300" y="849"/>
                  </a:cubicBezTo>
                  <a:cubicBezTo>
                    <a:pt x="300" y="849"/>
                    <a:pt x="306" y="827"/>
                    <a:pt x="305" y="823"/>
                  </a:cubicBezTo>
                  <a:cubicBezTo>
                    <a:pt x="305" y="823"/>
                    <a:pt x="311" y="812"/>
                    <a:pt x="312" y="832"/>
                  </a:cubicBezTo>
                  <a:cubicBezTo>
                    <a:pt x="312" y="833"/>
                    <a:pt x="312" y="834"/>
                    <a:pt x="312" y="835"/>
                  </a:cubicBezTo>
                  <a:cubicBezTo>
                    <a:pt x="312" y="859"/>
                    <a:pt x="315" y="866"/>
                    <a:pt x="319" y="871"/>
                  </a:cubicBezTo>
                  <a:cubicBezTo>
                    <a:pt x="319" y="871"/>
                    <a:pt x="318" y="998"/>
                    <a:pt x="325" y="1010"/>
                  </a:cubicBezTo>
                  <a:cubicBezTo>
                    <a:pt x="325" y="1010"/>
                    <a:pt x="328" y="1032"/>
                    <a:pt x="327" y="1043"/>
                  </a:cubicBezTo>
                  <a:cubicBezTo>
                    <a:pt x="327" y="1043"/>
                    <a:pt x="326" y="1080"/>
                    <a:pt x="324" y="1085"/>
                  </a:cubicBezTo>
                  <a:cubicBezTo>
                    <a:pt x="324" y="1085"/>
                    <a:pt x="321" y="1177"/>
                    <a:pt x="330" y="1204"/>
                  </a:cubicBezTo>
                  <a:cubicBezTo>
                    <a:pt x="331" y="1297"/>
                    <a:pt x="331" y="1297"/>
                    <a:pt x="331" y="1297"/>
                  </a:cubicBezTo>
                  <a:cubicBezTo>
                    <a:pt x="331" y="1297"/>
                    <a:pt x="316" y="1317"/>
                    <a:pt x="319" y="1334"/>
                  </a:cubicBezTo>
                  <a:cubicBezTo>
                    <a:pt x="319" y="1334"/>
                    <a:pt x="307" y="1350"/>
                    <a:pt x="308" y="1357"/>
                  </a:cubicBezTo>
                  <a:cubicBezTo>
                    <a:pt x="308" y="1357"/>
                    <a:pt x="301" y="1402"/>
                    <a:pt x="305" y="1409"/>
                  </a:cubicBezTo>
                  <a:cubicBezTo>
                    <a:pt x="368" y="1409"/>
                    <a:pt x="368" y="1409"/>
                    <a:pt x="368" y="1409"/>
                  </a:cubicBezTo>
                  <a:cubicBezTo>
                    <a:pt x="368" y="1409"/>
                    <a:pt x="390" y="1363"/>
                    <a:pt x="368" y="1310"/>
                  </a:cubicBezTo>
                  <a:cubicBezTo>
                    <a:pt x="368" y="1310"/>
                    <a:pt x="400" y="1166"/>
                    <a:pt x="400" y="1137"/>
                  </a:cubicBezTo>
                  <a:cubicBezTo>
                    <a:pt x="400" y="1137"/>
                    <a:pt x="417" y="1092"/>
                    <a:pt x="400" y="1010"/>
                  </a:cubicBezTo>
                  <a:cubicBezTo>
                    <a:pt x="400" y="1010"/>
                    <a:pt x="402" y="946"/>
                    <a:pt x="408" y="937"/>
                  </a:cubicBezTo>
                  <a:cubicBezTo>
                    <a:pt x="408" y="937"/>
                    <a:pt x="418" y="919"/>
                    <a:pt x="417" y="897"/>
                  </a:cubicBezTo>
                  <a:cubicBezTo>
                    <a:pt x="417" y="897"/>
                    <a:pt x="437" y="874"/>
                    <a:pt x="437" y="817"/>
                  </a:cubicBezTo>
                  <a:cubicBezTo>
                    <a:pt x="437" y="817"/>
                    <a:pt x="437" y="773"/>
                    <a:pt x="444" y="762"/>
                  </a:cubicBezTo>
                  <a:cubicBezTo>
                    <a:pt x="444" y="762"/>
                    <a:pt x="467" y="720"/>
                    <a:pt x="453" y="683"/>
                  </a:cubicBezTo>
                  <a:cubicBezTo>
                    <a:pt x="453" y="683"/>
                    <a:pt x="450" y="639"/>
                    <a:pt x="434" y="629"/>
                  </a:cubicBezTo>
                  <a:cubicBezTo>
                    <a:pt x="434" y="629"/>
                    <a:pt x="446" y="602"/>
                    <a:pt x="443" y="576"/>
                  </a:cubicBezTo>
                  <a:cubicBezTo>
                    <a:pt x="443" y="576"/>
                    <a:pt x="443" y="486"/>
                    <a:pt x="420" y="461"/>
                  </a:cubicBezTo>
                  <a:cubicBezTo>
                    <a:pt x="420" y="461"/>
                    <a:pt x="427" y="420"/>
                    <a:pt x="413" y="403"/>
                  </a:cubicBezTo>
                  <a:cubicBezTo>
                    <a:pt x="413" y="403"/>
                    <a:pt x="426" y="373"/>
                    <a:pt x="434" y="357"/>
                  </a:cubicBezTo>
                  <a:cubicBezTo>
                    <a:pt x="434" y="357"/>
                    <a:pt x="435" y="316"/>
                    <a:pt x="457" y="337"/>
                  </a:cubicBezTo>
                  <a:cubicBezTo>
                    <a:pt x="457" y="337"/>
                    <a:pt x="471" y="360"/>
                    <a:pt x="476" y="360"/>
                  </a:cubicBezTo>
                  <a:cubicBezTo>
                    <a:pt x="476" y="360"/>
                    <a:pt x="513" y="450"/>
                    <a:pt x="540" y="481"/>
                  </a:cubicBezTo>
                  <a:cubicBezTo>
                    <a:pt x="540" y="481"/>
                    <a:pt x="547" y="500"/>
                    <a:pt x="540" y="514"/>
                  </a:cubicBezTo>
                  <a:cubicBezTo>
                    <a:pt x="540" y="514"/>
                    <a:pt x="525" y="549"/>
                    <a:pt x="543" y="553"/>
                  </a:cubicBezTo>
                  <a:cubicBezTo>
                    <a:pt x="543" y="553"/>
                    <a:pt x="556" y="541"/>
                    <a:pt x="560" y="550"/>
                  </a:cubicBezTo>
                  <a:cubicBezTo>
                    <a:pt x="560" y="550"/>
                    <a:pt x="571" y="580"/>
                    <a:pt x="549" y="589"/>
                  </a:cubicBezTo>
                  <a:cubicBezTo>
                    <a:pt x="549" y="589"/>
                    <a:pt x="541" y="613"/>
                    <a:pt x="563" y="604"/>
                  </a:cubicBezTo>
                  <a:cubicBezTo>
                    <a:pt x="563" y="604"/>
                    <a:pt x="613" y="570"/>
                    <a:pt x="584" y="531"/>
                  </a:cubicBezTo>
                  <a:close/>
                  <a:moveTo>
                    <a:pt x="150" y="485"/>
                  </a:moveTo>
                  <a:cubicBezTo>
                    <a:pt x="131" y="477"/>
                    <a:pt x="99" y="447"/>
                    <a:pt x="99" y="447"/>
                  </a:cubicBezTo>
                  <a:cubicBezTo>
                    <a:pt x="96" y="437"/>
                    <a:pt x="146" y="400"/>
                    <a:pt x="146" y="400"/>
                  </a:cubicBezTo>
                  <a:cubicBezTo>
                    <a:pt x="147" y="396"/>
                    <a:pt x="147" y="396"/>
                    <a:pt x="147" y="396"/>
                  </a:cubicBezTo>
                  <a:cubicBezTo>
                    <a:pt x="153" y="400"/>
                    <a:pt x="153" y="460"/>
                    <a:pt x="153" y="460"/>
                  </a:cubicBezTo>
                  <a:cubicBezTo>
                    <a:pt x="160" y="492"/>
                    <a:pt x="150" y="485"/>
                    <a:pt x="150" y="485"/>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43" name="îṧ1îḋé"/>
            <p:cNvSpPr/>
            <p:nvPr/>
          </p:nvSpPr>
          <p:spPr bwMode="auto">
            <a:xfrm>
              <a:off x="1476018" y="948578"/>
              <a:ext cx="1478181" cy="3400134"/>
            </a:xfrm>
            <a:custGeom>
              <a:avLst/>
              <a:gdLst>
                <a:gd name="T0" fmla="*/ 65 w 613"/>
                <a:gd name="T1" fmla="*/ 589 h 1409"/>
                <a:gd name="T2" fmla="*/ 70 w 613"/>
                <a:gd name="T3" fmla="*/ 553 h 1409"/>
                <a:gd name="T4" fmla="*/ 73 w 613"/>
                <a:gd name="T5" fmla="*/ 481 h 1409"/>
                <a:gd name="T6" fmla="*/ 156 w 613"/>
                <a:gd name="T7" fmla="*/ 337 h 1409"/>
                <a:gd name="T8" fmla="*/ 200 w 613"/>
                <a:gd name="T9" fmla="*/ 403 h 1409"/>
                <a:gd name="T10" fmla="*/ 170 w 613"/>
                <a:gd name="T11" fmla="*/ 576 h 1409"/>
                <a:gd name="T12" fmla="*/ 160 w 613"/>
                <a:gd name="T13" fmla="*/ 683 h 1409"/>
                <a:gd name="T14" fmla="*/ 176 w 613"/>
                <a:gd name="T15" fmla="*/ 817 h 1409"/>
                <a:gd name="T16" fmla="*/ 206 w 613"/>
                <a:gd name="T17" fmla="*/ 937 h 1409"/>
                <a:gd name="T18" fmla="*/ 213 w 613"/>
                <a:gd name="T19" fmla="*/ 1137 h 1409"/>
                <a:gd name="T20" fmla="*/ 245 w 613"/>
                <a:gd name="T21" fmla="*/ 1409 h 1409"/>
                <a:gd name="T22" fmla="*/ 305 w 613"/>
                <a:gd name="T23" fmla="*/ 1357 h 1409"/>
                <a:gd name="T24" fmla="*/ 283 w 613"/>
                <a:gd name="T25" fmla="*/ 1297 h 1409"/>
                <a:gd name="T26" fmla="*/ 289 w 613"/>
                <a:gd name="T27" fmla="*/ 1085 h 1409"/>
                <a:gd name="T28" fmla="*/ 288 w 613"/>
                <a:gd name="T29" fmla="*/ 1010 h 1409"/>
                <a:gd name="T30" fmla="*/ 301 w 613"/>
                <a:gd name="T31" fmla="*/ 835 h 1409"/>
                <a:gd name="T32" fmla="*/ 308 w 613"/>
                <a:gd name="T33" fmla="*/ 823 h 1409"/>
                <a:gd name="T34" fmla="*/ 313 w 613"/>
                <a:gd name="T35" fmla="*/ 926 h 1409"/>
                <a:gd name="T36" fmla="*/ 353 w 613"/>
                <a:gd name="T37" fmla="*/ 1034 h 1409"/>
                <a:gd name="T38" fmla="*/ 413 w 613"/>
                <a:gd name="T39" fmla="*/ 879 h 1409"/>
                <a:gd name="T40" fmla="*/ 459 w 613"/>
                <a:gd name="T41" fmla="*/ 748 h 1409"/>
                <a:gd name="T42" fmla="*/ 453 w 613"/>
                <a:gd name="T43" fmla="*/ 616 h 1409"/>
                <a:gd name="T44" fmla="*/ 456 w 613"/>
                <a:gd name="T45" fmla="*/ 534 h 1409"/>
                <a:gd name="T46" fmla="*/ 583 w 613"/>
                <a:gd name="T47" fmla="*/ 432 h 1409"/>
                <a:gd name="T48" fmla="*/ 519 w 613"/>
                <a:gd name="T49" fmla="*/ 344 h 1409"/>
                <a:gd name="T50" fmla="*/ 452 w 613"/>
                <a:gd name="T51" fmla="*/ 241 h 1409"/>
                <a:gd name="T52" fmla="*/ 391 w 613"/>
                <a:gd name="T53" fmla="*/ 202 h 1409"/>
                <a:gd name="T54" fmla="*/ 345 w 613"/>
                <a:gd name="T55" fmla="*/ 164 h 1409"/>
                <a:gd name="T56" fmla="*/ 353 w 613"/>
                <a:gd name="T57" fmla="*/ 104 h 1409"/>
                <a:gd name="T58" fmla="*/ 277 w 613"/>
                <a:gd name="T59" fmla="*/ 3 h 1409"/>
                <a:gd name="T60" fmla="*/ 224 w 613"/>
                <a:gd name="T61" fmla="*/ 134 h 1409"/>
                <a:gd name="T62" fmla="*/ 244 w 613"/>
                <a:gd name="T63" fmla="*/ 189 h 1409"/>
                <a:gd name="T64" fmla="*/ 194 w 613"/>
                <a:gd name="T65" fmla="*/ 219 h 1409"/>
                <a:gd name="T66" fmla="*/ 120 w 613"/>
                <a:gd name="T67" fmla="*/ 288 h 1409"/>
                <a:gd name="T68" fmla="*/ 53 w 613"/>
                <a:gd name="T69" fmla="*/ 414 h 1409"/>
                <a:gd name="T70" fmla="*/ 29 w 613"/>
                <a:gd name="T71" fmla="*/ 531 h 1409"/>
                <a:gd name="T72" fmla="*/ 460 w 613"/>
                <a:gd name="T73" fmla="*/ 460 h 1409"/>
                <a:gd name="T74" fmla="*/ 467 w 613"/>
                <a:gd name="T75" fmla="*/ 400 h 1409"/>
                <a:gd name="T76" fmla="*/ 463 w 613"/>
                <a:gd name="T77" fmla="*/ 485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1409">
                  <a:moveTo>
                    <a:pt x="50" y="604"/>
                  </a:moveTo>
                  <a:cubicBezTo>
                    <a:pt x="72" y="613"/>
                    <a:pt x="65" y="589"/>
                    <a:pt x="65" y="589"/>
                  </a:cubicBezTo>
                  <a:cubicBezTo>
                    <a:pt x="42" y="580"/>
                    <a:pt x="53" y="550"/>
                    <a:pt x="53" y="550"/>
                  </a:cubicBezTo>
                  <a:cubicBezTo>
                    <a:pt x="58" y="541"/>
                    <a:pt x="70" y="553"/>
                    <a:pt x="70" y="553"/>
                  </a:cubicBezTo>
                  <a:cubicBezTo>
                    <a:pt x="88" y="549"/>
                    <a:pt x="73" y="514"/>
                    <a:pt x="73" y="514"/>
                  </a:cubicBezTo>
                  <a:cubicBezTo>
                    <a:pt x="66" y="500"/>
                    <a:pt x="73" y="481"/>
                    <a:pt x="73" y="481"/>
                  </a:cubicBezTo>
                  <a:cubicBezTo>
                    <a:pt x="100" y="450"/>
                    <a:pt x="138" y="360"/>
                    <a:pt x="138" y="360"/>
                  </a:cubicBezTo>
                  <a:cubicBezTo>
                    <a:pt x="142" y="360"/>
                    <a:pt x="156" y="337"/>
                    <a:pt x="156" y="337"/>
                  </a:cubicBezTo>
                  <a:cubicBezTo>
                    <a:pt x="178" y="316"/>
                    <a:pt x="179" y="357"/>
                    <a:pt x="179" y="357"/>
                  </a:cubicBezTo>
                  <a:cubicBezTo>
                    <a:pt x="188" y="373"/>
                    <a:pt x="200" y="403"/>
                    <a:pt x="200" y="403"/>
                  </a:cubicBezTo>
                  <a:cubicBezTo>
                    <a:pt x="186" y="420"/>
                    <a:pt x="193" y="461"/>
                    <a:pt x="193" y="461"/>
                  </a:cubicBezTo>
                  <a:cubicBezTo>
                    <a:pt x="170" y="486"/>
                    <a:pt x="170" y="576"/>
                    <a:pt x="170" y="576"/>
                  </a:cubicBezTo>
                  <a:cubicBezTo>
                    <a:pt x="168" y="602"/>
                    <a:pt x="179" y="629"/>
                    <a:pt x="179" y="629"/>
                  </a:cubicBezTo>
                  <a:cubicBezTo>
                    <a:pt x="163" y="639"/>
                    <a:pt x="160" y="683"/>
                    <a:pt x="160" y="683"/>
                  </a:cubicBezTo>
                  <a:cubicBezTo>
                    <a:pt x="146" y="720"/>
                    <a:pt x="169" y="762"/>
                    <a:pt x="169" y="762"/>
                  </a:cubicBezTo>
                  <a:cubicBezTo>
                    <a:pt x="176" y="773"/>
                    <a:pt x="176" y="817"/>
                    <a:pt x="176" y="817"/>
                  </a:cubicBezTo>
                  <a:cubicBezTo>
                    <a:pt x="176" y="874"/>
                    <a:pt x="196" y="897"/>
                    <a:pt x="196" y="897"/>
                  </a:cubicBezTo>
                  <a:cubicBezTo>
                    <a:pt x="195" y="919"/>
                    <a:pt x="206" y="937"/>
                    <a:pt x="206" y="937"/>
                  </a:cubicBezTo>
                  <a:cubicBezTo>
                    <a:pt x="211" y="946"/>
                    <a:pt x="213" y="1010"/>
                    <a:pt x="213" y="1010"/>
                  </a:cubicBezTo>
                  <a:cubicBezTo>
                    <a:pt x="196" y="1092"/>
                    <a:pt x="213" y="1137"/>
                    <a:pt x="213" y="1137"/>
                  </a:cubicBezTo>
                  <a:cubicBezTo>
                    <a:pt x="213" y="1166"/>
                    <a:pt x="245" y="1310"/>
                    <a:pt x="245" y="1310"/>
                  </a:cubicBezTo>
                  <a:cubicBezTo>
                    <a:pt x="223" y="1363"/>
                    <a:pt x="245" y="1409"/>
                    <a:pt x="245" y="1409"/>
                  </a:cubicBezTo>
                  <a:cubicBezTo>
                    <a:pt x="308" y="1409"/>
                    <a:pt x="308" y="1409"/>
                    <a:pt x="308" y="1409"/>
                  </a:cubicBezTo>
                  <a:cubicBezTo>
                    <a:pt x="313" y="1402"/>
                    <a:pt x="305" y="1357"/>
                    <a:pt x="305" y="1357"/>
                  </a:cubicBezTo>
                  <a:cubicBezTo>
                    <a:pt x="306" y="1350"/>
                    <a:pt x="294" y="1334"/>
                    <a:pt x="294" y="1334"/>
                  </a:cubicBezTo>
                  <a:cubicBezTo>
                    <a:pt x="298" y="1317"/>
                    <a:pt x="283" y="1297"/>
                    <a:pt x="283" y="1297"/>
                  </a:cubicBezTo>
                  <a:cubicBezTo>
                    <a:pt x="283" y="1204"/>
                    <a:pt x="283" y="1204"/>
                    <a:pt x="283" y="1204"/>
                  </a:cubicBezTo>
                  <a:cubicBezTo>
                    <a:pt x="293" y="1177"/>
                    <a:pt x="289" y="1085"/>
                    <a:pt x="289" y="1085"/>
                  </a:cubicBezTo>
                  <a:cubicBezTo>
                    <a:pt x="288" y="1080"/>
                    <a:pt x="286" y="1043"/>
                    <a:pt x="286" y="1043"/>
                  </a:cubicBezTo>
                  <a:cubicBezTo>
                    <a:pt x="285" y="1032"/>
                    <a:pt x="288" y="1010"/>
                    <a:pt x="288" y="1010"/>
                  </a:cubicBezTo>
                  <a:cubicBezTo>
                    <a:pt x="295" y="998"/>
                    <a:pt x="294" y="871"/>
                    <a:pt x="294" y="871"/>
                  </a:cubicBezTo>
                  <a:cubicBezTo>
                    <a:pt x="298" y="866"/>
                    <a:pt x="301" y="859"/>
                    <a:pt x="301" y="835"/>
                  </a:cubicBezTo>
                  <a:cubicBezTo>
                    <a:pt x="301" y="834"/>
                    <a:pt x="301" y="833"/>
                    <a:pt x="301" y="832"/>
                  </a:cubicBezTo>
                  <a:cubicBezTo>
                    <a:pt x="302" y="812"/>
                    <a:pt x="308" y="823"/>
                    <a:pt x="308" y="823"/>
                  </a:cubicBezTo>
                  <a:cubicBezTo>
                    <a:pt x="308" y="827"/>
                    <a:pt x="313" y="849"/>
                    <a:pt x="313" y="849"/>
                  </a:cubicBezTo>
                  <a:cubicBezTo>
                    <a:pt x="318" y="857"/>
                    <a:pt x="313" y="926"/>
                    <a:pt x="313" y="926"/>
                  </a:cubicBezTo>
                  <a:cubicBezTo>
                    <a:pt x="303" y="942"/>
                    <a:pt x="308" y="970"/>
                    <a:pt x="308" y="970"/>
                  </a:cubicBezTo>
                  <a:cubicBezTo>
                    <a:pt x="310" y="1034"/>
                    <a:pt x="353" y="1034"/>
                    <a:pt x="353" y="1034"/>
                  </a:cubicBezTo>
                  <a:cubicBezTo>
                    <a:pt x="389" y="1032"/>
                    <a:pt x="405" y="942"/>
                    <a:pt x="405" y="942"/>
                  </a:cubicBezTo>
                  <a:cubicBezTo>
                    <a:pt x="415" y="932"/>
                    <a:pt x="413" y="879"/>
                    <a:pt x="413" y="879"/>
                  </a:cubicBezTo>
                  <a:cubicBezTo>
                    <a:pt x="425" y="859"/>
                    <a:pt x="423" y="804"/>
                    <a:pt x="423" y="804"/>
                  </a:cubicBezTo>
                  <a:cubicBezTo>
                    <a:pt x="444" y="791"/>
                    <a:pt x="459" y="748"/>
                    <a:pt x="459" y="748"/>
                  </a:cubicBezTo>
                  <a:cubicBezTo>
                    <a:pt x="461" y="642"/>
                    <a:pt x="461" y="642"/>
                    <a:pt x="461" y="642"/>
                  </a:cubicBezTo>
                  <a:cubicBezTo>
                    <a:pt x="452" y="628"/>
                    <a:pt x="453" y="616"/>
                    <a:pt x="453" y="616"/>
                  </a:cubicBezTo>
                  <a:cubicBezTo>
                    <a:pt x="464" y="611"/>
                    <a:pt x="456" y="572"/>
                    <a:pt x="456" y="572"/>
                  </a:cubicBezTo>
                  <a:cubicBezTo>
                    <a:pt x="446" y="530"/>
                    <a:pt x="456" y="534"/>
                    <a:pt x="456" y="534"/>
                  </a:cubicBezTo>
                  <a:cubicBezTo>
                    <a:pt x="532" y="524"/>
                    <a:pt x="583" y="489"/>
                    <a:pt x="583" y="489"/>
                  </a:cubicBezTo>
                  <a:cubicBezTo>
                    <a:pt x="613" y="468"/>
                    <a:pt x="583" y="432"/>
                    <a:pt x="583" y="432"/>
                  </a:cubicBezTo>
                  <a:cubicBezTo>
                    <a:pt x="573" y="425"/>
                    <a:pt x="546" y="382"/>
                    <a:pt x="546" y="382"/>
                  </a:cubicBezTo>
                  <a:cubicBezTo>
                    <a:pt x="545" y="371"/>
                    <a:pt x="519" y="344"/>
                    <a:pt x="519" y="344"/>
                  </a:cubicBezTo>
                  <a:cubicBezTo>
                    <a:pt x="513" y="340"/>
                    <a:pt x="501" y="321"/>
                    <a:pt x="501" y="321"/>
                  </a:cubicBezTo>
                  <a:cubicBezTo>
                    <a:pt x="496" y="285"/>
                    <a:pt x="452" y="241"/>
                    <a:pt x="452" y="241"/>
                  </a:cubicBezTo>
                  <a:cubicBezTo>
                    <a:pt x="442" y="237"/>
                    <a:pt x="428" y="224"/>
                    <a:pt x="428" y="224"/>
                  </a:cubicBezTo>
                  <a:cubicBezTo>
                    <a:pt x="414" y="204"/>
                    <a:pt x="391" y="202"/>
                    <a:pt x="391" y="202"/>
                  </a:cubicBezTo>
                  <a:cubicBezTo>
                    <a:pt x="376" y="205"/>
                    <a:pt x="353" y="201"/>
                    <a:pt x="353" y="201"/>
                  </a:cubicBezTo>
                  <a:cubicBezTo>
                    <a:pt x="336" y="189"/>
                    <a:pt x="345" y="164"/>
                    <a:pt x="345" y="164"/>
                  </a:cubicBezTo>
                  <a:cubicBezTo>
                    <a:pt x="356" y="161"/>
                    <a:pt x="355" y="139"/>
                    <a:pt x="355" y="139"/>
                  </a:cubicBezTo>
                  <a:cubicBezTo>
                    <a:pt x="371" y="109"/>
                    <a:pt x="353" y="104"/>
                    <a:pt x="353" y="104"/>
                  </a:cubicBezTo>
                  <a:cubicBezTo>
                    <a:pt x="358" y="94"/>
                    <a:pt x="353" y="58"/>
                    <a:pt x="353" y="58"/>
                  </a:cubicBezTo>
                  <a:cubicBezTo>
                    <a:pt x="351" y="0"/>
                    <a:pt x="277" y="3"/>
                    <a:pt x="277" y="3"/>
                  </a:cubicBezTo>
                  <a:cubicBezTo>
                    <a:pt x="211" y="11"/>
                    <a:pt x="226" y="101"/>
                    <a:pt x="226" y="101"/>
                  </a:cubicBezTo>
                  <a:cubicBezTo>
                    <a:pt x="211" y="114"/>
                    <a:pt x="224" y="134"/>
                    <a:pt x="224" y="134"/>
                  </a:cubicBezTo>
                  <a:cubicBezTo>
                    <a:pt x="224" y="138"/>
                    <a:pt x="228" y="154"/>
                    <a:pt x="228" y="154"/>
                  </a:cubicBezTo>
                  <a:cubicBezTo>
                    <a:pt x="244" y="173"/>
                    <a:pt x="244" y="189"/>
                    <a:pt x="244" y="189"/>
                  </a:cubicBezTo>
                  <a:cubicBezTo>
                    <a:pt x="250" y="192"/>
                    <a:pt x="250" y="208"/>
                    <a:pt x="250" y="208"/>
                  </a:cubicBezTo>
                  <a:cubicBezTo>
                    <a:pt x="220" y="204"/>
                    <a:pt x="194" y="219"/>
                    <a:pt x="194" y="219"/>
                  </a:cubicBezTo>
                  <a:cubicBezTo>
                    <a:pt x="191" y="229"/>
                    <a:pt x="172" y="238"/>
                    <a:pt x="172" y="238"/>
                  </a:cubicBezTo>
                  <a:cubicBezTo>
                    <a:pt x="128" y="242"/>
                    <a:pt x="120" y="288"/>
                    <a:pt x="120" y="288"/>
                  </a:cubicBezTo>
                  <a:cubicBezTo>
                    <a:pt x="110" y="299"/>
                    <a:pt x="95" y="320"/>
                    <a:pt x="95" y="320"/>
                  </a:cubicBezTo>
                  <a:cubicBezTo>
                    <a:pt x="70" y="343"/>
                    <a:pt x="53" y="414"/>
                    <a:pt x="53" y="414"/>
                  </a:cubicBezTo>
                  <a:cubicBezTo>
                    <a:pt x="53" y="431"/>
                    <a:pt x="44" y="487"/>
                    <a:pt x="44" y="487"/>
                  </a:cubicBezTo>
                  <a:cubicBezTo>
                    <a:pt x="35" y="497"/>
                    <a:pt x="29" y="531"/>
                    <a:pt x="29" y="531"/>
                  </a:cubicBezTo>
                  <a:cubicBezTo>
                    <a:pt x="0" y="570"/>
                    <a:pt x="50" y="604"/>
                    <a:pt x="50" y="604"/>
                  </a:cubicBezTo>
                  <a:close/>
                  <a:moveTo>
                    <a:pt x="460" y="460"/>
                  </a:moveTo>
                  <a:cubicBezTo>
                    <a:pt x="460" y="460"/>
                    <a:pt x="461" y="400"/>
                    <a:pt x="467" y="396"/>
                  </a:cubicBezTo>
                  <a:cubicBezTo>
                    <a:pt x="467" y="400"/>
                    <a:pt x="467" y="400"/>
                    <a:pt x="467" y="400"/>
                  </a:cubicBezTo>
                  <a:cubicBezTo>
                    <a:pt x="467" y="400"/>
                    <a:pt x="517" y="437"/>
                    <a:pt x="515" y="447"/>
                  </a:cubicBezTo>
                  <a:cubicBezTo>
                    <a:pt x="515" y="447"/>
                    <a:pt x="483" y="477"/>
                    <a:pt x="463" y="485"/>
                  </a:cubicBezTo>
                  <a:cubicBezTo>
                    <a:pt x="463" y="485"/>
                    <a:pt x="453" y="492"/>
                    <a:pt x="460" y="460"/>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44" name="îslídê"/>
            <p:cNvSpPr/>
            <p:nvPr/>
          </p:nvSpPr>
          <p:spPr bwMode="auto">
            <a:xfrm>
              <a:off x="9476693" y="1237191"/>
              <a:ext cx="1277461" cy="2944310"/>
            </a:xfrm>
            <a:custGeom>
              <a:avLst/>
              <a:gdLst>
                <a:gd name="T0" fmla="*/ 64 w 612"/>
                <a:gd name="T1" fmla="*/ 589 h 1410"/>
                <a:gd name="T2" fmla="*/ 70 w 612"/>
                <a:gd name="T3" fmla="*/ 554 h 1410"/>
                <a:gd name="T4" fmla="*/ 73 w 612"/>
                <a:gd name="T5" fmla="*/ 482 h 1410"/>
                <a:gd name="T6" fmla="*/ 155 w 612"/>
                <a:gd name="T7" fmla="*/ 338 h 1410"/>
                <a:gd name="T8" fmla="*/ 200 w 612"/>
                <a:gd name="T9" fmla="*/ 403 h 1410"/>
                <a:gd name="T10" fmla="*/ 170 w 612"/>
                <a:gd name="T11" fmla="*/ 576 h 1410"/>
                <a:gd name="T12" fmla="*/ 160 w 612"/>
                <a:gd name="T13" fmla="*/ 684 h 1410"/>
                <a:gd name="T14" fmla="*/ 176 w 612"/>
                <a:gd name="T15" fmla="*/ 818 h 1410"/>
                <a:gd name="T16" fmla="*/ 205 w 612"/>
                <a:gd name="T17" fmla="*/ 938 h 1410"/>
                <a:gd name="T18" fmla="*/ 213 w 612"/>
                <a:gd name="T19" fmla="*/ 1138 h 1410"/>
                <a:gd name="T20" fmla="*/ 245 w 612"/>
                <a:gd name="T21" fmla="*/ 1410 h 1410"/>
                <a:gd name="T22" fmla="*/ 305 w 612"/>
                <a:gd name="T23" fmla="*/ 1358 h 1410"/>
                <a:gd name="T24" fmla="*/ 282 w 612"/>
                <a:gd name="T25" fmla="*/ 1297 h 1410"/>
                <a:gd name="T26" fmla="*/ 289 w 612"/>
                <a:gd name="T27" fmla="*/ 1085 h 1410"/>
                <a:gd name="T28" fmla="*/ 288 w 612"/>
                <a:gd name="T29" fmla="*/ 1011 h 1410"/>
                <a:gd name="T30" fmla="*/ 301 w 612"/>
                <a:gd name="T31" fmla="*/ 836 h 1410"/>
                <a:gd name="T32" fmla="*/ 308 w 612"/>
                <a:gd name="T33" fmla="*/ 824 h 1410"/>
                <a:gd name="T34" fmla="*/ 313 w 612"/>
                <a:gd name="T35" fmla="*/ 927 h 1410"/>
                <a:gd name="T36" fmla="*/ 353 w 612"/>
                <a:gd name="T37" fmla="*/ 1034 h 1410"/>
                <a:gd name="T38" fmla="*/ 412 w 612"/>
                <a:gd name="T39" fmla="*/ 879 h 1410"/>
                <a:gd name="T40" fmla="*/ 459 w 612"/>
                <a:gd name="T41" fmla="*/ 749 h 1410"/>
                <a:gd name="T42" fmla="*/ 453 w 612"/>
                <a:gd name="T43" fmla="*/ 616 h 1410"/>
                <a:gd name="T44" fmla="*/ 456 w 612"/>
                <a:gd name="T45" fmla="*/ 535 h 1410"/>
                <a:gd name="T46" fmla="*/ 583 w 612"/>
                <a:gd name="T47" fmla="*/ 433 h 1410"/>
                <a:gd name="T48" fmla="*/ 519 w 612"/>
                <a:gd name="T49" fmla="*/ 345 h 1410"/>
                <a:gd name="T50" fmla="*/ 452 w 612"/>
                <a:gd name="T51" fmla="*/ 241 h 1410"/>
                <a:gd name="T52" fmla="*/ 390 w 612"/>
                <a:gd name="T53" fmla="*/ 203 h 1410"/>
                <a:gd name="T54" fmla="*/ 345 w 612"/>
                <a:gd name="T55" fmla="*/ 164 h 1410"/>
                <a:gd name="T56" fmla="*/ 353 w 612"/>
                <a:gd name="T57" fmla="*/ 105 h 1410"/>
                <a:gd name="T58" fmla="*/ 277 w 612"/>
                <a:gd name="T59" fmla="*/ 4 h 1410"/>
                <a:gd name="T60" fmla="*/ 224 w 612"/>
                <a:gd name="T61" fmla="*/ 134 h 1410"/>
                <a:gd name="T62" fmla="*/ 244 w 612"/>
                <a:gd name="T63" fmla="*/ 190 h 1410"/>
                <a:gd name="T64" fmla="*/ 194 w 612"/>
                <a:gd name="T65" fmla="*/ 220 h 1410"/>
                <a:gd name="T66" fmla="*/ 120 w 612"/>
                <a:gd name="T67" fmla="*/ 288 h 1410"/>
                <a:gd name="T68" fmla="*/ 53 w 612"/>
                <a:gd name="T69" fmla="*/ 414 h 1410"/>
                <a:gd name="T70" fmla="*/ 29 w 612"/>
                <a:gd name="T71" fmla="*/ 532 h 1410"/>
                <a:gd name="T72" fmla="*/ 460 w 612"/>
                <a:gd name="T73" fmla="*/ 461 h 1410"/>
                <a:gd name="T74" fmla="*/ 467 w 612"/>
                <a:gd name="T75" fmla="*/ 401 h 1410"/>
                <a:gd name="T76" fmla="*/ 463 w 612"/>
                <a:gd name="T77" fmla="*/ 486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2" h="1410">
                  <a:moveTo>
                    <a:pt x="50" y="605"/>
                  </a:moveTo>
                  <a:cubicBezTo>
                    <a:pt x="72" y="614"/>
                    <a:pt x="64" y="589"/>
                    <a:pt x="64" y="589"/>
                  </a:cubicBezTo>
                  <a:cubicBezTo>
                    <a:pt x="42" y="581"/>
                    <a:pt x="53" y="551"/>
                    <a:pt x="53" y="551"/>
                  </a:cubicBezTo>
                  <a:cubicBezTo>
                    <a:pt x="57" y="542"/>
                    <a:pt x="70" y="554"/>
                    <a:pt x="70" y="554"/>
                  </a:cubicBezTo>
                  <a:cubicBezTo>
                    <a:pt x="88" y="549"/>
                    <a:pt x="73" y="515"/>
                    <a:pt x="73" y="515"/>
                  </a:cubicBezTo>
                  <a:cubicBezTo>
                    <a:pt x="66" y="501"/>
                    <a:pt x="73" y="482"/>
                    <a:pt x="73" y="482"/>
                  </a:cubicBezTo>
                  <a:cubicBezTo>
                    <a:pt x="100" y="451"/>
                    <a:pt x="137" y="361"/>
                    <a:pt x="137" y="361"/>
                  </a:cubicBezTo>
                  <a:cubicBezTo>
                    <a:pt x="142" y="361"/>
                    <a:pt x="155" y="338"/>
                    <a:pt x="155" y="338"/>
                  </a:cubicBezTo>
                  <a:cubicBezTo>
                    <a:pt x="178" y="316"/>
                    <a:pt x="179" y="358"/>
                    <a:pt x="179" y="358"/>
                  </a:cubicBezTo>
                  <a:cubicBezTo>
                    <a:pt x="187" y="373"/>
                    <a:pt x="200" y="403"/>
                    <a:pt x="200" y="403"/>
                  </a:cubicBezTo>
                  <a:cubicBezTo>
                    <a:pt x="186" y="421"/>
                    <a:pt x="193" y="462"/>
                    <a:pt x="193" y="462"/>
                  </a:cubicBezTo>
                  <a:cubicBezTo>
                    <a:pt x="170" y="486"/>
                    <a:pt x="170" y="576"/>
                    <a:pt x="170" y="576"/>
                  </a:cubicBezTo>
                  <a:cubicBezTo>
                    <a:pt x="167" y="602"/>
                    <a:pt x="179" y="629"/>
                    <a:pt x="179" y="629"/>
                  </a:cubicBezTo>
                  <a:cubicBezTo>
                    <a:pt x="163" y="639"/>
                    <a:pt x="160" y="684"/>
                    <a:pt x="160" y="684"/>
                  </a:cubicBezTo>
                  <a:cubicBezTo>
                    <a:pt x="146" y="721"/>
                    <a:pt x="169" y="762"/>
                    <a:pt x="169" y="762"/>
                  </a:cubicBezTo>
                  <a:cubicBezTo>
                    <a:pt x="176" y="774"/>
                    <a:pt x="176" y="818"/>
                    <a:pt x="176" y="818"/>
                  </a:cubicBezTo>
                  <a:cubicBezTo>
                    <a:pt x="176" y="875"/>
                    <a:pt x="196" y="898"/>
                    <a:pt x="196" y="898"/>
                  </a:cubicBezTo>
                  <a:cubicBezTo>
                    <a:pt x="194" y="919"/>
                    <a:pt x="205" y="938"/>
                    <a:pt x="205" y="938"/>
                  </a:cubicBezTo>
                  <a:cubicBezTo>
                    <a:pt x="211" y="947"/>
                    <a:pt x="213" y="1011"/>
                    <a:pt x="213" y="1011"/>
                  </a:cubicBezTo>
                  <a:cubicBezTo>
                    <a:pt x="196" y="1092"/>
                    <a:pt x="213" y="1138"/>
                    <a:pt x="213" y="1138"/>
                  </a:cubicBezTo>
                  <a:cubicBezTo>
                    <a:pt x="213" y="1167"/>
                    <a:pt x="245" y="1311"/>
                    <a:pt x="245" y="1311"/>
                  </a:cubicBezTo>
                  <a:cubicBezTo>
                    <a:pt x="223" y="1364"/>
                    <a:pt x="245" y="1410"/>
                    <a:pt x="245" y="1410"/>
                  </a:cubicBezTo>
                  <a:cubicBezTo>
                    <a:pt x="308" y="1410"/>
                    <a:pt x="308" y="1410"/>
                    <a:pt x="308" y="1410"/>
                  </a:cubicBezTo>
                  <a:cubicBezTo>
                    <a:pt x="312" y="1403"/>
                    <a:pt x="305" y="1358"/>
                    <a:pt x="305" y="1358"/>
                  </a:cubicBezTo>
                  <a:cubicBezTo>
                    <a:pt x="306" y="1351"/>
                    <a:pt x="294" y="1335"/>
                    <a:pt x="294" y="1335"/>
                  </a:cubicBezTo>
                  <a:cubicBezTo>
                    <a:pt x="297" y="1317"/>
                    <a:pt x="282" y="1297"/>
                    <a:pt x="282" y="1297"/>
                  </a:cubicBezTo>
                  <a:cubicBezTo>
                    <a:pt x="283" y="1204"/>
                    <a:pt x="283" y="1204"/>
                    <a:pt x="283" y="1204"/>
                  </a:cubicBezTo>
                  <a:cubicBezTo>
                    <a:pt x="292" y="1177"/>
                    <a:pt x="289" y="1085"/>
                    <a:pt x="289" y="1085"/>
                  </a:cubicBezTo>
                  <a:cubicBezTo>
                    <a:pt x="287" y="1081"/>
                    <a:pt x="286" y="1044"/>
                    <a:pt x="286" y="1044"/>
                  </a:cubicBezTo>
                  <a:cubicBezTo>
                    <a:pt x="285" y="1032"/>
                    <a:pt x="288" y="1011"/>
                    <a:pt x="288" y="1011"/>
                  </a:cubicBezTo>
                  <a:cubicBezTo>
                    <a:pt x="295" y="999"/>
                    <a:pt x="294" y="872"/>
                    <a:pt x="294" y="872"/>
                  </a:cubicBezTo>
                  <a:cubicBezTo>
                    <a:pt x="298" y="867"/>
                    <a:pt x="301" y="860"/>
                    <a:pt x="301" y="836"/>
                  </a:cubicBezTo>
                  <a:cubicBezTo>
                    <a:pt x="301" y="834"/>
                    <a:pt x="301" y="833"/>
                    <a:pt x="301" y="832"/>
                  </a:cubicBezTo>
                  <a:cubicBezTo>
                    <a:pt x="302" y="813"/>
                    <a:pt x="308" y="824"/>
                    <a:pt x="308" y="824"/>
                  </a:cubicBezTo>
                  <a:cubicBezTo>
                    <a:pt x="307" y="828"/>
                    <a:pt x="313" y="849"/>
                    <a:pt x="313" y="849"/>
                  </a:cubicBezTo>
                  <a:cubicBezTo>
                    <a:pt x="317" y="858"/>
                    <a:pt x="313" y="927"/>
                    <a:pt x="313" y="927"/>
                  </a:cubicBezTo>
                  <a:cubicBezTo>
                    <a:pt x="303" y="942"/>
                    <a:pt x="308" y="971"/>
                    <a:pt x="308" y="971"/>
                  </a:cubicBezTo>
                  <a:cubicBezTo>
                    <a:pt x="309" y="1034"/>
                    <a:pt x="353" y="1034"/>
                    <a:pt x="353" y="1034"/>
                  </a:cubicBezTo>
                  <a:cubicBezTo>
                    <a:pt x="388" y="1032"/>
                    <a:pt x="405" y="942"/>
                    <a:pt x="405" y="942"/>
                  </a:cubicBezTo>
                  <a:cubicBezTo>
                    <a:pt x="415" y="933"/>
                    <a:pt x="412" y="879"/>
                    <a:pt x="412" y="879"/>
                  </a:cubicBezTo>
                  <a:cubicBezTo>
                    <a:pt x="425" y="860"/>
                    <a:pt x="423" y="805"/>
                    <a:pt x="423" y="805"/>
                  </a:cubicBezTo>
                  <a:cubicBezTo>
                    <a:pt x="444" y="791"/>
                    <a:pt x="459" y="749"/>
                    <a:pt x="459" y="749"/>
                  </a:cubicBezTo>
                  <a:cubicBezTo>
                    <a:pt x="460" y="643"/>
                    <a:pt x="460" y="643"/>
                    <a:pt x="460" y="643"/>
                  </a:cubicBezTo>
                  <a:cubicBezTo>
                    <a:pt x="452" y="629"/>
                    <a:pt x="453" y="616"/>
                    <a:pt x="453" y="616"/>
                  </a:cubicBezTo>
                  <a:cubicBezTo>
                    <a:pt x="464" y="611"/>
                    <a:pt x="455" y="572"/>
                    <a:pt x="455" y="572"/>
                  </a:cubicBezTo>
                  <a:cubicBezTo>
                    <a:pt x="445" y="531"/>
                    <a:pt x="456" y="535"/>
                    <a:pt x="456" y="535"/>
                  </a:cubicBezTo>
                  <a:cubicBezTo>
                    <a:pt x="532" y="524"/>
                    <a:pt x="583" y="489"/>
                    <a:pt x="583" y="489"/>
                  </a:cubicBezTo>
                  <a:cubicBezTo>
                    <a:pt x="612" y="469"/>
                    <a:pt x="583" y="433"/>
                    <a:pt x="583" y="433"/>
                  </a:cubicBezTo>
                  <a:cubicBezTo>
                    <a:pt x="573" y="426"/>
                    <a:pt x="546" y="383"/>
                    <a:pt x="546" y="383"/>
                  </a:cubicBezTo>
                  <a:cubicBezTo>
                    <a:pt x="545" y="371"/>
                    <a:pt x="519" y="345"/>
                    <a:pt x="519" y="345"/>
                  </a:cubicBezTo>
                  <a:cubicBezTo>
                    <a:pt x="513" y="341"/>
                    <a:pt x="500" y="321"/>
                    <a:pt x="500" y="321"/>
                  </a:cubicBezTo>
                  <a:cubicBezTo>
                    <a:pt x="495" y="286"/>
                    <a:pt x="452" y="241"/>
                    <a:pt x="452" y="241"/>
                  </a:cubicBezTo>
                  <a:cubicBezTo>
                    <a:pt x="442" y="238"/>
                    <a:pt x="428" y="224"/>
                    <a:pt x="428" y="224"/>
                  </a:cubicBezTo>
                  <a:cubicBezTo>
                    <a:pt x="414" y="204"/>
                    <a:pt x="390" y="203"/>
                    <a:pt x="390" y="203"/>
                  </a:cubicBezTo>
                  <a:cubicBezTo>
                    <a:pt x="376" y="206"/>
                    <a:pt x="353" y="201"/>
                    <a:pt x="353" y="201"/>
                  </a:cubicBezTo>
                  <a:cubicBezTo>
                    <a:pt x="336" y="190"/>
                    <a:pt x="345" y="164"/>
                    <a:pt x="345" y="164"/>
                  </a:cubicBezTo>
                  <a:cubicBezTo>
                    <a:pt x="356" y="162"/>
                    <a:pt x="355" y="139"/>
                    <a:pt x="355" y="139"/>
                  </a:cubicBezTo>
                  <a:cubicBezTo>
                    <a:pt x="371" y="110"/>
                    <a:pt x="353" y="105"/>
                    <a:pt x="353" y="105"/>
                  </a:cubicBezTo>
                  <a:cubicBezTo>
                    <a:pt x="358" y="95"/>
                    <a:pt x="353" y="58"/>
                    <a:pt x="353" y="58"/>
                  </a:cubicBezTo>
                  <a:cubicBezTo>
                    <a:pt x="351" y="0"/>
                    <a:pt x="277" y="4"/>
                    <a:pt x="277" y="4"/>
                  </a:cubicBezTo>
                  <a:cubicBezTo>
                    <a:pt x="211" y="11"/>
                    <a:pt x="226" y="101"/>
                    <a:pt x="226" y="101"/>
                  </a:cubicBezTo>
                  <a:cubicBezTo>
                    <a:pt x="211" y="115"/>
                    <a:pt x="224" y="134"/>
                    <a:pt x="224" y="134"/>
                  </a:cubicBezTo>
                  <a:cubicBezTo>
                    <a:pt x="224" y="138"/>
                    <a:pt x="227" y="154"/>
                    <a:pt x="227" y="154"/>
                  </a:cubicBezTo>
                  <a:cubicBezTo>
                    <a:pt x="244" y="173"/>
                    <a:pt x="244" y="190"/>
                    <a:pt x="244" y="190"/>
                  </a:cubicBezTo>
                  <a:cubicBezTo>
                    <a:pt x="250" y="193"/>
                    <a:pt x="250" y="208"/>
                    <a:pt x="250" y="208"/>
                  </a:cubicBezTo>
                  <a:cubicBezTo>
                    <a:pt x="220" y="204"/>
                    <a:pt x="194" y="220"/>
                    <a:pt x="194" y="220"/>
                  </a:cubicBezTo>
                  <a:cubicBezTo>
                    <a:pt x="191" y="230"/>
                    <a:pt x="172" y="238"/>
                    <a:pt x="172" y="238"/>
                  </a:cubicBezTo>
                  <a:cubicBezTo>
                    <a:pt x="127" y="243"/>
                    <a:pt x="120" y="288"/>
                    <a:pt x="120" y="288"/>
                  </a:cubicBezTo>
                  <a:cubicBezTo>
                    <a:pt x="109" y="299"/>
                    <a:pt x="94" y="321"/>
                    <a:pt x="94" y="321"/>
                  </a:cubicBezTo>
                  <a:cubicBezTo>
                    <a:pt x="69" y="343"/>
                    <a:pt x="53" y="414"/>
                    <a:pt x="53" y="414"/>
                  </a:cubicBezTo>
                  <a:cubicBezTo>
                    <a:pt x="53" y="431"/>
                    <a:pt x="44" y="488"/>
                    <a:pt x="44" y="488"/>
                  </a:cubicBezTo>
                  <a:cubicBezTo>
                    <a:pt x="34" y="498"/>
                    <a:pt x="29" y="532"/>
                    <a:pt x="29" y="532"/>
                  </a:cubicBezTo>
                  <a:cubicBezTo>
                    <a:pt x="0" y="571"/>
                    <a:pt x="50" y="605"/>
                    <a:pt x="50" y="605"/>
                  </a:cubicBezTo>
                  <a:close/>
                  <a:moveTo>
                    <a:pt x="460" y="461"/>
                  </a:moveTo>
                  <a:cubicBezTo>
                    <a:pt x="460" y="461"/>
                    <a:pt x="460" y="401"/>
                    <a:pt x="466" y="397"/>
                  </a:cubicBezTo>
                  <a:cubicBezTo>
                    <a:pt x="467" y="401"/>
                    <a:pt x="467" y="401"/>
                    <a:pt x="467" y="401"/>
                  </a:cubicBezTo>
                  <a:cubicBezTo>
                    <a:pt x="467" y="401"/>
                    <a:pt x="517" y="438"/>
                    <a:pt x="514" y="447"/>
                  </a:cubicBezTo>
                  <a:cubicBezTo>
                    <a:pt x="514" y="447"/>
                    <a:pt x="482" y="477"/>
                    <a:pt x="463" y="486"/>
                  </a:cubicBezTo>
                  <a:cubicBezTo>
                    <a:pt x="463" y="486"/>
                    <a:pt x="453" y="493"/>
                    <a:pt x="460" y="461"/>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45" name="îŝḷîḍè"/>
            <p:cNvSpPr/>
            <p:nvPr/>
          </p:nvSpPr>
          <p:spPr bwMode="auto">
            <a:xfrm>
              <a:off x="6675719" y="2417673"/>
              <a:ext cx="931333" cy="2145553"/>
            </a:xfrm>
            <a:custGeom>
              <a:avLst/>
              <a:gdLst>
                <a:gd name="T0" fmla="*/ 569 w 612"/>
                <a:gd name="T1" fmla="*/ 488 h 1409"/>
                <a:gd name="T2" fmla="*/ 518 w 612"/>
                <a:gd name="T3" fmla="*/ 320 h 1409"/>
                <a:gd name="T4" fmla="*/ 441 w 612"/>
                <a:gd name="T5" fmla="*/ 238 h 1409"/>
                <a:gd name="T6" fmla="*/ 363 w 612"/>
                <a:gd name="T7" fmla="*/ 208 h 1409"/>
                <a:gd name="T8" fmla="*/ 385 w 612"/>
                <a:gd name="T9" fmla="*/ 154 h 1409"/>
                <a:gd name="T10" fmla="*/ 387 w 612"/>
                <a:gd name="T11" fmla="*/ 101 h 1409"/>
                <a:gd name="T12" fmla="*/ 260 w 612"/>
                <a:gd name="T13" fmla="*/ 58 h 1409"/>
                <a:gd name="T14" fmla="*/ 258 w 612"/>
                <a:gd name="T15" fmla="*/ 139 h 1409"/>
                <a:gd name="T16" fmla="*/ 260 w 612"/>
                <a:gd name="T17" fmla="*/ 201 h 1409"/>
                <a:gd name="T18" fmla="*/ 184 w 612"/>
                <a:gd name="T19" fmla="*/ 224 h 1409"/>
                <a:gd name="T20" fmla="*/ 112 w 612"/>
                <a:gd name="T21" fmla="*/ 321 h 1409"/>
                <a:gd name="T22" fmla="*/ 67 w 612"/>
                <a:gd name="T23" fmla="*/ 383 h 1409"/>
                <a:gd name="T24" fmla="*/ 29 w 612"/>
                <a:gd name="T25" fmla="*/ 489 h 1409"/>
                <a:gd name="T26" fmla="*/ 157 w 612"/>
                <a:gd name="T27" fmla="*/ 572 h 1409"/>
                <a:gd name="T28" fmla="*/ 152 w 612"/>
                <a:gd name="T29" fmla="*/ 643 h 1409"/>
                <a:gd name="T30" fmla="*/ 189 w 612"/>
                <a:gd name="T31" fmla="*/ 805 h 1409"/>
                <a:gd name="T32" fmla="*/ 208 w 612"/>
                <a:gd name="T33" fmla="*/ 942 h 1409"/>
                <a:gd name="T34" fmla="*/ 305 w 612"/>
                <a:gd name="T35" fmla="*/ 971 h 1409"/>
                <a:gd name="T36" fmla="*/ 299 w 612"/>
                <a:gd name="T37" fmla="*/ 849 h 1409"/>
                <a:gd name="T38" fmla="*/ 312 w 612"/>
                <a:gd name="T39" fmla="*/ 832 h 1409"/>
                <a:gd name="T40" fmla="*/ 319 w 612"/>
                <a:gd name="T41" fmla="*/ 871 h 1409"/>
                <a:gd name="T42" fmla="*/ 327 w 612"/>
                <a:gd name="T43" fmla="*/ 1044 h 1409"/>
                <a:gd name="T44" fmla="*/ 330 w 612"/>
                <a:gd name="T45" fmla="*/ 1204 h 1409"/>
                <a:gd name="T46" fmla="*/ 319 w 612"/>
                <a:gd name="T47" fmla="*/ 1334 h 1409"/>
                <a:gd name="T48" fmla="*/ 305 w 612"/>
                <a:gd name="T49" fmla="*/ 1409 h 1409"/>
                <a:gd name="T50" fmla="*/ 368 w 612"/>
                <a:gd name="T51" fmla="*/ 1311 h 1409"/>
                <a:gd name="T52" fmla="*/ 400 w 612"/>
                <a:gd name="T53" fmla="*/ 1011 h 1409"/>
                <a:gd name="T54" fmla="*/ 417 w 612"/>
                <a:gd name="T55" fmla="*/ 898 h 1409"/>
                <a:gd name="T56" fmla="*/ 444 w 612"/>
                <a:gd name="T57" fmla="*/ 762 h 1409"/>
                <a:gd name="T58" fmla="*/ 434 w 612"/>
                <a:gd name="T59" fmla="*/ 629 h 1409"/>
                <a:gd name="T60" fmla="*/ 420 w 612"/>
                <a:gd name="T61" fmla="*/ 462 h 1409"/>
                <a:gd name="T62" fmla="*/ 434 w 612"/>
                <a:gd name="T63" fmla="*/ 358 h 1409"/>
                <a:gd name="T64" fmla="*/ 475 w 612"/>
                <a:gd name="T65" fmla="*/ 360 h 1409"/>
                <a:gd name="T66" fmla="*/ 540 w 612"/>
                <a:gd name="T67" fmla="*/ 515 h 1409"/>
                <a:gd name="T68" fmla="*/ 560 w 612"/>
                <a:gd name="T69" fmla="*/ 551 h 1409"/>
                <a:gd name="T70" fmla="*/ 562 w 612"/>
                <a:gd name="T71" fmla="*/ 605 h 1409"/>
                <a:gd name="T72" fmla="*/ 150 w 612"/>
                <a:gd name="T73" fmla="*/ 486 h 1409"/>
                <a:gd name="T74" fmla="*/ 145 w 612"/>
                <a:gd name="T75" fmla="*/ 401 h 1409"/>
                <a:gd name="T76" fmla="*/ 153 w 612"/>
                <a:gd name="T77" fmla="*/ 460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2" h="1409">
                  <a:moveTo>
                    <a:pt x="584" y="532"/>
                  </a:moveTo>
                  <a:cubicBezTo>
                    <a:pt x="584" y="532"/>
                    <a:pt x="578" y="498"/>
                    <a:pt x="569" y="488"/>
                  </a:cubicBezTo>
                  <a:cubicBezTo>
                    <a:pt x="569" y="488"/>
                    <a:pt x="560" y="431"/>
                    <a:pt x="560" y="414"/>
                  </a:cubicBezTo>
                  <a:cubicBezTo>
                    <a:pt x="560" y="414"/>
                    <a:pt x="543" y="343"/>
                    <a:pt x="518" y="320"/>
                  </a:cubicBezTo>
                  <a:cubicBezTo>
                    <a:pt x="518" y="320"/>
                    <a:pt x="503" y="299"/>
                    <a:pt x="492" y="288"/>
                  </a:cubicBezTo>
                  <a:cubicBezTo>
                    <a:pt x="492" y="288"/>
                    <a:pt x="485" y="243"/>
                    <a:pt x="441" y="238"/>
                  </a:cubicBezTo>
                  <a:cubicBezTo>
                    <a:pt x="441" y="238"/>
                    <a:pt x="422" y="230"/>
                    <a:pt x="419" y="220"/>
                  </a:cubicBezTo>
                  <a:cubicBezTo>
                    <a:pt x="419" y="220"/>
                    <a:pt x="393" y="204"/>
                    <a:pt x="363" y="208"/>
                  </a:cubicBezTo>
                  <a:cubicBezTo>
                    <a:pt x="363" y="208"/>
                    <a:pt x="363" y="193"/>
                    <a:pt x="369" y="190"/>
                  </a:cubicBezTo>
                  <a:cubicBezTo>
                    <a:pt x="369" y="190"/>
                    <a:pt x="369" y="173"/>
                    <a:pt x="385" y="154"/>
                  </a:cubicBezTo>
                  <a:cubicBezTo>
                    <a:pt x="385" y="154"/>
                    <a:pt x="389" y="138"/>
                    <a:pt x="389" y="134"/>
                  </a:cubicBezTo>
                  <a:cubicBezTo>
                    <a:pt x="389" y="134"/>
                    <a:pt x="402" y="115"/>
                    <a:pt x="387" y="101"/>
                  </a:cubicBezTo>
                  <a:cubicBezTo>
                    <a:pt x="387" y="101"/>
                    <a:pt x="402" y="11"/>
                    <a:pt x="336" y="4"/>
                  </a:cubicBezTo>
                  <a:cubicBezTo>
                    <a:pt x="336" y="4"/>
                    <a:pt x="262" y="0"/>
                    <a:pt x="260" y="58"/>
                  </a:cubicBezTo>
                  <a:cubicBezTo>
                    <a:pt x="260" y="58"/>
                    <a:pt x="255" y="95"/>
                    <a:pt x="260" y="105"/>
                  </a:cubicBezTo>
                  <a:cubicBezTo>
                    <a:pt x="260" y="105"/>
                    <a:pt x="242" y="110"/>
                    <a:pt x="258" y="139"/>
                  </a:cubicBezTo>
                  <a:cubicBezTo>
                    <a:pt x="258" y="139"/>
                    <a:pt x="257" y="162"/>
                    <a:pt x="267" y="164"/>
                  </a:cubicBezTo>
                  <a:cubicBezTo>
                    <a:pt x="267" y="164"/>
                    <a:pt x="277" y="190"/>
                    <a:pt x="260" y="201"/>
                  </a:cubicBezTo>
                  <a:cubicBezTo>
                    <a:pt x="260" y="201"/>
                    <a:pt x="237" y="205"/>
                    <a:pt x="222" y="203"/>
                  </a:cubicBezTo>
                  <a:cubicBezTo>
                    <a:pt x="222" y="203"/>
                    <a:pt x="199" y="204"/>
                    <a:pt x="184" y="224"/>
                  </a:cubicBezTo>
                  <a:cubicBezTo>
                    <a:pt x="184" y="224"/>
                    <a:pt x="171" y="238"/>
                    <a:pt x="161" y="241"/>
                  </a:cubicBezTo>
                  <a:cubicBezTo>
                    <a:pt x="161" y="241"/>
                    <a:pt x="117" y="285"/>
                    <a:pt x="112" y="321"/>
                  </a:cubicBezTo>
                  <a:cubicBezTo>
                    <a:pt x="112" y="321"/>
                    <a:pt x="99" y="340"/>
                    <a:pt x="94" y="345"/>
                  </a:cubicBezTo>
                  <a:cubicBezTo>
                    <a:pt x="94" y="345"/>
                    <a:pt x="68" y="371"/>
                    <a:pt x="67" y="383"/>
                  </a:cubicBezTo>
                  <a:cubicBezTo>
                    <a:pt x="67" y="383"/>
                    <a:pt x="39" y="425"/>
                    <a:pt x="29" y="433"/>
                  </a:cubicBezTo>
                  <a:cubicBezTo>
                    <a:pt x="29" y="433"/>
                    <a:pt x="0" y="468"/>
                    <a:pt x="29" y="489"/>
                  </a:cubicBezTo>
                  <a:cubicBezTo>
                    <a:pt x="29" y="489"/>
                    <a:pt x="81" y="524"/>
                    <a:pt x="157" y="535"/>
                  </a:cubicBezTo>
                  <a:cubicBezTo>
                    <a:pt x="157" y="535"/>
                    <a:pt x="167" y="531"/>
                    <a:pt x="157" y="572"/>
                  </a:cubicBezTo>
                  <a:cubicBezTo>
                    <a:pt x="157" y="572"/>
                    <a:pt x="149" y="611"/>
                    <a:pt x="159" y="616"/>
                  </a:cubicBezTo>
                  <a:cubicBezTo>
                    <a:pt x="159" y="616"/>
                    <a:pt x="161" y="628"/>
                    <a:pt x="152" y="643"/>
                  </a:cubicBezTo>
                  <a:cubicBezTo>
                    <a:pt x="154" y="748"/>
                    <a:pt x="154" y="748"/>
                    <a:pt x="154" y="748"/>
                  </a:cubicBezTo>
                  <a:cubicBezTo>
                    <a:pt x="154" y="748"/>
                    <a:pt x="169" y="791"/>
                    <a:pt x="189" y="805"/>
                  </a:cubicBezTo>
                  <a:cubicBezTo>
                    <a:pt x="189" y="805"/>
                    <a:pt x="188" y="859"/>
                    <a:pt x="200" y="879"/>
                  </a:cubicBezTo>
                  <a:cubicBezTo>
                    <a:pt x="200" y="879"/>
                    <a:pt x="198" y="933"/>
                    <a:pt x="208" y="942"/>
                  </a:cubicBezTo>
                  <a:cubicBezTo>
                    <a:pt x="208" y="942"/>
                    <a:pt x="224" y="1032"/>
                    <a:pt x="260" y="1034"/>
                  </a:cubicBezTo>
                  <a:cubicBezTo>
                    <a:pt x="260" y="1034"/>
                    <a:pt x="303" y="1034"/>
                    <a:pt x="305" y="971"/>
                  </a:cubicBezTo>
                  <a:cubicBezTo>
                    <a:pt x="305" y="971"/>
                    <a:pt x="309" y="942"/>
                    <a:pt x="299" y="926"/>
                  </a:cubicBezTo>
                  <a:cubicBezTo>
                    <a:pt x="299" y="926"/>
                    <a:pt x="295" y="858"/>
                    <a:pt x="299" y="849"/>
                  </a:cubicBezTo>
                  <a:cubicBezTo>
                    <a:pt x="299" y="849"/>
                    <a:pt x="305" y="828"/>
                    <a:pt x="305" y="823"/>
                  </a:cubicBezTo>
                  <a:cubicBezTo>
                    <a:pt x="305" y="823"/>
                    <a:pt x="311" y="813"/>
                    <a:pt x="312" y="832"/>
                  </a:cubicBezTo>
                  <a:cubicBezTo>
                    <a:pt x="312" y="833"/>
                    <a:pt x="312" y="834"/>
                    <a:pt x="312" y="836"/>
                  </a:cubicBezTo>
                  <a:cubicBezTo>
                    <a:pt x="312" y="860"/>
                    <a:pt x="315" y="866"/>
                    <a:pt x="319" y="871"/>
                  </a:cubicBezTo>
                  <a:cubicBezTo>
                    <a:pt x="319" y="871"/>
                    <a:pt x="317" y="999"/>
                    <a:pt x="325" y="1011"/>
                  </a:cubicBezTo>
                  <a:cubicBezTo>
                    <a:pt x="325" y="1011"/>
                    <a:pt x="328" y="1032"/>
                    <a:pt x="327" y="1044"/>
                  </a:cubicBezTo>
                  <a:cubicBezTo>
                    <a:pt x="327" y="1044"/>
                    <a:pt x="325" y="1081"/>
                    <a:pt x="324" y="1085"/>
                  </a:cubicBezTo>
                  <a:cubicBezTo>
                    <a:pt x="324" y="1085"/>
                    <a:pt x="320" y="1177"/>
                    <a:pt x="330" y="1204"/>
                  </a:cubicBezTo>
                  <a:cubicBezTo>
                    <a:pt x="330" y="1297"/>
                    <a:pt x="330" y="1297"/>
                    <a:pt x="330" y="1297"/>
                  </a:cubicBezTo>
                  <a:cubicBezTo>
                    <a:pt x="330" y="1297"/>
                    <a:pt x="315" y="1317"/>
                    <a:pt x="319" y="1334"/>
                  </a:cubicBezTo>
                  <a:cubicBezTo>
                    <a:pt x="319" y="1334"/>
                    <a:pt x="307" y="1351"/>
                    <a:pt x="308" y="1358"/>
                  </a:cubicBezTo>
                  <a:cubicBezTo>
                    <a:pt x="308" y="1358"/>
                    <a:pt x="300" y="1403"/>
                    <a:pt x="305" y="1409"/>
                  </a:cubicBezTo>
                  <a:cubicBezTo>
                    <a:pt x="368" y="1409"/>
                    <a:pt x="368" y="1409"/>
                    <a:pt x="368" y="1409"/>
                  </a:cubicBezTo>
                  <a:cubicBezTo>
                    <a:pt x="368" y="1409"/>
                    <a:pt x="390" y="1364"/>
                    <a:pt x="368" y="1311"/>
                  </a:cubicBezTo>
                  <a:cubicBezTo>
                    <a:pt x="368" y="1311"/>
                    <a:pt x="400" y="1166"/>
                    <a:pt x="400" y="1138"/>
                  </a:cubicBezTo>
                  <a:cubicBezTo>
                    <a:pt x="400" y="1138"/>
                    <a:pt x="417" y="1092"/>
                    <a:pt x="400" y="1011"/>
                  </a:cubicBezTo>
                  <a:cubicBezTo>
                    <a:pt x="400" y="1011"/>
                    <a:pt x="402" y="946"/>
                    <a:pt x="407" y="938"/>
                  </a:cubicBezTo>
                  <a:cubicBezTo>
                    <a:pt x="407" y="938"/>
                    <a:pt x="418" y="919"/>
                    <a:pt x="417" y="898"/>
                  </a:cubicBezTo>
                  <a:cubicBezTo>
                    <a:pt x="417" y="898"/>
                    <a:pt x="437" y="875"/>
                    <a:pt x="437" y="818"/>
                  </a:cubicBezTo>
                  <a:cubicBezTo>
                    <a:pt x="437" y="818"/>
                    <a:pt x="437" y="773"/>
                    <a:pt x="444" y="762"/>
                  </a:cubicBezTo>
                  <a:cubicBezTo>
                    <a:pt x="444" y="762"/>
                    <a:pt x="467" y="721"/>
                    <a:pt x="452" y="683"/>
                  </a:cubicBezTo>
                  <a:cubicBezTo>
                    <a:pt x="452" y="683"/>
                    <a:pt x="450" y="639"/>
                    <a:pt x="434" y="629"/>
                  </a:cubicBezTo>
                  <a:cubicBezTo>
                    <a:pt x="434" y="629"/>
                    <a:pt x="445" y="602"/>
                    <a:pt x="442" y="576"/>
                  </a:cubicBezTo>
                  <a:cubicBezTo>
                    <a:pt x="442" y="576"/>
                    <a:pt x="442" y="486"/>
                    <a:pt x="420" y="462"/>
                  </a:cubicBezTo>
                  <a:cubicBezTo>
                    <a:pt x="420" y="462"/>
                    <a:pt x="427" y="420"/>
                    <a:pt x="413" y="403"/>
                  </a:cubicBezTo>
                  <a:cubicBezTo>
                    <a:pt x="413" y="403"/>
                    <a:pt x="425" y="373"/>
                    <a:pt x="434" y="358"/>
                  </a:cubicBezTo>
                  <a:cubicBezTo>
                    <a:pt x="434" y="358"/>
                    <a:pt x="435" y="316"/>
                    <a:pt x="457" y="338"/>
                  </a:cubicBezTo>
                  <a:cubicBezTo>
                    <a:pt x="457" y="338"/>
                    <a:pt x="471" y="360"/>
                    <a:pt x="475" y="360"/>
                  </a:cubicBezTo>
                  <a:cubicBezTo>
                    <a:pt x="475" y="360"/>
                    <a:pt x="512" y="450"/>
                    <a:pt x="540" y="482"/>
                  </a:cubicBezTo>
                  <a:cubicBezTo>
                    <a:pt x="540" y="482"/>
                    <a:pt x="547" y="501"/>
                    <a:pt x="540" y="515"/>
                  </a:cubicBezTo>
                  <a:cubicBezTo>
                    <a:pt x="540" y="515"/>
                    <a:pt x="525" y="549"/>
                    <a:pt x="543" y="553"/>
                  </a:cubicBezTo>
                  <a:cubicBezTo>
                    <a:pt x="543" y="553"/>
                    <a:pt x="555" y="542"/>
                    <a:pt x="560" y="551"/>
                  </a:cubicBezTo>
                  <a:cubicBezTo>
                    <a:pt x="560" y="551"/>
                    <a:pt x="571" y="581"/>
                    <a:pt x="548" y="589"/>
                  </a:cubicBezTo>
                  <a:cubicBezTo>
                    <a:pt x="548" y="589"/>
                    <a:pt x="541" y="613"/>
                    <a:pt x="562" y="605"/>
                  </a:cubicBezTo>
                  <a:cubicBezTo>
                    <a:pt x="562" y="605"/>
                    <a:pt x="612" y="571"/>
                    <a:pt x="584" y="532"/>
                  </a:cubicBezTo>
                  <a:close/>
                  <a:moveTo>
                    <a:pt x="150" y="486"/>
                  </a:moveTo>
                  <a:cubicBezTo>
                    <a:pt x="130" y="477"/>
                    <a:pt x="98" y="447"/>
                    <a:pt x="98" y="447"/>
                  </a:cubicBezTo>
                  <a:cubicBezTo>
                    <a:pt x="96" y="438"/>
                    <a:pt x="145" y="401"/>
                    <a:pt x="145" y="401"/>
                  </a:cubicBezTo>
                  <a:cubicBezTo>
                    <a:pt x="146" y="396"/>
                    <a:pt x="146" y="396"/>
                    <a:pt x="146" y="396"/>
                  </a:cubicBezTo>
                  <a:cubicBezTo>
                    <a:pt x="152" y="401"/>
                    <a:pt x="153" y="460"/>
                    <a:pt x="153" y="460"/>
                  </a:cubicBezTo>
                  <a:cubicBezTo>
                    <a:pt x="160" y="493"/>
                    <a:pt x="150" y="486"/>
                    <a:pt x="150" y="486"/>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47" name="îṥḷîḓè"/>
            <p:cNvSpPr/>
            <p:nvPr/>
          </p:nvSpPr>
          <p:spPr bwMode="auto">
            <a:xfrm>
              <a:off x="2622518" y="1231921"/>
              <a:ext cx="1277616" cy="2946888"/>
            </a:xfrm>
            <a:custGeom>
              <a:avLst/>
              <a:gdLst>
                <a:gd name="T0" fmla="*/ 56 w 530"/>
                <a:gd name="T1" fmla="*/ 510 h 1221"/>
                <a:gd name="T2" fmla="*/ 60 w 530"/>
                <a:gd name="T3" fmla="*/ 480 h 1221"/>
                <a:gd name="T4" fmla="*/ 63 w 530"/>
                <a:gd name="T5" fmla="*/ 418 h 1221"/>
                <a:gd name="T6" fmla="*/ 135 w 530"/>
                <a:gd name="T7" fmla="*/ 293 h 1221"/>
                <a:gd name="T8" fmla="*/ 173 w 530"/>
                <a:gd name="T9" fmla="*/ 350 h 1221"/>
                <a:gd name="T10" fmla="*/ 147 w 530"/>
                <a:gd name="T11" fmla="*/ 499 h 1221"/>
                <a:gd name="T12" fmla="*/ 139 w 530"/>
                <a:gd name="T13" fmla="*/ 592 h 1221"/>
                <a:gd name="T14" fmla="*/ 152 w 530"/>
                <a:gd name="T15" fmla="*/ 709 h 1221"/>
                <a:gd name="T16" fmla="*/ 178 w 530"/>
                <a:gd name="T17" fmla="*/ 813 h 1221"/>
                <a:gd name="T18" fmla="*/ 184 w 530"/>
                <a:gd name="T19" fmla="*/ 986 h 1221"/>
                <a:gd name="T20" fmla="*/ 212 w 530"/>
                <a:gd name="T21" fmla="*/ 1221 h 1221"/>
                <a:gd name="T22" fmla="*/ 264 w 530"/>
                <a:gd name="T23" fmla="*/ 1176 h 1221"/>
                <a:gd name="T24" fmla="*/ 244 w 530"/>
                <a:gd name="T25" fmla="*/ 1124 h 1221"/>
                <a:gd name="T26" fmla="*/ 250 w 530"/>
                <a:gd name="T27" fmla="*/ 940 h 1221"/>
                <a:gd name="T28" fmla="*/ 249 w 530"/>
                <a:gd name="T29" fmla="*/ 876 h 1221"/>
                <a:gd name="T30" fmla="*/ 261 w 530"/>
                <a:gd name="T31" fmla="*/ 724 h 1221"/>
                <a:gd name="T32" fmla="*/ 267 w 530"/>
                <a:gd name="T33" fmla="*/ 713 h 1221"/>
                <a:gd name="T34" fmla="*/ 271 w 530"/>
                <a:gd name="T35" fmla="*/ 803 h 1221"/>
                <a:gd name="T36" fmla="*/ 305 w 530"/>
                <a:gd name="T37" fmla="*/ 896 h 1221"/>
                <a:gd name="T38" fmla="*/ 357 w 530"/>
                <a:gd name="T39" fmla="*/ 762 h 1221"/>
                <a:gd name="T40" fmla="*/ 397 w 530"/>
                <a:gd name="T41" fmla="*/ 648 h 1221"/>
                <a:gd name="T42" fmla="*/ 392 w 530"/>
                <a:gd name="T43" fmla="*/ 534 h 1221"/>
                <a:gd name="T44" fmla="*/ 395 w 530"/>
                <a:gd name="T45" fmla="*/ 463 h 1221"/>
                <a:gd name="T46" fmla="*/ 505 w 530"/>
                <a:gd name="T47" fmla="*/ 375 h 1221"/>
                <a:gd name="T48" fmla="*/ 449 w 530"/>
                <a:gd name="T49" fmla="*/ 299 h 1221"/>
                <a:gd name="T50" fmla="*/ 391 w 530"/>
                <a:gd name="T51" fmla="*/ 209 h 1221"/>
                <a:gd name="T52" fmla="*/ 338 w 530"/>
                <a:gd name="T53" fmla="*/ 176 h 1221"/>
                <a:gd name="T54" fmla="*/ 299 w 530"/>
                <a:gd name="T55" fmla="*/ 142 h 1221"/>
                <a:gd name="T56" fmla="*/ 305 w 530"/>
                <a:gd name="T57" fmla="*/ 91 h 1221"/>
                <a:gd name="T58" fmla="*/ 240 w 530"/>
                <a:gd name="T59" fmla="*/ 3 h 1221"/>
                <a:gd name="T60" fmla="*/ 194 w 530"/>
                <a:gd name="T61" fmla="*/ 116 h 1221"/>
                <a:gd name="T62" fmla="*/ 211 w 530"/>
                <a:gd name="T63" fmla="*/ 164 h 1221"/>
                <a:gd name="T64" fmla="*/ 168 w 530"/>
                <a:gd name="T65" fmla="*/ 190 h 1221"/>
                <a:gd name="T66" fmla="*/ 104 w 530"/>
                <a:gd name="T67" fmla="*/ 250 h 1221"/>
                <a:gd name="T68" fmla="*/ 46 w 530"/>
                <a:gd name="T69" fmla="*/ 359 h 1221"/>
                <a:gd name="T70" fmla="*/ 25 w 530"/>
                <a:gd name="T71" fmla="*/ 461 h 1221"/>
                <a:gd name="T72" fmla="*/ 398 w 530"/>
                <a:gd name="T73" fmla="*/ 399 h 1221"/>
                <a:gd name="T74" fmla="*/ 405 w 530"/>
                <a:gd name="T75" fmla="*/ 347 h 1221"/>
                <a:gd name="T76" fmla="*/ 401 w 530"/>
                <a:gd name="T77" fmla="*/ 421 h 1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0" h="1221">
                  <a:moveTo>
                    <a:pt x="43" y="524"/>
                  </a:moveTo>
                  <a:cubicBezTo>
                    <a:pt x="62" y="531"/>
                    <a:pt x="56" y="510"/>
                    <a:pt x="56" y="510"/>
                  </a:cubicBezTo>
                  <a:cubicBezTo>
                    <a:pt x="36" y="503"/>
                    <a:pt x="46" y="477"/>
                    <a:pt x="46" y="477"/>
                  </a:cubicBezTo>
                  <a:cubicBezTo>
                    <a:pt x="49" y="470"/>
                    <a:pt x="60" y="480"/>
                    <a:pt x="60" y="480"/>
                  </a:cubicBezTo>
                  <a:cubicBezTo>
                    <a:pt x="76" y="476"/>
                    <a:pt x="63" y="446"/>
                    <a:pt x="63" y="446"/>
                  </a:cubicBezTo>
                  <a:cubicBezTo>
                    <a:pt x="57" y="434"/>
                    <a:pt x="63" y="418"/>
                    <a:pt x="63" y="418"/>
                  </a:cubicBezTo>
                  <a:cubicBezTo>
                    <a:pt x="87" y="390"/>
                    <a:pt x="119" y="312"/>
                    <a:pt x="119" y="312"/>
                  </a:cubicBezTo>
                  <a:cubicBezTo>
                    <a:pt x="123" y="312"/>
                    <a:pt x="135" y="293"/>
                    <a:pt x="135" y="293"/>
                  </a:cubicBezTo>
                  <a:cubicBezTo>
                    <a:pt x="154" y="274"/>
                    <a:pt x="155" y="310"/>
                    <a:pt x="155" y="310"/>
                  </a:cubicBezTo>
                  <a:cubicBezTo>
                    <a:pt x="162" y="324"/>
                    <a:pt x="173" y="350"/>
                    <a:pt x="173" y="350"/>
                  </a:cubicBezTo>
                  <a:cubicBezTo>
                    <a:pt x="161" y="364"/>
                    <a:pt x="167" y="400"/>
                    <a:pt x="167" y="400"/>
                  </a:cubicBezTo>
                  <a:cubicBezTo>
                    <a:pt x="147" y="421"/>
                    <a:pt x="147" y="499"/>
                    <a:pt x="147" y="499"/>
                  </a:cubicBezTo>
                  <a:cubicBezTo>
                    <a:pt x="145" y="522"/>
                    <a:pt x="155" y="545"/>
                    <a:pt x="155" y="545"/>
                  </a:cubicBezTo>
                  <a:cubicBezTo>
                    <a:pt x="141" y="554"/>
                    <a:pt x="139" y="592"/>
                    <a:pt x="139" y="592"/>
                  </a:cubicBezTo>
                  <a:cubicBezTo>
                    <a:pt x="126" y="624"/>
                    <a:pt x="146" y="660"/>
                    <a:pt x="146" y="660"/>
                  </a:cubicBezTo>
                  <a:cubicBezTo>
                    <a:pt x="152" y="670"/>
                    <a:pt x="152" y="709"/>
                    <a:pt x="152" y="709"/>
                  </a:cubicBezTo>
                  <a:cubicBezTo>
                    <a:pt x="152" y="758"/>
                    <a:pt x="170" y="778"/>
                    <a:pt x="170" y="778"/>
                  </a:cubicBezTo>
                  <a:cubicBezTo>
                    <a:pt x="168" y="796"/>
                    <a:pt x="178" y="813"/>
                    <a:pt x="178" y="813"/>
                  </a:cubicBezTo>
                  <a:cubicBezTo>
                    <a:pt x="182" y="820"/>
                    <a:pt x="184" y="876"/>
                    <a:pt x="184" y="876"/>
                  </a:cubicBezTo>
                  <a:cubicBezTo>
                    <a:pt x="170" y="946"/>
                    <a:pt x="184" y="986"/>
                    <a:pt x="184" y="986"/>
                  </a:cubicBezTo>
                  <a:cubicBezTo>
                    <a:pt x="184" y="1011"/>
                    <a:pt x="212" y="1136"/>
                    <a:pt x="212" y="1136"/>
                  </a:cubicBezTo>
                  <a:cubicBezTo>
                    <a:pt x="193" y="1181"/>
                    <a:pt x="212" y="1221"/>
                    <a:pt x="212" y="1221"/>
                  </a:cubicBezTo>
                  <a:cubicBezTo>
                    <a:pt x="267" y="1221"/>
                    <a:pt x="267" y="1221"/>
                    <a:pt x="267" y="1221"/>
                  </a:cubicBezTo>
                  <a:cubicBezTo>
                    <a:pt x="270" y="1215"/>
                    <a:pt x="264" y="1176"/>
                    <a:pt x="264" y="1176"/>
                  </a:cubicBezTo>
                  <a:cubicBezTo>
                    <a:pt x="265" y="1170"/>
                    <a:pt x="254" y="1156"/>
                    <a:pt x="254" y="1156"/>
                  </a:cubicBezTo>
                  <a:cubicBezTo>
                    <a:pt x="257" y="1141"/>
                    <a:pt x="244" y="1124"/>
                    <a:pt x="244" y="1124"/>
                  </a:cubicBezTo>
                  <a:cubicBezTo>
                    <a:pt x="245" y="1043"/>
                    <a:pt x="245" y="1043"/>
                    <a:pt x="245" y="1043"/>
                  </a:cubicBezTo>
                  <a:cubicBezTo>
                    <a:pt x="253" y="1020"/>
                    <a:pt x="250" y="940"/>
                    <a:pt x="250" y="940"/>
                  </a:cubicBezTo>
                  <a:cubicBezTo>
                    <a:pt x="249" y="936"/>
                    <a:pt x="248" y="904"/>
                    <a:pt x="248" y="904"/>
                  </a:cubicBezTo>
                  <a:cubicBezTo>
                    <a:pt x="246" y="894"/>
                    <a:pt x="249" y="876"/>
                    <a:pt x="249" y="876"/>
                  </a:cubicBezTo>
                  <a:cubicBezTo>
                    <a:pt x="256" y="865"/>
                    <a:pt x="254" y="755"/>
                    <a:pt x="254" y="755"/>
                  </a:cubicBezTo>
                  <a:cubicBezTo>
                    <a:pt x="258" y="751"/>
                    <a:pt x="261" y="745"/>
                    <a:pt x="261" y="724"/>
                  </a:cubicBezTo>
                  <a:cubicBezTo>
                    <a:pt x="261" y="723"/>
                    <a:pt x="261" y="722"/>
                    <a:pt x="261" y="721"/>
                  </a:cubicBezTo>
                  <a:cubicBezTo>
                    <a:pt x="261" y="704"/>
                    <a:pt x="267" y="713"/>
                    <a:pt x="267" y="713"/>
                  </a:cubicBezTo>
                  <a:cubicBezTo>
                    <a:pt x="266" y="717"/>
                    <a:pt x="271" y="736"/>
                    <a:pt x="271" y="736"/>
                  </a:cubicBezTo>
                  <a:cubicBezTo>
                    <a:pt x="275" y="743"/>
                    <a:pt x="271" y="803"/>
                    <a:pt x="271" y="803"/>
                  </a:cubicBezTo>
                  <a:cubicBezTo>
                    <a:pt x="262" y="816"/>
                    <a:pt x="267" y="841"/>
                    <a:pt x="267" y="841"/>
                  </a:cubicBezTo>
                  <a:cubicBezTo>
                    <a:pt x="268" y="896"/>
                    <a:pt x="305" y="896"/>
                    <a:pt x="305" y="896"/>
                  </a:cubicBezTo>
                  <a:cubicBezTo>
                    <a:pt x="336" y="894"/>
                    <a:pt x="350" y="816"/>
                    <a:pt x="350" y="816"/>
                  </a:cubicBezTo>
                  <a:cubicBezTo>
                    <a:pt x="359" y="808"/>
                    <a:pt x="357" y="762"/>
                    <a:pt x="357" y="762"/>
                  </a:cubicBezTo>
                  <a:cubicBezTo>
                    <a:pt x="368" y="745"/>
                    <a:pt x="366" y="697"/>
                    <a:pt x="366" y="697"/>
                  </a:cubicBezTo>
                  <a:cubicBezTo>
                    <a:pt x="384" y="686"/>
                    <a:pt x="397" y="648"/>
                    <a:pt x="397" y="648"/>
                  </a:cubicBezTo>
                  <a:cubicBezTo>
                    <a:pt x="399" y="557"/>
                    <a:pt x="399" y="557"/>
                    <a:pt x="399" y="557"/>
                  </a:cubicBezTo>
                  <a:cubicBezTo>
                    <a:pt x="391" y="544"/>
                    <a:pt x="392" y="534"/>
                    <a:pt x="392" y="534"/>
                  </a:cubicBezTo>
                  <a:cubicBezTo>
                    <a:pt x="402" y="530"/>
                    <a:pt x="394" y="496"/>
                    <a:pt x="394" y="496"/>
                  </a:cubicBezTo>
                  <a:cubicBezTo>
                    <a:pt x="386" y="460"/>
                    <a:pt x="395" y="463"/>
                    <a:pt x="395" y="463"/>
                  </a:cubicBezTo>
                  <a:cubicBezTo>
                    <a:pt x="461" y="454"/>
                    <a:pt x="505" y="424"/>
                    <a:pt x="505" y="424"/>
                  </a:cubicBezTo>
                  <a:cubicBezTo>
                    <a:pt x="530" y="406"/>
                    <a:pt x="505" y="375"/>
                    <a:pt x="505" y="375"/>
                  </a:cubicBezTo>
                  <a:cubicBezTo>
                    <a:pt x="496" y="369"/>
                    <a:pt x="473" y="332"/>
                    <a:pt x="473" y="332"/>
                  </a:cubicBezTo>
                  <a:cubicBezTo>
                    <a:pt x="472" y="322"/>
                    <a:pt x="449" y="299"/>
                    <a:pt x="449" y="299"/>
                  </a:cubicBezTo>
                  <a:cubicBezTo>
                    <a:pt x="444" y="295"/>
                    <a:pt x="433" y="278"/>
                    <a:pt x="433" y="278"/>
                  </a:cubicBezTo>
                  <a:cubicBezTo>
                    <a:pt x="429" y="247"/>
                    <a:pt x="391" y="209"/>
                    <a:pt x="391" y="209"/>
                  </a:cubicBezTo>
                  <a:cubicBezTo>
                    <a:pt x="383" y="206"/>
                    <a:pt x="371" y="194"/>
                    <a:pt x="371" y="194"/>
                  </a:cubicBezTo>
                  <a:cubicBezTo>
                    <a:pt x="358" y="177"/>
                    <a:pt x="338" y="176"/>
                    <a:pt x="338" y="176"/>
                  </a:cubicBezTo>
                  <a:cubicBezTo>
                    <a:pt x="326" y="178"/>
                    <a:pt x="305" y="174"/>
                    <a:pt x="305" y="174"/>
                  </a:cubicBezTo>
                  <a:cubicBezTo>
                    <a:pt x="291" y="164"/>
                    <a:pt x="299" y="142"/>
                    <a:pt x="299" y="142"/>
                  </a:cubicBezTo>
                  <a:cubicBezTo>
                    <a:pt x="308" y="140"/>
                    <a:pt x="307" y="120"/>
                    <a:pt x="307" y="120"/>
                  </a:cubicBezTo>
                  <a:cubicBezTo>
                    <a:pt x="321" y="95"/>
                    <a:pt x="305" y="91"/>
                    <a:pt x="305" y="91"/>
                  </a:cubicBezTo>
                  <a:cubicBezTo>
                    <a:pt x="310" y="82"/>
                    <a:pt x="305" y="51"/>
                    <a:pt x="305" y="51"/>
                  </a:cubicBezTo>
                  <a:cubicBezTo>
                    <a:pt x="304" y="0"/>
                    <a:pt x="240" y="3"/>
                    <a:pt x="240" y="3"/>
                  </a:cubicBezTo>
                  <a:cubicBezTo>
                    <a:pt x="183" y="10"/>
                    <a:pt x="196" y="88"/>
                    <a:pt x="196" y="88"/>
                  </a:cubicBezTo>
                  <a:cubicBezTo>
                    <a:pt x="183" y="99"/>
                    <a:pt x="194" y="116"/>
                    <a:pt x="194" y="116"/>
                  </a:cubicBezTo>
                  <a:cubicBezTo>
                    <a:pt x="194" y="120"/>
                    <a:pt x="197" y="133"/>
                    <a:pt x="197" y="133"/>
                  </a:cubicBezTo>
                  <a:cubicBezTo>
                    <a:pt x="211" y="150"/>
                    <a:pt x="211" y="164"/>
                    <a:pt x="211" y="164"/>
                  </a:cubicBezTo>
                  <a:cubicBezTo>
                    <a:pt x="216" y="167"/>
                    <a:pt x="216" y="181"/>
                    <a:pt x="216" y="181"/>
                  </a:cubicBezTo>
                  <a:cubicBezTo>
                    <a:pt x="190" y="177"/>
                    <a:pt x="168" y="190"/>
                    <a:pt x="168" y="190"/>
                  </a:cubicBezTo>
                  <a:cubicBezTo>
                    <a:pt x="165" y="199"/>
                    <a:pt x="149" y="207"/>
                    <a:pt x="149" y="207"/>
                  </a:cubicBezTo>
                  <a:cubicBezTo>
                    <a:pt x="110" y="210"/>
                    <a:pt x="104" y="250"/>
                    <a:pt x="104" y="250"/>
                  </a:cubicBezTo>
                  <a:cubicBezTo>
                    <a:pt x="95" y="259"/>
                    <a:pt x="82" y="278"/>
                    <a:pt x="82" y="278"/>
                  </a:cubicBezTo>
                  <a:cubicBezTo>
                    <a:pt x="60" y="298"/>
                    <a:pt x="46" y="359"/>
                    <a:pt x="46" y="359"/>
                  </a:cubicBezTo>
                  <a:cubicBezTo>
                    <a:pt x="46" y="374"/>
                    <a:pt x="38" y="423"/>
                    <a:pt x="38" y="423"/>
                  </a:cubicBezTo>
                  <a:cubicBezTo>
                    <a:pt x="30" y="431"/>
                    <a:pt x="25" y="461"/>
                    <a:pt x="25" y="461"/>
                  </a:cubicBezTo>
                  <a:cubicBezTo>
                    <a:pt x="0" y="494"/>
                    <a:pt x="43" y="524"/>
                    <a:pt x="43" y="524"/>
                  </a:cubicBezTo>
                  <a:close/>
                  <a:moveTo>
                    <a:pt x="398" y="399"/>
                  </a:moveTo>
                  <a:cubicBezTo>
                    <a:pt x="398" y="399"/>
                    <a:pt x="399" y="347"/>
                    <a:pt x="404" y="343"/>
                  </a:cubicBezTo>
                  <a:cubicBezTo>
                    <a:pt x="405" y="347"/>
                    <a:pt x="405" y="347"/>
                    <a:pt x="405" y="347"/>
                  </a:cubicBezTo>
                  <a:cubicBezTo>
                    <a:pt x="405" y="347"/>
                    <a:pt x="448" y="379"/>
                    <a:pt x="445" y="387"/>
                  </a:cubicBezTo>
                  <a:cubicBezTo>
                    <a:pt x="445" y="387"/>
                    <a:pt x="418" y="414"/>
                    <a:pt x="401" y="421"/>
                  </a:cubicBezTo>
                  <a:cubicBezTo>
                    <a:pt x="401" y="421"/>
                    <a:pt x="392" y="427"/>
                    <a:pt x="398" y="399"/>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48" name="ïšļïdé"/>
            <p:cNvSpPr/>
            <p:nvPr/>
          </p:nvSpPr>
          <p:spPr bwMode="auto">
            <a:xfrm>
              <a:off x="3292866" y="1118481"/>
              <a:ext cx="1471864" cy="3111128"/>
            </a:xfrm>
            <a:custGeom>
              <a:avLst/>
              <a:gdLst>
                <a:gd name="T0" fmla="*/ 522 w 610"/>
                <a:gd name="T1" fmla="*/ 465 h 1289"/>
                <a:gd name="T2" fmla="*/ 533 w 610"/>
                <a:gd name="T3" fmla="*/ 511 h 1289"/>
                <a:gd name="T4" fmla="*/ 546 w 610"/>
                <a:gd name="T5" fmla="*/ 470 h 1289"/>
                <a:gd name="T6" fmla="*/ 564 w 610"/>
                <a:gd name="T7" fmla="*/ 525 h 1289"/>
                <a:gd name="T8" fmla="*/ 609 w 610"/>
                <a:gd name="T9" fmla="*/ 503 h 1289"/>
                <a:gd name="T10" fmla="*/ 573 w 610"/>
                <a:gd name="T11" fmla="*/ 382 h 1289"/>
                <a:gd name="T12" fmla="*/ 525 w 610"/>
                <a:gd name="T13" fmla="*/ 319 h 1289"/>
                <a:gd name="T14" fmla="*/ 478 w 610"/>
                <a:gd name="T15" fmla="*/ 255 h 1289"/>
                <a:gd name="T16" fmla="*/ 354 w 610"/>
                <a:gd name="T17" fmla="*/ 195 h 1289"/>
                <a:gd name="T18" fmla="*/ 360 w 610"/>
                <a:gd name="T19" fmla="*/ 126 h 1289"/>
                <a:gd name="T20" fmla="*/ 357 w 610"/>
                <a:gd name="T21" fmla="*/ 92 h 1289"/>
                <a:gd name="T22" fmla="*/ 315 w 610"/>
                <a:gd name="T23" fmla="*/ 22 h 1289"/>
                <a:gd name="T24" fmla="*/ 223 w 610"/>
                <a:gd name="T25" fmla="*/ 129 h 1289"/>
                <a:gd name="T26" fmla="*/ 175 w 610"/>
                <a:gd name="T27" fmla="*/ 226 h 1289"/>
                <a:gd name="T28" fmla="*/ 90 w 610"/>
                <a:gd name="T29" fmla="*/ 316 h 1289"/>
                <a:gd name="T30" fmla="*/ 74 w 610"/>
                <a:gd name="T31" fmla="*/ 338 h 1289"/>
                <a:gd name="T32" fmla="*/ 33 w 610"/>
                <a:gd name="T33" fmla="*/ 414 h 1289"/>
                <a:gd name="T34" fmla="*/ 24 w 610"/>
                <a:gd name="T35" fmla="*/ 527 h 1289"/>
                <a:gd name="T36" fmla="*/ 17 w 610"/>
                <a:gd name="T37" fmla="*/ 547 h 1289"/>
                <a:gd name="T38" fmla="*/ 33 w 610"/>
                <a:gd name="T39" fmla="*/ 633 h 1289"/>
                <a:gd name="T40" fmla="*/ 52 w 610"/>
                <a:gd name="T41" fmla="*/ 624 h 1289"/>
                <a:gd name="T42" fmla="*/ 52 w 610"/>
                <a:gd name="T43" fmla="*/ 568 h 1289"/>
                <a:gd name="T44" fmla="*/ 55 w 610"/>
                <a:gd name="T45" fmla="*/ 555 h 1289"/>
                <a:gd name="T46" fmla="*/ 62 w 610"/>
                <a:gd name="T47" fmla="*/ 560 h 1289"/>
                <a:gd name="T48" fmla="*/ 67 w 610"/>
                <a:gd name="T49" fmla="*/ 591 h 1289"/>
                <a:gd name="T50" fmla="*/ 83 w 610"/>
                <a:gd name="T51" fmla="*/ 586 h 1289"/>
                <a:gd name="T52" fmla="*/ 71 w 610"/>
                <a:gd name="T53" fmla="*/ 527 h 1289"/>
                <a:gd name="T54" fmla="*/ 67 w 610"/>
                <a:gd name="T55" fmla="*/ 516 h 1289"/>
                <a:gd name="T56" fmla="*/ 91 w 610"/>
                <a:gd name="T57" fmla="*/ 486 h 1289"/>
                <a:gd name="T58" fmla="*/ 140 w 610"/>
                <a:gd name="T59" fmla="*/ 393 h 1289"/>
                <a:gd name="T60" fmla="*/ 173 w 610"/>
                <a:gd name="T61" fmla="*/ 387 h 1289"/>
                <a:gd name="T62" fmla="*/ 175 w 610"/>
                <a:gd name="T63" fmla="*/ 512 h 1289"/>
                <a:gd name="T64" fmla="*/ 165 w 610"/>
                <a:gd name="T65" fmla="*/ 590 h 1289"/>
                <a:gd name="T66" fmla="*/ 122 w 610"/>
                <a:gd name="T67" fmla="*/ 817 h 1289"/>
                <a:gd name="T68" fmla="*/ 138 w 610"/>
                <a:gd name="T69" fmla="*/ 944 h 1289"/>
                <a:gd name="T70" fmla="*/ 163 w 610"/>
                <a:gd name="T71" fmla="*/ 1159 h 1289"/>
                <a:gd name="T72" fmla="*/ 140 w 610"/>
                <a:gd name="T73" fmla="*/ 1276 h 1289"/>
                <a:gd name="T74" fmla="*/ 216 w 610"/>
                <a:gd name="T75" fmla="*/ 1233 h 1289"/>
                <a:gd name="T76" fmla="*/ 224 w 610"/>
                <a:gd name="T77" fmla="*/ 1199 h 1289"/>
                <a:gd name="T78" fmla="*/ 219 w 610"/>
                <a:gd name="T79" fmla="*/ 1122 h 1289"/>
                <a:gd name="T80" fmla="*/ 248 w 610"/>
                <a:gd name="T81" fmla="*/ 984 h 1289"/>
                <a:gd name="T82" fmla="*/ 242 w 610"/>
                <a:gd name="T83" fmla="*/ 890 h 1289"/>
                <a:gd name="T84" fmla="*/ 288 w 610"/>
                <a:gd name="T85" fmla="*/ 833 h 1289"/>
                <a:gd name="T86" fmla="*/ 322 w 610"/>
                <a:gd name="T87" fmla="*/ 941 h 1289"/>
                <a:gd name="T88" fmla="*/ 345 w 610"/>
                <a:gd name="T89" fmla="*/ 1024 h 1289"/>
                <a:gd name="T90" fmla="*/ 345 w 610"/>
                <a:gd name="T91" fmla="*/ 1068 h 1289"/>
                <a:gd name="T92" fmla="*/ 356 w 610"/>
                <a:gd name="T93" fmla="*/ 1102 h 1289"/>
                <a:gd name="T94" fmla="*/ 414 w 610"/>
                <a:gd name="T95" fmla="*/ 1058 h 1289"/>
                <a:gd name="T96" fmla="*/ 397 w 610"/>
                <a:gd name="T97" fmla="*/ 1013 h 1289"/>
                <a:gd name="T98" fmla="*/ 398 w 610"/>
                <a:gd name="T99" fmla="*/ 998 h 1289"/>
                <a:gd name="T100" fmla="*/ 435 w 610"/>
                <a:gd name="T101" fmla="*/ 930 h 1289"/>
                <a:gd name="T102" fmla="*/ 466 w 610"/>
                <a:gd name="T103" fmla="*/ 870 h 1289"/>
                <a:gd name="T104" fmla="*/ 428 w 610"/>
                <a:gd name="T105" fmla="*/ 639 h 1289"/>
                <a:gd name="T106" fmla="*/ 434 w 610"/>
                <a:gd name="T107" fmla="*/ 567 h 1289"/>
                <a:gd name="T108" fmla="*/ 431 w 610"/>
                <a:gd name="T109" fmla="*/ 421 h 1289"/>
                <a:gd name="T110" fmla="*/ 483 w 610"/>
                <a:gd name="T111" fmla="*/ 407 h 1289"/>
                <a:gd name="T112" fmla="*/ 499 w 610"/>
                <a:gd name="T113" fmla="*/ 437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0" h="1289">
                  <a:moveTo>
                    <a:pt x="499" y="437"/>
                  </a:moveTo>
                  <a:cubicBezTo>
                    <a:pt x="504" y="448"/>
                    <a:pt x="510" y="460"/>
                    <a:pt x="522" y="465"/>
                  </a:cubicBezTo>
                  <a:cubicBezTo>
                    <a:pt x="522" y="465"/>
                    <a:pt x="522" y="470"/>
                    <a:pt x="522" y="471"/>
                  </a:cubicBezTo>
                  <a:cubicBezTo>
                    <a:pt x="523" y="479"/>
                    <a:pt x="513" y="516"/>
                    <a:pt x="533" y="511"/>
                  </a:cubicBezTo>
                  <a:cubicBezTo>
                    <a:pt x="542" y="509"/>
                    <a:pt x="541" y="499"/>
                    <a:pt x="541" y="492"/>
                  </a:cubicBezTo>
                  <a:cubicBezTo>
                    <a:pt x="541" y="491"/>
                    <a:pt x="544" y="468"/>
                    <a:pt x="546" y="470"/>
                  </a:cubicBezTo>
                  <a:cubicBezTo>
                    <a:pt x="555" y="480"/>
                    <a:pt x="557" y="494"/>
                    <a:pt x="555" y="507"/>
                  </a:cubicBezTo>
                  <a:cubicBezTo>
                    <a:pt x="554" y="514"/>
                    <a:pt x="551" y="527"/>
                    <a:pt x="564" y="525"/>
                  </a:cubicBezTo>
                  <a:cubicBezTo>
                    <a:pt x="553" y="531"/>
                    <a:pt x="565" y="550"/>
                    <a:pt x="575" y="536"/>
                  </a:cubicBezTo>
                  <a:cubicBezTo>
                    <a:pt x="595" y="546"/>
                    <a:pt x="608" y="518"/>
                    <a:pt x="609" y="503"/>
                  </a:cubicBezTo>
                  <a:cubicBezTo>
                    <a:pt x="610" y="483"/>
                    <a:pt x="599" y="481"/>
                    <a:pt x="589" y="468"/>
                  </a:cubicBezTo>
                  <a:cubicBezTo>
                    <a:pt x="570" y="443"/>
                    <a:pt x="587" y="408"/>
                    <a:pt x="573" y="382"/>
                  </a:cubicBezTo>
                  <a:cubicBezTo>
                    <a:pt x="567" y="372"/>
                    <a:pt x="555" y="368"/>
                    <a:pt x="548" y="358"/>
                  </a:cubicBezTo>
                  <a:cubicBezTo>
                    <a:pt x="539" y="346"/>
                    <a:pt x="535" y="331"/>
                    <a:pt x="525" y="319"/>
                  </a:cubicBezTo>
                  <a:cubicBezTo>
                    <a:pt x="518" y="311"/>
                    <a:pt x="513" y="303"/>
                    <a:pt x="506" y="295"/>
                  </a:cubicBezTo>
                  <a:cubicBezTo>
                    <a:pt x="497" y="281"/>
                    <a:pt x="486" y="269"/>
                    <a:pt x="478" y="255"/>
                  </a:cubicBezTo>
                  <a:cubicBezTo>
                    <a:pt x="462" y="229"/>
                    <a:pt x="440" y="220"/>
                    <a:pt x="411" y="213"/>
                  </a:cubicBezTo>
                  <a:cubicBezTo>
                    <a:pt x="390" y="208"/>
                    <a:pt x="371" y="211"/>
                    <a:pt x="354" y="195"/>
                  </a:cubicBezTo>
                  <a:cubicBezTo>
                    <a:pt x="348" y="189"/>
                    <a:pt x="357" y="165"/>
                    <a:pt x="357" y="157"/>
                  </a:cubicBezTo>
                  <a:cubicBezTo>
                    <a:pt x="360" y="146"/>
                    <a:pt x="363" y="137"/>
                    <a:pt x="360" y="126"/>
                  </a:cubicBezTo>
                  <a:cubicBezTo>
                    <a:pt x="360" y="118"/>
                    <a:pt x="360" y="118"/>
                    <a:pt x="360" y="118"/>
                  </a:cubicBezTo>
                  <a:cubicBezTo>
                    <a:pt x="364" y="110"/>
                    <a:pt x="360" y="100"/>
                    <a:pt x="357" y="92"/>
                  </a:cubicBezTo>
                  <a:cubicBezTo>
                    <a:pt x="355" y="87"/>
                    <a:pt x="357" y="77"/>
                    <a:pt x="355" y="71"/>
                  </a:cubicBezTo>
                  <a:cubicBezTo>
                    <a:pt x="350" y="48"/>
                    <a:pt x="336" y="33"/>
                    <a:pt x="315" y="22"/>
                  </a:cubicBezTo>
                  <a:cubicBezTo>
                    <a:pt x="276" y="0"/>
                    <a:pt x="234" y="38"/>
                    <a:pt x="223" y="73"/>
                  </a:cubicBezTo>
                  <a:cubicBezTo>
                    <a:pt x="216" y="92"/>
                    <a:pt x="215" y="111"/>
                    <a:pt x="223" y="129"/>
                  </a:cubicBezTo>
                  <a:cubicBezTo>
                    <a:pt x="231" y="149"/>
                    <a:pt x="267" y="189"/>
                    <a:pt x="236" y="206"/>
                  </a:cubicBezTo>
                  <a:cubicBezTo>
                    <a:pt x="217" y="216"/>
                    <a:pt x="194" y="215"/>
                    <a:pt x="175" y="226"/>
                  </a:cubicBezTo>
                  <a:cubicBezTo>
                    <a:pt x="150" y="240"/>
                    <a:pt x="135" y="255"/>
                    <a:pt x="118" y="277"/>
                  </a:cubicBezTo>
                  <a:cubicBezTo>
                    <a:pt x="108" y="290"/>
                    <a:pt x="99" y="303"/>
                    <a:pt x="90" y="316"/>
                  </a:cubicBezTo>
                  <a:cubicBezTo>
                    <a:pt x="81" y="327"/>
                    <a:pt x="81" y="327"/>
                    <a:pt x="81" y="327"/>
                  </a:cubicBezTo>
                  <a:cubicBezTo>
                    <a:pt x="81" y="327"/>
                    <a:pt x="75" y="338"/>
                    <a:pt x="74" y="338"/>
                  </a:cubicBezTo>
                  <a:cubicBezTo>
                    <a:pt x="65" y="353"/>
                    <a:pt x="50" y="364"/>
                    <a:pt x="43" y="380"/>
                  </a:cubicBezTo>
                  <a:cubicBezTo>
                    <a:pt x="38" y="391"/>
                    <a:pt x="36" y="402"/>
                    <a:pt x="33" y="414"/>
                  </a:cubicBezTo>
                  <a:cubicBezTo>
                    <a:pt x="29" y="436"/>
                    <a:pt x="29" y="460"/>
                    <a:pt x="25" y="483"/>
                  </a:cubicBezTo>
                  <a:cubicBezTo>
                    <a:pt x="23" y="493"/>
                    <a:pt x="16" y="520"/>
                    <a:pt x="24" y="527"/>
                  </a:cubicBezTo>
                  <a:cubicBezTo>
                    <a:pt x="24" y="536"/>
                    <a:pt x="24" y="536"/>
                    <a:pt x="24" y="536"/>
                  </a:cubicBezTo>
                  <a:cubicBezTo>
                    <a:pt x="24" y="536"/>
                    <a:pt x="17" y="546"/>
                    <a:pt x="17" y="547"/>
                  </a:cubicBezTo>
                  <a:cubicBezTo>
                    <a:pt x="3" y="565"/>
                    <a:pt x="0" y="577"/>
                    <a:pt x="7" y="599"/>
                  </a:cubicBezTo>
                  <a:cubicBezTo>
                    <a:pt x="11" y="613"/>
                    <a:pt x="19" y="627"/>
                    <a:pt x="33" y="633"/>
                  </a:cubicBezTo>
                  <a:cubicBezTo>
                    <a:pt x="37" y="635"/>
                    <a:pt x="46" y="636"/>
                    <a:pt x="50" y="635"/>
                  </a:cubicBezTo>
                  <a:cubicBezTo>
                    <a:pt x="58" y="634"/>
                    <a:pt x="62" y="627"/>
                    <a:pt x="52" y="624"/>
                  </a:cubicBezTo>
                  <a:cubicBezTo>
                    <a:pt x="55" y="614"/>
                    <a:pt x="50" y="611"/>
                    <a:pt x="47" y="602"/>
                  </a:cubicBezTo>
                  <a:cubicBezTo>
                    <a:pt x="43" y="590"/>
                    <a:pt x="50" y="579"/>
                    <a:pt x="52" y="568"/>
                  </a:cubicBezTo>
                  <a:cubicBezTo>
                    <a:pt x="54" y="558"/>
                    <a:pt x="54" y="558"/>
                    <a:pt x="54" y="558"/>
                  </a:cubicBezTo>
                  <a:cubicBezTo>
                    <a:pt x="55" y="555"/>
                    <a:pt x="55" y="555"/>
                    <a:pt x="55" y="555"/>
                  </a:cubicBezTo>
                  <a:cubicBezTo>
                    <a:pt x="58" y="557"/>
                    <a:pt x="58" y="557"/>
                    <a:pt x="58" y="557"/>
                  </a:cubicBezTo>
                  <a:cubicBezTo>
                    <a:pt x="62" y="560"/>
                    <a:pt x="62" y="560"/>
                    <a:pt x="62" y="560"/>
                  </a:cubicBezTo>
                  <a:cubicBezTo>
                    <a:pt x="62" y="560"/>
                    <a:pt x="63" y="564"/>
                    <a:pt x="63" y="565"/>
                  </a:cubicBezTo>
                  <a:cubicBezTo>
                    <a:pt x="63" y="573"/>
                    <a:pt x="63" y="584"/>
                    <a:pt x="67" y="591"/>
                  </a:cubicBezTo>
                  <a:cubicBezTo>
                    <a:pt x="72" y="598"/>
                    <a:pt x="84" y="603"/>
                    <a:pt x="86" y="591"/>
                  </a:cubicBezTo>
                  <a:cubicBezTo>
                    <a:pt x="86" y="591"/>
                    <a:pt x="83" y="586"/>
                    <a:pt x="83" y="586"/>
                  </a:cubicBezTo>
                  <a:cubicBezTo>
                    <a:pt x="78" y="573"/>
                    <a:pt x="83" y="560"/>
                    <a:pt x="80" y="547"/>
                  </a:cubicBezTo>
                  <a:cubicBezTo>
                    <a:pt x="79" y="540"/>
                    <a:pt x="75" y="534"/>
                    <a:pt x="71" y="527"/>
                  </a:cubicBezTo>
                  <a:cubicBezTo>
                    <a:pt x="67" y="523"/>
                    <a:pt x="67" y="523"/>
                    <a:pt x="67" y="523"/>
                  </a:cubicBezTo>
                  <a:cubicBezTo>
                    <a:pt x="67" y="516"/>
                    <a:pt x="67" y="516"/>
                    <a:pt x="67" y="516"/>
                  </a:cubicBezTo>
                  <a:cubicBezTo>
                    <a:pt x="67" y="516"/>
                    <a:pt x="73" y="517"/>
                    <a:pt x="73" y="518"/>
                  </a:cubicBezTo>
                  <a:cubicBezTo>
                    <a:pt x="84" y="520"/>
                    <a:pt x="88" y="493"/>
                    <a:pt x="91" y="486"/>
                  </a:cubicBezTo>
                  <a:cubicBezTo>
                    <a:pt x="95" y="478"/>
                    <a:pt x="98" y="469"/>
                    <a:pt x="102" y="460"/>
                  </a:cubicBezTo>
                  <a:cubicBezTo>
                    <a:pt x="112" y="440"/>
                    <a:pt x="122" y="408"/>
                    <a:pt x="140" y="393"/>
                  </a:cubicBezTo>
                  <a:cubicBezTo>
                    <a:pt x="148" y="387"/>
                    <a:pt x="158" y="381"/>
                    <a:pt x="167" y="376"/>
                  </a:cubicBezTo>
                  <a:cubicBezTo>
                    <a:pt x="169" y="379"/>
                    <a:pt x="172" y="383"/>
                    <a:pt x="173" y="387"/>
                  </a:cubicBezTo>
                  <a:cubicBezTo>
                    <a:pt x="173" y="387"/>
                    <a:pt x="177" y="403"/>
                    <a:pt x="177" y="405"/>
                  </a:cubicBezTo>
                  <a:cubicBezTo>
                    <a:pt x="177" y="441"/>
                    <a:pt x="175" y="476"/>
                    <a:pt x="175" y="512"/>
                  </a:cubicBezTo>
                  <a:cubicBezTo>
                    <a:pt x="175" y="523"/>
                    <a:pt x="175" y="535"/>
                    <a:pt x="174" y="546"/>
                  </a:cubicBezTo>
                  <a:cubicBezTo>
                    <a:pt x="172" y="562"/>
                    <a:pt x="165" y="575"/>
                    <a:pt x="165" y="590"/>
                  </a:cubicBezTo>
                  <a:cubicBezTo>
                    <a:pt x="164" y="638"/>
                    <a:pt x="147" y="684"/>
                    <a:pt x="138" y="731"/>
                  </a:cubicBezTo>
                  <a:cubicBezTo>
                    <a:pt x="132" y="760"/>
                    <a:pt x="123" y="787"/>
                    <a:pt x="122" y="817"/>
                  </a:cubicBezTo>
                  <a:cubicBezTo>
                    <a:pt x="122" y="841"/>
                    <a:pt x="134" y="869"/>
                    <a:pt x="157" y="879"/>
                  </a:cubicBezTo>
                  <a:cubicBezTo>
                    <a:pt x="150" y="900"/>
                    <a:pt x="140" y="921"/>
                    <a:pt x="138" y="944"/>
                  </a:cubicBezTo>
                  <a:cubicBezTo>
                    <a:pt x="136" y="962"/>
                    <a:pt x="139" y="984"/>
                    <a:pt x="141" y="1003"/>
                  </a:cubicBezTo>
                  <a:cubicBezTo>
                    <a:pt x="147" y="1055"/>
                    <a:pt x="161" y="1106"/>
                    <a:pt x="163" y="1159"/>
                  </a:cubicBezTo>
                  <a:cubicBezTo>
                    <a:pt x="164" y="1184"/>
                    <a:pt x="153" y="1210"/>
                    <a:pt x="147" y="1234"/>
                  </a:cubicBezTo>
                  <a:cubicBezTo>
                    <a:pt x="144" y="1246"/>
                    <a:pt x="133" y="1264"/>
                    <a:pt x="140" y="1276"/>
                  </a:cubicBezTo>
                  <a:cubicBezTo>
                    <a:pt x="148" y="1289"/>
                    <a:pt x="175" y="1289"/>
                    <a:pt x="187" y="1287"/>
                  </a:cubicBezTo>
                  <a:cubicBezTo>
                    <a:pt x="217" y="1283"/>
                    <a:pt x="218" y="1256"/>
                    <a:pt x="216" y="1233"/>
                  </a:cubicBezTo>
                  <a:cubicBezTo>
                    <a:pt x="216" y="1234"/>
                    <a:pt x="221" y="1225"/>
                    <a:pt x="221" y="1224"/>
                  </a:cubicBezTo>
                  <a:cubicBezTo>
                    <a:pt x="224" y="1217"/>
                    <a:pt x="224" y="1207"/>
                    <a:pt x="224" y="1199"/>
                  </a:cubicBezTo>
                  <a:cubicBezTo>
                    <a:pt x="225" y="1181"/>
                    <a:pt x="221" y="1163"/>
                    <a:pt x="219" y="1145"/>
                  </a:cubicBezTo>
                  <a:cubicBezTo>
                    <a:pt x="219" y="1138"/>
                    <a:pt x="221" y="1129"/>
                    <a:pt x="219" y="1122"/>
                  </a:cubicBezTo>
                  <a:cubicBezTo>
                    <a:pt x="215" y="1102"/>
                    <a:pt x="224" y="1075"/>
                    <a:pt x="230" y="1056"/>
                  </a:cubicBezTo>
                  <a:cubicBezTo>
                    <a:pt x="238" y="1033"/>
                    <a:pt x="247" y="1009"/>
                    <a:pt x="248" y="984"/>
                  </a:cubicBezTo>
                  <a:cubicBezTo>
                    <a:pt x="248" y="969"/>
                    <a:pt x="247" y="955"/>
                    <a:pt x="245" y="940"/>
                  </a:cubicBezTo>
                  <a:cubicBezTo>
                    <a:pt x="244" y="921"/>
                    <a:pt x="230" y="908"/>
                    <a:pt x="242" y="890"/>
                  </a:cubicBezTo>
                  <a:cubicBezTo>
                    <a:pt x="249" y="879"/>
                    <a:pt x="261" y="872"/>
                    <a:pt x="270" y="862"/>
                  </a:cubicBezTo>
                  <a:cubicBezTo>
                    <a:pt x="278" y="854"/>
                    <a:pt x="283" y="844"/>
                    <a:pt x="288" y="833"/>
                  </a:cubicBezTo>
                  <a:cubicBezTo>
                    <a:pt x="294" y="861"/>
                    <a:pt x="294" y="893"/>
                    <a:pt x="303" y="920"/>
                  </a:cubicBezTo>
                  <a:cubicBezTo>
                    <a:pt x="307" y="930"/>
                    <a:pt x="319" y="931"/>
                    <a:pt x="322" y="941"/>
                  </a:cubicBezTo>
                  <a:cubicBezTo>
                    <a:pt x="327" y="953"/>
                    <a:pt x="323" y="970"/>
                    <a:pt x="327" y="984"/>
                  </a:cubicBezTo>
                  <a:cubicBezTo>
                    <a:pt x="331" y="997"/>
                    <a:pt x="344" y="1009"/>
                    <a:pt x="345" y="1024"/>
                  </a:cubicBezTo>
                  <a:cubicBezTo>
                    <a:pt x="345" y="1032"/>
                    <a:pt x="345" y="1039"/>
                    <a:pt x="346" y="1046"/>
                  </a:cubicBezTo>
                  <a:cubicBezTo>
                    <a:pt x="345" y="1068"/>
                    <a:pt x="345" y="1068"/>
                    <a:pt x="345" y="1068"/>
                  </a:cubicBezTo>
                  <a:cubicBezTo>
                    <a:pt x="350" y="1089"/>
                    <a:pt x="350" y="1089"/>
                    <a:pt x="350" y="1089"/>
                  </a:cubicBezTo>
                  <a:cubicBezTo>
                    <a:pt x="356" y="1102"/>
                    <a:pt x="356" y="1102"/>
                    <a:pt x="356" y="1102"/>
                  </a:cubicBezTo>
                  <a:cubicBezTo>
                    <a:pt x="365" y="1116"/>
                    <a:pt x="385" y="1131"/>
                    <a:pt x="400" y="1115"/>
                  </a:cubicBezTo>
                  <a:cubicBezTo>
                    <a:pt x="412" y="1101"/>
                    <a:pt x="416" y="1075"/>
                    <a:pt x="414" y="1058"/>
                  </a:cubicBezTo>
                  <a:cubicBezTo>
                    <a:pt x="413" y="1043"/>
                    <a:pt x="408" y="1035"/>
                    <a:pt x="402" y="1023"/>
                  </a:cubicBezTo>
                  <a:cubicBezTo>
                    <a:pt x="397" y="1013"/>
                    <a:pt x="397" y="1013"/>
                    <a:pt x="397" y="1013"/>
                  </a:cubicBezTo>
                  <a:cubicBezTo>
                    <a:pt x="395" y="1003"/>
                    <a:pt x="395" y="1003"/>
                    <a:pt x="395" y="1003"/>
                  </a:cubicBezTo>
                  <a:cubicBezTo>
                    <a:pt x="398" y="998"/>
                    <a:pt x="398" y="998"/>
                    <a:pt x="398" y="998"/>
                  </a:cubicBezTo>
                  <a:cubicBezTo>
                    <a:pt x="416" y="989"/>
                    <a:pt x="423" y="976"/>
                    <a:pt x="432" y="959"/>
                  </a:cubicBezTo>
                  <a:cubicBezTo>
                    <a:pt x="436" y="950"/>
                    <a:pt x="433" y="939"/>
                    <a:pt x="435" y="930"/>
                  </a:cubicBezTo>
                  <a:cubicBezTo>
                    <a:pt x="439" y="917"/>
                    <a:pt x="456" y="916"/>
                    <a:pt x="463" y="905"/>
                  </a:cubicBezTo>
                  <a:cubicBezTo>
                    <a:pt x="471" y="895"/>
                    <a:pt x="468" y="882"/>
                    <a:pt x="466" y="870"/>
                  </a:cubicBezTo>
                  <a:cubicBezTo>
                    <a:pt x="452" y="810"/>
                    <a:pt x="447" y="747"/>
                    <a:pt x="437" y="686"/>
                  </a:cubicBezTo>
                  <a:cubicBezTo>
                    <a:pt x="435" y="670"/>
                    <a:pt x="428" y="655"/>
                    <a:pt x="428" y="639"/>
                  </a:cubicBezTo>
                  <a:cubicBezTo>
                    <a:pt x="428" y="625"/>
                    <a:pt x="437" y="612"/>
                    <a:pt x="436" y="598"/>
                  </a:cubicBezTo>
                  <a:cubicBezTo>
                    <a:pt x="435" y="588"/>
                    <a:pt x="434" y="578"/>
                    <a:pt x="434" y="567"/>
                  </a:cubicBezTo>
                  <a:cubicBezTo>
                    <a:pt x="434" y="549"/>
                    <a:pt x="433" y="531"/>
                    <a:pt x="433" y="513"/>
                  </a:cubicBezTo>
                  <a:cubicBezTo>
                    <a:pt x="431" y="483"/>
                    <a:pt x="428" y="452"/>
                    <a:pt x="431" y="421"/>
                  </a:cubicBezTo>
                  <a:cubicBezTo>
                    <a:pt x="433" y="405"/>
                    <a:pt x="442" y="390"/>
                    <a:pt x="449" y="375"/>
                  </a:cubicBezTo>
                  <a:cubicBezTo>
                    <a:pt x="459" y="387"/>
                    <a:pt x="471" y="397"/>
                    <a:pt x="483" y="407"/>
                  </a:cubicBezTo>
                  <a:cubicBezTo>
                    <a:pt x="486" y="412"/>
                    <a:pt x="486" y="412"/>
                    <a:pt x="486" y="412"/>
                  </a:cubicBezTo>
                  <a:cubicBezTo>
                    <a:pt x="491" y="419"/>
                    <a:pt x="495" y="428"/>
                    <a:pt x="499" y="437"/>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49" name="ïşľîďê"/>
            <p:cNvSpPr/>
            <p:nvPr/>
          </p:nvSpPr>
          <p:spPr bwMode="auto">
            <a:xfrm>
              <a:off x="7518401" y="2561108"/>
              <a:ext cx="928345" cy="1962274"/>
            </a:xfrm>
            <a:custGeom>
              <a:avLst/>
              <a:gdLst>
                <a:gd name="T0" fmla="*/ 522 w 610"/>
                <a:gd name="T1" fmla="*/ 465 h 1289"/>
                <a:gd name="T2" fmla="*/ 533 w 610"/>
                <a:gd name="T3" fmla="*/ 511 h 1289"/>
                <a:gd name="T4" fmla="*/ 547 w 610"/>
                <a:gd name="T5" fmla="*/ 470 h 1289"/>
                <a:gd name="T6" fmla="*/ 564 w 610"/>
                <a:gd name="T7" fmla="*/ 525 h 1289"/>
                <a:gd name="T8" fmla="*/ 609 w 610"/>
                <a:gd name="T9" fmla="*/ 503 h 1289"/>
                <a:gd name="T10" fmla="*/ 573 w 610"/>
                <a:gd name="T11" fmla="*/ 382 h 1289"/>
                <a:gd name="T12" fmla="*/ 525 w 610"/>
                <a:gd name="T13" fmla="*/ 319 h 1289"/>
                <a:gd name="T14" fmla="*/ 478 w 610"/>
                <a:gd name="T15" fmla="*/ 255 h 1289"/>
                <a:gd name="T16" fmla="*/ 354 w 610"/>
                <a:gd name="T17" fmla="*/ 195 h 1289"/>
                <a:gd name="T18" fmla="*/ 360 w 610"/>
                <a:gd name="T19" fmla="*/ 126 h 1289"/>
                <a:gd name="T20" fmla="*/ 357 w 610"/>
                <a:gd name="T21" fmla="*/ 92 h 1289"/>
                <a:gd name="T22" fmla="*/ 316 w 610"/>
                <a:gd name="T23" fmla="*/ 22 h 1289"/>
                <a:gd name="T24" fmla="*/ 223 w 610"/>
                <a:gd name="T25" fmla="*/ 129 h 1289"/>
                <a:gd name="T26" fmla="*/ 175 w 610"/>
                <a:gd name="T27" fmla="*/ 226 h 1289"/>
                <a:gd name="T28" fmla="*/ 90 w 610"/>
                <a:gd name="T29" fmla="*/ 316 h 1289"/>
                <a:gd name="T30" fmla="*/ 75 w 610"/>
                <a:gd name="T31" fmla="*/ 338 h 1289"/>
                <a:gd name="T32" fmla="*/ 33 w 610"/>
                <a:gd name="T33" fmla="*/ 414 h 1289"/>
                <a:gd name="T34" fmla="*/ 25 w 610"/>
                <a:gd name="T35" fmla="*/ 527 h 1289"/>
                <a:gd name="T36" fmla="*/ 17 w 610"/>
                <a:gd name="T37" fmla="*/ 547 h 1289"/>
                <a:gd name="T38" fmla="*/ 33 w 610"/>
                <a:gd name="T39" fmla="*/ 633 h 1289"/>
                <a:gd name="T40" fmla="*/ 52 w 610"/>
                <a:gd name="T41" fmla="*/ 624 h 1289"/>
                <a:gd name="T42" fmla="*/ 52 w 610"/>
                <a:gd name="T43" fmla="*/ 568 h 1289"/>
                <a:gd name="T44" fmla="*/ 55 w 610"/>
                <a:gd name="T45" fmla="*/ 555 h 1289"/>
                <a:gd name="T46" fmla="*/ 62 w 610"/>
                <a:gd name="T47" fmla="*/ 560 h 1289"/>
                <a:gd name="T48" fmla="*/ 68 w 610"/>
                <a:gd name="T49" fmla="*/ 591 h 1289"/>
                <a:gd name="T50" fmla="*/ 83 w 610"/>
                <a:gd name="T51" fmla="*/ 586 h 1289"/>
                <a:gd name="T52" fmla="*/ 71 w 610"/>
                <a:gd name="T53" fmla="*/ 527 h 1289"/>
                <a:gd name="T54" fmla="*/ 68 w 610"/>
                <a:gd name="T55" fmla="*/ 516 h 1289"/>
                <a:gd name="T56" fmla="*/ 91 w 610"/>
                <a:gd name="T57" fmla="*/ 486 h 1289"/>
                <a:gd name="T58" fmla="*/ 140 w 610"/>
                <a:gd name="T59" fmla="*/ 393 h 1289"/>
                <a:gd name="T60" fmla="*/ 173 w 610"/>
                <a:gd name="T61" fmla="*/ 387 h 1289"/>
                <a:gd name="T62" fmla="*/ 175 w 610"/>
                <a:gd name="T63" fmla="*/ 512 h 1289"/>
                <a:gd name="T64" fmla="*/ 165 w 610"/>
                <a:gd name="T65" fmla="*/ 590 h 1289"/>
                <a:gd name="T66" fmla="*/ 123 w 610"/>
                <a:gd name="T67" fmla="*/ 817 h 1289"/>
                <a:gd name="T68" fmla="*/ 138 w 610"/>
                <a:gd name="T69" fmla="*/ 944 h 1289"/>
                <a:gd name="T70" fmla="*/ 163 w 610"/>
                <a:gd name="T71" fmla="*/ 1159 h 1289"/>
                <a:gd name="T72" fmla="*/ 140 w 610"/>
                <a:gd name="T73" fmla="*/ 1276 h 1289"/>
                <a:gd name="T74" fmla="*/ 216 w 610"/>
                <a:gd name="T75" fmla="*/ 1233 h 1289"/>
                <a:gd name="T76" fmla="*/ 224 w 610"/>
                <a:gd name="T77" fmla="*/ 1199 h 1289"/>
                <a:gd name="T78" fmla="*/ 220 w 610"/>
                <a:gd name="T79" fmla="*/ 1122 h 1289"/>
                <a:gd name="T80" fmla="*/ 248 w 610"/>
                <a:gd name="T81" fmla="*/ 984 h 1289"/>
                <a:gd name="T82" fmla="*/ 242 w 610"/>
                <a:gd name="T83" fmla="*/ 890 h 1289"/>
                <a:gd name="T84" fmla="*/ 288 w 610"/>
                <a:gd name="T85" fmla="*/ 833 h 1289"/>
                <a:gd name="T86" fmla="*/ 323 w 610"/>
                <a:gd name="T87" fmla="*/ 941 h 1289"/>
                <a:gd name="T88" fmla="*/ 345 w 610"/>
                <a:gd name="T89" fmla="*/ 1024 h 1289"/>
                <a:gd name="T90" fmla="*/ 346 w 610"/>
                <a:gd name="T91" fmla="*/ 1068 h 1289"/>
                <a:gd name="T92" fmla="*/ 356 w 610"/>
                <a:gd name="T93" fmla="*/ 1102 h 1289"/>
                <a:gd name="T94" fmla="*/ 415 w 610"/>
                <a:gd name="T95" fmla="*/ 1058 h 1289"/>
                <a:gd name="T96" fmla="*/ 398 w 610"/>
                <a:gd name="T97" fmla="*/ 1013 h 1289"/>
                <a:gd name="T98" fmla="*/ 398 w 610"/>
                <a:gd name="T99" fmla="*/ 998 h 1289"/>
                <a:gd name="T100" fmla="*/ 436 w 610"/>
                <a:gd name="T101" fmla="*/ 930 h 1289"/>
                <a:gd name="T102" fmla="*/ 466 w 610"/>
                <a:gd name="T103" fmla="*/ 870 h 1289"/>
                <a:gd name="T104" fmla="*/ 428 w 610"/>
                <a:gd name="T105" fmla="*/ 639 h 1289"/>
                <a:gd name="T106" fmla="*/ 434 w 610"/>
                <a:gd name="T107" fmla="*/ 567 h 1289"/>
                <a:gd name="T108" fmla="*/ 431 w 610"/>
                <a:gd name="T109" fmla="*/ 421 h 1289"/>
                <a:gd name="T110" fmla="*/ 483 w 610"/>
                <a:gd name="T111" fmla="*/ 407 h 1289"/>
                <a:gd name="T112" fmla="*/ 499 w 610"/>
                <a:gd name="T113" fmla="*/ 437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0" h="1289">
                  <a:moveTo>
                    <a:pt x="499" y="437"/>
                  </a:moveTo>
                  <a:cubicBezTo>
                    <a:pt x="504" y="448"/>
                    <a:pt x="510" y="460"/>
                    <a:pt x="522" y="465"/>
                  </a:cubicBezTo>
                  <a:cubicBezTo>
                    <a:pt x="522" y="465"/>
                    <a:pt x="522" y="470"/>
                    <a:pt x="522" y="471"/>
                  </a:cubicBezTo>
                  <a:cubicBezTo>
                    <a:pt x="523" y="479"/>
                    <a:pt x="513" y="516"/>
                    <a:pt x="533" y="511"/>
                  </a:cubicBezTo>
                  <a:cubicBezTo>
                    <a:pt x="542" y="509"/>
                    <a:pt x="541" y="499"/>
                    <a:pt x="541" y="492"/>
                  </a:cubicBezTo>
                  <a:cubicBezTo>
                    <a:pt x="541" y="491"/>
                    <a:pt x="544" y="468"/>
                    <a:pt x="547" y="470"/>
                  </a:cubicBezTo>
                  <a:cubicBezTo>
                    <a:pt x="556" y="480"/>
                    <a:pt x="557" y="494"/>
                    <a:pt x="556" y="507"/>
                  </a:cubicBezTo>
                  <a:cubicBezTo>
                    <a:pt x="555" y="514"/>
                    <a:pt x="552" y="527"/>
                    <a:pt x="564" y="525"/>
                  </a:cubicBezTo>
                  <a:cubicBezTo>
                    <a:pt x="553" y="531"/>
                    <a:pt x="565" y="550"/>
                    <a:pt x="575" y="536"/>
                  </a:cubicBezTo>
                  <a:cubicBezTo>
                    <a:pt x="595" y="546"/>
                    <a:pt x="609" y="518"/>
                    <a:pt x="609" y="503"/>
                  </a:cubicBezTo>
                  <a:cubicBezTo>
                    <a:pt x="610" y="483"/>
                    <a:pt x="599" y="481"/>
                    <a:pt x="589" y="468"/>
                  </a:cubicBezTo>
                  <a:cubicBezTo>
                    <a:pt x="571" y="443"/>
                    <a:pt x="588" y="408"/>
                    <a:pt x="573" y="382"/>
                  </a:cubicBezTo>
                  <a:cubicBezTo>
                    <a:pt x="568" y="372"/>
                    <a:pt x="555" y="368"/>
                    <a:pt x="548" y="358"/>
                  </a:cubicBezTo>
                  <a:cubicBezTo>
                    <a:pt x="539" y="346"/>
                    <a:pt x="535" y="331"/>
                    <a:pt x="525" y="319"/>
                  </a:cubicBezTo>
                  <a:cubicBezTo>
                    <a:pt x="518" y="311"/>
                    <a:pt x="513" y="303"/>
                    <a:pt x="507" y="295"/>
                  </a:cubicBezTo>
                  <a:cubicBezTo>
                    <a:pt x="497" y="281"/>
                    <a:pt x="486" y="269"/>
                    <a:pt x="478" y="255"/>
                  </a:cubicBezTo>
                  <a:cubicBezTo>
                    <a:pt x="463" y="229"/>
                    <a:pt x="440" y="220"/>
                    <a:pt x="412" y="213"/>
                  </a:cubicBezTo>
                  <a:cubicBezTo>
                    <a:pt x="390" y="208"/>
                    <a:pt x="371" y="211"/>
                    <a:pt x="354" y="195"/>
                  </a:cubicBezTo>
                  <a:cubicBezTo>
                    <a:pt x="348" y="189"/>
                    <a:pt x="357" y="165"/>
                    <a:pt x="357" y="157"/>
                  </a:cubicBezTo>
                  <a:cubicBezTo>
                    <a:pt x="360" y="146"/>
                    <a:pt x="364" y="137"/>
                    <a:pt x="360" y="126"/>
                  </a:cubicBezTo>
                  <a:cubicBezTo>
                    <a:pt x="361" y="118"/>
                    <a:pt x="361" y="118"/>
                    <a:pt x="361" y="118"/>
                  </a:cubicBezTo>
                  <a:cubicBezTo>
                    <a:pt x="364" y="110"/>
                    <a:pt x="360" y="100"/>
                    <a:pt x="357" y="92"/>
                  </a:cubicBezTo>
                  <a:cubicBezTo>
                    <a:pt x="355" y="87"/>
                    <a:pt x="357" y="77"/>
                    <a:pt x="355" y="71"/>
                  </a:cubicBezTo>
                  <a:cubicBezTo>
                    <a:pt x="350" y="48"/>
                    <a:pt x="336" y="33"/>
                    <a:pt x="316" y="22"/>
                  </a:cubicBezTo>
                  <a:cubicBezTo>
                    <a:pt x="276" y="0"/>
                    <a:pt x="234" y="38"/>
                    <a:pt x="223" y="73"/>
                  </a:cubicBezTo>
                  <a:cubicBezTo>
                    <a:pt x="217" y="92"/>
                    <a:pt x="215" y="111"/>
                    <a:pt x="223" y="129"/>
                  </a:cubicBezTo>
                  <a:cubicBezTo>
                    <a:pt x="231" y="149"/>
                    <a:pt x="267" y="189"/>
                    <a:pt x="236" y="206"/>
                  </a:cubicBezTo>
                  <a:cubicBezTo>
                    <a:pt x="217" y="216"/>
                    <a:pt x="195" y="215"/>
                    <a:pt x="175" y="226"/>
                  </a:cubicBezTo>
                  <a:cubicBezTo>
                    <a:pt x="150" y="240"/>
                    <a:pt x="135" y="255"/>
                    <a:pt x="118" y="277"/>
                  </a:cubicBezTo>
                  <a:cubicBezTo>
                    <a:pt x="108" y="290"/>
                    <a:pt x="99" y="303"/>
                    <a:pt x="90" y="316"/>
                  </a:cubicBezTo>
                  <a:cubicBezTo>
                    <a:pt x="81" y="327"/>
                    <a:pt x="81" y="327"/>
                    <a:pt x="81" y="327"/>
                  </a:cubicBezTo>
                  <a:cubicBezTo>
                    <a:pt x="81" y="327"/>
                    <a:pt x="75" y="338"/>
                    <a:pt x="75" y="338"/>
                  </a:cubicBezTo>
                  <a:cubicBezTo>
                    <a:pt x="66" y="353"/>
                    <a:pt x="51" y="364"/>
                    <a:pt x="43" y="380"/>
                  </a:cubicBezTo>
                  <a:cubicBezTo>
                    <a:pt x="38" y="391"/>
                    <a:pt x="36" y="402"/>
                    <a:pt x="33" y="414"/>
                  </a:cubicBezTo>
                  <a:cubicBezTo>
                    <a:pt x="29" y="436"/>
                    <a:pt x="29" y="460"/>
                    <a:pt x="25" y="483"/>
                  </a:cubicBezTo>
                  <a:cubicBezTo>
                    <a:pt x="23" y="493"/>
                    <a:pt x="16" y="520"/>
                    <a:pt x="25" y="527"/>
                  </a:cubicBezTo>
                  <a:cubicBezTo>
                    <a:pt x="25" y="536"/>
                    <a:pt x="25" y="536"/>
                    <a:pt x="25" y="536"/>
                  </a:cubicBezTo>
                  <a:cubicBezTo>
                    <a:pt x="25" y="536"/>
                    <a:pt x="17" y="546"/>
                    <a:pt x="17" y="547"/>
                  </a:cubicBezTo>
                  <a:cubicBezTo>
                    <a:pt x="3" y="565"/>
                    <a:pt x="0" y="577"/>
                    <a:pt x="7" y="599"/>
                  </a:cubicBezTo>
                  <a:cubicBezTo>
                    <a:pt x="11" y="613"/>
                    <a:pt x="19" y="627"/>
                    <a:pt x="33" y="633"/>
                  </a:cubicBezTo>
                  <a:cubicBezTo>
                    <a:pt x="37" y="635"/>
                    <a:pt x="46" y="636"/>
                    <a:pt x="50" y="635"/>
                  </a:cubicBezTo>
                  <a:cubicBezTo>
                    <a:pt x="58" y="634"/>
                    <a:pt x="62" y="627"/>
                    <a:pt x="52" y="624"/>
                  </a:cubicBezTo>
                  <a:cubicBezTo>
                    <a:pt x="55" y="614"/>
                    <a:pt x="50" y="611"/>
                    <a:pt x="47" y="602"/>
                  </a:cubicBezTo>
                  <a:cubicBezTo>
                    <a:pt x="43" y="590"/>
                    <a:pt x="51" y="579"/>
                    <a:pt x="52" y="568"/>
                  </a:cubicBezTo>
                  <a:cubicBezTo>
                    <a:pt x="54" y="558"/>
                    <a:pt x="54" y="558"/>
                    <a:pt x="54" y="558"/>
                  </a:cubicBezTo>
                  <a:cubicBezTo>
                    <a:pt x="55" y="555"/>
                    <a:pt x="55" y="555"/>
                    <a:pt x="55" y="555"/>
                  </a:cubicBezTo>
                  <a:cubicBezTo>
                    <a:pt x="58" y="557"/>
                    <a:pt x="58" y="557"/>
                    <a:pt x="58" y="557"/>
                  </a:cubicBezTo>
                  <a:cubicBezTo>
                    <a:pt x="62" y="560"/>
                    <a:pt x="62" y="560"/>
                    <a:pt x="62" y="560"/>
                  </a:cubicBezTo>
                  <a:cubicBezTo>
                    <a:pt x="62" y="560"/>
                    <a:pt x="64" y="564"/>
                    <a:pt x="64" y="565"/>
                  </a:cubicBezTo>
                  <a:cubicBezTo>
                    <a:pt x="64" y="573"/>
                    <a:pt x="63" y="584"/>
                    <a:pt x="68" y="591"/>
                  </a:cubicBezTo>
                  <a:cubicBezTo>
                    <a:pt x="72" y="598"/>
                    <a:pt x="84" y="603"/>
                    <a:pt x="86" y="591"/>
                  </a:cubicBezTo>
                  <a:cubicBezTo>
                    <a:pt x="86" y="591"/>
                    <a:pt x="83" y="586"/>
                    <a:pt x="83" y="586"/>
                  </a:cubicBezTo>
                  <a:cubicBezTo>
                    <a:pt x="78" y="573"/>
                    <a:pt x="83" y="560"/>
                    <a:pt x="81" y="547"/>
                  </a:cubicBezTo>
                  <a:cubicBezTo>
                    <a:pt x="79" y="540"/>
                    <a:pt x="75" y="534"/>
                    <a:pt x="71" y="527"/>
                  </a:cubicBezTo>
                  <a:cubicBezTo>
                    <a:pt x="67" y="523"/>
                    <a:pt x="67" y="523"/>
                    <a:pt x="67" y="523"/>
                  </a:cubicBezTo>
                  <a:cubicBezTo>
                    <a:pt x="68" y="516"/>
                    <a:pt x="68" y="516"/>
                    <a:pt x="68" y="516"/>
                  </a:cubicBezTo>
                  <a:cubicBezTo>
                    <a:pt x="68" y="516"/>
                    <a:pt x="73" y="517"/>
                    <a:pt x="73" y="518"/>
                  </a:cubicBezTo>
                  <a:cubicBezTo>
                    <a:pt x="84" y="520"/>
                    <a:pt x="88" y="493"/>
                    <a:pt x="91" y="486"/>
                  </a:cubicBezTo>
                  <a:cubicBezTo>
                    <a:pt x="95" y="478"/>
                    <a:pt x="98" y="469"/>
                    <a:pt x="102" y="460"/>
                  </a:cubicBezTo>
                  <a:cubicBezTo>
                    <a:pt x="112" y="440"/>
                    <a:pt x="122" y="408"/>
                    <a:pt x="140" y="393"/>
                  </a:cubicBezTo>
                  <a:cubicBezTo>
                    <a:pt x="148" y="387"/>
                    <a:pt x="158" y="381"/>
                    <a:pt x="167" y="376"/>
                  </a:cubicBezTo>
                  <a:cubicBezTo>
                    <a:pt x="169" y="379"/>
                    <a:pt x="172" y="383"/>
                    <a:pt x="173" y="387"/>
                  </a:cubicBezTo>
                  <a:cubicBezTo>
                    <a:pt x="173" y="387"/>
                    <a:pt x="177" y="403"/>
                    <a:pt x="177" y="405"/>
                  </a:cubicBezTo>
                  <a:cubicBezTo>
                    <a:pt x="177" y="441"/>
                    <a:pt x="175" y="476"/>
                    <a:pt x="175" y="512"/>
                  </a:cubicBezTo>
                  <a:cubicBezTo>
                    <a:pt x="175" y="523"/>
                    <a:pt x="175" y="535"/>
                    <a:pt x="174" y="546"/>
                  </a:cubicBezTo>
                  <a:cubicBezTo>
                    <a:pt x="172" y="562"/>
                    <a:pt x="165" y="575"/>
                    <a:pt x="165" y="590"/>
                  </a:cubicBezTo>
                  <a:cubicBezTo>
                    <a:pt x="164" y="638"/>
                    <a:pt x="148" y="684"/>
                    <a:pt x="138" y="731"/>
                  </a:cubicBezTo>
                  <a:cubicBezTo>
                    <a:pt x="132" y="760"/>
                    <a:pt x="123" y="787"/>
                    <a:pt x="123" y="817"/>
                  </a:cubicBezTo>
                  <a:cubicBezTo>
                    <a:pt x="122" y="841"/>
                    <a:pt x="134" y="869"/>
                    <a:pt x="157" y="879"/>
                  </a:cubicBezTo>
                  <a:cubicBezTo>
                    <a:pt x="150" y="900"/>
                    <a:pt x="140" y="921"/>
                    <a:pt x="138" y="944"/>
                  </a:cubicBezTo>
                  <a:cubicBezTo>
                    <a:pt x="136" y="962"/>
                    <a:pt x="139" y="984"/>
                    <a:pt x="141" y="1003"/>
                  </a:cubicBezTo>
                  <a:cubicBezTo>
                    <a:pt x="147" y="1055"/>
                    <a:pt x="161" y="1106"/>
                    <a:pt x="163" y="1159"/>
                  </a:cubicBezTo>
                  <a:cubicBezTo>
                    <a:pt x="164" y="1184"/>
                    <a:pt x="153" y="1210"/>
                    <a:pt x="147" y="1234"/>
                  </a:cubicBezTo>
                  <a:cubicBezTo>
                    <a:pt x="144" y="1246"/>
                    <a:pt x="133" y="1264"/>
                    <a:pt x="140" y="1276"/>
                  </a:cubicBezTo>
                  <a:cubicBezTo>
                    <a:pt x="148" y="1289"/>
                    <a:pt x="175" y="1289"/>
                    <a:pt x="187" y="1287"/>
                  </a:cubicBezTo>
                  <a:cubicBezTo>
                    <a:pt x="217" y="1283"/>
                    <a:pt x="218" y="1256"/>
                    <a:pt x="216" y="1233"/>
                  </a:cubicBezTo>
                  <a:cubicBezTo>
                    <a:pt x="216" y="1234"/>
                    <a:pt x="221" y="1225"/>
                    <a:pt x="221" y="1224"/>
                  </a:cubicBezTo>
                  <a:cubicBezTo>
                    <a:pt x="224" y="1217"/>
                    <a:pt x="224" y="1207"/>
                    <a:pt x="224" y="1199"/>
                  </a:cubicBezTo>
                  <a:cubicBezTo>
                    <a:pt x="225" y="1181"/>
                    <a:pt x="221" y="1163"/>
                    <a:pt x="220" y="1145"/>
                  </a:cubicBezTo>
                  <a:cubicBezTo>
                    <a:pt x="219" y="1138"/>
                    <a:pt x="221" y="1129"/>
                    <a:pt x="220" y="1122"/>
                  </a:cubicBezTo>
                  <a:cubicBezTo>
                    <a:pt x="215" y="1102"/>
                    <a:pt x="224" y="1075"/>
                    <a:pt x="230" y="1056"/>
                  </a:cubicBezTo>
                  <a:cubicBezTo>
                    <a:pt x="238" y="1033"/>
                    <a:pt x="247" y="1009"/>
                    <a:pt x="248" y="984"/>
                  </a:cubicBezTo>
                  <a:cubicBezTo>
                    <a:pt x="248" y="969"/>
                    <a:pt x="247" y="955"/>
                    <a:pt x="245" y="940"/>
                  </a:cubicBezTo>
                  <a:cubicBezTo>
                    <a:pt x="244" y="921"/>
                    <a:pt x="230" y="908"/>
                    <a:pt x="242" y="890"/>
                  </a:cubicBezTo>
                  <a:cubicBezTo>
                    <a:pt x="250" y="879"/>
                    <a:pt x="261" y="872"/>
                    <a:pt x="270" y="862"/>
                  </a:cubicBezTo>
                  <a:cubicBezTo>
                    <a:pt x="279" y="854"/>
                    <a:pt x="283" y="844"/>
                    <a:pt x="288" y="833"/>
                  </a:cubicBezTo>
                  <a:cubicBezTo>
                    <a:pt x="294" y="861"/>
                    <a:pt x="294" y="893"/>
                    <a:pt x="303" y="920"/>
                  </a:cubicBezTo>
                  <a:cubicBezTo>
                    <a:pt x="307" y="930"/>
                    <a:pt x="319" y="931"/>
                    <a:pt x="323" y="941"/>
                  </a:cubicBezTo>
                  <a:cubicBezTo>
                    <a:pt x="327" y="953"/>
                    <a:pt x="323" y="970"/>
                    <a:pt x="327" y="984"/>
                  </a:cubicBezTo>
                  <a:cubicBezTo>
                    <a:pt x="331" y="997"/>
                    <a:pt x="344" y="1009"/>
                    <a:pt x="345" y="1024"/>
                  </a:cubicBezTo>
                  <a:cubicBezTo>
                    <a:pt x="345" y="1032"/>
                    <a:pt x="346" y="1039"/>
                    <a:pt x="346" y="1046"/>
                  </a:cubicBezTo>
                  <a:cubicBezTo>
                    <a:pt x="346" y="1068"/>
                    <a:pt x="346" y="1068"/>
                    <a:pt x="346" y="1068"/>
                  </a:cubicBezTo>
                  <a:cubicBezTo>
                    <a:pt x="350" y="1089"/>
                    <a:pt x="350" y="1089"/>
                    <a:pt x="350" y="1089"/>
                  </a:cubicBezTo>
                  <a:cubicBezTo>
                    <a:pt x="356" y="1102"/>
                    <a:pt x="356" y="1102"/>
                    <a:pt x="356" y="1102"/>
                  </a:cubicBezTo>
                  <a:cubicBezTo>
                    <a:pt x="365" y="1116"/>
                    <a:pt x="385" y="1131"/>
                    <a:pt x="400" y="1115"/>
                  </a:cubicBezTo>
                  <a:cubicBezTo>
                    <a:pt x="413" y="1101"/>
                    <a:pt x="416" y="1075"/>
                    <a:pt x="415" y="1058"/>
                  </a:cubicBezTo>
                  <a:cubicBezTo>
                    <a:pt x="413" y="1043"/>
                    <a:pt x="408" y="1035"/>
                    <a:pt x="402" y="1023"/>
                  </a:cubicBezTo>
                  <a:cubicBezTo>
                    <a:pt x="398" y="1013"/>
                    <a:pt x="398" y="1013"/>
                    <a:pt x="398" y="1013"/>
                  </a:cubicBezTo>
                  <a:cubicBezTo>
                    <a:pt x="395" y="1003"/>
                    <a:pt x="395" y="1003"/>
                    <a:pt x="395" y="1003"/>
                  </a:cubicBezTo>
                  <a:cubicBezTo>
                    <a:pt x="398" y="998"/>
                    <a:pt x="398" y="998"/>
                    <a:pt x="398" y="998"/>
                  </a:cubicBezTo>
                  <a:cubicBezTo>
                    <a:pt x="416" y="989"/>
                    <a:pt x="424" y="976"/>
                    <a:pt x="432" y="959"/>
                  </a:cubicBezTo>
                  <a:cubicBezTo>
                    <a:pt x="436" y="950"/>
                    <a:pt x="433" y="939"/>
                    <a:pt x="436" y="930"/>
                  </a:cubicBezTo>
                  <a:cubicBezTo>
                    <a:pt x="439" y="917"/>
                    <a:pt x="456" y="916"/>
                    <a:pt x="464" y="905"/>
                  </a:cubicBezTo>
                  <a:cubicBezTo>
                    <a:pt x="471" y="895"/>
                    <a:pt x="469" y="882"/>
                    <a:pt x="466" y="870"/>
                  </a:cubicBezTo>
                  <a:cubicBezTo>
                    <a:pt x="453" y="810"/>
                    <a:pt x="447" y="747"/>
                    <a:pt x="437" y="686"/>
                  </a:cubicBezTo>
                  <a:cubicBezTo>
                    <a:pt x="435" y="670"/>
                    <a:pt x="428" y="655"/>
                    <a:pt x="428" y="639"/>
                  </a:cubicBezTo>
                  <a:cubicBezTo>
                    <a:pt x="428" y="625"/>
                    <a:pt x="437" y="612"/>
                    <a:pt x="436" y="598"/>
                  </a:cubicBezTo>
                  <a:cubicBezTo>
                    <a:pt x="435" y="588"/>
                    <a:pt x="434" y="578"/>
                    <a:pt x="434" y="567"/>
                  </a:cubicBezTo>
                  <a:cubicBezTo>
                    <a:pt x="434" y="549"/>
                    <a:pt x="433" y="531"/>
                    <a:pt x="433" y="513"/>
                  </a:cubicBezTo>
                  <a:cubicBezTo>
                    <a:pt x="432" y="483"/>
                    <a:pt x="428" y="452"/>
                    <a:pt x="431" y="421"/>
                  </a:cubicBezTo>
                  <a:cubicBezTo>
                    <a:pt x="433" y="405"/>
                    <a:pt x="442" y="390"/>
                    <a:pt x="449" y="375"/>
                  </a:cubicBezTo>
                  <a:cubicBezTo>
                    <a:pt x="460" y="387"/>
                    <a:pt x="471" y="397"/>
                    <a:pt x="483" y="407"/>
                  </a:cubicBezTo>
                  <a:cubicBezTo>
                    <a:pt x="487" y="412"/>
                    <a:pt x="487" y="412"/>
                    <a:pt x="487" y="412"/>
                  </a:cubicBezTo>
                  <a:cubicBezTo>
                    <a:pt x="492" y="419"/>
                    <a:pt x="495" y="428"/>
                    <a:pt x="499" y="437"/>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50" name="í$líḓé"/>
            <p:cNvSpPr/>
            <p:nvPr/>
          </p:nvSpPr>
          <p:spPr bwMode="auto">
            <a:xfrm>
              <a:off x="8028395" y="1538757"/>
              <a:ext cx="1273363" cy="2691550"/>
            </a:xfrm>
            <a:custGeom>
              <a:avLst/>
              <a:gdLst>
                <a:gd name="T0" fmla="*/ 522 w 610"/>
                <a:gd name="T1" fmla="*/ 465 h 1289"/>
                <a:gd name="T2" fmla="*/ 532 w 610"/>
                <a:gd name="T3" fmla="*/ 511 h 1289"/>
                <a:gd name="T4" fmla="*/ 546 w 610"/>
                <a:gd name="T5" fmla="*/ 470 h 1289"/>
                <a:gd name="T6" fmla="*/ 563 w 610"/>
                <a:gd name="T7" fmla="*/ 525 h 1289"/>
                <a:gd name="T8" fmla="*/ 609 w 610"/>
                <a:gd name="T9" fmla="*/ 503 h 1289"/>
                <a:gd name="T10" fmla="*/ 573 w 610"/>
                <a:gd name="T11" fmla="*/ 382 h 1289"/>
                <a:gd name="T12" fmla="*/ 525 w 610"/>
                <a:gd name="T13" fmla="*/ 319 h 1289"/>
                <a:gd name="T14" fmla="*/ 478 w 610"/>
                <a:gd name="T15" fmla="*/ 255 h 1289"/>
                <a:gd name="T16" fmla="*/ 354 w 610"/>
                <a:gd name="T17" fmla="*/ 195 h 1289"/>
                <a:gd name="T18" fmla="*/ 359 w 610"/>
                <a:gd name="T19" fmla="*/ 126 h 1289"/>
                <a:gd name="T20" fmla="*/ 357 w 610"/>
                <a:gd name="T21" fmla="*/ 92 h 1289"/>
                <a:gd name="T22" fmla="*/ 315 w 610"/>
                <a:gd name="T23" fmla="*/ 22 h 1289"/>
                <a:gd name="T24" fmla="*/ 222 w 610"/>
                <a:gd name="T25" fmla="*/ 129 h 1289"/>
                <a:gd name="T26" fmla="*/ 175 w 610"/>
                <a:gd name="T27" fmla="*/ 226 h 1289"/>
                <a:gd name="T28" fmla="*/ 89 w 610"/>
                <a:gd name="T29" fmla="*/ 316 h 1289"/>
                <a:gd name="T30" fmla="*/ 74 w 610"/>
                <a:gd name="T31" fmla="*/ 338 h 1289"/>
                <a:gd name="T32" fmla="*/ 33 w 610"/>
                <a:gd name="T33" fmla="*/ 414 h 1289"/>
                <a:gd name="T34" fmla="*/ 24 w 610"/>
                <a:gd name="T35" fmla="*/ 527 h 1289"/>
                <a:gd name="T36" fmla="*/ 17 w 610"/>
                <a:gd name="T37" fmla="*/ 547 h 1289"/>
                <a:gd name="T38" fmla="*/ 32 w 610"/>
                <a:gd name="T39" fmla="*/ 633 h 1289"/>
                <a:gd name="T40" fmla="*/ 52 w 610"/>
                <a:gd name="T41" fmla="*/ 624 h 1289"/>
                <a:gd name="T42" fmla="*/ 52 w 610"/>
                <a:gd name="T43" fmla="*/ 568 h 1289"/>
                <a:gd name="T44" fmla="*/ 54 w 610"/>
                <a:gd name="T45" fmla="*/ 555 h 1289"/>
                <a:gd name="T46" fmla="*/ 62 w 610"/>
                <a:gd name="T47" fmla="*/ 560 h 1289"/>
                <a:gd name="T48" fmla="*/ 67 w 610"/>
                <a:gd name="T49" fmla="*/ 591 h 1289"/>
                <a:gd name="T50" fmla="*/ 83 w 610"/>
                <a:gd name="T51" fmla="*/ 586 h 1289"/>
                <a:gd name="T52" fmla="*/ 71 w 610"/>
                <a:gd name="T53" fmla="*/ 527 h 1289"/>
                <a:gd name="T54" fmla="*/ 67 w 610"/>
                <a:gd name="T55" fmla="*/ 516 h 1289"/>
                <a:gd name="T56" fmla="*/ 91 w 610"/>
                <a:gd name="T57" fmla="*/ 486 h 1289"/>
                <a:gd name="T58" fmla="*/ 140 w 610"/>
                <a:gd name="T59" fmla="*/ 393 h 1289"/>
                <a:gd name="T60" fmla="*/ 173 w 610"/>
                <a:gd name="T61" fmla="*/ 387 h 1289"/>
                <a:gd name="T62" fmla="*/ 175 w 610"/>
                <a:gd name="T63" fmla="*/ 512 h 1289"/>
                <a:gd name="T64" fmla="*/ 164 w 610"/>
                <a:gd name="T65" fmla="*/ 590 h 1289"/>
                <a:gd name="T66" fmla="*/ 122 w 610"/>
                <a:gd name="T67" fmla="*/ 817 h 1289"/>
                <a:gd name="T68" fmla="*/ 137 w 610"/>
                <a:gd name="T69" fmla="*/ 944 h 1289"/>
                <a:gd name="T70" fmla="*/ 163 w 610"/>
                <a:gd name="T71" fmla="*/ 1159 h 1289"/>
                <a:gd name="T72" fmla="*/ 140 w 610"/>
                <a:gd name="T73" fmla="*/ 1276 h 1289"/>
                <a:gd name="T74" fmla="*/ 216 w 610"/>
                <a:gd name="T75" fmla="*/ 1233 h 1289"/>
                <a:gd name="T76" fmla="*/ 224 w 610"/>
                <a:gd name="T77" fmla="*/ 1199 h 1289"/>
                <a:gd name="T78" fmla="*/ 219 w 610"/>
                <a:gd name="T79" fmla="*/ 1122 h 1289"/>
                <a:gd name="T80" fmla="*/ 248 w 610"/>
                <a:gd name="T81" fmla="*/ 984 h 1289"/>
                <a:gd name="T82" fmla="*/ 242 w 610"/>
                <a:gd name="T83" fmla="*/ 890 h 1289"/>
                <a:gd name="T84" fmla="*/ 288 w 610"/>
                <a:gd name="T85" fmla="*/ 833 h 1289"/>
                <a:gd name="T86" fmla="*/ 322 w 610"/>
                <a:gd name="T87" fmla="*/ 941 h 1289"/>
                <a:gd name="T88" fmla="*/ 344 w 610"/>
                <a:gd name="T89" fmla="*/ 1024 h 1289"/>
                <a:gd name="T90" fmla="*/ 345 w 610"/>
                <a:gd name="T91" fmla="*/ 1068 h 1289"/>
                <a:gd name="T92" fmla="*/ 356 w 610"/>
                <a:gd name="T93" fmla="*/ 1102 h 1289"/>
                <a:gd name="T94" fmla="*/ 414 w 610"/>
                <a:gd name="T95" fmla="*/ 1058 h 1289"/>
                <a:gd name="T96" fmla="*/ 397 w 610"/>
                <a:gd name="T97" fmla="*/ 1013 h 1289"/>
                <a:gd name="T98" fmla="*/ 398 w 610"/>
                <a:gd name="T99" fmla="*/ 998 h 1289"/>
                <a:gd name="T100" fmla="*/ 435 w 610"/>
                <a:gd name="T101" fmla="*/ 930 h 1289"/>
                <a:gd name="T102" fmla="*/ 465 w 610"/>
                <a:gd name="T103" fmla="*/ 870 h 1289"/>
                <a:gd name="T104" fmla="*/ 428 w 610"/>
                <a:gd name="T105" fmla="*/ 639 h 1289"/>
                <a:gd name="T106" fmla="*/ 434 w 610"/>
                <a:gd name="T107" fmla="*/ 567 h 1289"/>
                <a:gd name="T108" fmla="*/ 431 w 610"/>
                <a:gd name="T109" fmla="*/ 421 h 1289"/>
                <a:gd name="T110" fmla="*/ 482 w 610"/>
                <a:gd name="T111" fmla="*/ 407 h 1289"/>
                <a:gd name="T112" fmla="*/ 498 w 610"/>
                <a:gd name="T113" fmla="*/ 437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0" h="1289">
                  <a:moveTo>
                    <a:pt x="498" y="437"/>
                  </a:moveTo>
                  <a:cubicBezTo>
                    <a:pt x="504" y="448"/>
                    <a:pt x="510" y="460"/>
                    <a:pt x="522" y="465"/>
                  </a:cubicBezTo>
                  <a:cubicBezTo>
                    <a:pt x="522" y="465"/>
                    <a:pt x="522" y="470"/>
                    <a:pt x="522" y="471"/>
                  </a:cubicBezTo>
                  <a:cubicBezTo>
                    <a:pt x="523" y="479"/>
                    <a:pt x="513" y="516"/>
                    <a:pt x="532" y="511"/>
                  </a:cubicBezTo>
                  <a:cubicBezTo>
                    <a:pt x="542" y="509"/>
                    <a:pt x="541" y="499"/>
                    <a:pt x="541" y="492"/>
                  </a:cubicBezTo>
                  <a:cubicBezTo>
                    <a:pt x="541" y="491"/>
                    <a:pt x="544" y="468"/>
                    <a:pt x="546" y="470"/>
                  </a:cubicBezTo>
                  <a:cubicBezTo>
                    <a:pt x="555" y="480"/>
                    <a:pt x="557" y="494"/>
                    <a:pt x="555" y="507"/>
                  </a:cubicBezTo>
                  <a:cubicBezTo>
                    <a:pt x="554" y="514"/>
                    <a:pt x="551" y="527"/>
                    <a:pt x="563" y="525"/>
                  </a:cubicBezTo>
                  <a:cubicBezTo>
                    <a:pt x="552" y="531"/>
                    <a:pt x="565" y="550"/>
                    <a:pt x="575" y="536"/>
                  </a:cubicBezTo>
                  <a:cubicBezTo>
                    <a:pt x="595" y="546"/>
                    <a:pt x="608" y="518"/>
                    <a:pt x="609" y="503"/>
                  </a:cubicBezTo>
                  <a:cubicBezTo>
                    <a:pt x="610" y="483"/>
                    <a:pt x="599" y="481"/>
                    <a:pt x="589" y="468"/>
                  </a:cubicBezTo>
                  <a:cubicBezTo>
                    <a:pt x="570" y="443"/>
                    <a:pt x="587" y="408"/>
                    <a:pt x="573" y="382"/>
                  </a:cubicBezTo>
                  <a:cubicBezTo>
                    <a:pt x="567" y="372"/>
                    <a:pt x="555" y="368"/>
                    <a:pt x="548" y="358"/>
                  </a:cubicBezTo>
                  <a:cubicBezTo>
                    <a:pt x="539" y="346"/>
                    <a:pt x="535" y="331"/>
                    <a:pt x="525" y="319"/>
                  </a:cubicBezTo>
                  <a:cubicBezTo>
                    <a:pt x="518" y="311"/>
                    <a:pt x="512" y="303"/>
                    <a:pt x="506" y="295"/>
                  </a:cubicBezTo>
                  <a:cubicBezTo>
                    <a:pt x="497" y="281"/>
                    <a:pt x="486" y="269"/>
                    <a:pt x="478" y="255"/>
                  </a:cubicBezTo>
                  <a:cubicBezTo>
                    <a:pt x="462" y="229"/>
                    <a:pt x="440" y="220"/>
                    <a:pt x="411" y="213"/>
                  </a:cubicBezTo>
                  <a:cubicBezTo>
                    <a:pt x="390" y="208"/>
                    <a:pt x="371" y="211"/>
                    <a:pt x="354" y="195"/>
                  </a:cubicBezTo>
                  <a:cubicBezTo>
                    <a:pt x="348" y="189"/>
                    <a:pt x="357" y="165"/>
                    <a:pt x="357" y="157"/>
                  </a:cubicBezTo>
                  <a:cubicBezTo>
                    <a:pt x="360" y="146"/>
                    <a:pt x="363" y="137"/>
                    <a:pt x="359" y="126"/>
                  </a:cubicBezTo>
                  <a:cubicBezTo>
                    <a:pt x="360" y="118"/>
                    <a:pt x="360" y="118"/>
                    <a:pt x="360" y="118"/>
                  </a:cubicBezTo>
                  <a:cubicBezTo>
                    <a:pt x="364" y="110"/>
                    <a:pt x="360" y="100"/>
                    <a:pt x="357" y="92"/>
                  </a:cubicBezTo>
                  <a:cubicBezTo>
                    <a:pt x="355" y="87"/>
                    <a:pt x="356" y="77"/>
                    <a:pt x="355" y="71"/>
                  </a:cubicBezTo>
                  <a:cubicBezTo>
                    <a:pt x="349" y="48"/>
                    <a:pt x="336" y="33"/>
                    <a:pt x="315" y="22"/>
                  </a:cubicBezTo>
                  <a:cubicBezTo>
                    <a:pt x="275" y="0"/>
                    <a:pt x="234" y="38"/>
                    <a:pt x="222" y="73"/>
                  </a:cubicBezTo>
                  <a:cubicBezTo>
                    <a:pt x="216" y="92"/>
                    <a:pt x="215" y="111"/>
                    <a:pt x="222" y="129"/>
                  </a:cubicBezTo>
                  <a:cubicBezTo>
                    <a:pt x="231" y="149"/>
                    <a:pt x="267" y="189"/>
                    <a:pt x="236" y="206"/>
                  </a:cubicBezTo>
                  <a:cubicBezTo>
                    <a:pt x="217" y="216"/>
                    <a:pt x="194" y="215"/>
                    <a:pt x="175" y="226"/>
                  </a:cubicBezTo>
                  <a:cubicBezTo>
                    <a:pt x="150" y="240"/>
                    <a:pt x="135" y="255"/>
                    <a:pt x="118" y="277"/>
                  </a:cubicBezTo>
                  <a:cubicBezTo>
                    <a:pt x="108" y="290"/>
                    <a:pt x="98" y="303"/>
                    <a:pt x="89" y="316"/>
                  </a:cubicBezTo>
                  <a:cubicBezTo>
                    <a:pt x="81" y="327"/>
                    <a:pt x="81" y="327"/>
                    <a:pt x="81" y="327"/>
                  </a:cubicBezTo>
                  <a:cubicBezTo>
                    <a:pt x="81" y="327"/>
                    <a:pt x="74" y="338"/>
                    <a:pt x="74" y="338"/>
                  </a:cubicBezTo>
                  <a:cubicBezTo>
                    <a:pt x="65" y="353"/>
                    <a:pt x="50" y="364"/>
                    <a:pt x="43" y="380"/>
                  </a:cubicBezTo>
                  <a:cubicBezTo>
                    <a:pt x="38" y="391"/>
                    <a:pt x="35" y="402"/>
                    <a:pt x="33" y="414"/>
                  </a:cubicBezTo>
                  <a:cubicBezTo>
                    <a:pt x="28" y="436"/>
                    <a:pt x="29" y="460"/>
                    <a:pt x="25" y="483"/>
                  </a:cubicBezTo>
                  <a:cubicBezTo>
                    <a:pt x="23" y="493"/>
                    <a:pt x="16" y="520"/>
                    <a:pt x="24" y="527"/>
                  </a:cubicBezTo>
                  <a:cubicBezTo>
                    <a:pt x="24" y="536"/>
                    <a:pt x="24" y="536"/>
                    <a:pt x="24" y="536"/>
                  </a:cubicBezTo>
                  <a:cubicBezTo>
                    <a:pt x="24" y="536"/>
                    <a:pt x="17" y="546"/>
                    <a:pt x="17" y="547"/>
                  </a:cubicBezTo>
                  <a:cubicBezTo>
                    <a:pt x="3" y="565"/>
                    <a:pt x="0" y="577"/>
                    <a:pt x="6" y="599"/>
                  </a:cubicBezTo>
                  <a:cubicBezTo>
                    <a:pt x="10" y="613"/>
                    <a:pt x="19" y="627"/>
                    <a:pt x="32" y="633"/>
                  </a:cubicBezTo>
                  <a:cubicBezTo>
                    <a:pt x="36" y="635"/>
                    <a:pt x="46" y="636"/>
                    <a:pt x="50" y="635"/>
                  </a:cubicBezTo>
                  <a:cubicBezTo>
                    <a:pt x="57" y="634"/>
                    <a:pt x="62" y="627"/>
                    <a:pt x="52" y="624"/>
                  </a:cubicBezTo>
                  <a:cubicBezTo>
                    <a:pt x="54" y="614"/>
                    <a:pt x="49" y="611"/>
                    <a:pt x="47" y="602"/>
                  </a:cubicBezTo>
                  <a:cubicBezTo>
                    <a:pt x="43" y="590"/>
                    <a:pt x="50" y="579"/>
                    <a:pt x="52" y="568"/>
                  </a:cubicBezTo>
                  <a:cubicBezTo>
                    <a:pt x="54" y="558"/>
                    <a:pt x="54" y="558"/>
                    <a:pt x="54" y="558"/>
                  </a:cubicBezTo>
                  <a:cubicBezTo>
                    <a:pt x="54" y="555"/>
                    <a:pt x="54" y="555"/>
                    <a:pt x="54" y="555"/>
                  </a:cubicBezTo>
                  <a:cubicBezTo>
                    <a:pt x="58" y="557"/>
                    <a:pt x="58" y="557"/>
                    <a:pt x="58" y="557"/>
                  </a:cubicBezTo>
                  <a:cubicBezTo>
                    <a:pt x="62" y="560"/>
                    <a:pt x="62" y="560"/>
                    <a:pt x="62" y="560"/>
                  </a:cubicBezTo>
                  <a:cubicBezTo>
                    <a:pt x="62" y="560"/>
                    <a:pt x="63" y="564"/>
                    <a:pt x="63" y="565"/>
                  </a:cubicBezTo>
                  <a:cubicBezTo>
                    <a:pt x="63" y="573"/>
                    <a:pt x="63" y="584"/>
                    <a:pt x="67" y="591"/>
                  </a:cubicBezTo>
                  <a:cubicBezTo>
                    <a:pt x="72" y="598"/>
                    <a:pt x="84" y="603"/>
                    <a:pt x="85" y="591"/>
                  </a:cubicBezTo>
                  <a:cubicBezTo>
                    <a:pt x="85" y="591"/>
                    <a:pt x="83" y="586"/>
                    <a:pt x="83" y="586"/>
                  </a:cubicBezTo>
                  <a:cubicBezTo>
                    <a:pt x="78" y="573"/>
                    <a:pt x="83" y="560"/>
                    <a:pt x="80" y="547"/>
                  </a:cubicBezTo>
                  <a:cubicBezTo>
                    <a:pt x="79" y="540"/>
                    <a:pt x="75" y="534"/>
                    <a:pt x="71" y="527"/>
                  </a:cubicBezTo>
                  <a:cubicBezTo>
                    <a:pt x="67" y="523"/>
                    <a:pt x="67" y="523"/>
                    <a:pt x="67" y="523"/>
                  </a:cubicBezTo>
                  <a:cubicBezTo>
                    <a:pt x="67" y="516"/>
                    <a:pt x="67" y="516"/>
                    <a:pt x="67" y="516"/>
                  </a:cubicBezTo>
                  <a:cubicBezTo>
                    <a:pt x="67" y="516"/>
                    <a:pt x="72" y="517"/>
                    <a:pt x="73" y="518"/>
                  </a:cubicBezTo>
                  <a:cubicBezTo>
                    <a:pt x="84" y="520"/>
                    <a:pt x="88" y="493"/>
                    <a:pt x="91" y="486"/>
                  </a:cubicBezTo>
                  <a:cubicBezTo>
                    <a:pt x="95" y="478"/>
                    <a:pt x="98" y="469"/>
                    <a:pt x="102" y="460"/>
                  </a:cubicBezTo>
                  <a:cubicBezTo>
                    <a:pt x="111" y="440"/>
                    <a:pt x="122" y="408"/>
                    <a:pt x="140" y="393"/>
                  </a:cubicBezTo>
                  <a:cubicBezTo>
                    <a:pt x="147" y="387"/>
                    <a:pt x="158" y="381"/>
                    <a:pt x="166" y="376"/>
                  </a:cubicBezTo>
                  <a:cubicBezTo>
                    <a:pt x="169" y="379"/>
                    <a:pt x="172" y="383"/>
                    <a:pt x="173" y="387"/>
                  </a:cubicBezTo>
                  <a:cubicBezTo>
                    <a:pt x="173" y="387"/>
                    <a:pt x="177" y="403"/>
                    <a:pt x="177" y="405"/>
                  </a:cubicBezTo>
                  <a:cubicBezTo>
                    <a:pt x="177" y="441"/>
                    <a:pt x="175" y="476"/>
                    <a:pt x="175" y="512"/>
                  </a:cubicBezTo>
                  <a:cubicBezTo>
                    <a:pt x="175" y="523"/>
                    <a:pt x="175" y="535"/>
                    <a:pt x="173" y="546"/>
                  </a:cubicBezTo>
                  <a:cubicBezTo>
                    <a:pt x="171" y="562"/>
                    <a:pt x="164" y="575"/>
                    <a:pt x="164" y="590"/>
                  </a:cubicBezTo>
                  <a:cubicBezTo>
                    <a:pt x="164" y="638"/>
                    <a:pt x="147" y="684"/>
                    <a:pt x="138" y="731"/>
                  </a:cubicBezTo>
                  <a:cubicBezTo>
                    <a:pt x="132" y="760"/>
                    <a:pt x="122" y="787"/>
                    <a:pt x="122" y="817"/>
                  </a:cubicBezTo>
                  <a:cubicBezTo>
                    <a:pt x="122" y="841"/>
                    <a:pt x="134" y="869"/>
                    <a:pt x="156" y="879"/>
                  </a:cubicBezTo>
                  <a:cubicBezTo>
                    <a:pt x="150" y="900"/>
                    <a:pt x="139" y="921"/>
                    <a:pt x="137" y="944"/>
                  </a:cubicBezTo>
                  <a:cubicBezTo>
                    <a:pt x="136" y="962"/>
                    <a:pt x="139" y="984"/>
                    <a:pt x="141" y="1003"/>
                  </a:cubicBezTo>
                  <a:cubicBezTo>
                    <a:pt x="146" y="1055"/>
                    <a:pt x="161" y="1106"/>
                    <a:pt x="163" y="1159"/>
                  </a:cubicBezTo>
                  <a:cubicBezTo>
                    <a:pt x="164" y="1184"/>
                    <a:pt x="153" y="1210"/>
                    <a:pt x="147" y="1234"/>
                  </a:cubicBezTo>
                  <a:cubicBezTo>
                    <a:pt x="144" y="1246"/>
                    <a:pt x="132" y="1264"/>
                    <a:pt x="140" y="1276"/>
                  </a:cubicBezTo>
                  <a:cubicBezTo>
                    <a:pt x="148" y="1289"/>
                    <a:pt x="175" y="1289"/>
                    <a:pt x="187" y="1287"/>
                  </a:cubicBezTo>
                  <a:cubicBezTo>
                    <a:pt x="216" y="1283"/>
                    <a:pt x="217" y="1256"/>
                    <a:pt x="216" y="1233"/>
                  </a:cubicBezTo>
                  <a:cubicBezTo>
                    <a:pt x="216" y="1234"/>
                    <a:pt x="221" y="1225"/>
                    <a:pt x="221" y="1224"/>
                  </a:cubicBezTo>
                  <a:cubicBezTo>
                    <a:pt x="224" y="1217"/>
                    <a:pt x="224" y="1207"/>
                    <a:pt x="224" y="1199"/>
                  </a:cubicBezTo>
                  <a:cubicBezTo>
                    <a:pt x="225" y="1181"/>
                    <a:pt x="221" y="1163"/>
                    <a:pt x="219" y="1145"/>
                  </a:cubicBezTo>
                  <a:cubicBezTo>
                    <a:pt x="219" y="1138"/>
                    <a:pt x="221" y="1129"/>
                    <a:pt x="219" y="1122"/>
                  </a:cubicBezTo>
                  <a:cubicBezTo>
                    <a:pt x="214" y="1102"/>
                    <a:pt x="224" y="1075"/>
                    <a:pt x="230" y="1056"/>
                  </a:cubicBezTo>
                  <a:cubicBezTo>
                    <a:pt x="237" y="1033"/>
                    <a:pt x="247" y="1009"/>
                    <a:pt x="248" y="984"/>
                  </a:cubicBezTo>
                  <a:cubicBezTo>
                    <a:pt x="248" y="969"/>
                    <a:pt x="246" y="955"/>
                    <a:pt x="245" y="940"/>
                  </a:cubicBezTo>
                  <a:cubicBezTo>
                    <a:pt x="244" y="921"/>
                    <a:pt x="230" y="908"/>
                    <a:pt x="242" y="890"/>
                  </a:cubicBezTo>
                  <a:cubicBezTo>
                    <a:pt x="249" y="879"/>
                    <a:pt x="261" y="872"/>
                    <a:pt x="270" y="862"/>
                  </a:cubicBezTo>
                  <a:cubicBezTo>
                    <a:pt x="278" y="854"/>
                    <a:pt x="283" y="844"/>
                    <a:pt x="288" y="833"/>
                  </a:cubicBezTo>
                  <a:cubicBezTo>
                    <a:pt x="294" y="861"/>
                    <a:pt x="293" y="893"/>
                    <a:pt x="303" y="920"/>
                  </a:cubicBezTo>
                  <a:cubicBezTo>
                    <a:pt x="307" y="930"/>
                    <a:pt x="319" y="931"/>
                    <a:pt x="322" y="941"/>
                  </a:cubicBezTo>
                  <a:cubicBezTo>
                    <a:pt x="327" y="953"/>
                    <a:pt x="323" y="970"/>
                    <a:pt x="327" y="984"/>
                  </a:cubicBezTo>
                  <a:cubicBezTo>
                    <a:pt x="331" y="997"/>
                    <a:pt x="343" y="1009"/>
                    <a:pt x="344" y="1024"/>
                  </a:cubicBezTo>
                  <a:cubicBezTo>
                    <a:pt x="345" y="1032"/>
                    <a:pt x="345" y="1039"/>
                    <a:pt x="345" y="1046"/>
                  </a:cubicBezTo>
                  <a:cubicBezTo>
                    <a:pt x="345" y="1068"/>
                    <a:pt x="345" y="1068"/>
                    <a:pt x="345" y="1068"/>
                  </a:cubicBezTo>
                  <a:cubicBezTo>
                    <a:pt x="350" y="1089"/>
                    <a:pt x="350" y="1089"/>
                    <a:pt x="350" y="1089"/>
                  </a:cubicBezTo>
                  <a:cubicBezTo>
                    <a:pt x="356" y="1102"/>
                    <a:pt x="356" y="1102"/>
                    <a:pt x="356" y="1102"/>
                  </a:cubicBezTo>
                  <a:cubicBezTo>
                    <a:pt x="365" y="1116"/>
                    <a:pt x="385" y="1131"/>
                    <a:pt x="400" y="1115"/>
                  </a:cubicBezTo>
                  <a:cubicBezTo>
                    <a:pt x="412" y="1101"/>
                    <a:pt x="415" y="1075"/>
                    <a:pt x="414" y="1058"/>
                  </a:cubicBezTo>
                  <a:cubicBezTo>
                    <a:pt x="413" y="1043"/>
                    <a:pt x="408" y="1035"/>
                    <a:pt x="402" y="1023"/>
                  </a:cubicBezTo>
                  <a:cubicBezTo>
                    <a:pt x="397" y="1013"/>
                    <a:pt x="397" y="1013"/>
                    <a:pt x="397" y="1013"/>
                  </a:cubicBezTo>
                  <a:cubicBezTo>
                    <a:pt x="395" y="1003"/>
                    <a:pt x="395" y="1003"/>
                    <a:pt x="395" y="1003"/>
                  </a:cubicBezTo>
                  <a:cubicBezTo>
                    <a:pt x="398" y="998"/>
                    <a:pt x="398" y="998"/>
                    <a:pt x="398" y="998"/>
                  </a:cubicBezTo>
                  <a:cubicBezTo>
                    <a:pt x="415" y="989"/>
                    <a:pt x="423" y="976"/>
                    <a:pt x="431" y="959"/>
                  </a:cubicBezTo>
                  <a:cubicBezTo>
                    <a:pt x="436" y="950"/>
                    <a:pt x="432" y="939"/>
                    <a:pt x="435" y="930"/>
                  </a:cubicBezTo>
                  <a:cubicBezTo>
                    <a:pt x="439" y="917"/>
                    <a:pt x="456" y="916"/>
                    <a:pt x="463" y="905"/>
                  </a:cubicBezTo>
                  <a:cubicBezTo>
                    <a:pt x="471" y="895"/>
                    <a:pt x="468" y="882"/>
                    <a:pt x="465" y="870"/>
                  </a:cubicBezTo>
                  <a:cubicBezTo>
                    <a:pt x="452" y="810"/>
                    <a:pt x="447" y="747"/>
                    <a:pt x="437" y="686"/>
                  </a:cubicBezTo>
                  <a:cubicBezTo>
                    <a:pt x="434" y="670"/>
                    <a:pt x="428" y="655"/>
                    <a:pt x="428" y="639"/>
                  </a:cubicBezTo>
                  <a:cubicBezTo>
                    <a:pt x="428" y="625"/>
                    <a:pt x="437" y="612"/>
                    <a:pt x="435" y="598"/>
                  </a:cubicBezTo>
                  <a:cubicBezTo>
                    <a:pt x="434" y="588"/>
                    <a:pt x="434" y="578"/>
                    <a:pt x="434" y="567"/>
                  </a:cubicBezTo>
                  <a:cubicBezTo>
                    <a:pt x="433" y="549"/>
                    <a:pt x="433" y="531"/>
                    <a:pt x="432" y="513"/>
                  </a:cubicBezTo>
                  <a:cubicBezTo>
                    <a:pt x="431" y="483"/>
                    <a:pt x="428" y="452"/>
                    <a:pt x="431" y="421"/>
                  </a:cubicBezTo>
                  <a:cubicBezTo>
                    <a:pt x="433" y="405"/>
                    <a:pt x="442" y="390"/>
                    <a:pt x="449" y="375"/>
                  </a:cubicBezTo>
                  <a:cubicBezTo>
                    <a:pt x="459" y="387"/>
                    <a:pt x="471" y="397"/>
                    <a:pt x="482" y="407"/>
                  </a:cubicBezTo>
                  <a:cubicBezTo>
                    <a:pt x="486" y="412"/>
                    <a:pt x="486" y="412"/>
                    <a:pt x="486" y="412"/>
                  </a:cubicBezTo>
                  <a:cubicBezTo>
                    <a:pt x="491" y="419"/>
                    <a:pt x="495" y="428"/>
                    <a:pt x="498" y="437"/>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sp>
          <p:nvSpPr>
            <p:cNvPr id="61" name="ïṣļïḍé"/>
            <p:cNvSpPr/>
            <p:nvPr/>
          </p:nvSpPr>
          <p:spPr bwMode="auto">
            <a:xfrm>
              <a:off x="5510307" y="1203453"/>
              <a:ext cx="1017992" cy="3360769"/>
            </a:xfrm>
            <a:custGeom>
              <a:avLst/>
              <a:gdLst>
                <a:gd name="T0" fmla="*/ 620 w 669"/>
                <a:gd name="T1" fmla="*/ 1114 h 2208"/>
                <a:gd name="T2" fmla="*/ 551 w 669"/>
                <a:gd name="T3" fmla="*/ 939 h 2208"/>
                <a:gd name="T4" fmla="*/ 629 w 669"/>
                <a:gd name="T5" fmla="*/ 805 h 2208"/>
                <a:gd name="T6" fmla="*/ 492 w 669"/>
                <a:gd name="T7" fmla="*/ 396 h 2208"/>
                <a:gd name="T8" fmla="*/ 324 w 669"/>
                <a:gd name="T9" fmla="*/ 250 h 2208"/>
                <a:gd name="T10" fmla="*/ 248 w 669"/>
                <a:gd name="T11" fmla="*/ 26 h 2208"/>
                <a:gd name="T12" fmla="*/ 96 w 669"/>
                <a:gd name="T13" fmla="*/ 182 h 2208"/>
                <a:gd name="T14" fmla="*/ 118 w 669"/>
                <a:gd name="T15" fmla="*/ 254 h 2208"/>
                <a:gd name="T16" fmla="*/ 145 w 669"/>
                <a:gd name="T17" fmla="*/ 378 h 2208"/>
                <a:gd name="T18" fmla="*/ 45 w 669"/>
                <a:gd name="T19" fmla="*/ 512 h 2208"/>
                <a:gd name="T20" fmla="*/ 47 w 669"/>
                <a:gd name="T21" fmla="*/ 792 h 2208"/>
                <a:gd name="T22" fmla="*/ 14 w 669"/>
                <a:gd name="T23" fmla="*/ 1099 h 2208"/>
                <a:gd name="T24" fmla="*/ 15 w 669"/>
                <a:gd name="T25" fmla="*/ 1157 h 2208"/>
                <a:gd name="T26" fmla="*/ 112 w 669"/>
                <a:gd name="T27" fmla="*/ 914 h 2208"/>
                <a:gd name="T28" fmla="*/ 159 w 669"/>
                <a:gd name="T29" fmla="*/ 792 h 2208"/>
                <a:gd name="T30" fmla="*/ 212 w 669"/>
                <a:gd name="T31" fmla="*/ 992 h 2208"/>
                <a:gd name="T32" fmla="*/ 124 w 669"/>
                <a:gd name="T33" fmla="*/ 1463 h 2208"/>
                <a:gd name="T34" fmla="*/ 139 w 669"/>
                <a:gd name="T35" fmla="*/ 1653 h 2208"/>
                <a:gd name="T36" fmla="*/ 214 w 669"/>
                <a:gd name="T37" fmla="*/ 1943 h 2208"/>
                <a:gd name="T38" fmla="*/ 206 w 669"/>
                <a:gd name="T39" fmla="*/ 2065 h 2208"/>
                <a:gd name="T40" fmla="*/ 104 w 669"/>
                <a:gd name="T41" fmla="*/ 2124 h 2208"/>
                <a:gd name="T42" fmla="*/ 331 w 669"/>
                <a:gd name="T43" fmla="*/ 2175 h 2208"/>
                <a:gd name="T44" fmla="*/ 311 w 669"/>
                <a:gd name="T45" fmla="*/ 1984 h 2208"/>
                <a:gd name="T46" fmla="*/ 256 w 669"/>
                <a:gd name="T47" fmla="*/ 1602 h 2208"/>
                <a:gd name="T48" fmla="*/ 383 w 669"/>
                <a:gd name="T49" fmla="*/ 1300 h 2208"/>
                <a:gd name="T50" fmla="*/ 437 w 669"/>
                <a:gd name="T51" fmla="*/ 1405 h 2208"/>
                <a:gd name="T52" fmla="*/ 464 w 669"/>
                <a:gd name="T53" fmla="*/ 1628 h 2208"/>
                <a:gd name="T54" fmla="*/ 606 w 669"/>
                <a:gd name="T55" fmla="*/ 1634 h 2208"/>
                <a:gd name="T56" fmla="*/ 631 w 669"/>
                <a:gd name="T57" fmla="*/ 1350 h 2208"/>
                <a:gd name="T58" fmla="*/ 627 w 669"/>
                <a:gd name="T59" fmla="*/ 1268 h 2208"/>
                <a:gd name="T60" fmla="*/ 653 w 669"/>
                <a:gd name="T61" fmla="*/ 1158 h 2208"/>
                <a:gd name="T62" fmla="*/ 488 w 669"/>
                <a:gd name="T63" fmla="*/ 825 h 2208"/>
                <a:gd name="T64" fmla="*/ 488 w 669"/>
                <a:gd name="T65" fmla="*/ 825 h 2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9" h="2208">
                  <a:moveTo>
                    <a:pt x="653" y="1128"/>
                  </a:moveTo>
                  <a:cubicBezTo>
                    <a:pt x="653" y="1128"/>
                    <a:pt x="631" y="1108"/>
                    <a:pt x="620" y="1114"/>
                  </a:cubicBezTo>
                  <a:cubicBezTo>
                    <a:pt x="616" y="1022"/>
                    <a:pt x="616" y="1022"/>
                    <a:pt x="616" y="1022"/>
                  </a:cubicBezTo>
                  <a:cubicBezTo>
                    <a:pt x="616" y="1022"/>
                    <a:pt x="590" y="963"/>
                    <a:pt x="551" y="939"/>
                  </a:cubicBezTo>
                  <a:cubicBezTo>
                    <a:pt x="551" y="939"/>
                    <a:pt x="531" y="923"/>
                    <a:pt x="570" y="890"/>
                  </a:cubicBezTo>
                  <a:cubicBezTo>
                    <a:pt x="629" y="805"/>
                    <a:pt x="629" y="805"/>
                    <a:pt x="629" y="805"/>
                  </a:cubicBezTo>
                  <a:cubicBezTo>
                    <a:pt x="629" y="805"/>
                    <a:pt x="629" y="733"/>
                    <a:pt x="618" y="717"/>
                  </a:cubicBezTo>
                  <a:cubicBezTo>
                    <a:pt x="618" y="717"/>
                    <a:pt x="533" y="428"/>
                    <a:pt x="492" y="396"/>
                  </a:cubicBezTo>
                  <a:cubicBezTo>
                    <a:pt x="492" y="396"/>
                    <a:pt x="441" y="323"/>
                    <a:pt x="309" y="325"/>
                  </a:cubicBezTo>
                  <a:cubicBezTo>
                    <a:pt x="309" y="325"/>
                    <a:pt x="304" y="258"/>
                    <a:pt x="324" y="250"/>
                  </a:cubicBezTo>
                  <a:cubicBezTo>
                    <a:pt x="324" y="250"/>
                    <a:pt x="362" y="171"/>
                    <a:pt x="324" y="182"/>
                  </a:cubicBezTo>
                  <a:cubicBezTo>
                    <a:pt x="324" y="182"/>
                    <a:pt x="363" y="34"/>
                    <a:pt x="248" y="26"/>
                  </a:cubicBezTo>
                  <a:cubicBezTo>
                    <a:pt x="248" y="26"/>
                    <a:pt x="117" y="0"/>
                    <a:pt x="96" y="140"/>
                  </a:cubicBezTo>
                  <a:cubicBezTo>
                    <a:pt x="96" y="182"/>
                    <a:pt x="96" y="182"/>
                    <a:pt x="96" y="182"/>
                  </a:cubicBezTo>
                  <a:cubicBezTo>
                    <a:pt x="96" y="182"/>
                    <a:pt x="67" y="209"/>
                    <a:pt x="106" y="243"/>
                  </a:cubicBezTo>
                  <a:cubicBezTo>
                    <a:pt x="118" y="254"/>
                    <a:pt x="118" y="254"/>
                    <a:pt x="118" y="254"/>
                  </a:cubicBezTo>
                  <a:cubicBezTo>
                    <a:pt x="118" y="254"/>
                    <a:pt x="126" y="319"/>
                    <a:pt x="143" y="337"/>
                  </a:cubicBezTo>
                  <a:cubicBezTo>
                    <a:pt x="143" y="337"/>
                    <a:pt x="169" y="363"/>
                    <a:pt x="145" y="378"/>
                  </a:cubicBezTo>
                  <a:cubicBezTo>
                    <a:pt x="45" y="430"/>
                    <a:pt x="45" y="430"/>
                    <a:pt x="45" y="430"/>
                  </a:cubicBezTo>
                  <a:cubicBezTo>
                    <a:pt x="45" y="430"/>
                    <a:pt x="6" y="457"/>
                    <a:pt x="45" y="512"/>
                  </a:cubicBezTo>
                  <a:cubicBezTo>
                    <a:pt x="45" y="512"/>
                    <a:pt x="73" y="664"/>
                    <a:pt x="67" y="695"/>
                  </a:cubicBezTo>
                  <a:cubicBezTo>
                    <a:pt x="47" y="792"/>
                    <a:pt x="47" y="792"/>
                    <a:pt x="47" y="792"/>
                  </a:cubicBezTo>
                  <a:cubicBezTo>
                    <a:pt x="47" y="1002"/>
                    <a:pt x="47" y="1002"/>
                    <a:pt x="47" y="1002"/>
                  </a:cubicBezTo>
                  <a:cubicBezTo>
                    <a:pt x="47" y="1002"/>
                    <a:pt x="22" y="1045"/>
                    <a:pt x="14" y="1099"/>
                  </a:cubicBezTo>
                  <a:cubicBezTo>
                    <a:pt x="14" y="1099"/>
                    <a:pt x="0" y="1128"/>
                    <a:pt x="0" y="1161"/>
                  </a:cubicBezTo>
                  <a:cubicBezTo>
                    <a:pt x="5" y="1161"/>
                    <a:pt x="11" y="1159"/>
                    <a:pt x="15" y="1157"/>
                  </a:cubicBezTo>
                  <a:cubicBezTo>
                    <a:pt x="32" y="1111"/>
                    <a:pt x="60" y="1035"/>
                    <a:pt x="91" y="1032"/>
                  </a:cubicBezTo>
                  <a:cubicBezTo>
                    <a:pt x="91" y="1032"/>
                    <a:pt x="96" y="921"/>
                    <a:pt x="112" y="914"/>
                  </a:cubicBezTo>
                  <a:cubicBezTo>
                    <a:pt x="112" y="914"/>
                    <a:pt x="126" y="833"/>
                    <a:pt x="141" y="833"/>
                  </a:cubicBezTo>
                  <a:cubicBezTo>
                    <a:pt x="141" y="833"/>
                    <a:pt x="134" y="766"/>
                    <a:pt x="159" y="792"/>
                  </a:cubicBezTo>
                  <a:cubicBezTo>
                    <a:pt x="159" y="792"/>
                    <a:pt x="173" y="906"/>
                    <a:pt x="216" y="949"/>
                  </a:cubicBezTo>
                  <a:cubicBezTo>
                    <a:pt x="212" y="992"/>
                    <a:pt x="212" y="992"/>
                    <a:pt x="212" y="992"/>
                  </a:cubicBezTo>
                  <a:cubicBezTo>
                    <a:pt x="212" y="992"/>
                    <a:pt x="122" y="1250"/>
                    <a:pt x="122" y="1270"/>
                  </a:cubicBezTo>
                  <a:cubicBezTo>
                    <a:pt x="122" y="1270"/>
                    <a:pt x="92" y="1413"/>
                    <a:pt x="124" y="1463"/>
                  </a:cubicBezTo>
                  <a:cubicBezTo>
                    <a:pt x="124" y="1463"/>
                    <a:pt x="134" y="1573"/>
                    <a:pt x="134" y="1581"/>
                  </a:cubicBezTo>
                  <a:cubicBezTo>
                    <a:pt x="134" y="1581"/>
                    <a:pt x="136" y="1646"/>
                    <a:pt x="139" y="1653"/>
                  </a:cubicBezTo>
                  <a:cubicBezTo>
                    <a:pt x="151" y="1764"/>
                    <a:pt x="151" y="1764"/>
                    <a:pt x="151" y="1764"/>
                  </a:cubicBezTo>
                  <a:cubicBezTo>
                    <a:pt x="151" y="1764"/>
                    <a:pt x="198" y="1915"/>
                    <a:pt x="214" y="1943"/>
                  </a:cubicBezTo>
                  <a:cubicBezTo>
                    <a:pt x="214" y="1943"/>
                    <a:pt x="244" y="2023"/>
                    <a:pt x="214" y="2035"/>
                  </a:cubicBezTo>
                  <a:cubicBezTo>
                    <a:pt x="214" y="2035"/>
                    <a:pt x="204" y="2051"/>
                    <a:pt x="206" y="2065"/>
                  </a:cubicBezTo>
                  <a:cubicBezTo>
                    <a:pt x="206" y="2065"/>
                    <a:pt x="185" y="2073"/>
                    <a:pt x="185" y="2082"/>
                  </a:cubicBezTo>
                  <a:cubicBezTo>
                    <a:pt x="185" y="2082"/>
                    <a:pt x="104" y="2078"/>
                    <a:pt x="104" y="2124"/>
                  </a:cubicBezTo>
                  <a:cubicBezTo>
                    <a:pt x="104" y="2124"/>
                    <a:pt x="94" y="2208"/>
                    <a:pt x="222" y="2185"/>
                  </a:cubicBezTo>
                  <a:cubicBezTo>
                    <a:pt x="222" y="2185"/>
                    <a:pt x="297" y="2163"/>
                    <a:pt x="331" y="2175"/>
                  </a:cubicBezTo>
                  <a:cubicBezTo>
                    <a:pt x="331" y="2175"/>
                    <a:pt x="387" y="2179"/>
                    <a:pt x="354" y="2092"/>
                  </a:cubicBezTo>
                  <a:cubicBezTo>
                    <a:pt x="354" y="2092"/>
                    <a:pt x="313" y="2047"/>
                    <a:pt x="311" y="1984"/>
                  </a:cubicBezTo>
                  <a:cubicBezTo>
                    <a:pt x="311" y="1744"/>
                    <a:pt x="311" y="1744"/>
                    <a:pt x="311" y="1744"/>
                  </a:cubicBezTo>
                  <a:cubicBezTo>
                    <a:pt x="311" y="1744"/>
                    <a:pt x="277" y="1624"/>
                    <a:pt x="256" y="1602"/>
                  </a:cubicBezTo>
                  <a:cubicBezTo>
                    <a:pt x="256" y="1602"/>
                    <a:pt x="240" y="1518"/>
                    <a:pt x="315" y="1400"/>
                  </a:cubicBezTo>
                  <a:cubicBezTo>
                    <a:pt x="315" y="1400"/>
                    <a:pt x="368" y="1337"/>
                    <a:pt x="383" y="1300"/>
                  </a:cubicBezTo>
                  <a:cubicBezTo>
                    <a:pt x="383" y="1300"/>
                    <a:pt x="393" y="1278"/>
                    <a:pt x="401" y="1321"/>
                  </a:cubicBezTo>
                  <a:cubicBezTo>
                    <a:pt x="401" y="1321"/>
                    <a:pt x="425" y="1400"/>
                    <a:pt x="437" y="1405"/>
                  </a:cubicBezTo>
                  <a:cubicBezTo>
                    <a:pt x="437" y="1405"/>
                    <a:pt x="441" y="1455"/>
                    <a:pt x="454" y="1468"/>
                  </a:cubicBezTo>
                  <a:cubicBezTo>
                    <a:pt x="454" y="1468"/>
                    <a:pt x="450" y="1612"/>
                    <a:pt x="464" y="1628"/>
                  </a:cubicBezTo>
                  <a:cubicBezTo>
                    <a:pt x="464" y="1628"/>
                    <a:pt x="478" y="1687"/>
                    <a:pt x="533" y="1687"/>
                  </a:cubicBezTo>
                  <a:cubicBezTo>
                    <a:pt x="533" y="1687"/>
                    <a:pt x="596" y="1673"/>
                    <a:pt x="606" y="1634"/>
                  </a:cubicBezTo>
                  <a:cubicBezTo>
                    <a:pt x="606" y="1634"/>
                    <a:pt x="631" y="1579"/>
                    <a:pt x="631" y="1543"/>
                  </a:cubicBezTo>
                  <a:cubicBezTo>
                    <a:pt x="631" y="1543"/>
                    <a:pt x="653" y="1415"/>
                    <a:pt x="631" y="1350"/>
                  </a:cubicBezTo>
                  <a:cubicBezTo>
                    <a:pt x="631" y="1350"/>
                    <a:pt x="629" y="1343"/>
                    <a:pt x="629" y="1323"/>
                  </a:cubicBezTo>
                  <a:cubicBezTo>
                    <a:pt x="627" y="1268"/>
                    <a:pt x="627" y="1268"/>
                    <a:pt x="627" y="1268"/>
                  </a:cubicBezTo>
                  <a:cubicBezTo>
                    <a:pt x="627" y="1268"/>
                    <a:pt x="653" y="1256"/>
                    <a:pt x="653" y="1232"/>
                  </a:cubicBezTo>
                  <a:cubicBezTo>
                    <a:pt x="653" y="1158"/>
                    <a:pt x="653" y="1158"/>
                    <a:pt x="653" y="1158"/>
                  </a:cubicBezTo>
                  <a:cubicBezTo>
                    <a:pt x="653" y="1158"/>
                    <a:pt x="669" y="1150"/>
                    <a:pt x="653" y="1128"/>
                  </a:cubicBezTo>
                  <a:close/>
                  <a:moveTo>
                    <a:pt x="488" y="825"/>
                  </a:moveTo>
                  <a:cubicBezTo>
                    <a:pt x="488" y="732"/>
                    <a:pt x="488" y="732"/>
                    <a:pt x="488" y="732"/>
                  </a:cubicBezTo>
                  <a:cubicBezTo>
                    <a:pt x="555" y="779"/>
                    <a:pt x="488" y="825"/>
                    <a:pt x="488" y="825"/>
                  </a:cubicBezTo>
                  <a:close/>
                </a:path>
              </a:pathLst>
            </a:custGeom>
            <a:solidFill>
              <a:srgbClr val="4E34BC"/>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阿里巴巴普惠体 R" panose="00020600040101010101" pitchFamily="18" charset="-122"/>
              </a:endParaRPr>
            </a:p>
          </p:txBody>
        </p:sp>
      </p:grpSp>
      <p:sp>
        <p:nvSpPr>
          <p:cNvPr id="41" name="矩形 22"/>
          <p:cNvSpPr>
            <a:spLocks noChangeArrowheads="1"/>
          </p:cNvSpPr>
          <p:nvPr/>
        </p:nvSpPr>
        <p:spPr bwMode="auto">
          <a:xfrm>
            <a:off x="858838" y="30347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1" name="í$1ïḑê"/>
          <p:cNvSpPr/>
          <p:nvPr/>
        </p:nvSpPr>
        <p:spPr>
          <a:xfrm>
            <a:off x="0" y="4178809"/>
            <a:ext cx="12192000" cy="267919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nvGrpSpPr>
          <p:cNvPr id="52" name="îślíďé"/>
          <p:cNvGrpSpPr/>
          <p:nvPr/>
        </p:nvGrpSpPr>
        <p:grpSpPr>
          <a:xfrm>
            <a:off x="673100" y="4826363"/>
            <a:ext cx="2163212" cy="1567095"/>
            <a:chOff x="673100" y="2512320"/>
            <a:chExt cx="3255170" cy="1567095"/>
          </a:xfrm>
        </p:grpSpPr>
        <p:sp>
          <p:nvSpPr>
            <p:cNvPr id="70" name="iŝlídé"/>
            <p:cNvSpPr/>
            <p:nvPr/>
          </p:nvSpPr>
          <p:spPr bwMode="auto">
            <a:xfrm>
              <a:off x="938267" y="2899916"/>
              <a:ext cx="2736027" cy="1179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200" dirty="0">
                <a:solidFill>
                  <a:schemeClr val="bg1"/>
                </a:solidFill>
                <a:latin typeface="阿里巴巴普惠体 R" panose="00020600040101010101" pitchFamily="18" charset="-122"/>
                <a:ea typeface="阿里巴巴普惠体 R" panose="00020600040101010101" pitchFamily="18" charset="-122"/>
              </a:endParaRPr>
            </a:p>
          </p:txBody>
        </p:sp>
        <p:sp>
          <p:nvSpPr>
            <p:cNvPr id="71" name="ïşľïḑe"/>
            <p:cNvSpPr txBox="1"/>
            <p:nvPr/>
          </p:nvSpPr>
          <p:spPr bwMode="auto">
            <a:xfrm>
              <a:off x="673100" y="2512320"/>
              <a:ext cx="3255170"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buNone/>
              </a:pP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grpSp>
      <p:grpSp>
        <p:nvGrpSpPr>
          <p:cNvPr id="53" name="î$lîḍê"/>
          <p:cNvGrpSpPr/>
          <p:nvPr/>
        </p:nvGrpSpPr>
        <p:grpSpPr>
          <a:xfrm>
            <a:off x="2843748" y="4826363"/>
            <a:ext cx="2163212" cy="1628484"/>
            <a:chOff x="673100" y="2512320"/>
            <a:chExt cx="3255170" cy="1628484"/>
          </a:xfrm>
        </p:grpSpPr>
        <p:sp>
          <p:nvSpPr>
            <p:cNvPr id="68" name="iṧḷiďè"/>
            <p:cNvSpPr/>
            <p:nvPr/>
          </p:nvSpPr>
          <p:spPr bwMode="auto">
            <a:xfrm>
              <a:off x="984422" y="2923271"/>
              <a:ext cx="2579344" cy="1217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200" dirty="0">
                <a:solidFill>
                  <a:schemeClr val="bg1"/>
                </a:solidFill>
                <a:latin typeface="阿里巴巴普惠体 R" panose="00020600040101010101" pitchFamily="18" charset="-122"/>
                <a:ea typeface="阿里巴巴普惠体 R" panose="00020600040101010101" pitchFamily="18" charset="-122"/>
              </a:endParaRPr>
            </a:p>
          </p:txBody>
        </p:sp>
        <p:sp>
          <p:nvSpPr>
            <p:cNvPr id="69" name="işļïḍè"/>
            <p:cNvSpPr txBox="1"/>
            <p:nvPr/>
          </p:nvSpPr>
          <p:spPr bwMode="auto">
            <a:xfrm>
              <a:off x="673100" y="2512320"/>
              <a:ext cx="3255170"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buNone/>
              </a:pP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grpSp>
      <p:grpSp>
        <p:nvGrpSpPr>
          <p:cNvPr id="54" name="ïṡḻîḋè"/>
          <p:cNvGrpSpPr/>
          <p:nvPr/>
        </p:nvGrpSpPr>
        <p:grpSpPr>
          <a:xfrm>
            <a:off x="7185044" y="4826363"/>
            <a:ext cx="2163212" cy="1750256"/>
            <a:chOff x="673100" y="2512320"/>
            <a:chExt cx="3255170" cy="1750256"/>
          </a:xfrm>
        </p:grpSpPr>
        <p:sp>
          <p:nvSpPr>
            <p:cNvPr id="66" name="î$ḷiḍé"/>
            <p:cNvSpPr/>
            <p:nvPr/>
          </p:nvSpPr>
          <p:spPr bwMode="auto">
            <a:xfrm>
              <a:off x="934645" y="2938615"/>
              <a:ext cx="2710970" cy="1323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200" dirty="0">
                <a:solidFill>
                  <a:schemeClr val="bg1"/>
                </a:solidFill>
                <a:latin typeface="阿里巴巴普惠体 R" panose="00020600040101010101" pitchFamily="18" charset="-122"/>
                <a:ea typeface="阿里巴巴普惠体 R" panose="00020600040101010101" pitchFamily="18" charset="-122"/>
              </a:endParaRPr>
            </a:p>
          </p:txBody>
        </p:sp>
        <p:sp>
          <p:nvSpPr>
            <p:cNvPr id="67" name="íşľïḑè"/>
            <p:cNvSpPr txBox="1"/>
            <p:nvPr/>
          </p:nvSpPr>
          <p:spPr bwMode="auto">
            <a:xfrm>
              <a:off x="673100" y="2512320"/>
              <a:ext cx="3255170"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buNone/>
              </a:pP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grpSp>
      <p:grpSp>
        <p:nvGrpSpPr>
          <p:cNvPr id="55" name="íṧ1ïḑe"/>
          <p:cNvGrpSpPr/>
          <p:nvPr/>
        </p:nvGrpSpPr>
        <p:grpSpPr>
          <a:xfrm>
            <a:off x="9355688" y="4826363"/>
            <a:ext cx="2163212" cy="1597234"/>
            <a:chOff x="673100" y="2512320"/>
            <a:chExt cx="3255170" cy="1597234"/>
          </a:xfrm>
        </p:grpSpPr>
        <p:sp>
          <p:nvSpPr>
            <p:cNvPr id="64" name="íṡḻïḓê"/>
            <p:cNvSpPr/>
            <p:nvPr/>
          </p:nvSpPr>
          <p:spPr bwMode="auto">
            <a:xfrm>
              <a:off x="1038685" y="2930056"/>
              <a:ext cx="2523999" cy="1179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200" dirty="0">
                <a:solidFill>
                  <a:schemeClr val="bg1"/>
                </a:solidFill>
                <a:latin typeface="阿里巴巴普惠体 R" panose="00020600040101010101" pitchFamily="18" charset="-122"/>
                <a:ea typeface="阿里巴巴普惠体 R" panose="00020600040101010101" pitchFamily="18" charset="-122"/>
              </a:endParaRPr>
            </a:p>
          </p:txBody>
        </p:sp>
        <p:sp>
          <p:nvSpPr>
            <p:cNvPr id="65" name="íṥļiḋe"/>
            <p:cNvSpPr txBox="1"/>
            <p:nvPr/>
          </p:nvSpPr>
          <p:spPr bwMode="auto">
            <a:xfrm>
              <a:off x="673100" y="2512320"/>
              <a:ext cx="3255170"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buNone/>
              </a:pP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grpSp>
      <p:grpSp>
        <p:nvGrpSpPr>
          <p:cNvPr id="56" name="ïṥļiďe"/>
          <p:cNvGrpSpPr/>
          <p:nvPr/>
        </p:nvGrpSpPr>
        <p:grpSpPr>
          <a:xfrm>
            <a:off x="5014396" y="4826363"/>
            <a:ext cx="2163212" cy="953143"/>
            <a:chOff x="673100" y="2512320"/>
            <a:chExt cx="3255170" cy="953143"/>
          </a:xfrm>
        </p:grpSpPr>
        <p:sp>
          <p:nvSpPr>
            <p:cNvPr id="62" name="ïslîďé"/>
            <p:cNvSpPr/>
            <p:nvPr/>
          </p:nvSpPr>
          <p:spPr bwMode="auto">
            <a:xfrm>
              <a:off x="955745" y="2923271"/>
              <a:ext cx="2689872" cy="542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200" dirty="0">
                <a:solidFill>
                  <a:schemeClr val="bg1"/>
                </a:solidFill>
                <a:latin typeface="阿里巴巴普惠体 R" panose="00020600040101010101" pitchFamily="18" charset="-122"/>
                <a:ea typeface="阿里巴巴普惠体 R" panose="00020600040101010101" pitchFamily="18" charset="-122"/>
              </a:endParaRPr>
            </a:p>
          </p:txBody>
        </p:sp>
        <p:sp>
          <p:nvSpPr>
            <p:cNvPr id="63" name="iṡlïďê"/>
            <p:cNvSpPr txBox="1"/>
            <p:nvPr/>
          </p:nvSpPr>
          <p:spPr bwMode="auto">
            <a:xfrm>
              <a:off x="673100" y="2512320"/>
              <a:ext cx="3255170"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buNone/>
              </a:pP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grpSp>
      <p:cxnSp>
        <p:nvCxnSpPr>
          <p:cNvPr id="57" name="直接连接符 56"/>
          <p:cNvCxnSpPr/>
          <p:nvPr/>
        </p:nvCxnSpPr>
        <p:spPr>
          <a:xfrm>
            <a:off x="2840030" y="4826363"/>
            <a:ext cx="0" cy="1317263"/>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5010678" y="4826363"/>
            <a:ext cx="0" cy="1317263"/>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7181326" y="4826363"/>
            <a:ext cx="0" cy="1317263"/>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9351974" y="4826363"/>
            <a:ext cx="0" cy="1317263"/>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fill="hold"/>
                                        <p:tgtEl>
                                          <p:spTgt spid="51"/>
                                        </p:tgtEl>
                                        <p:attrNameLst>
                                          <p:attrName>ppt_x</p:attrName>
                                        </p:attrNameLst>
                                      </p:cBhvr>
                                      <p:tavLst>
                                        <p:tav tm="0">
                                          <p:val>
                                            <p:strVal val="#ppt_x"/>
                                          </p:val>
                                        </p:tav>
                                        <p:tav tm="100000">
                                          <p:val>
                                            <p:strVal val="#ppt_x"/>
                                          </p:val>
                                        </p:tav>
                                      </p:tavLst>
                                    </p:anim>
                                    <p:anim calcmode="lin" valueType="num">
                                      <p:cBhvr additive="base">
                                        <p:cTn id="16" dur="500" fill="hold"/>
                                        <p:tgtEl>
                                          <p:spTgt spid="51"/>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par>
                                <p:cTn id="23" presetID="2" presetClass="entr" presetSubtype="4" fill="hold" nodeType="withEffect">
                                  <p:stCondLst>
                                    <p:cond delay="0"/>
                                  </p:stCondLst>
                                  <p:childTnLst>
                                    <p:set>
                                      <p:cBhvr>
                                        <p:cTn id="24" dur="1" fill="hold">
                                          <p:stCondLst>
                                            <p:cond delay="0"/>
                                          </p:stCondLst>
                                        </p:cTn>
                                        <p:tgtEl>
                                          <p:spTgt spid="52"/>
                                        </p:tgtEl>
                                        <p:attrNameLst>
                                          <p:attrName>style.visibility</p:attrName>
                                        </p:attrNameLst>
                                      </p:cBhvr>
                                      <p:to>
                                        <p:strVal val="visible"/>
                                      </p:to>
                                    </p:set>
                                    <p:anim calcmode="lin" valueType="num">
                                      <p:cBhvr additive="base">
                                        <p:cTn id="25" dur="500" fill="hold"/>
                                        <p:tgtEl>
                                          <p:spTgt spid="52"/>
                                        </p:tgtEl>
                                        <p:attrNameLst>
                                          <p:attrName>ppt_x</p:attrName>
                                        </p:attrNameLst>
                                      </p:cBhvr>
                                      <p:tavLst>
                                        <p:tav tm="0">
                                          <p:val>
                                            <p:strVal val="#ppt_x"/>
                                          </p:val>
                                        </p:tav>
                                        <p:tav tm="100000">
                                          <p:val>
                                            <p:strVal val="#ppt_x"/>
                                          </p:val>
                                        </p:tav>
                                      </p:tavLst>
                                    </p:anim>
                                    <p:anim calcmode="lin" valueType="num">
                                      <p:cBhvr additive="base">
                                        <p:cTn id="26" dur="500" fill="hold"/>
                                        <p:tgtEl>
                                          <p:spTgt spid="5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additive="base">
                                        <p:cTn id="29" dur="500" fill="hold"/>
                                        <p:tgtEl>
                                          <p:spTgt spid="57"/>
                                        </p:tgtEl>
                                        <p:attrNameLst>
                                          <p:attrName>ppt_x</p:attrName>
                                        </p:attrNameLst>
                                      </p:cBhvr>
                                      <p:tavLst>
                                        <p:tav tm="0">
                                          <p:val>
                                            <p:strVal val="#ppt_x"/>
                                          </p:val>
                                        </p:tav>
                                        <p:tav tm="100000">
                                          <p:val>
                                            <p:strVal val="#ppt_x"/>
                                          </p:val>
                                        </p:tav>
                                      </p:tavLst>
                                    </p:anim>
                                    <p:anim calcmode="lin" valueType="num">
                                      <p:cBhvr additive="base">
                                        <p:cTn id="30" dur="500" fill="hold"/>
                                        <p:tgtEl>
                                          <p:spTgt spid="5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additive="base">
                                        <p:cTn id="37" dur="500" fill="hold"/>
                                        <p:tgtEl>
                                          <p:spTgt spid="58"/>
                                        </p:tgtEl>
                                        <p:attrNameLst>
                                          <p:attrName>ppt_x</p:attrName>
                                        </p:attrNameLst>
                                      </p:cBhvr>
                                      <p:tavLst>
                                        <p:tav tm="0">
                                          <p:val>
                                            <p:strVal val="#ppt_x"/>
                                          </p:val>
                                        </p:tav>
                                        <p:tav tm="100000">
                                          <p:val>
                                            <p:strVal val="#ppt_x"/>
                                          </p:val>
                                        </p:tav>
                                      </p:tavLst>
                                    </p:anim>
                                    <p:anim calcmode="lin" valueType="num">
                                      <p:cBhvr additive="base">
                                        <p:cTn id="38" dur="500" fill="hold"/>
                                        <p:tgtEl>
                                          <p:spTgt spid="58"/>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500" fill="hold"/>
                                        <p:tgtEl>
                                          <p:spTgt spid="56"/>
                                        </p:tgtEl>
                                        <p:attrNameLst>
                                          <p:attrName>ppt_x</p:attrName>
                                        </p:attrNameLst>
                                      </p:cBhvr>
                                      <p:tavLst>
                                        <p:tav tm="0">
                                          <p:val>
                                            <p:strVal val="#ppt_x"/>
                                          </p:val>
                                        </p:tav>
                                        <p:tav tm="100000">
                                          <p:val>
                                            <p:strVal val="#ppt_x"/>
                                          </p:val>
                                        </p:tav>
                                      </p:tavLst>
                                    </p:anim>
                                    <p:anim calcmode="lin" valueType="num">
                                      <p:cBhvr additive="base">
                                        <p:cTn id="42" dur="500" fill="hold"/>
                                        <p:tgtEl>
                                          <p:spTgt spid="56"/>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anim calcmode="lin" valueType="num">
                                      <p:cBhvr additive="base">
                                        <p:cTn id="45" dur="500" fill="hold"/>
                                        <p:tgtEl>
                                          <p:spTgt spid="59"/>
                                        </p:tgtEl>
                                        <p:attrNameLst>
                                          <p:attrName>ppt_x</p:attrName>
                                        </p:attrNameLst>
                                      </p:cBhvr>
                                      <p:tavLst>
                                        <p:tav tm="0">
                                          <p:val>
                                            <p:strVal val="#ppt_x"/>
                                          </p:val>
                                        </p:tav>
                                        <p:tav tm="100000">
                                          <p:val>
                                            <p:strVal val="#ppt_x"/>
                                          </p:val>
                                        </p:tav>
                                      </p:tavLst>
                                    </p:anim>
                                    <p:anim calcmode="lin" valueType="num">
                                      <p:cBhvr additive="base">
                                        <p:cTn id="46" dur="500" fill="hold"/>
                                        <p:tgtEl>
                                          <p:spTgt spid="59"/>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4"/>
                                        </p:tgtEl>
                                        <p:attrNameLst>
                                          <p:attrName>style.visibility</p:attrName>
                                        </p:attrNameLst>
                                      </p:cBhvr>
                                      <p:to>
                                        <p:strVal val="visible"/>
                                      </p:to>
                                    </p:set>
                                    <p:anim calcmode="lin" valueType="num">
                                      <p:cBhvr additive="base">
                                        <p:cTn id="49" dur="500" fill="hold"/>
                                        <p:tgtEl>
                                          <p:spTgt spid="54"/>
                                        </p:tgtEl>
                                        <p:attrNameLst>
                                          <p:attrName>ppt_x</p:attrName>
                                        </p:attrNameLst>
                                      </p:cBhvr>
                                      <p:tavLst>
                                        <p:tav tm="0">
                                          <p:val>
                                            <p:strVal val="#ppt_x"/>
                                          </p:val>
                                        </p:tav>
                                        <p:tav tm="100000">
                                          <p:val>
                                            <p:strVal val="#ppt_x"/>
                                          </p:val>
                                        </p:tav>
                                      </p:tavLst>
                                    </p:anim>
                                    <p:anim calcmode="lin" valueType="num">
                                      <p:cBhvr additive="base">
                                        <p:cTn id="50" dur="500" fill="hold"/>
                                        <p:tgtEl>
                                          <p:spTgt spid="54"/>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0"/>
                                        </p:tgtEl>
                                        <p:attrNameLst>
                                          <p:attrName>style.visibility</p:attrName>
                                        </p:attrNameLst>
                                      </p:cBhvr>
                                      <p:to>
                                        <p:strVal val="visible"/>
                                      </p:to>
                                    </p:set>
                                    <p:anim calcmode="lin" valueType="num">
                                      <p:cBhvr additive="base">
                                        <p:cTn id="53" dur="500" fill="hold"/>
                                        <p:tgtEl>
                                          <p:spTgt spid="60"/>
                                        </p:tgtEl>
                                        <p:attrNameLst>
                                          <p:attrName>ppt_x</p:attrName>
                                        </p:attrNameLst>
                                      </p:cBhvr>
                                      <p:tavLst>
                                        <p:tav tm="0">
                                          <p:val>
                                            <p:strVal val="#ppt_x"/>
                                          </p:val>
                                        </p:tav>
                                        <p:tav tm="100000">
                                          <p:val>
                                            <p:strVal val="#ppt_x"/>
                                          </p:val>
                                        </p:tav>
                                      </p:tavLst>
                                    </p:anim>
                                    <p:anim calcmode="lin" valueType="num">
                                      <p:cBhvr additive="base">
                                        <p:cTn id="54" dur="500" fill="hold"/>
                                        <p:tgtEl>
                                          <p:spTgt spid="6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5"/>
                                        </p:tgtEl>
                                        <p:attrNameLst>
                                          <p:attrName>style.visibility</p:attrName>
                                        </p:attrNameLst>
                                      </p:cBhvr>
                                      <p:to>
                                        <p:strVal val="visible"/>
                                      </p:to>
                                    </p:set>
                                    <p:anim calcmode="lin" valueType="num">
                                      <p:cBhvr additive="base">
                                        <p:cTn id="57" dur="500" fill="hold"/>
                                        <p:tgtEl>
                                          <p:spTgt spid="55"/>
                                        </p:tgtEl>
                                        <p:attrNameLst>
                                          <p:attrName>ppt_x</p:attrName>
                                        </p:attrNameLst>
                                      </p:cBhvr>
                                      <p:tavLst>
                                        <p:tav tm="0">
                                          <p:val>
                                            <p:strVal val="#ppt_x"/>
                                          </p:val>
                                        </p:tav>
                                        <p:tav tm="100000">
                                          <p:val>
                                            <p:strVal val="#ppt_x"/>
                                          </p:val>
                                        </p:tav>
                                      </p:tavLst>
                                    </p:anim>
                                    <p:anim calcmode="lin" valueType="num">
                                      <p:cBhvr additive="base">
                                        <p:cTn id="58"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1848774"/>
            <a:ext cx="12192000" cy="2634143"/>
          </a:xfrm>
          <a:prstGeom prst="rect">
            <a:avLst/>
          </a:prstGeom>
          <a:solidFill>
            <a:srgbClr val="191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1" name="图片 10"/>
          <p:cNvPicPr>
            <a:picLocks noChangeAspect="1"/>
          </p:cNvPicPr>
          <p:nvPr/>
        </p:nvPicPr>
        <p:blipFill rotWithShape="1">
          <a:blip r:embed="rId2">
            <a:extLst>
              <a:ext uri="{28A0092B-C50C-407E-A947-70E740481C1C}">
                <a14:useLocalDpi xmlns:a14="http://schemas.microsoft.com/office/drawing/2010/main" val="0"/>
              </a:ext>
            </a:extLst>
          </a:blip>
          <a:srcRect l="53601" t="9419" b="18165"/>
          <a:stretch>
            <a:fillRect/>
          </a:stretch>
        </p:blipFill>
        <p:spPr>
          <a:xfrm>
            <a:off x="6739198" y="763399"/>
            <a:ext cx="4345456" cy="3814894"/>
          </a:xfrm>
          <a:prstGeom prst="rect">
            <a:avLst/>
          </a:prstGeom>
        </p:spPr>
      </p:pic>
      <p:grpSp>
        <p:nvGrpSpPr>
          <p:cNvPr id="2" name="组合 1"/>
          <p:cNvGrpSpPr/>
          <p:nvPr/>
        </p:nvGrpSpPr>
        <p:grpSpPr>
          <a:xfrm>
            <a:off x="2744710" y="2457202"/>
            <a:ext cx="3994488" cy="1308648"/>
            <a:chOff x="2744710" y="2457202"/>
            <a:chExt cx="3994488" cy="1308648"/>
          </a:xfrm>
        </p:grpSpPr>
        <p:sp>
          <p:nvSpPr>
            <p:cNvPr id="16" name="文本框 15"/>
            <p:cNvSpPr txBox="1"/>
            <p:nvPr/>
          </p:nvSpPr>
          <p:spPr>
            <a:xfrm>
              <a:off x="2744710" y="2457202"/>
              <a:ext cx="3994488" cy="707886"/>
            </a:xfrm>
            <a:prstGeom prst="rect">
              <a:avLst/>
            </a:prstGeom>
            <a:noFill/>
          </p:spPr>
          <p:txBody>
            <a:bodyPr wrap="square" rtlCol="0">
              <a:spAutoFit/>
            </a:bodyPr>
            <a:lstStyle/>
            <a:p>
              <a:r>
                <a:rPr lang="zh-CN" altLang="en-US" sz="4000" dirty="0">
                  <a:solidFill>
                    <a:schemeClr val="accent4">
                      <a:lumMod val="40000"/>
                      <a:lumOff val="6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研究方案</a:t>
              </a:r>
            </a:p>
          </p:txBody>
        </p:sp>
        <p:sp>
          <p:nvSpPr>
            <p:cNvPr id="18" name="矩形 17"/>
            <p:cNvSpPr/>
            <p:nvPr/>
          </p:nvSpPr>
          <p:spPr>
            <a:xfrm>
              <a:off x="2832554" y="3191013"/>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9" name="文本框 2"/>
          <p:cNvSpPr txBox="1"/>
          <p:nvPr/>
        </p:nvSpPr>
        <p:spPr>
          <a:xfrm>
            <a:off x="69717" y="624386"/>
            <a:ext cx="3516086" cy="4993675"/>
          </a:xfrm>
          <a:prstGeom prst="rect">
            <a:avLst/>
          </a:prstGeom>
          <a:noFill/>
        </p:spPr>
        <p:txBody>
          <a:bodyPr wrap="square" lIns="68580" tIns="34290" rIns="68580" bIns="34290" rtlCol="0">
            <a:spAutoFit/>
          </a:bodyPr>
          <a:lstStyle/>
          <a:p>
            <a:pPr algn="ctr"/>
            <a:r>
              <a:rPr lang="en-US" altLang="zh-CN"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2</a:t>
            </a:r>
            <a:endParaRPr lang="zh-CN" altLang="en-US" sz="3200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trips(downRigh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1728</Words>
  <Application>Microsoft Office PowerPoint</Application>
  <PresentationFormat>宽屏</PresentationFormat>
  <Paragraphs>124</Paragraphs>
  <Slides>17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17</vt:i4>
      </vt:variant>
    </vt:vector>
  </HeadingPairs>
  <TitlesOfParts>
    <vt:vector size="28" baseType="lpstr">
      <vt:lpstr>Helvetica Neue Light</vt:lpstr>
      <vt:lpstr>阿里巴巴普惠体 B</vt:lpstr>
      <vt:lpstr>阿里巴巴普惠体 M</vt:lpstr>
      <vt:lpstr>阿里巴巴普惠体 R</vt:lpstr>
      <vt:lpstr>宋体</vt:lpstr>
      <vt:lpstr>微软雅黑</vt:lpstr>
      <vt:lpstr>幼圆</vt:lpstr>
      <vt:lpstr>Arial</vt:lpstr>
      <vt:lpstr>Calibri</vt:lpstr>
      <vt:lpstr>Franklin Gothic Book</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2021-06-30T00:14:28Z</dcterms:created>
  <dcterms:modified xsi:type="dcterms:W3CDTF">2023-01-10T10:31:22Z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4EC745FBBF424D058DFADD0432BE94D1</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