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sorterViewPr>
    <p:cViewPr>
      <p:scale>
        <a:sx n="99" d="100"/>
        <a:sy n="9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E1B5C-4F6D-4427-9CC6-DB31D80D624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C43D7-BFED-48A9-902A-40BF49DFBFA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9FAFBA-1667-4B79-B53F-4C8D1489E08B}" type="slidenum">
              <a:rPr lang="zh-CN" altLang="en-US">
                <a:solidFill>
                  <a:prstClr val="black"/>
                </a:solidFill>
              </a:rPr>
              <a:t>4</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35238"/>
            <a:ext cx="7772400" cy="1038225"/>
          </a:xfrm>
        </p:spPr>
        <p:txBody>
          <a:bodyPr/>
          <a:lstStyle>
            <a:lvl1pPr algn="ctr">
              <a:defRPr sz="4000" b="1"/>
            </a:lvl1pPr>
          </a:lstStyle>
          <a:p>
            <a:r>
              <a:rPr lang="zh-CN" altLang="en-US" smtClean="0"/>
              <a:t>单击此处编辑母版标题样式</a:t>
            </a:r>
            <a:endParaRPr lang="zh-CN"/>
          </a:p>
        </p:txBody>
      </p:sp>
      <p:sp>
        <p:nvSpPr>
          <p:cNvPr id="2051" name="Rectangle 3"/>
          <p:cNvSpPr>
            <a:spLocks noGrp="1" noChangeArrowheads="1"/>
          </p:cNvSpPr>
          <p:nvPr>
            <p:ph type="subTitle" idx="1"/>
          </p:nvPr>
        </p:nvSpPr>
        <p:spPr>
          <a:xfrm>
            <a:off x="1371600" y="3790950"/>
            <a:ext cx="6400800" cy="1006475"/>
          </a:xfrm>
        </p:spPr>
        <p:txBody>
          <a:bodyPr/>
          <a:lstStyle>
            <a:lvl1pPr marL="0" indent="0" algn="ctr">
              <a:buFont typeface="Arial" panose="020B0604020202020204" pitchFamily="34" charset="0"/>
              <a:buNone/>
              <a:defRPr sz="3200"/>
            </a:lvl1pPr>
          </a:lstStyle>
          <a:p>
            <a:r>
              <a:rPr lang="zh-CN" altLang="en-US" smtClean="0"/>
              <a:t>单击此处编辑母版副标题样式</a:t>
            </a:r>
            <a:endParaRPr lang="zh-CN"/>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标题幻灯片">
    <p:bg bwMode="auto">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random/>
  </p:transition>
  <p:timing>
    <p:tnLst>
      <p:par>
        <p:cTn id="1" dur="indefinite" restart="never" nodeType="tmRoot"/>
      </p:par>
    </p:tnLst>
  </p:timing>
  <p:txStyles>
    <p:titleStyle>
      <a:lvl1pPr algn="l" rtl="0" eaLnBrk="1" fontAlgn="base" hangingPunct="1">
        <a:spcBef>
          <a:spcPct val="0"/>
        </a:spcBef>
        <a:spcAft>
          <a:spcPct val="0"/>
        </a:spcAft>
        <a:defRPr sz="3200">
          <a:solidFill>
            <a:srgbClr val="35451F"/>
          </a:solidFill>
          <a:latin typeface="+mj-lt"/>
          <a:ea typeface="+mj-ea"/>
          <a:cs typeface="+mj-cs"/>
        </a:defRPr>
      </a:lvl1pPr>
      <a:lvl2pPr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2pPr>
      <a:lvl3pPr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3pPr>
      <a:lvl4pPr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4pPr>
      <a:lvl5pPr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5pPr>
      <a:lvl6pPr marL="457200"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6pPr>
      <a:lvl7pPr marL="914400"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7pPr>
      <a:lvl8pPr marL="1371600"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8pPr>
      <a:lvl9pPr marL="1828800" algn="l" rtl="0" eaLnBrk="1" fontAlgn="base" hangingPunct="1">
        <a:spcBef>
          <a:spcPct val="0"/>
        </a:spcBef>
        <a:spcAft>
          <a:spcPct val="0"/>
        </a:spcAft>
        <a:defRPr sz="3200">
          <a:solidFill>
            <a:srgbClr val="35451F"/>
          </a:solidFill>
          <a:latin typeface="黑体" panose="02010609060101010101" pitchFamily="2" charset="-122"/>
          <a:ea typeface="微软雅黑" panose="020B0503020204020204" pitchFamily="34"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2pPr>
      <a:lvl3pPr marL="11430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3pPr>
      <a:lvl4pPr marL="16002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4pPr>
      <a:lvl5pPr marL="20574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5pPr>
      <a:lvl6pPr marL="25146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6pPr>
      <a:lvl7pPr marL="29718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7pPr>
      <a:lvl8pPr marL="34290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8pPr>
      <a:lvl9pPr marL="3886200" indent="-228600" algn="l" rtl="0" eaLnBrk="1" fontAlgn="base" hangingPunct="1">
        <a:spcBef>
          <a:spcPct val="20000"/>
        </a:spcBef>
        <a:spcAft>
          <a:spcPct val="0"/>
        </a:spcAft>
        <a:buFont typeface="Arial" panose="020B0604020202020204" pitchFamily="34" charset="0"/>
        <a:buChar char="•"/>
        <a:defRPr sz="2400">
          <a:solidFill>
            <a:srgbClr val="35451F"/>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image" Target="../media/image10.png"/><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oleObject7.bin"/><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0" y="1340768"/>
            <a:ext cx="91361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zh-CN" sz="4600" b="1" dirty="0">
                <a:solidFill>
                  <a:srgbClr val="000000"/>
                </a:solidFill>
                <a:latin typeface="Times New Roman" panose="02020603050405020304" pitchFamily="18" charset="0"/>
                <a:ea typeface="华文新魏" panose="02010800040101010101" pitchFamily="2" charset="-122"/>
                <a:cs typeface="Times New Roman" panose="02020603050405020304" pitchFamily="18" charset="0"/>
              </a:rPr>
              <a:t>Unit 6</a:t>
            </a:r>
            <a:r>
              <a:rPr lang="zh-CN" altLang="en-US" sz="4600" b="1" dirty="0">
                <a:solidFill>
                  <a:srgbClr val="000000"/>
                </a:solidFill>
                <a:latin typeface="Times New Roman" panose="02020603050405020304" pitchFamily="18" charset="0"/>
                <a:ea typeface="华文新魏" panose="02010800040101010101" pitchFamily="2" charset="-122"/>
                <a:cs typeface="Times New Roman" panose="02020603050405020304" pitchFamily="18" charset="0"/>
              </a:rPr>
              <a:t>  </a:t>
            </a:r>
            <a:r>
              <a:rPr lang="en-US" altLang="zh-CN" sz="4600" b="1" dirty="0">
                <a:solidFill>
                  <a:srgbClr val="000000"/>
                </a:solidFill>
                <a:latin typeface="Times New Roman" panose="02020603050405020304" pitchFamily="18" charset="0"/>
                <a:ea typeface="华文新魏" panose="02010800040101010101" pitchFamily="2" charset="-122"/>
                <a:cs typeface="Times New Roman" panose="02020603050405020304" pitchFamily="18" charset="0"/>
              </a:rPr>
              <a:t>Do you like bananas?</a:t>
            </a:r>
          </a:p>
        </p:txBody>
      </p:sp>
      <p:sp>
        <p:nvSpPr>
          <p:cNvPr id="219139" name="Rectangle 3"/>
          <p:cNvSpPr>
            <a:spLocks noChangeArrowheads="1"/>
          </p:cNvSpPr>
          <p:nvPr/>
        </p:nvSpPr>
        <p:spPr bwMode="auto">
          <a:xfrm>
            <a:off x="2523714" y="2996952"/>
            <a:ext cx="41044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zh-CN" altLang="zh-CN" sz="3600" dirty="0">
                <a:solidFill>
                  <a:srgbClr val="CC66FF"/>
                </a:solidFill>
                <a:latin typeface="Times New Roman" panose="02020603050405020304" pitchFamily="18" charset="0"/>
                <a:ea typeface="黑体" panose="02010609060101010101" pitchFamily="2" charset="-122"/>
                <a:cs typeface="Times New Roman" panose="02020603050405020304" pitchFamily="18" charset="0"/>
              </a:rPr>
              <a:t>单元同步作文导练</a:t>
            </a:r>
            <a:endParaRPr lang="zh-CN" altLang="en-US" sz="3600" dirty="0">
              <a:solidFill>
                <a:srgbClr val="CC66FF"/>
              </a:solidFill>
              <a:latin typeface="Times New Roman" panose="02020603050405020304" pitchFamily="18" charset="0"/>
              <a:ea typeface="黑体" panose="02010609060101010101" pitchFamily="2" charset="-122"/>
              <a:cs typeface="Times New Roman" panose="02020603050405020304" pitchFamily="18" charset="0"/>
            </a:endParaRPr>
          </a:p>
        </p:txBody>
      </p:sp>
      <p:sp>
        <p:nvSpPr>
          <p:cNvPr id="6" name="矩形 5"/>
          <p:cNvSpPr/>
          <p:nvPr/>
        </p:nvSpPr>
        <p:spPr>
          <a:xfrm>
            <a:off x="2672095" y="5229200"/>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685800" y="692696"/>
            <a:ext cx="8077200" cy="562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ct val="150000"/>
              </a:lnSpc>
              <a:spcBef>
                <a:spcPct val="0"/>
              </a:spcBef>
              <a:spcAft>
                <a:spcPct val="0"/>
              </a:spcAft>
            </a:pPr>
            <a:r>
              <a:rPr lang="zh-CN" altLang="en-US"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本单元以食物为主线</a:t>
            </a:r>
            <a:r>
              <a:rPr lang="zh-CN" altLang="en-US" sz="2200" dirty="0">
                <a:solidFill>
                  <a:srgbClr val="000000"/>
                </a:solidFill>
                <a:latin typeface="MingLiU_HKSCS" pitchFamily="18" charset="-120"/>
                <a:ea typeface="MingLiU_HKSCS" pitchFamily="18" charset="-120"/>
                <a:cs typeface="Times New Roman" panose="02020603050405020304" pitchFamily="18" charset="0"/>
              </a:rPr>
              <a:t>，</a:t>
            </a:r>
            <a:r>
              <a:rPr lang="zh-CN" altLang="en-US"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围绕着谈论喜欢与不喜欢的食物以及一日三餐等语言功能展开了一系列的任务活动。写作任务就是一篇介绍自己或他人的喜欢和不喜欢的食物</a:t>
            </a:r>
            <a:r>
              <a:rPr lang="zh-CN" altLang="en-US" sz="2200" dirty="0">
                <a:solidFill>
                  <a:srgbClr val="000000"/>
                </a:solidFill>
                <a:latin typeface="MingLiU_HKSCS" pitchFamily="18" charset="-120"/>
                <a:ea typeface="MingLiU_HKSCS" pitchFamily="18" charset="-120"/>
                <a:cs typeface="Times New Roman" panose="02020603050405020304" pitchFamily="18" charset="0"/>
              </a:rPr>
              <a:t>，</a:t>
            </a:r>
            <a:r>
              <a:rPr lang="zh-CN" altLang="en-US"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以及饮食习惯的文章。</a:t>
            </a:r>
            <a:endParaRPr lang="zh-CN" altLang="en-US"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zh-CN" altLang="en-US" sz="2200" dirty="0">
                <a:solidFill>
                  <a:srgbClr val="000000"/>
                </a:solidFill>
                <a:ea typeface="黑体" panose="02010609060101010101" pitchFamily="2" charset="-122"/>
              </a:rPr>
              <a:t>教材中出现的相关句型：</a:t>
            </a:r>
            <a:endParaRPr lang="zh-CN" altLang="en-US"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zh-CN" altLang="en-US" sz="2200" dirty="0">
                <a:solidFill>
                  <a:srgbClr val="000000"/>
                </a:solidFill>
                <a:latin typeface="Arial" panose="020B0604020202020204" pitchFamily="34" charset="0"/>
                <a:ea typeface="宋体" panose="02010600030101010101" pitchFamily="2" charset="-122"/>
              </a:rPr>
              <a:t>①</a:t>
            </a:r>
            <a:r>
              <a:rPr lang="en-US" altLang="zh-CN" sz="2200" dirty="0">
                <a:solidFill>
                  <a:srgbClr val="000000"/>
                </a:solidFill>
                <a:latin typeface="Times New Roman" panose="02020603050405020304" pitchFamily="18" charset="0"/>
                <a:ea typeface="宋体" panose="02010600030101010101" pitchFamily="2" charset="-122"/>
              </a:rPr>
              <a:t>I like</a:t>
            </a:r>
            <a:r>
              <a:rPr lang="en-US" altLang="zh-CN" sz="2200" dirty="0">
                <a:solidFill>
                  <a:srgbClr val="000000"/>
                </a:solidFill>
                <a:latin typeface="宋体" panose="02010600030101010101" pitchFamily="2" charset="-122"/>
                <a:ea typeface="宋体" panose="02010600030101010101" pitchFamily="2" charset="-122"/>
              </a:rPr>
              <a:t>…</a:t>
            </a:r>
            <a:r>
              <a:rPr lang="en-US" altLang="zh-CN" sz="2200" dirty="0">
                <a:solidFill>
                  <a:srgbClr val="000000"/>
                </a:solidFill>
                <a:latin typeface="Times New Roman" panose="02020603050405020304" pitchFamily="18" charset="0"/>
                <a:ea typeface="宋体" panose="02010600030101010101" pitchFamily="2" charset="-122"/>
              </a:rPr>
              <a:t>and</a:t>
            </a:r>
            <a:r>
              <a:rPr lang="en-US" altLang="zh-CN" sz="2200" dirty="0">
                <a:solidFill>
                  <a:srgbClr val="000000"/>
                </a:solidFill>
                <a:latin typeface="宋体" panose="02010600030101010101" pitchFamily="2" charset="-122"/>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我喜欢</a:t>
            </a:r>
            <a:r>
              <a:rPr lang="en-US" altLang="zh-CN" sz="2200" dirty="0">
                <a:solidFill>
                  <a:srgbClr val="000000"/>
                </a:solidFill>
                <a:latin typeface="宋体" panose="02010600030101010101" pitchFamily="2" charset="-122"/>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和</a:t>
            </a:r>
            <a:r>
              <a:rPr lang="en-US" altLang="zh-CN" sz="2200" dirty="0">
                <a:solidFill>
                  <a:srgbClr val="000000"/>
                </a:solidFill>
                <a:latin typeface="宋体" panose="02010600030101010101" pitchFamily="2" charset="-122"/>
                <a:ea typeface="宋体" panose="02010600030101010101" pitchFamily="2" charset="-122"/>
              </a:rPr>
              <a:t>……</a:t>
            </a:r>
            <a:endParaRPr lang="en-US" altLang="zh-CN"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en-US" altLang="zh-CN" sz="2200" dirty="0">
                <a:solidFill>
                  <a:srgbClr val="000000"/>
                </a:solidFill>
                <a:latin typeface="Arial" panose="020B0604020202020204" pitchFamily="34" charset="0"/>
                <a:ea typeface="宋体" panose="02010600030101010101" pitchFamily="2" charset="-122"/>
              </a:rPr>
              <a:t>②</a:t>
            </a:r>
            <a:r>
              <a:rPr lang="en-US" altLang="zh-CN" sz="2200" dirty="0">
                <a:solidFill>
                  <a:srgbClr val="000000"/>
                </a:solidFill>
                <a:latin typeface="Times New Roman" panose="02020603050405020304" pitchFamily="18" charset="0"/>
                <a:ea typeface="宋体" panose="02010600030101010101" pitchFamily="2" charset="-122"/>
              </a:rPr>
              <a:t>I don't like</a:t>
            </a:r>
            <a:r>
              <a:rPr lang="en-US" altLang="zh-CN" sz="2200" dirty="0">
                <a:solidFill>
                  <a:srgbClr val="000000"/>
                </a:solidFill>
                <a:latin typeface="宋体" panose="02010600030101010101" pitchFamily="2" charset="-122"/>
                <a:ea typeface="宋体" panose="02010600030101010101" pitchFamily="2" charset="-122"/>
              </a:rPr>
              <a:t>…</a:t>
            </a:r>
            <a:r>
              <a:rPr lang="en-US" altLang="zh-CN" sz="2200" dirty="0">
                <a:solidFill>
                  <a:srgbClr val="000000"/>
                </a:solidFill>
                <a:latin typeface="Times New Roman" panose="02020603050405020304" pitchFamily="18" charset="0"/>
                <a:ea typeface="宋体" panose="02010600030101010101" pitchFamily="2" charset="-122"/>
              </a:rPr>
              <a:t>or</a:t>
            </a:r>
            <a:r>
              <a:rPr lang="en-US" altLang="zh-CN" sz="2200" dirty="0">
                <a:solidFill>
                  <a:srgbClr val="000000"/>
                </a:solidFill>
                <a:latin typeface="宋体" panose="02010600030101010101" pitchFamily="2" charset="-122"/>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我不喜欢</a:t>
            </a:r>
            <a:r>
              <a:rPr lang="en-US" altLang="zh-CN" sz="2200" dirty="0">
                <a:solidFill>
                  <a:srgbClr val="000000"/>
                </a:solidFill>
                <a:latin typeface="宋体" panose="02010600030101010101" pitchFamily="2" charset="-122"/>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和</a:t>
            </a:r>
            <a:r>
              <a:rPr lang="en-US" altLang="zh-CN" sz="2200" dirty="0">
                <a:solidFill>
                  <a:srgbClr val="000000"/>
                </a:solidFill>
                <a:latin typeface="宋体" panose="02010600030101010101" pitchFamily="2" charset="-122"/>
                <a:ea typeface="宋体" panose="02010600030101010101" pitchFamily="2" charset="-122"/>
              </a:rPr>
              <a:t>……</a:t>
            </a:r>
            <a:endParaRPr lang="en-US" altLang="zh-CN"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en-US" altLang="zh-CN" sz="2200" dirty="0">
                <a:solidFill>
                  <a:srgbClr val="000000"/>
                </a:solidFill>
                <a:latin typeface="Arial" panose="020B0604020202020204" pitchFamily="34" charset="0"/>
                <a:ea typeface="宋体" panose="02010600030101010101" pitchFamily="2" charset="-122"/>
              </a:rPr>
              <a:t>③</a:t>
            </a:r>
            <a:r>
              <a:rPr lang="en-US" altLang="zh-CN" sz="2200" dirty="0">
                <a:solidFill>
                  <a:srgbClr val="000000"/>
                </a:solidFill>
                <a:latin typeface="Times New Roman" panose="02020603050405020304" pitchFamily="18" charset="0"/>
                <a:ea typeface="宋体" panose="02010600030101010101" pitchFamily="2" charset="-122"/>
              </a:rPr>
              <a:t>I have</a:t>
            </a:r>
            <a:r>
              <a:rPr lang="en-US" altLang="zh-CN" sz="2200" dirty="0">
                <a:solidFill>
                  <a:srgbClr val="000000"/>
                </a:solidFill>
                <a:latin typeface="宋体" panose="02010600030101010101" pitchFamily="2" charset="-122"/>
                <a:ea typeface="宋体" panose="02010600030101010101" pitchFamily="2" charset="-122"/>
              </a:rPr>
              <a:t>…</a:t>
            </a:r>
            <a:r>
              <a:rPr lang="en-US" altLang="zh-CN" sz="2200" dirty="0">
                <a:solidFill>
                  <a:srgbClr val="000000"/>
                </a:solidFill>
                <a:latin typeface="Times New Roman" panose="02020603050405020304" pitchFamily="18" charset="0"/>
                <a:ea typeface="宋体" panose="02010600030101010101" pitchFamily="2" charset="-122"/>
              </a:rPr>
              <a:t> for breakfast/lunch/dinner.</a:t>
            </a:r>
            <a:r>
              <a:rPr lang="zh-CN" altLang="en-US" sz="2200" dirty="0">
                <a:solidFill>
                  <a:srgbClr val="000000"/>
                </a:solidFill>
                <a:latin typeface="Times New Roman" panose="02020603050405020304" pitchFamily="18" charset="0"/>
                <a:ea typeface="宋体" panose="02010600030101010101" pitchFamily="2" charset="-122"/>
              </a:rPr>
              <a:t>我在早饭</a:t>
            </a:r>
            <a:r>
              <a:rPr lang="en-US" altLang="zh-CN" sz="2200" dirty="0">
                <a:solidFill>
                  <a:srgbClr val="000000"/>
                </a:solidFill>
                <a:latin typeface="Times New Roman" panose="02020603050405020304" pitchFamily="18" charset="0"/>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午饭</a:t>
            </a:r>
            <a:r>
              <a:rPr lang="en-US" altLang="zh-CN" sz="2200" dirty="0">
                <a:solidFill>
                  <a:srgbClr val="000000"/>
                </a:solidFill>
                <a:latin typeface="Times New Roman" panose="02020603050405020304" pitchFamily="18" charset="0"/>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晚饭吃</a:t>
            </a:r>
            <a:r>
              <a:rPr lang="en-US" altLang="zh-CN" sz="2200" dirty="0">
                <a:solidFill>
                  <a:srgbClr val="000000"/>
                </a:solidFill>
                <a:latin typeface="宋体" panose="02010600030101010101" pitchFamily="2" charset="-122"/>
                <a:ea typeface="宋体" panose="02010600030101010101" pitchFamily="2" charset="-122"/>
              </a:rPr>
              <a:t>……</a:t>
            </a:r>
            <a:endParaRPr lang="en-US" altLang="zh-CN"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en-US" altLang="zh-CN" sz="2200" dirty="0">
                <a:solidFill>
                  <a:srgbClr val="000000"/>
                </a:solidFill>
                <a:latin typeface="Arial" panose="020B0604020202020204" pitchFamily="34" charset="0"/>
                <a:ea typeface="宋体" panose="02010600030101010101" pitchFamily="2" charset="-122"/>
              </a:rPr>
              <a:t>④</a:t>
            </a:r>
            <a:r>
              <a:rPr lang="en-US" altLang="zh-CN" sz="2200" dirty="0">
                <a:solidFill>
                  <a:srgbClr val="000000"/>
                </a:solidFill>
                <a:latin typeface="Times New Roman" panose="02020603050405020304" pitchFamily="18" charset="0"/>
                <a:ea typeface="宋体" panose="02010600030101010101" pitchFamily="2" charset="-122"/>
              </a:rPr>
              <a:t>For breakfast</a:t>
            </a:r>
            <a:r>
              <a:rPr lang="zh-CN" altLang="en-US" sz="2200" dirty="0">
                <a:solidFill>
                  <a:srgbClr val="000000"/>
                </a:solidFill>
                <a:latin typeface="MingLiU_HKSCS" pitchFamily="18" charset="-120"/>
                <a:ea typeface="MingLiU_HKSCS" pitchFamily="18" charset="-120"/>
              </a:rPr>
              <a:t>，</a:t>
            </a:r>
            <a:r>
              <a:rPr lang="en-US" altLang="zh-CN" sz="2200" dirty="0">
                <a:solidFill>
                  <a:srgbClr val="000000"/>
                </a:solidFill>
                <a:latin typeface="Times New Roman" panose="02020603050405020304" pitchFamily="18" charset="0"/>
                <a:ea typeface="宋体" panose="02010600030101010101" pitchFamily="2" charset="-122"/>
              </a:rPr>
              <a:t>I like eating</a:t>
            </a:r>
            <a:r>
              <a:rPr lang="en-US" altLang="zh-CN" sz="2200" dirty="0">
                <a:solidFill>
                  <a:srgbClr val="000000"/>
                </a:solidFill>
                <a:latin typeface="宋体" panose="02010600030101010101" pitchFamily="2" charset="-122"/>
                <a:ea typeface="宋体" panose="02010600030101010101" pitchFamily="2" charset="-122"/>
              </a:rPr>
              <a:t>…</a:t>
            </a:r>
            <a:r>
              <a:rPr lang="zh-CN" altLang="en-US" sz="2200" dirty="0">
                <a:solidFill>
                  <a:srgbClr val="000000"/>
                </a:solidFill>
                <a:latin typeface="Times New Roman" panose="02020603050405020304" pitchFamily="18" charset="0"/>
                <a:ea typeface="宋体" panose="02010600030101010101" pitchFamily="2" charset="-122"/>
              </a:rPr>
              <a:t>早饭时</a:t>
            </a:r>
            <a:r>
              <a:rPr lang="zh-CN" altLang="en-US" sz="2200" dirty="0">
                <a:solidFill>
                  <a:srgbClr val="000000"/>
                </a:solidFill>
                <a:latin typeface="MingLiU_HKSCS" pitchFamily="18" charset="-120"/>
                <a:ea typeface="MingLiU_HKSCS" pitchFamily="18" charset="-120"/>
              </a:rPr>
              <a:t>，</a:t>
            </a:r>
            <a:r>
              <a:rPr lang="zh-CN" altLang="en-US" sz="2200" dirty="0">
                <a:solidFill>
                  <a:srgbClr val="000000"/>
                </a:solidFill>
                <a:latin typeface="Times New Roman" panose="02020603050405020304" pitchFamily="18" charset="0"/>
                <a:ea typeface="宋体" panose="02010600030101010101" pitchFamily="2" charset="-122"/>
              </a:rPr>
              <a:t>我喜欢吃</a:t>
            </a:r>
            <a:r>
              <a:rPr lang="en-US" altLang="zh-CN" sz="2200" dirty="0">
                <a:solidFill>
                  <a:srgbClr val="000000"/>
                </a:solidFill>
                <a:latin typeface="宋体" panose="02010600030101010101" pitchFamily="2" charset="-122"/>
                <a:ea typeface="宋体" panose="02010600030101010101" pitchFamily="2" charset="-122"/>
              </a:rPr>
              <a:t>……</a:t>
            </a:r>
            <a:endParaRPr lang="en-US" altLang="zh-CN"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en-US" altLang="zh-CN" sz="2200" dirty="0">
                <a:solidFill>
                  <a:srgbClr val="000000"/>
                </a:solidFill>
                <a:latin typeface="Arial" panose="020B0604020202020204" pitchFamily="34" charset="0"/>
                <a:ea typeface="宋体" panose="02010600030101010101" pitchFamily="2" charset="-122"/>
              </a:rPr>
              <a:t>⑤</a:t>
            </a:r>
            <a:r>
              <a:rPr lang="en-US" altLang="zh-CN" sz="2200" dirty="0">
                <a:solidFill>
                  <a:srgbClr val="000000"/>
                </a:solidFill>
                <a:latin typeface="Times New Roman" panose="02020603050405020304" pitchFamily="18" charset="0"/>
                <a:ea typeface="宋体" panose="02010600030101010101" pitchFamily="2" charset="-122"/>
              </a:rPr>
              <a:t>They are not healthy.</a:t>
            </a:r>
            <a:r>
              <a:rPr lang="zh-CN" altLang="en-US" sz="2200" dirty="0">
                <a:solidFill>
                  <a:srgbClr val="000000"/>
                </a:solidFill>
                <a:latin typeface="Times New Roman" panose="02020603050405020304" pitchFamily="18" charset="0"/>
                <a:ea typeface="宋体" panose="02010600030101010101" pitchFamily="2" charset="-122"/>
              </a:rPr>
              <a:t>它们不健康。</a:t>
            </a:r>
            <a:endParaRPr lang="zh-CN" altLang="en-US"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zh-CN" altLang="en-US" sz="2200" dirty="0">
                <a:solidFill>
                  <a:srgbClr val="000000"/>
                </a:solidFill>
                <a:latin typeface="Arial" panose="020B0604020202020204" pitchFamily="34" charset="0"/>
                <a:ea typeface="宋体" panose="02010600030101010101" pitchFamily="2" charset="-122"/>
              </a:rPr>
              <a:t>⑥</a:t>
            </a:r>
            <a:r>
              <a:rPr lang="en-US" altLang="zh-CN" sz="2200" dirty="0">
                <a:solidFill>
                  <a:srgbClr val="000000"/>
                </a:solidFill>
                <a:latin typeface="Times New Roman" panose="02020603050405020304" pitchFamily="18" charset="0"/>
                <a:ea typeface="宋体" panose="02010600030101010101" pitchFamily="2" charset="-122"/>
              </a:rPr>
              <a:t>I really like it.</a:t>
            </a:r>
            <a:r>
              <a:rPr lang="zh-CN" altLang="en-US" sz="2200" dirty="0">
                <a:solidFill>
                  <a:srgbClr val="000000"/>
                </a:solidFill>
                <a:latin typeface="Times New Roman" panose="02020603050405020304" pitchFamily="18" charset="0"/>
                <a:ea typeface="宋体" panose="02010600030101010101" pitchFamily="2" charset="-122"/>
              </a:rPr>
              <a:t>我真地喜欢它。</a:t>
            </a:r>
            <a:endParaRPr lang="zh-CN" altLang="en-US"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zh-CN" altLang="en-US" sz="2200" dirty="0">
                <a:solidFill>
                  <a:srgbClr val="000000"/>
                </a:solidFill>
                <a:latin typeface="Arial" panose="020B0604020202020204" pitchFamily="34" charset="0"/>
                <a:ea typeface="宋体" panose="02010600030101010101" pitchFamily="2" charset="-122"/>
              </a:rPr>
              <a:t>⑦</a:t>
            </a:r>
            <a:r>
              <a:rPr lang="en-US" altLang="zh-CN" sz="2200" dirty="0">
                <a:solidFill>
                  <a:srgbClr val="000000"/>
                </a:solidFill>
                <a:latin typeface="Times New Roman" panose="02020603050405020304" pitchFamily="18" charset="0"/>
                <a:ea typeface="宋体" panose="02010600030101010101" pitchFamily="2" charset="-122"/>
              </a:rPr>
              <a:t>I don't want to be fat.</a:t>
            </a:r>
            <a:r>
              <a:rPr lang="zh-CN" altLang="en-US" sz="2200" dirty="0">
                <a:solidFill>
                  <a:srgbClr val="000000"/>
                </a:solidFill>
                <a:latin typeface="Times New Roman" panose="02020603050405020304" pitchFamily="18" charset="0"/>
                <a:ea typeface="宋体" panose="02010600030101010101" pitchFamily="2" charset="-122"/>
              </a:rPr>
              <a:t>我不想长胖。</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685800" y="1219200"/>
            <a:ext cx="8077200" cy="260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lnSpc>
                <a:spcPct val="150000"/>
              </a:lnSpc>
              <a:spcBef>
                <a:spcPct val="0"/>
              </a:spcBef>
              <a:spcAft>
                <a:spcPct val="0"/>
              </a:spcAft>
            </a:pPr>
            <a:r>
              <a:rPr lang="zh-CN" altLang="en-US" sz="2200" dirty="0">
                <a:solidFill>
                  <a:srgbClr val="000000"/>
                </a:solidFill>
                <a:ea typeface="黑体" panose="02010609060101010101" pitchFamily="2" charset="-122"/>
                <a:cs typeface="Times New Roman" panose="02020603050405020304" pitchFamily="18" charset="0"/>
              </a:rPr>
              <a:t>拓展常用相关句型：</a:t>
            </a:r>
            <a:endParaRPr lang="zh-CN" altLang="en-US" sz="2200" dirty="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eaLnBrk="0" fontAlgn="base" hangingPunct="0">
              <a:lnSpc>
                <a:spcPct val="150000"/>
              </a:lnSpc>
              <a:spcBef>
                <a:spcPct val="0"/>
              </a:spcBef>
              <a:spcAft>
                <a:spcPct val="0"/>
              </a:spcAft>
            </a:pPr>
            <a:r>
              <a:rPr lang="zh-CN" altLang="en-US"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①</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My favorite food is</a:t>
            </a:r>
            <a:r>
              <a:rPr lang="en-US" altLang="zh-CN" sz="2200" dirty="0">
                <a:solidFill>
                  <a:srgbClr val="000000"/>
                </a:solidFill>
                <a:latin typeface="宋体" panose="02010600030101010101" pitchFamily="2" charset="-122"/>
                <a:ea typeface="黑体" panose="02010609060101010101" pitchFamily="2" charset="-122"/>
                <a:cs typeface="Times New Roman" panose="02020603050405020304" pitchFamily="18" charset="0"/>
              </a:rPr>
              <a:t>…</a:t>
            </a:r>
            <a:r>
              <a:rPr lang="zh-CN" altLang="en-US"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我最喜欢的食物是</a:t>
            </a:r>
            <a:r>
              <a:rPr lang="en-US" altLang="zh-CN" sz="2200" dirty="0">
                <a:solidFill>
                  <a:srgbClr val="000000"/>
                </a:solidFill>
                <a:latin typeface="宋体" panose="02010600030101010101" pitchFamily="2" charset="-122"/>
                <a:ea typeface="黑体" panose="02010609060101010101" pitchFamily="2" charset="-122"/>
                <a:cs typeface="Times New Roman" panose="02020603050405020304" pitchFamily="18" charset="0"/>
              </a:rPr>
              <a:t>……</a:t>
            </a:r>
            <a:endParaRPr lang="en-US"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eaLnBrk="0" fontAlgn="base" hangingPunct="0">
              <a:lnSpc>
                <a:spcPct val="150000"/>
              </a:lnSpc>
              <a:spcBef>
                <a:spcPct val="0"/>
              </a:spcBef>
              <a:spcAft>
                <a:spcPct val="0"/>
              </a:spcAft>
            </a:pPr>
            <a:r>
              <a:rPr lang="en-US"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②</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They are good for our health.</a:t>
            </a:r>
            <a:r>
              <a:rPr lang="zh-CN" altLang="en-US"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它们对我们的健康有好处。</a:t>
            </a:r>
            <a:endParaRPr lang="zh-CN" altLang="en-US" sz="2200" dirty="0">
              <a:solidFill>
                <a:srgbClr val="000000"/>
              </a:solidFill>
              <a:latin typeface="Arial" panose="020B0604020202020204" pitchFamily="34" charset="0"/>
              <a:ea typeface="黑体" panose="02010609060101010101" pitchFamily="2" charset="-122"/>
              <a:cs typeface="Times New Roman" panose="02020603050405020304" pitchFamily="18" charset="0"/>
            </a:endParaRPr>
          </a:p>
          <a:p>
            <a:pPr indent="266700" eaLnBrk="0" fontAlgn="base" hangingPunct="0">
              <a:lnSpc>
                <a:spcPct val="150000"/>
              </a:lnSpc>
              <a:spcBef>
                <a:spcPct val="0"/>
              </a:spcBef>
              <a:spcAft>
                <a:spcPct val="0"/>
              </a:spcAft>
            </a:pPr>
            <a:r>
              <a:rPr lang="zh-CN" altLang="en-US"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③</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I have/</a:t>
            </a:r>
            <a:r>
              <a:rPr lang="en-US" altLang="zh-CN" sz="2200" dirty="0" err="1">
                <a:solidFill>
                  <a:srgbClr val="000000"/>
                </a:solidFill>
                <a:latin typeface="Times New Roman" panose="02020603050405020304" pitchFamily="18" charset="0"/>
                <a:ea typeface="黑体" panose="02010609060101010101" pitchFamily="2" charset="-122"/>
                <a:cs typeface="Times New Roman" panose="02020603050405020304" pitchFamily="18" charset="0"/>
              </a:rPr>
              <a:t>He/She</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 has a good eating habit.</a:t>
            </a:r>
            <a:r>
              <a:rPr lang="zh-CN" altLang="en-US"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我有</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a:t>
            </a:r>
            <a:r>
              <a:rPr lang="zh-CN" altLang="en-US"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他</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a:t>
            </a:r>
            <a:r>
              <a:rPr lang="zh-CN" altLang="en-US"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她有一个好的饮食习惯。</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22210" name="Object 2"/>
          <p:cNvGraphicFramePr>
            <a:graphicFrameLocks noChangeAspect="1"/>
          </p:cNvGraphicFramePr>
          <p:nvPr/>
        </p:nvGraphicFramePr>
        <p:xfrm>
          <a:off x="817563" y="1295400"/>
          <a:ext cx="7640637" cy="2911475"/>
        </p:xfrm>
        <a:graphic>
          <a:graphicData uri="http://schemas.openxmlformats.org/presentationml/2006/ole">
            <mc:AlternateContent xmlns:mc="http://schemas.openxmlformats.org/markup-compatibility/2006">
              <mc:Choice xmlns:v="urn:schemas-microsoft-com:vml" Requires="v">
                <p:oleObj spid="_x0000_s1032" name="Document" r:id="rId4" imgW="7792085" imgH="2973070" progId="Word.Document.8">
                  <p:embed/>
                </p:oleObj>
              </mc:Choice>
              <mc:Fallback>
                <p:oleObj name="Document" r:id="rId4" imgW="7792085" imgH="2973070" progId="Word.Document.8">
                  <p:embed/>
                  <p:pic>
                    <p:nvPicPr>
                      <p:cNvPr id="0" name="图片 1026"/>
                      <p:cNvPicPr>
                        <a:picLocks noChangeAspect="1" noChangeArrowheads="1"/>
                      </p:cNvPicPr>
                      <p:nvPr/>
                    </p:nvPicPr>
                    <p:blipFill>
                      <a:blip r:embed="rId5"/>
                      <a:srcRect/>
                      <a:stretch>
                        <a:fillRect/>
                      </a:stretch>
                    </p:blipFill>
                    <p:spPr bwMode="auto">
                      <a:xfrm>
                        <a:off x="817563" y="1295400"/>
                        <a:ext cx="7640637" cy="291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23234" name="Object 2"/>
          <p:cNvGraphicFramePr>
            <a:graphicFrameLocks noChangeAspect="1"/>
          </p:cNvGraphicFramePr>
          <p:nvPr/>
        </p:nvGraphicFramePr>
        <p:xfrm>
          <a:off x="838200" y="1219200"/>
          <a:ext cx="7389813" cy="1744663"/>
        </p:xfrm>
        <a:graphic>
          <a:graphicData uri="http://schemas.openxmlformats.org/presentationml/2006/ole">
            <mc:AlternateContent xmlns:mc="http://schemas.openxmlformats.org/markup-compatibility/2006">
              <mc:Choice xmlns:v="urn:schemas-microsoft-com:vml" Requires="v">
                <p:oleObj spid="_x0000_s2056" name="文档" r:id="rId3" imgW="7516495" imgH="1787525" progId="Word.Document.8">
                  <p:embed/>
                </p:oleObj>
              </mc:Choice>
              <mc:Fallback>
                <p:oleObj name="文档" r:id="rId3" imgW="7516495" imgH="1787525" progId="Word.Document.8">
                  <p:embed/>
                  <p:pic>
                    <p:nvPicPr>
                      <p:cNvPr id="0" name="图片 20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219200"/>
                        <a:ext cx="7389813" cy="174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3235" name="Picture 3"/>
          <p:cNvPicPr>
            <a:picLocks noChangeAspect="1" noChangeArrowheads="1"/>
          </p:cNvPicPr>
          <p:nvPr/>
        </p:nvPicPr>
        <p:blipFill>
          <a:blip r:embed="rId5">
            <a:lum contrast="24000"/>
          </a:blip>
          <a:srcRect/>
          <a:stretch>
            <a:fillRect/>
          </a:stretch>
        </p:blipFill>
        <p:spPr bwMode="auto">
          <a:xfrm>
            <a:off x="1981200" y="2971800"/>
            <a:ext cx="57150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3236" name="Rectangle 4"/>
          <p:cNvSpPr>
            <a:spLocks noChangeArrowheads="1"/>
          </p:cNvSpPr>
          <p:nvPr/>
        </p:nvSpPr>
        <p:spPr bwMode="auto">
          <a:xfrm>
            <a:off x="990600" y="4419600"/>
            <a:ext cx="54102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ct val="150000"/>
              </a:lnSpc>
              <a:spcBef>
                <a:spcPct val="0"/>
              </a:spcBef>
              <a:spcAft>
                <a:spcPct val="0"/>
              </a:spcAft>
            </a:pPr>
            <a:r>
              <a:rPr lang="zh-CN" altLang="en-US" sz="22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要求：</a:t>
            </a:r>
            <a:r>
              <a:rPr lang="en-US" altLang="zh-CN" sz="22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内容应包括表格中的所有信息；</a:t>
            </a:r>
            <a:endParaRPr lang="zh-CN" altLang="en-US" sz="2200">
              <a:solidFill>
                <a:srgbClr val="000000"/>
              </a:solidFill>
              <a:latin typeface="Arial" panose="020B0604020202020204" pitchFamily="34" charset="0"/>
              <a:ea typeface="宋体" panose="02010600030101010101" pitchFamily="2" charset="-122"/>
              <a:cs typeface="Times New Roman" panose="02020603050405020304" pitchFamily="18" charset="0"/>
            </a:endParaRPr>
          </a:p>
          <a:p>
            <a:pPr indent="266700" eaLnBrk="0" fontAlgn="base" hangingPunct="0">
              <a:lnSpc>
                <a:spcPct val="150000"/>
              </a:lnSpc>
              <a:spcBef>
                <a:spcPct val="0"/>
              </a:spcBef>
              <a:spcAft>
                <a:spcPct val="0"/>
              </a:spcAft>
            </a:pPr>
            <a:r>
              <a:rPr lang="en-US" altLang="zh-CN" sz="22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a:solidFill>
                  <a:srgbClr val="000000"/>
                </a:solidFill>
                <a:latin typeface="MingLiU_HKSCS" pitchFamily="18" charset="-120"/>
                <a:ea typeface="MingLiU_HKSCS" pitchFamily="18" charset="-120"/>
                <a:cs typeface="Times New Roman" panose="02020603050405020304" pitchFamily="18" charset="0"/>
              </a:rPr>
              <a:t>．</a:t>
            </a:r>
            <a:r>
              <a:rPr lang="en-US" altLang="zh-CN" sz="22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60</a:t>
            </a:r>
            <a:r>
              <a:rPr lang="zh-CN" altLang="en-US" sz="22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词左右。</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24258" name="Object 2"/>
          <p:cNvGraphicFramePr>
            <a:graphicFrameLocks noChangeAspect="1"/>
          </p:cNvGraphicFramePr>
          <p:nvPr/>
        </p:nvGraphicFramePr>
        <p:xfrm>
          <a:off x="762000" y="1295400"/>
          <a:ext cx="7620000" cy="2900363"/>
        </p:xfrm>
        <a:graphic>
          <a:graphicData uri="http://schemas.openxmlformats.org/presentationml/2006/ole">
            <mc:AlternateContent xmlns:mc="http://schemas.openxmlformats.org/markup-compatibility/2006">
              <mc:Choice xmlns:v="urn:schemas-microsoft-com:vml" Requires="v">
                <p:oleObj spid="_x0000_s3084" name="文档" r:id="rId3" imgW="7781290" imgH="2967355" progId="Word.Document.8">
                  <p:embed/>
                </p:oleObj>
              </mc:Choice>
              <mc:Fallback>
                <p:oleObj name="文档" r:id="rId3" imgW="7781290" imgH="2967355" progId="Word.Document.8">
                  <p:embed/>
                  <p:pic>
                    <p:nvPicPr>
                      <p:cNvPr id="0" name="图片 30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95400"/>
                        <a:ext cx="7620000" cy="290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4259" name="Object 3"/>
          <p:cNvGraphicFramePr>
            <a:graphicFrameLocks noChangeAspect="1"/>
          </p:cNvGraphicFramePr>
          <p:nvPr/>
        </p:nvGraphicFramePr>
        <p:xfrm>
          <a:off x="1676400" y="3725863"/>
          <a:ext cx="6096000" cy="1912937"/>
        </p:xfrm>
        <a:graphic>
          <a:graphicData uri="http://schemas.openxmlformats.org/presentationml/2006/ole">
            <mc:AlternateContent xmlns:mc="http://schemas.openxmlformats.org/markup-compatibility/2006">
              <mc:Choice xmlns:v="urn:schemas-microsoft-com:vml" Requires="v">
                <p:oleObj spid="_x0000_s3085" name="文档" r:id="rId5" imgW="23114000" imgH="7264400" progId="Word.Document.8">
                  <p:embed/>
                </p:oleObj>
              </mc:Choice>
              <mc:Fallback>
                <p:oleObj name="文档" r:id="rId5" imgW="23114000" imgH="7264400" progId="Word.Document.8">
                  <p:embed/>
                  <p:pic>
                    <p:nvPicPr>
                      <p:cNvPr id="0" name="图片 30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725863"/>
                        <a:ext cx="6096000" cy="191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25282" name="Object 2"/>
          <p:cNvGraphicFramePr>
            <a:graphicFrameLocks noChangeAspect="1"/>
          </p:cNvGraphicFramePr>
          <p:nvPr/>
        </p:nvGraphicFramePr>
        <p:xfrm>
          <a:off x="685800" y="1241425"/>
          <a:ext cx="5233988" cy="587375"/>
        </p:xfrm>
        <a:graphic>
          <a:graphicData uri="http://schemas.openxmlformats.org/presentationml/2006/ole">
            <mc:AlternateContent xmlns:mc="http://schemas.openxmlformats.org/markup-compatibility/2006">
              <mc:Choice xmlns:v="urn:schemas-microsoft-com:vml" Requires="v">
                <p:oleObj spid="_x0000_s4104" name="文档" r:id="rId3" imgW="5280660" imgH="598805" progId="Word.Document.8">
                  <p:embed/>
                </p:oleObj>
              </mc:Choice>
              <mc:Fallback>
                <p:oleObj name="文档" r:id="rId3" imgW="5280660" imgH="598805" progId="Word.Document.8">
                  <p:embed/>
                  <p:pic>
                    <p:nvPicPr>
                      <p:cNvPr id="0" name="图片 40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41425"/>
                        <a:ext cx="523398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5283" name="Picture 3"/>
          <p:cNvPicPr>
            <a:picLocks noChangeAspect="1" noChangeArrowheads="1"/>
          </p:cNvPicPr>
          <p:nvPr/>
        </p:nvPicPr>
        <p:blipFill>
          <a:blip r:embed="rId5">
            <a:lum contrast="24000"/>
          </a:blip>
          <a:srcRect/>
          <a:stretch>
            <a:fillRect/>
          </a:stretch>
        </p:blipFill>
        <p:spPr bwMode="auto">
          <a:xfrm>
            <a:off x="666750" y="2057400"/>
            <a:ext cx="8248650"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26306" name="Object 2"/>
          <p:cNvGraphicFramePr>
            <a:graphicFrameLocks noChangeAspect="1"/>
          </p:cNvGraphicFramePr>
          <p:nvPr/>
        </p:nvGraphicFramePr>
        <p:xfrm>
          <a:off x="819150" y="1219200"/>
          <a:ext cx="7629525" cy="1743075"/>
        </p:xfrm>
        <a:graphic>
          <a:graphicData uri="http://schemas.openxmlformats.org/presentationml/2006/ole">
            <mc:AlternateContent xmlns:mc="http://schemas.openxmlformats.org/markup-compatibility/2006">
              <mc:Choice xmlns:v="urn:schemas-microsoft-com:vml" Requires="v">
                <p:oleObj spid="_x0000_s5132" name="Document" r:id="rId3" imgW="7792085" imgH="1784350" progId="Word.Document.8">
                  <p:embed/>
                </p:oleObj>
              </mc:Choice>
              <mc:Fallback>
                <p:oleObj name="Document" r:id="rId3" imgW="7792085" imgH="1784350" progId="Word.Document.8">
                  <p:embed/>
                  <p:pic>
                    <p:nvPicPr>
                      <p:cNvPr id="0" name="图片 5123"/>
                      <p:cNvPicPr>
                        <a:picLocks noChangeAspect="1" noChangeArrowheads="1"/>
                      </p:cNvPicPr>
                      <p:nvPr/>
                    </p:nvPicPr>
                    <p:blipFill>
                      <a:blip r:embed="rId4"/>
                      <a:srcRect/>
                      <a:stretch>
                        <a:fillRect/>
                      </a:stretch>
                    </p:blipFill>
                    <p:spPr bwMode="auto">
                      <a:xfrm>
                        <a:off x="819150" y="1219200"/>
                        <a:ext cx="762952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307" name="Object 3"/>
          <p:cNvGraphicFramePr>
            <a:graphicFrameLocks noChangeAspect="1"/>
          </p:cNvGraphicFramePr>
          <p:nvPr/>
        </p:nvGraphicFramePr>
        <p:xfrm>
          <a:off x="1676400" y="2819400"/>
          <a:ext cx="6096000" cy="1709738"/>
        </p:xfrm>
        <a:graphic>
          <a:graphicData uri="http://schemas.openxmlformats.org/presentationml/2006/ole">
            <mc:AlternateContent xmlns:mc="http://schemas.openxmlformats.org/markup-compatibility/2006">
              <mc:Choice xmlns:v="urn:schemas-microsoft-com:vml" Requires="v">
                <p:oleObj spid="_x0000_s5133" name="文档" r:id="rId5" imgW="23202900" imgH="6515100" progId="Word.Document.8">
                  <p:embed/>
                </p:oleObj>
              </mc:Choice>
              <mc:Fallback>
                <p:oleObj name="文档" r:id="rId5" imgW="23202900" imgH="6515100" progId="Word.Document.8">
                  <p:embed/>
                  <p:pic>
                    <p:nvPicPr>
                      <p:cNvPr id="0" name="图片 51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819400"/>
                        <a:ext cx="6096000" cy="170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6308" name="Rectangle 4"/>
          <p:cNvSpPr>
            <a:spLocks noChangeArrowheads="1"/>
          </p:cNvSpPr>
          <p:nvPr/>
        </p:nvSpPr>
        <p:spPr bwMode="auto">
          <a:xfrm>
            <a:off x="457200" y="4616450"/>
            <a:ext cx="48514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lnSpc>
                <a:spcPct val="150000"/>
              </a:lnSpc>
              <a:spcBef>
                <a:spcPct val="0"/>
              </a:spcBef>
              <a:spcAft>
                <a:spcPct val="0"/>
              </a:spcAft>
            </a:pPr>
            <a:r>
              <a:rPr lang="zh-CN" altLang="en-US"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要求：</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内容要点完整</a:t>
            </a:r>
            <a:r>
              <a:rPr lang="zh-CN" altLang="en-US" sz="2200" dirty="0">
                <a:solidFill>
                  <a:srgbClr val="000000"/>
                </a:solidFill>
                <a:latin typeface="MingLiU_HKSCS" pitchFamily="18" charset="-120"/>
                <a:ea typeface="MingLiU_HKSCS" pitchFamily="18" charset="-120"/>
                <a:cs typeface="Times New Roman" panose="02020603050405020304" pitchFamily="18" charset="0"/>
              </a:rPr>
              <a:t>，</a:t>
            </a:r>
            <a:r>
              <a:rPr lang="zh-CN" altLang="en-US"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语言流畅；</a:t>
            </a:r>
            <a:endParaRPr lang="zh-CN" altLang="en-US" sz="2200" dirty="0">
              <a:solidFill>
                <a:srgbClr val="000000"/>
              </a:solidFill>
              <a:latin typeface="Arial" panose="020B0604020202020204" pitchFamily="34" charset="0"/>
              <a:ea typeface="宋体" panose="02010600030101010101" pitchFamily="2" charset="-122"/>
            </a:endParaRPr>
          </a:p>
          <a:p>
            <a:pPr indent="266700" eaLnBrk="0" fontAlgn="base" hangingPunct="0">
              <a:lnSpc>
                <a:spcPct val="150000"/>
              </a:lnSpc>
              <a:spcBef>
                <a:spcPct val="0"/>
              </a:spcBef>
              <a:spcAft>
                <a:spcPct val="0"/>
              </a:spcAft>
            </a:pPr>
            <a:r>
              <a:rPr lang="en-US" altLang="zh-CN" sz="2200" dirty="0">
                <a:solidFill>
                  <a:srgbClr val="000000"/>
                </a:solidFill>
                <a:latin typeface="Times New Roman" panose="02020603050405020304" pitchFamily="18" charset="0"/>
                <a:ea typeface="宋体" panose="02010600030101010101" pitchFamily="2" charset="-122"/>
              </a:rPr>
              <a:t>2</a:t>
            </a:r>
            <a:r>
              <a:rPr lang="zh-CN" altLang="en-US" sz="2200" dirty="0">
                <a:solidFill>
                  <a:srgbClr val="000000"/>
                </a:solidFill>
                <a:latin typeface="MingLiU_HKSCS" pitchFamily="18" charset="-120"/>
                <a:ea typeface="MingLiU_HKSCS" pitchFamily="18" charset="-120"/>
              </a:rPr>
              <a:t>．</a:t>
            </a:r>
            <a:r>
              <a:rPr lang="en-US" altLang="zh-CN" sz="2200" dirty="0">
                <a:solidFill>
                  <a:srgbClr val="000000"/>
                </a:solidFill>
                <a:latin typeface="Times New Roman" panose="02020603050405020304" pitchFamily="18" charset="0"/>
                <a:ea typeface="宋体" panose="02010600030101010101" pitchFamily="2" charset="-122"/>
              </a:rPr>
              <a:t>60</a:t>
            </a:r>
            <a:r>
              <a:rPr lang="zh-CN" altLang="en-US" sz="2200" dirty="0">
                <a:solidFill>
                  <a:srgbClr val="000000"/>
                </a:solidFill>
                <a:latin typeface="Times New Roman" panose="02020603050405020304" pitchFamily="18" charset="0"/>
                <a:ea typeface="宋体" panose="02010600030101010101" pitchFamily="2" charset="-122"/>
              </a:rPr>
              <a:t>词左右。</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914400" y="1499771"/>
            <a:ext cx="76200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50000"/>
              </a:lnSpc>
              <a:spcBef>
                <a:spcPct val="0"/>
              </a:spcBef>
              <a:spcAft>
                <a:spcPct val="0"/>
              </a:spcAft>
            </a:pPr>
            <a:r>
              <a:rPr lang="en-US" altLang="zh-CN" sz="2200" b="1" i="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Sandra likes hamburgers and apples for breakfast</a:t>
            </a:r>
            <a:r>
              <a:rPr lang="zh-CN" altLang="en-US" sz="2200" dirty="0">
                <a:solidFill>
                  <a:srgbClr val="FF0000"/>
                </a:solidFill>
                <a:latin typeface="MingLiU_HKSCS" pitchFamily="18" charset="-120"/>
                <a:ea typeface="MingLiU_HKSCS" pitchFamily="18" charset="-120"/>
                <a:cs typeface="Times New Roman" panose="02020603050405020304" pitchFamily="18" charset="0"/>
              </a:rPr>
              <a:t>，</a:t>
            </a:r>
            <a:r>
              <a:rPr lang="en-US" altLang="zh-CN" sz="2200" b="1" i="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but she doesn't like bananas. For lunch</a:t>
            </a:r>
            <a:r>
              <a:rPr lang="zh-CN" altLang="en-US" sz="2200" dirty="0">
                <a:solidFill>
                  <a:srgbClr val="FF0000"/>
                </a:solidFill>
                <a:latin typeface="MingLiU_HKSCS" pitchFamily="18" charset="-120"/>
                <a:ea typeface="MingLiU_HKSCS" pitchFamily="18" charset="-120"/>
              </a:rPr>
              <a:t>，</a:t>
            </a:r>
            <a:r>
              <a:rPr lang="en-US" altLang="zh-CN" sz="2200" b="1" i="1" dirty="0">
                <a:solidFill>
                  <a:srgbClr val="FF0000"/>
                </a:solidFill>
                <a:latin typeface="Times New Roman" panose="02020603050405020304" pitchFamily="18" charset="0"/>
                <a:ea typeface="宋体" panose="02010600030101010101" pitchFamily="2" charset="-122"/>
              </a:rPr>
              <a:t>she likes French fries and tomatoes</a:t>
            </a:r>
            <a:r>
              <a:rPr lang="zh-CN" altLang="en-US" sz="2200" dirty="0">
                <a:solidFill>
                  <a:srgbClr val="FF0000"/>
                </a:solidFill>
                <a:latin typeface="MingLiU_HKSCS" pitchFamily="18" charset="-120"/>
                <a:ea typeface="MingLiU_HKSCS" pitchFamily="18" charset="-120"/>
              </a:rPr>
              <a:t>，</a:t>
            </a:r>
            <a:r>
              <a:rPr lang="en-US" altLang="zh-CN" sz="2200" b="1" i="1" dirty="0">
                <a:solidFill>
                  <a:srgbClr val="FF0000"/>
                </a:solidFill>
                <a:latin typeface="Times New Roman" panose="02020603050405020304" pitchFamily="18" charset="0"/>
                <a:ea typeface="宋体" panose="02010600030101010101" pitchFamily="2" charset="-122"/>
              </a:rPr>
              <a:t>but she doesn't like stra</a:t>
            </a:r>
            <a:r>
              <a:rPr lang="en-US" altLang="zh-CN" sz="2200" b="1" i="1" dirty="0">
                <a:solidFill>
                  <a:srgbClr val="FF0000"/>
                </a:solidFill>
                <a:latin typeface="Book Antiqua" panose="02040602050305030304" pitchFamily="18" charset="0"/>
                <a:ea typeface="宋体" panose="02010600030101010101" pitchFamily="2" charset="-122"/>
              </a:rPr>
              <a:t>w</a:t>
            </a:r>
            <a:r>
              <a:rPr lang="en-US" altLang="zh-CN" sz="2200" b="1" i="1" dirty="0">
                <a:solidFill>
                  <a:srgbClr val="FF0000"/>
                </a:solidFill>
                <a:latin typeface="Times New Roman" panose="02020603050405020304" pitchFamily="18" charset="0"/>
                <a:ea typeface="宋体" panose="02010600030101010101" pitchFamily="2" charset="-122"/>
              </a:rPr>
              <a:t>berries. She likes chicken</a:t>
            </a:r>
            <a:r>
              <a:rPr lang="zh-CN" altLang="en-US" sz="2200" dirty="0">
                <a:solidFill>
                  <a:srgbClr val="FF0000"/>
                </a:solidFill>
                <a:latin typeface="MingLiU_HKSCS" pitchFamily="18" charset="-120"/>
                <a:ea typeface="MingLiU_HKSCS" pitchFamily="18" charset="-120"/>
              </a:rPr>
              <a:t>，</a:t>
            </a:r>
            <a:r>
              <a:rPr lang="en-US" altLang="zh-CN" sz="2200" b="1" i="1" dirty="0">
                <a:solidFill>
                  <a:srgbClr val="FF0000"/>
                </a:solidFill>
                <a:latin typeface="Times New Roman" panose="02020603050405020304" pitchFamily="18" charset="0"/>
                <a:ea typeface="宋体" panose="02010600030101010101" pitchFamily="2" charset="-122"/>
              </a:rPr>
              <a:t>carrots and </a:t>
            </a:r>
            <a:r>
              <a:rPr lang="en-US" altLang="zh-CN" sz="2200" b="1" i="1" dirty="0" err="1">
                <a:solidFill>
                  <a:srgbClr val="FF0000"/>
                </a:solidFill>
                <a:latin typeface="Times New Roman" panose="02020603050405020304" pitchFamily="18" charset="0"/>
                <a:ea typeface="宋体" panose="02010600030101010101" pitchFamily="2" charset="-122"/>
              </a:rPr>
              <a:t>ice</a:t>
            </a:r>
            <a:r>
              <a:rPr lang="en-US" altLang="zh-CN" sz="2200" dirty="0" err="1">
                <a:solidFill>
                  <a:srgbClr val="FF0000"/>
                </a:solidFill>
                <a:latin typeface="Times New Roman" panose="02020603050405020304" pitchFamily="18" charset="0"/>
                <a:ea typeface="宋体" panose="02010600030101010101" pitchFamily="2" charset="-122"/>
              </a:rPr>
              <a:t>­</a:t>
            </a:r>
            <a:r>
              <a:rPr lang="en-US" altLang="zh-CN" sz="2200" b="1" i="1" dirty="0" err="1">
                <a:solidFill>
                  <a:srgbClr val="FF0000"/>
                </a:solidFill>
                <a:latin typeface="Times New Roman" panose="02020603050405020304" pitchFamily="18" charset="0"/>
                <a:ea typeface="宋体" panose="02010600030101010101" pitchFamily="2" charset="-122"/>
              </a:rPr>
              <a:t>cream</a:t>
            </a:r>
            <a:r>
              <a:rPr lang="en-US" altLang="zh-CN" sz="2200" b="1" i="1" dirty="0">
                <a:solidFill>
                  <a:srgbClr val="FF0000"/>
                </a:solidFill>
                <a:latin typeface="Times New Roman" panose="02020603050405020304" pitchFamily="18" charset="0"/>
                <a:ea typeface="宋体" panose="02010600030101010101" pitchFamily="2" charset="-122"/>
              </a:rPr>
              <a:t> for dinner. It's not healthy to eat too many hamburgers or French fries. Sandra </a:t>
            </a:r>
            <a:r>
              <a:rPr lang="en-US" altLang="zh-CN" sz="2200" b="1" i="1" dirty="0">
                <a:solidFill>
                  <a:srgbClr val="FF0000"/>
                </a:solidFill>
                <a:latin typeface="Book Antiqua" panose="02040602050305030304" pitchFamily="18" charset="0"/>
                <a:ea typeface="宋体" panose="02010600030101010101" pitchFamily="2" charset="-122"/>
              </a:rPr>
              <a:t>w</a:t>
            </a:r>
            <a:r>
              <a:rPr lang="en-US" altLang="zh-CN" sz="2200" b="1" i="1" dirty="0">
                <a:solidFill>
                  <a:srgbClr val="FF0000"/>
                </a:solidFill>
                <a:latin typeface="Times New Roman" panose="02020603050405020304" pitchFamily="18" charset="0"/>
                <a:ea typeface="宋体" panose="02010600030101010101" pitchFamily="2" charset="-122"/>
              </a:rPr>
              <a:t>ants to eat less hamburgers and French fries and eat more fruit and </a:t>
            </a:r>
            <a:r>
              <a:rPr lang="en-US" altLang="zh-CN" sz="2200" b="1" i="1" dirty="0">
                <a:solidFill>
                  <a:srgbClr val="FF0000"/>
                </a:solidFill>
                <a:latin typeface="Book Antiqua" panose="02040602050305030304" pitchFamily="18" charset="0"/>
                <a:ea typeface="宋体" panose="02010600030101010101" pitchFamily="2" charset="-122"/>
              </a:rPr>
              <a:t>v</a:t>
            </a:r>
            <a:r>
              <a:rPr lang="en-US" altLang="zh-CN" sz="2200" b="1" i="1" dirty="0">
                <a:solidFill>
                  <a:srgbClr val="FF0000"/>
                </a:solidFill>
                <a:latin typeface="Times New Roman" panose="02020603050405020304" pitchFamily="18" charset="0"/>
                <a:ea typeface="宋体" panose="02010600030101010101" pitchFamily="2" charset="-122"/>
              </a:rPr>
              <a:t>egetables.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box(in)">
                                      <p:cBhvr>
                                        <p:cTn id="7" dur="500"/>
                                        <p:tgtEl>
                                          <p:spTgt spid="227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p:bldLst>
  </p:timing>
</p:sld>
</file>

<file path=ppt/theme/theme1.xml><?xml version="1.0" encoding="utf-8"?>
<a:theme xmlns:a="http://schemas.openxmlformats.org/drawingml/2006/main" name="WWW.2PPT.COM">
  <a:themeElements>
    <a:clrScheme name="浅绿商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浅绿商务">
      <a:majorFont>
        <a:latin typeface="黑体"/>
        <a:ea typeface="微软雅黑"/>
        <a:cs typeface=""/>
      </a:majorFont>
      <a:minorFont>
        <a:latin typeface="黑体"/>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浅绿商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浅绿商务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浅绿商务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浅绿商务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浅绿商务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浅绿商务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浅绿商务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浅绿商务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浅绿商务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浅绿商务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浅绿商务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浅绿商务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全屏显示(4:3)</PresentationFormat>
  <Paragraphs>22</Paragraphs>
  <Slides>9</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21" baseType="lpstr">
      <vt:lpstr>MingLiU_HKSCS</vt:lpstr>
      <vt:lpstr>黑体</vt:lpstr>
      <vt:lpstr>华文新魏</vt:lpstr>
      <vt:lpstr>宋体</vt:lpstr>
      <vt:lpstr>微软雅黑</vt:lpstr>
      <vt:lpstr>Arial</vt:lpstr>
      <vt:lpstr>Book Antiqua</vt:lpstr>
      <vt:lpstr>Calibri</vt:lpstr>
      <vt:lpstr>Times New Roman</vt:lpstr>
      <vt:lpstr>WWW.2PPT.COM</vt:lpstr>
      <vt:lpstr>Document</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2017-10-11T07:15:00Z</dcterms:created>
  <dcterms:modified xsi:type="dcterms:W3CDTF">2023-01-16T16:24:07Z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E4D334D78BC24EAC9DA88D9497159258</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