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317" r:id="rId3"/>
    <p:sldId id="318" r:id="rId4"/>
    <p:sldId id="319" r:id="rId5"/>
    <p:sldId id="320" r:id="rId6"/>
    <p:sldId id="306" r:id="rId7"/>
    <p:sldId id="321" r:id="rId8"/>
    <p:sldId id="322" r:id="rId9"/>
    <p:sldId id="323" r:id="rId10"/>
    <p:sldId id="324" r:id="rId11"/>
    <p:sldId id="325" r:id="rId12"/>
    <p:sldId id="326" r:id="rId13"/>
    <p:sldId id="327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第四课时　</a:t>
            </a:r>
            <a:r>
              <a:rPr lang="en-US" altLang="zh-CN"/>
              <a:t>Integrated skills &amp; Study skills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6600" dirty="0" smtClean="0"/>
              <a:t>A </a:t>
            </a:r>
            <a:r>
              <a:rPr lang="en-US" altLang="zh-CN" sz="6600" dirty="0"/>
              <a:t>good read</a:t>
            </a:r>
            <a:endParaRPr lang="zh-CN" altLang="zh-CN" sz="6600" dirty="0"/>
          </a:p>
        </p:txBody>
      </p:sp>
      <p:sp>
        <p:nvSpPr>
          <p:cNvPr id="5" name="矩形 4"/>
          <p:cNvSpPr/>
          <p:nvPr/>
        </p:nvSpPr>
        <p:spPr>
          <a:xfrm>
            <a:off x="0" y="1226063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dirty="0"/>
              <a:t>Unit 4</a:t>
            </a:r>
            <a:endParaRPr lang="zh-CN" altLang="en-US" sz="5400" dirty="0"/>
          </a:p>
        </p:txBody>
      </p:sp>
      <p:sp>
        <p:nvSpPr>
          <p:cNvPr id="6" name="矩形 5"/>
          <p:cNvSpPr/>
          <p:nvPr/>
        </p:nvSpPr>
        <p:spPr>
          <a:xfrm>
            <a:off x="0" y="468595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9232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1893"/>
            <a:ext cx="8128000" cy="3308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you think 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little silly?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reading a book called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《愚公移山》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better and faster than moving a mountain.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D.In my opinion,it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really interesting.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E.Do you prefer to read stories?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F.I still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agree with you.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G.How about you?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23531" y="1158222"/>
            <a:ext cx="11344938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Dictionary is very important for our study.What can we find when we use an English-Chinese or an English-English dictionary?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释义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thing in a dictionary that people think of is definition.A word sometimes has more than one definition.We should choose a proper one according to our need.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Spelling.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are not sure about the correct spelling of one word,you can look it up in a dictionary.Dictionaries have guide words.Use the guide words,and you can find the word you are looking for easily.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Pronunciation.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know the correct pronunciations of words by looking up the dictionary.There are British and American pronunciations.You can choose either of them.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information.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useful information can be found in the 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appendixes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dictionary as well,such as weights and measures(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度量衡表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),maps,geographical names,irregular verbs and so on.They are usually at the end of a dictionary.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700492"/>
            <a:ext cx="8128000" cy="37110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first thing in a dictionary that people think of?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A.Spelling.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B.Pronunciation.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C.Definition.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D.Useful information.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meaning of the underlined word “appendixes” in Chinese?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前言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目录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正文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附录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43068" y="1843506"/>
            <a:ext cx="35084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12687" y="3821161"/>
            <a:ext cx="35084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1893"/>
            <a:ext cx="8128000" cy="3308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main idea of the passage?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 to use an English-Chinese or an English-English dictionary.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 differences between an English-Chinese dictionary and an English-English dictionary.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 importance of using an English-Chinese or an English-English dictionary.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D.What you can find in an English-Chinese or an English-English dictionary.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87492" y="2013627"/>
            <a:ext cx="35084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7360"/>
            <a:ext cx="8128000" cy="41172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1.Talent and hard work lead to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2.—Can you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translate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翻译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these English sentences into Chinese?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—Of course.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3.Mr White asked me to send a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一份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the report to him.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4.There will be a lot of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系列节目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on English learning.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5.Amy has collected much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teaching history.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05117" y="1994276"/>
            <a:ext cx="117414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705118" y="2280215"/>
            <a:ext cx="11741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725482" y="2408946"/>
            <a:ext cx="122928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725483" y="2694885"/>
            <a:ext cx="12292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809465" y="3647205"/>
            <a:ext cx="80398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5809465" y="3933144"/>
            <a:ext cx="8039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954771" y="4418498"/>
            <a:ext cx="85469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954771" y="4704437"/>
            <a:ext cx="8546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418582" y="4840265"/>
            <a:ext cx="133309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418583" y="5126204"/>
            <a:ext cx="13330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6316" y="1871221"/>
            <a:ext cx="11419368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1.We have to do something before others in order to 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successful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success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like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renew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new  ) these library books.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publish  ) house is a company which publishes books.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4.This great novel has lost something 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translation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translate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5.Last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summer,I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went to Canada and I found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Canadians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Canada  ) are very friendly and helpful.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45130" y="2387681"/>
            <a:ext cx="145257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6745130" y="2673620"/>
            <a:ext cx="14525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141231" y="2791717"/>
            <a:ext cx="93157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141231" y="3077656"/>
            <a:ext cx="9315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014181" y="3203208"/>
            <a:ext cx="144194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014181" y="3489147"/>
            <a:ext cx="14419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5075818" y="3621056"/>
            <a:ext cx="148447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5075818" y="3906995"/>
            <a:ext cx="1484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6011483" y="4000291"/>
            <a:ext cx="145257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7" name="直接连接符 16"/>
          <p:cNvCxnSpPr/>
          <p:nvPr/>
        </p:nvCxnSpPr>
        <p:spPr>
          <a:xfrm>
            <a:off x="6011483" y="4286230"/>
            <a:ext cx="14525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3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524590" y="1881246"/>
            <a:ext cx="9142819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用方框中所给短语的适当形式填空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far,at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time,hand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translate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into,be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willing 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Potter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been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translated into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70 languages.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2.Please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 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paper before the end of this week.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far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have not found a way to fight the virus(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病毒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4.Can I borrow two books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 time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5.When you love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somebody,you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willing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anything for him.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22925" y="3171309"/>
            <a:ext cx="173965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522925" y="3457248"/>
            <a:ext cx="17396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704756" y="3589159"/>
            <a:ext cx="103790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704757" y="3875098"/>
            <a:ext cx="10379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981743" y="3993196"/>
            <a:ext cx="94221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981743" y="4279135"/>
            <a:ext cx="9422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661148" y="4386601"/>
            <a:ext cx="128245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661148" y="4672540"/>
            <a:ext cx="12824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900558" y="4780506"/>
            <a:ext cx="163792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900559" y="5066445"/>
            <a:ext cx="1637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14670" y="1192964"/>
            <a:ext cx="11585944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你不需要来我们图书馆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在网上续借就可以了。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to our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library.Just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renew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我一次可以借几本书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可以借多长时间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 can I borrow at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time?And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how long can 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到目前为止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他们还没有决定好如何处理这些废料。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,they haven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decided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waste.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《金银岛》讲述了一个小男孩在海上航行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寻找隐藏的财富的故事。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tells the story of a young boy who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sailed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look 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hidden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有可能我长大了也能成为一个作家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Maybe I can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I grow up!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31138" y="2068704"/>
            <a:ext cx="308998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131139" y="2354643"/>
            <a:ext cx="30899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170431" y="2068704"/>
            <a:ext cx="360035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7170432" y="2354643"/>
            <a:ext cx="3600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31408" y="2919309"/>
            <a:ext cx="214368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31409" y="3205248"/>
            <a:ext cx="21436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8584562" y="2905025"/>
            <a:ext cx="201609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8584562" y="3190964"/>
            <a:ext cx="20160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94181" y="3683336"/>
            <a:ext cx="141106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694182" y="3969275"/>
            <a:ext cx="14110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181121" y="3683336"/>
            <a:ext cx="254874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5181122" y="3969275"/>
            <a:ext cx="25487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6341092" y="4514192"/>
            <a:ext cx="288796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6341092" y="4800131"/>
            <a:ext cx="28879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0714074" y="4528476"/>
            <a:ext cx="106325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10714074" y="4814415"/>
            <a:ext cx="10632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435966" y="4948214"/>
            <a:ext cx="109512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8" name="直接连接符 27"/>
          <p:cNvCxnSpPr/>
          <p:nvPr/>
        </p:nvCxnSpPr>
        <p:spPr>
          <a:xfrm>
            <a:off x="435967" y="5234153"/>
            <a:ext cx="10951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2105245" y="5740887"/>
            <a:ext cx="325356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1" name="直接连接符 30"/>
          <p:cNvCxnSpPr/>
          <p:nvPr/>
        </p:nvCxnSpPr>
        <p:spPr>
          <a:xfrm>
            <a:off x="2105246" y="6026826"/>
            <a:ext cx="32535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213293" y="1139184"/>
            <a:ext cx="10160000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)1.Nick is never late for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always gets to the office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	B.in time 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C.at times	D.at a time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)2.He is businesslike(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认真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and is often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hope he will have more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his business.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A.success;successful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B.successful;success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C.successfully;successful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D.successful;successful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)3.They invited me to play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football,but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had to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I was very busy.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A.stand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B.afford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C.spend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D.refuse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35427" y="1662753"/>
            <a:ext cx="35084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1435427" y="2853599"/>
            <a:ext cx="35084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1435427" y="5288455"/>
            <a:ext cx="35084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92496"/>
            <a:ext cx="8128000" cy="45270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)4.I have been to the Great Wall many times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.What about you?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A.as usual	B.at first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C.after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	D.so far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)5.The boxes are too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heavy.I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only carry two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A.at a time	B.in fact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C.first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all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together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)6.Ben is a foreign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teacher.So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far,he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Shiyan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five years.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teaching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taught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C.will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teach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D.taught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85949" y="1396939"/>
            <a:ext cx="35084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59464" y="3034352"/>
            <a:ext cx="35084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59464" y="4193301"/>
            <a:ext cx="35084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521636" y="1299787"/>
            <a:ext cx="9908363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)7.Ted was hard-working.His success made him work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A.harder	B.hardest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C.more quickly	D.most quickly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)8.I like the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 by J.K.Rowling very much.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A.homework	B.numbers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C.movies	D.books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)9.Sandy is a real book lover and she often brings home many books to read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library.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	B.for	C.by	D.from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)10.She got a job as a(  n  )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助手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selling handbags.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A.research	B.office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C.sales	D.shop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34598" y="1418204"/>
            <a:ext cx="38804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1796962" y="2609049"/>
            <a:ext cx="35084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1762396" y="3810527"/>
            <a:ext cx="35084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1762396" y="5054536"/>
            <a:ext cx="35084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907902" y="949530"/>
            <a:ext cx="10376195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Emma:What are you doing,Li Lin?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Lin:1.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Emma:I have read it before.What do you think of the story?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Lin:2.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 Gong found a good way to deal with his problem.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Emma:Really?3.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seems impossible to move a mountain.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Lin:But the story is trying to show us that anything is possible if you work hard.Yu Gong kept trying and didn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give up.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Emma:4.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think we should try to find other ways to deal with a problem.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Lin:But what could Yu Gong do instead of moving the mountains?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Emma:He could build a road.5.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Lin:We have different opinions about the story.There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many sides of a story and many ways to understand it.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Emma:Yes,that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fine.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34906" y="1834787"/>
            <a:ext cx="78272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034906" y="2120726"/>
            <a:ext cx="7827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034906" y="2653494"/>
            <a:ext cx="78272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034906" y="2939433"/>
            <a:ext cx="7827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917409" y="3075612"/>
            <a:ext cx="57007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2917409" y="3361551"/>
            <a:ext cx="5700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141231" y="4269643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2141231" y="4555582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4661148" y="5067085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4661148" y="5353024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471</Words>
  <Application>Microsoft Office PowerPoint</Application>
  <PresentationFormat>宽屏</PresentationFormat>
  <Paragraphs>106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A good read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2017-12-06T04:48:00Z</dcterms:created>
  <dcterms:modified xsi:type="dcterms:W3CDTF">2023-01-16T16:24:49Z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FDF3321C87C5483B8C49875C2A961B4B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