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wma" ContentType="audio/x-ms-wm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256" r:id="rId3"/>
    <p:sldId id="269" r:id="rId5"/>
    <p:sldId id="258" r:id="rId6"/>
    <p:sldId id="294" r:id="rId7"/>
    <p:sldId id="295" r:id="rId8"/>
    <p:sldId id="296" r:id="rId9"/>
    <p:sldId id="297" r:id="rId10"/>
    <p:sldId id="287" r:id="rId11"/>
    <p:sldId id="288" r:id="rId12"/>
    <p:sldId id="261" r:id="rId13"/>
    <p:sldId id="292" r:id="rId14"/>
    <p:sldId id="262" r:id="rId15"/>
    <p:sldId id="259" r:id="rId16"/>
    <p:sldId id="277" r:id="rId17"/>
    <p:sldId id="263" r:id="rId18"/>
    <p:sldId id="278" r:id="rId19"/>
    <p:sldId id="279" r:id="rId20"/>
    <p:sldId id="299" r:id="rId21"/>
    <p:sldId id="280" r:id="rId22"/>
    <p:sldId id="300" r:id="rId23"/>
    <p:sldId id="284" r:id="rId24"/>
    <p:sldId id="286" r:id="rId25"/>
    <p:sldId id="257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</p:embeddedFont>
    <p:embeddedFont>
      <p:font typeface="Edwardian Script ITC" panose="030303020407070D0804" pitchFamily="66" charset="0"/>
      <p:regular r:id="rId32"/>
    </p:embeddedFont>
    <p:embeddedFont>
      <p:font typeface="微软雅黑 Light" panose="020B0502040204020203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EC9"/>
    <a:srgbClr val="D5485C"/>
    <a:srgbClr val="ED9A9C"/>
    <a:srgbClr val="EFBB1C"/>
    <a:srgbClr val="FEFEFE"/>
    <a:srgbClr val="8A808B"/>
    <a:srgbClr val="C7E4D2"/>
    <a:srgbClr val="FFC1AC"/>
    <a:srgbClr val="F8F2E4"/>
    <a:srgbClr val="FE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392" y="5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4D56C-3311-4171-9A6C-C1064CB51E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9F25-38F1-4A33-A8F6-F589B04BFE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9F25-38F1-4A33-A8F6-F589B04BFE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9F25-38F1-4A33-A8F6-F589B04BFE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64FB-67C7-4B6B-8193-52B2B4BAB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D0A40-A1D3-45EE-A880-11DA7F324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58042-5019-42FE-8905-A0CFF0BDAA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1" Type="http://schemas.microsoft.com/office/2007/relationships/media" Target="../media/media1.wma"/><Relationship Id="rId10" Type="http://schemas.openxmlformats.org/officeDocument/2006/relationships/audio" Target="../media/media1.wma"/><Relationship Id="rId1" Type="http://schemas.openxmlformats.org/officeDocument/2006/relationships/image" Target="../media/image2.jpeg"/></Relationships>
</file>

<file path=ppt/slides/_rels/slide10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2.jpeg"/></Relationships>
</file>

<file path=ppt/slides/_rels/slide11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png"/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2.jpeg"/></Relationships>
</file>

<file path=ppt/slides/_rels/slide12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2.jpeg"/></Relationships>
</file>

<file path=ppt/slides/_rels/slide13.xml.rels><?xml version='1.0' encoding='UTF-8' standalone='yes'?>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2.jpeg"/></Relationships>
</file>

<file path=ppt/slides/_rels/slide14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3.pn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2.jpeg"/></Relationships>
</file>

<file path=ppt/slides/_rels/slide15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2.jpeg"/></Relationships>
</file>

<file path=ppt/slides/_rels/slide16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2.jpeg"/></Relationships>
</file>

<file path=ppt/slides/_rels/slide17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2.jpeg"/></Relationships>
</file>

<file path=ppt/slides/_rels/slide18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2.jpeg"/></Relationships>
</file>

<file path=ppt/slides/_rels/slide19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2.jpeg"/></Relationships>
</file>

<file path=ppt/slides/_rels/slide2.xml.rels><?xml version='1.0' encoding='UTF-8' standalone='yes'?>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png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27.jpeg"/><Relationship Id="rId16" Type="http://schemas.openxmlformats.org/officeDocument/2006/relationships/image" Target="../media/image26.jpeg"/><Relationship Id="rId15" Type="http://schemas.openxmlformats.org/officeDocument/2006/relationships/image" Target="../media/image25.jpeg"/><Relationship Id="rId14" Type="http://schemas.openxmlformats.org/officeDocument/2006/relationships/image" Target="../media/image24.jpeg"/><Relationship Id="rId13" Type="http://schemas.openxmlformats.org/officeDocument/2006/relationships/image" Target="../media/image23.jpeg"/><Relationship Id="rId12" Type="http://schemas.openxmlformats.org/officeDocument/2006/relationships/image" Target="../media/image22.jpeg"/><Relationship Id="rId11" Type="http://schemas.openxmlformats.org/officeDocument/2006/relationships/image" Target="../media/image21.jpeg"/><Relationship Id="rId10" Type="http://schemas.openxmlformats.org/officeDocument/2006/relationships/image" Target="../media/image20.jpeg"/><Relationship Id="rId1" Type="http://schemas.openxmlformats.org/officeDocument/2006/relationships/image" Target="../media/image2.jpeg"/></Relationships>
</file>

<file path=ppt/slides/_rels/slide20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2.jpeg"/></Relationships>
</file>

<file path=ppt/slides/_rels/slide21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image" Target="../media/image2.jpeg"/></Relationships>
</file>

<file path=ppt/slides/_rels/slide22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7.jpeg"/><Relationship Id="rId1" Type="http://schemas.openxmlformats.org/officeDocument/2006/relationships/image" Target="../media/image2.jpeg"/></Relationships>
</file>

<file path=ppt/slides/_rels/slide23.xml.rels><?xml version='1.0' encoding='UTF-8' standalone='yes'?>
<Relationships xmlns="http://schemas.openxmlformats.org/package/2006/relationships"><Relationship Id="rId9" Type="http://schemas.openxmlformats.org/officeDocument/2006/relationships/image" Target="../media/image94.jpeg"/><Relationship Id="rId8" Type="http://schemas.openxmlformats.org/officeDocument/2006/relationships/image" Target="../media/image93.jpeg"/><Relationship Id="rId7" Type="http://schemas.openxmlformats.org/officeDocument/2006/relationships/image" Target="../media/image92.jpeg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openxmlformats.org/officeDocument/2006/relationships/image" Target="../media/image74.jpeg"/><Relationship Id="rId16" Type="http://schemas.openxmlformats.org/officeDocument/2006/relationships/notesSlide" Target="../notesSlides/notesSlide23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7.jpeg"/><Relationship Id="rId13" Type="http://schemas.openxmlformats.org/officeDocument/2006/relationships/image" Target="../media/image4.jpeg"/><Relationship Id="rId12" Type="http://schemas.openxmlformats.org/officeDocument/2006/relationships/image" Target="../media/image97.jpeg"/><Relationship Id="rId11" Type="http://schemas.openxmlformats.org/officeDocument/2006/relationships/image" Target="../media/image96.jpeg"/><Relationship Id="rId10" Type="http://schemas.openxmlformats.org/officeDocument/2006/relationships/image" Target="../media/image95.jpeg"/><Relationship Id="rId1" Type="http://schemas.openxmlformats.org/officeDocument/2006/relationships/image" Target="../media/image2.jpeg"/></Relationships>
</file>

<file path=ppt/slides/_rels/slide3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.jpeg"/></Relationships>
</file>

<file path=ppt/slides/_rels/slide4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.jpeg"/></Relationships>
</file>

<file path=ppt/slides/_rels/slide5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image" Target="../media/image2.jpeg"/></Relationships>
</file>

<file path=ppt/slides/_rels/slide6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image" Target="../media/image2.jpeg"/></Relationships>
</file>

<file path=ppt/slides/_rels/slide7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2.jpeg"/></Relationships>
</file>

<file path=ppt/slides/_rels/slide8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2.jpeg"/></Relationships>
</file>

<file path=ppt/slides/_rels/slide9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0" r="49556" b="49667"/>
          <a:stretch>
            <a:fillRect/>
          </a:stretch>
        </p:blipFill>
        <p:spPr>
          <a:xfrm>
            <a:off x="4365999" y="3455508"/>
            <a:ext cx="3459480" cy="352044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124" y="0"/>
            <a:ext cx="12189876" cy="2728232"/>
            <a:chOff x="2124" y="0"/>
            <a:chExt cx="12189876" cy="27282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681" y="0"/>
              <a:ext cx="2717319" cy="272823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4" y="0"/>
              <a:ext cx="2717319" cy="2728232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473144" y="4405086"/>
            <a:ext cx="13137766" cy="2503714"/>
            <a:chOff x="-473144" y="4405086"/>
            <a:chExt cx="13137766" cy="250371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286" y="4405086"/>
              <a:ext cx="1268336" cy="245291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73144" y="4455886"/>
              <a:ext cx="1268336" cy="2452914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42"/>
          <a:stretch>
            <a:fillRect/>
          </a:stretch>
        </p:blipFill>
        <p:spPr>
          <a:xfrm>
            <a:off x="3908367" y="5536959"/>
            <a:ext cx="4187883" cy="137184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18498" y="642920"/>
            <a:ext cx="235734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483B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xxx</a:t>
            </a:r>
            <a:endParaRPr lang="zh-CN" altLang="en-US" dirty="0">
              <a:solidFill>
                <a:srgbClr val="483B4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23845" y="810895"/>
            <a:ext cx="28867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Echo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13905" y="883285"/>
            <a:ext cx="40335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latin typeface="Edwardian Script ITC" panose="030303020407070D0804" pitchFamily="66" charset="0"/>
                <a:cs typeface="+mn-ea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Liam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64069" y="2335034"/>
            <a:ext cx="5064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D548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婚庆策划</a:t>
            </a:r>
            <a:r>
              <a:rPr lang="en-US" altLang="zh-CN" sz="1400" b="1" spc="300" dirty="0">
                <a:solidFill>
                  <a:srgbClr val="D548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PPT</a:t>
            </a:r>
            <a:r>
              <a:rPr lang="zh-CN" altLang="en-US" sz="1400" b="1" spc="300" dirty="0">
                <a:solidFill>
                  <a:srgbClr val="D548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模板</a:t>
            </a:r>
            <a:endParaRPr lang="en-US" altLang="zh-CN" sz="1400" b="1" spc="300" dirty="0">
              <a:solidFill>
                <a:srgbClr val="D548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/>
            <a:r>
              <a:rPr lang="en-US" altLang="zh-CN" sz="1400" b="1" spc="300" dirty="0">
                <a:solidFill>
                  <a:srgbClr val="D548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Aug 22</a:t>
            </a:r>
            <a:r>
              <a:rPr lang="en-US" altLang="zh-CN" sz="1400" b="1" spc="300" baseline="30000" dirty="0">
                <a:solidFill>
                  <a:srgbClr val="D548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ND</a:t>
            </a:r>
            <a:r>
              <a:rPr lang="en-US" altLang="zh-CN" sz="1400" b="1" spc="300" dirty="0">
                <a:solidFill>
                  <a:srgbClr val="D548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,2020</a:t>
            </a:r>
            <a:endParaRPr lang="zh-CN" altLang="en-US" sz="1400" b="1" spc="300" dirty="0">
              <a:solidFill>
                <a:srgbClr val="D548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8" t="32778" r="35048" b="31296"/>
          <a:stretch>
            <a:fillRect/>
          </a:stretch>
        </p:blipFill>
        <p:spPr>
          <a:xfrm>
            <a:off x="5710425" y="1057453"/>
            <a:ext cx="820619" cy="869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64" y="2787900"/>
            <a:ext cx="5919228" cy="8808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56839" y="2082303"/>
            <a:ext cx="4093029" cy="285560"/>
          </a:xfrm>
          <a:prstGeom prst="rect">
            <a:avLst/>
          </a:prstGeom>
        </p:spPr>
      </p:pic>
      <p:pic>
        <p:nvPicPr>
          <p:cNvPr id="20" name="Bruno Mars-Marry Yo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fade in="5000.000000" out="5000.00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2532" y="887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/>
      <p:bldP spid="15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单圆角矩形 7"/>
          <p:cNvSpPr/>
          <p:nvPr/>
        </p:nvSpPr>
        <p:spPr>
          <a:xfrm>
            <a:off x="6157845" y="165885"/>
            <a:ext cx="3454400" cy="3308350"/>
          </a:xfrm>
          <a:prstGeom prst="snipRoundRect">
            <a:avLst/>
          </a:prstGeom>
          <a:solidFill>
            <a:schemeClr val="accent2"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0" y="2259503"/>
            <a:ext cx="6502400" cy="43201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143" y="3168615"/>
            <a:ext cx="3723153" cy="2477770"/>
          </a:xfrm>
          <a:prstGeom prst="rect">
            <a:avLst/>
          </a:prstGeom>
        </p:spPr>
      </p:pic>
      <p:sp>
        <p:nvSpPr>
          <p:cNvPr id="5" name="直角三角形 4"/>
          <p:cNvSpPr/>
          <p:nvPr/>
        </p:nvSpPr>
        <p:spPr>
          <a:xfrm flipH="1" flipV="1">
            <a:off x="10169308" y="0"/>
            <a:ext cx="2022691" cy="1981200"/>
          </a:xfrm>
          <a:prstGeom prst="rtTriangle">
            <a:avLst/>
          </a:prstGeom>
          <a:solidFill>
            <a:srgbClr val="C7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26844" y="3866797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2020.8.1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第一次吻你深深的酒窝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想要清醒却冲昏了头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第一次你躺在我的胸口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二十四小时没有分开过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那是第一次知道天长地久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155623" y="6189333"/>
            <a:ext cx="623954" cy="526754"/>
            <a:chOff x="2264754" y="3483716"/>
            <a:chExt cx="623954" cy="526754"/>
          </a:xfrm>
        </p:grpSpPr>
        <p:sp>
          <p:nvSpPr>
            <p:cNvPr id="11" name="心形 10"/>
            <p:cNvSpPr/>
            <p:nvPr/>
          </p:nvSpPr>
          <p:spPr>
            <a:xfrm>
              <a:off x="2264754" y="3483716"/>
              <a:ext cx="610965" cy="526754"/>
            </a:xfrm>
            <a:prstGeom prst="heart">
              <a:avLst/>
            </a:prstGeom>
            <a:solidFill>
              <a:srgbClr val="B0CE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32116" y="3531787"/>
              <a:ext cx="5565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F8F2E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晴</a:t>
              </a:r>
              <a:endParaRPr lang="zh-CN" altLang="en-US" sz="2000" dirty="0">
                <a:solidFill>
                  <a:srgbClr val="F8F2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83323" y="272746"/>
            <a:ext cx="6745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the first time kissing your deeply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dimplewanna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wake up but make me dizzy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the first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time,you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couch in my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chestbot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being apart for twenty-four hours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that's the first time know forever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" name="菱形 12"/>
          <p:cNvSpPr/>
          <p:nvPr/>
        </p:nvSpPr>
        <p:spPr>
          <a:xfrm>
            <a:off x="6995089" y="1625529"/>
            <a:ext cx="720000" cy="720000"/>
          </a:xfrm>
          <a:prstGeom prst="diamond">
            <a:avLst/>
          </a:prstGeom>
          <a:solidFill>
            <a:schemeClr val="bg1"/>
          </a:solidFill>
          <a:ln>
            <a:solidFill>
              <a:srgbClr val="C7E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单圆角矩形 14"/>
          <p:cNvSpPr/>
          <p:nvPr/>
        </p:nvSpPr>
        <p:spPr>
          <a:xfrm>
            <a:off x="5791200" y="479425"/>
            <a:ext cx="3454400" cy="3308350"/>
          </a:xfrm>
          <a:prstGeom prst="snipRound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9" grpId="0"/>
      <p:bldP spid="14" grpId="0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116" y="4737980"/>
            <a:ext cx="1575455" cy="151807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408792" y="999974"/>
            <a:ext cx="9331779" cy="29249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75" y="276074"/>
            <a:ext cx="5233821" cy="34831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191402" y="4452266"/>
            <a:ext cx="5377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携手</a:t>
            </a:r>
            <a:endParaRPr lang="zh-CN" altLang="en-US" sz="6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43980" y="5356627"/>
            <a:ext cx="86237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Holding your</a:t>
            </a:r>
            <a:endParaRPr lang="zh-CN" altLang="en-US" sz="3600" spc="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2174" y="4693207"/>
            <a:ext cx="63083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89" y="0"/>
            <a:ext cx="914400" cy="723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1723" y="0"/>
            <a:ext cx="914400" cy="7239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52012" y="4737980"/>
            <a:ext cx="159096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Hand</a:t>
            </a:r>
            <a:endParaRPr lang="zh-CN" altLang="en-US" sz="3600" spc="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99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99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49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" y="0"/>
            <a:ext cx="6634732" cy="6858000"/>
          </a:xfrm>
          <a:prstGeom prst="rect">
            <a:avLst/>
          </a:prstGeom>
          <a:solidFill>
            <a:srgbClr val="C7E4D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4500"/>
            <a:ext cx="5143501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38" y="406400"/>
            <a:ext cx="3369618" cy="2246412"/>
          </a:xfrm>
          <a:prstGeom prst="rect">
            <a:avLst/>
          </a:prstGeom>
        </p:spPr>
      </p:pic>
      <p:sp>
        <p:nvSpPr>
          <p:cNvPr id="4" name="矩形 3"/>
          <p:cNvSpPr>
            <a:spLocks noChangeAspect="1"/>
          </p:cNvSpPr>
          <p:nvPr/>
        </p:nvSpPr>
        <p:spPr>
          <a:xfrm>
            <a:off x="6436069" y="406400"/>
            <a:ext cx="3744000" cy="617744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46269" y="2958400"/>
            <a:ext cx="3733800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2020.6.12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秒针分针滴答滴答在心中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我的眼光闪烁闪烁好空洞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我的心跳扑通扑通的阵阵悸动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我问自己要你爱你有多浓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我要和你双宿双飞多冲动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我的内心忽上忽下的阵阵悸动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082723" y="5938904"/>
            <a:ext cx="649354" cy="526754"/>
            <a:chOff x="2264754" y="3483716"/>
            <a:chExt cx="649354" cy="526754"/>
          </a:xfrm>
        </p:grpSpPr>
        <p:sp>
          <p:nvSpPr>
            <p:cNvPr id="9" name="心形 8"/>
            <p:cNvSpPr/>
            <p:nvPr/>
          </p:nvSpPr>
          <p:spPr>
            <a:xfrm>
              <a:off x="2264754" y="3483716"/>
              <a:ext cx="610965" cy="526754"/>
            </a:xfrm>
            <a:prstGeom prst="heart">
              <a:avLst/>
            </a:prstGeom>
            <a:solidFill>
              <a:srgbClr val="C7E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357516" y="3531787"/>
              <a:ext cx="5565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晴</a:t>
              </a:r>
              <a:endParaRPr lang="zh-CN" altLang="en-US" sz="20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1" name="直角三角形 10"/>
          <p:cNvSpPr/>
          <p:nvPr/>
        </p:nvSpPr>
        <p:spPr>
          <a:xfrm flipH="1" flipV="1">
            <a:off x="10947267" y="0"/>
            <a:ext cx="1244733" cy="1219200"/>
          </a:xfrm>
          <a:prstGeom prst="rtTriangle">
            <a:avLst/>
          </a:prstGeom>
          <a:solidFill>
            <a:srgbClr val="C7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直角三角形 11"/>
          <p:cNvSpPr/>
          <p:nvPr/>
        </p:nvSpPr>
        <p:spPr>
          <a:xfrm flipH="1">
            <a:off x="10947266" y="5638800"/>
            <a:ext cx="1244733" cy="1219200"/>
          </a:xfrm>
          <a:prstGeom prst="rtTriangle">
            <a:avLst/>
          </a:prstGeom>
          <a:solidFill>
            <a:srgbClr val="C7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61025" y="5659120"/>
            <a:ext cx="27698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marry</a:t>
            </a:r>
            <a:endParaRPr lang="en-US" altLang="zh-CN" sz="3600" spc="30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r>
              <a:rPr lang="en-US" altLang="zh-CN" sz="36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     me</a:t>
            </a:r>
            <a:endParaRPr lang="zh-CN" altLang="en-US" sz="3600" spc="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26220" y="5921375"/>
            <a:ext cx="1962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today</a:t>
            </a:r>
            <a:endParaRPr lang="zh-CN" altLang="en-US" sz="3600" spc="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49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6" grpId="0"/>
      <p:bldP spid="11" grpId="0" animBg="1"/>
      <p:bldP spid="12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4" t="32676" r="41457" b="30516"/>
          <a:stretch>
            <a:fillRect/>
          </a:stretch>
        </p:blipFill>
        <p:spPr>
          <a:xfrm>
            <a:off x="2206572" y="76200"/>
            <a:ext cx="1029117" cy="14831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3" t="24788" r="29112" b="26948"/>
          <a:stretch>
            <a:fillRect/>
          </a:stretch>
        </p:blipFill>
        <p:spPr>
          <a:xfrm>
            <a:off x="4032600" y="-39712"/>
            <a:ext cx="1703870" cy="1558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0" t="33051" r="37700" b="32395"/>
          <a:stretch>
            <a:fillRect/>
          </a:stretch>
        </p:blipFill>
        <p:spPr>
          <a:xfrm>
            <a:off x="6533381" y="76200"/>
            <a:ext cx="1387558" cy="14424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7" t="31361" r="41054" b="31080"/>
          <a:stretch>
            <a:fillRect/>
          </a:stretch>
        </p:blipFill>
        <p:spPr>
          <a:xfrm>
            <a:off x="8717849" y="-78347"/>
            <a:ext cx="1181766" cy="15969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0" y="2319201"/>
            <a:ext cx="2967529" cy="3668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8F2E4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69" y="2005864"/>
            <a:ext cx="3646331" cy="4507645"/>
          </a:xfrm>
          <a:prstGeom prst="rect">
            <a:avLst/>
          </a:prstGeom>
          <a:ln w="127000" cap="sq">
            <a:solidFill>
              <a:srgbClr val="F8F2E4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49" y="2319190"/>
            <a:ext cx="2967300" cy="3668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8F2E4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2905681"/>
            <a:ext cx="12232034" cy="88582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1779409"/>
            <a:ext cx="4465909" cy="29772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136034" y="143123"/>
            <a:ext cx="642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携手</a:t>
            </a:r>
            <a:endParaRPr lang="zh-CN" altLang="en-US" sz="4000" spc="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75545" y="304909"/>
            <a:ext cx="2769989" cy="14737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Lorem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ipsum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dolor sit </a:t>
            </a: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amet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, </a:t>
            </a: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consectetur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adipisicing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elit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, </a:t>
            </a:r>
            <a:endParaRPr lang="en-US" altLang="zh-CN" sz="1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sed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do </a:t>
            </a: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eiusmod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tempor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incididunt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ut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labore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et do</a:t>
            </a:r>
            <a:endParaRPr lang="zh-CN" altLang="en-US" sz="1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36034" y="4891406"/>
            <a:ext cx="642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远行</a:t>
            </a:r>
            <a:endParaRPr lang="zh-CN" altLang="en-US" sz="4000" spc="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75571" y="5053192"/>
            <a:ext cx="2769989" cy="14737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accent5"/>
                </a:solidFill>
                <a:cs typeface="+mn-ea"/>
              </a:defRPr>
            </a:lvl1pPr>
          </a:lstStyle>
          <a:p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ipsum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dolor sit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amet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consectetur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adipisicing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elit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sed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do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eiusmod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tempor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incididunt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ut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labore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et do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62" y="1728817"/>
            <a:ext cx="5044747" cy="33631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67" y="5284422"/>
            <a:ext cx="1572778" cy="101127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75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31" y="1738200"/>
            <a:ext cx="3385800" cy="225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26" y="2900515"/>
            <a:ext cx="3385247" cy="2256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53" y="2903702"/>
            <a:ext cx="3385800" cy="2251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矩形 19"/>
          <p:cNvSpPr>
            <a:spLocks noChangeAspect="1"/>
          </p:cNvSpPr>
          <p:nvPr/>
        </p:nvSpPr>
        <p:spPr>
          <a:xfrm>
            <a:off x="6905682" y="2625379"/>
            <a:ext cx="3499026" cy="5916706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726911" y="4773916"/>
            <a:ext cx="3178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手牵手 跟我一起走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创造幸福的生活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昨天已来不及 明天就会可惜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今天嫁给我好吗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9944" y="2365829"/>
            <a:ext cx="1349829" cy="13498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86" y="1513356"/>
            <a:ext cx="3193143" cy="39474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31" y="3952348"/>
            <a:ext cx="3095171" cy="20634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28" y="3945000"/>
            <a:ext cx="3096000" cy="2064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260" y="420914"/>
            <a:ext cx="4387736" cy="291737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4797" y="667656"/>
            <a:ext cx="861774" cy="38072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spc="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我们的</a:t>
            </a:r>
            <a:r>
              <a:rPr lang="zh-CN" altLang="en-US" sz="44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故事</a:t>
            </a:r>
            <a:endParaRPr lang="zh-CN" altLang="en-US" sz="4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25095" y="1764665"/>
            <a:ext cx="859790" cy="5313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4400" spc="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our love story</a:t>
            </a:r>
            <a:endParaRPr lang="zh-CN" altLang="en-US" sz="4400" spc="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0942" y="3839029"/>
            <a:ext cx="507831" cy="30189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050" spc="3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sit amet, consectetur adipisicin</a:t>
            </a:r>
            <a:endParaRPr lang="zh-CN" altLang="en-US" sz="1050" spc="3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59201" y="1103085"/>
            <a:ext cx="6720113" cy="21771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3" y="3429000"/>
            <a:ext cx="9625717" cy="26815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3" y="1101691"/>
            <a:ext cx="2653506" cy="17690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33598" y="654943"/>
            <a:ext cx="9188915" cy="199973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14169" y="1225333"/>
            <a:ext cx="5239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 shall do one thing in this life</a:t>
            </a:r>
            <a:br>
              <a:rPr lang="en-US" altLang="zh-CN" sz="20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one thing certain that is  </a:t>
            </a:r>
            <a:endParaRPr lang="en-US" altLang="zh-CN" sz="20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love you long for you</a:t>
            </a:r>
            <a:br>
              <a:rPr lang="en-US" altLang="zh-CN" sz="20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and keep wanting you till i die</a:t>
            </a:r>
            <a:endParaRPr lang="zh-CN" altLang="en-US" sz="20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109" y="544578"/>
            <a:ext cx="1635132" cy="2110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2850354" y="4218770"/>
            <a:ext cx="6634732" cy="815084"/>
          </a:xfrm>
          <a:prstGeom prst="rect">
            <a:avLst/>
          </a:prstGeom>
          <a:solidFill>
            <a:srgbClr val="C7E4D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57268" y="-8364"/>
            <a:ext cx="6634732" cy="2230864"/>
          </a:xfrm>
          <a:prstGeom prst="rect">
            <a:avLst/>
          </a:prstGeom>
          <a:solidFill>
            <a:srgbClr val="C7E4D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56" y="2984392"/>
            <a:ext cx="3578391" cy="2385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9F3"/>
              </a:clrFrom>
              <a:clrTo>
                <a:srgbClr val="FEF9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4" t="58967"/>
          <a:stretch>
            <a:fillRect/>
          </a:stretch>
        </p:blipFill>
        <p:spPr>
          <a:xfrm>
            <a:off x="10889242" y="4043966"/>
            <a:ext cx="1302758" cy="28140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2289"/>
            <a:ext cx="3578397" cy="2381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71" y="2983377"/>
            <a:ext cx="3568478" cy="237089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2900" y="10686"/>
            <a:ext cx="373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2014.12.12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从没想过事情会这样发生　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原本陌生的人闯进了人生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从此生命中多出你们　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也多出无限可能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427346" y="485973"/>
            <a:ext cx="649354" cy="526754"/>
            <a:chOff x="2264754" y="3483716"/>
            <a:chExt cx="649354" cy="526754"/>
          </a:xfrm>
        </p:grpSpPr>
        <p:sp>
          <p:nvSpPr>
            <p:cNvPr id="16" name="心形 15"/>
            <p:cNvSpPr/>
            <p:nvPr/>
          </p:nvSpPr>
          <p:spPr>
            <a:xfrm>
              <a:off x="2264754" y="3483716"/>
              <a:ext cx="610965" cy="526754"/>
            </a:xfrm>
            <a:prstGeom prst="heart">
              <a:avLst/>
            </a:prstGeom>
            <a:solidFill>
              <a:srgbClr val="C7E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357516" y="3531787"/>
              <a:ext cx="5565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晴</a:t>
              </a:r>
              <a:endParaRPr lang="zh-CN" altLang="en-US" sz="20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5446646" y="24308"/>
            <a:ext cx="6745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the first time kissing your deeply </a:t>
            </a:r>
            <a:r>
              <a:rPr lang="en-US" altLang="zh-CN" sz="12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dimplewanna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wake up but make me dizzy</a:t>
            </a:r>
            <a:endParaRPr lang="en-US" altLang="zh-CN" sz="1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the first </a:t>
            </a:r>
            <a:r>
              <a:rPr lang="en-US" altLang="zh-CN" sz="12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time,you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couch in my </a:t>
            </a:r>
            <a:r>
              <a:rPr lang="en-US" altLang="zh-CN" sz="1200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chestbot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being apart for twenty-four hours</a:t>
            </a:r>
            <a:endParaRPr lang="en-US" altLang="zh-CN" sz="1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that's the first time know forever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-26226" y="4883187"/>
            <a:ext cx="12218226" cy="198888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39" y="2457587"/>
            <a:ext cx="378660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7" y="2457587"/>
            <a:ext cx="3779999" cy="2519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76" y="3266136"/>
            <a:ext cx="37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73" y="3342500"/>
            <a:ext cx="3550907" cy="2367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63" y="4074685"/>
            <a:ext cx="379289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本框 11"/>
          <p:cNvSpPr txBox="1"/>
          <p:nvPr/>
        </p:nvSpPr>
        <p:spPr>
          <a:xfrm>
            <a:off x="1664072" y="85590"/>
            <a:ext cx="8623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Our Wedding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43625" y="1298567"/>
            <a:ext cx="422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一生中重要的时刻</a:t>
            </a:r>
            <a:endParaRPr lang="zh-CN" altLang="en-US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47"/>
          <a:stretch>
            <a:fillRect/>
          </a:stretch>
        </p:blipFill>
        <p:spPr>
          <a:xfrm rot="20700000">
            <a:off x="2849140" y="2816687"/>
            <a:ext cx="1802296" cy="2703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00000">
            <a:off x="7678953" y="2839097"/>
            <a:ext cx="1802400" cy="270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5235778" y="2335678"/>
            <a:ext cx="1908579" cy="2862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r="5533"/>
          <a:stretch>
            <a:fillRect/>
          </a:stretch>
        </p:blipFill>
        <p:spPr>
          <a:xfrm rot="19800000">
            <a:off x="634901" y="3740969"/>
            <a:ext cx="1802400" cy="270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">
            <a:off x="9836764" y="3774837"/>
            <a:ext cx="1802400" cy="270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本框 1"/>
          <p:cNvSpPr txBox="1"/>
          <p:nvPr/>
        </p:nvSpPr>
        <p:spPr>
          <a:xfrm>
            <a:off x="4002999" y="6507419"/>
            <a:ext cx="422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我们一起走过的路</a:t>
            </a:r>
            <a:endParaRPr lang="zh-CN" altLang="en-US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226726" y="5607503"/>
            <a:ext cx="7820506" cy="3206297"/>
          </a:xfrm>
          <a:prstGeom prst="ellipse">
            <a:avLst/>
          </a:prstGeom>
          <a:noFill/>
          <a:ln w="12700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307744" y="6327021"/>
            <a:ext cx="444500" cy="444500"/>
          </a:xfrm>
          <a:prstGeom prst="ellipse">
            <a:avLst/>
          </a:prstGeom>
          <a:solidFill>
            <a:schemeClr val="accent2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046" flipH="1">
            <a:off x="1025080" y="2240045"/>
            <a:ext cx="481049" cy="72611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89200" y="2233769"/>
            <a:ext cx="109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相识</a:t>
            </a:r>
            <a:endParaRPr lang="zh-CN" altLang="en-US" sz="2000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288674" y="2858193"/>
            <a:ext cx="214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</a:t>
            </a:r>
            <a:endParaRPr lang="da-DK" altLang="zh-CN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da-DK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sit amet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" y="2576311"/>
            <a:ext cx="1525652" cy="219743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937146" y="1179924"/>
            <a:ext cx="109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相知</a:t>
            </a:r>
            <a:endParaRPr lang="zh-CN" altLang="en-US" sz="2000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359272" y="1804348"/>
            <a:ext cx="214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</a:t>
            </a:r>
            <a:endParaRPr lang="da-DK" altLang="zh-CN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da-DK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sit amet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84" y="1522466"/>
            <a:ext cx="1525652" cy="219743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5585092" y="654170"/>
            <a:ext cx="109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相恋</a:t>
            </a:r>
            <a:endParaRPr lang="zh-CN" altLang="en-US" sz="2000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007218" y="1278594"/>
            <a:ext cx="214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</a:t>
            </a:r>
            <a:endParaRPr lang="da-DK" altLang="zh-CN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da-DK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sit amet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30" y="996712"/>
            <a:ext cx="1525652" cy="219743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8233038" y="1179924"/>
            <a:ext cx="1099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携手</a:t>
            </a:r>
            <a:endParaRPr lang="zh-CN" altLang="en-US" sz="1600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55164" y="1804348"/>
            <a:ext cx="214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</a:t>
            </a:r>
            <a:endParaRPr lang="da-DK" altLang="zh-CN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da-DK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sit amet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76" y="1522466"/>
            <a:ext cx="1525652" cy="219743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0880983" y="2233769"/>
            <a:ext cx="109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相守</a:t>
            </a:r>
            <a:endParaRPr lang="zh-CN" altLang="en-US" sz="2000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0303109" y="2858193"/>
            <a:ext cx="214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</a:t>
            </a:r>
            <a:endParaRPr lang="da-DK" altLang="zh-CN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da-DK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sit amet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421" y="2576311"/>
            <a:ext cx="1525652" cy="21974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278">
            <a:off x="3570447" y="1012073"/>
            <a:ext cx="645266" cy="891246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59" y="740231"/>
            <a:ext cx="524925" cy="610551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62" y="797590"/>
            <a:ext cx="767022" cy="85678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1889">
            <a:off x="11691103" y="1966960"/>
            <a:ext cx="739692" cy="7693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41765" y="5280223"/>
            <a:ext cx="55468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Our Memory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189918" y="2286000"/>
            <a:ext cx="1998282" cy="2961119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 rot="19800000">
            <a:off x="574834" y="3697963"/>
            <a:ext cx="1913422" cy="2797529"/>
          </a:xfrm>
          <a:prstGeom prst="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 rot="20700000">
            <a:off x="2793902" y="2771717"/>
            <a:ext cx="1913272" cy="2783931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 rot="900000">
            <a:off x="7635954" y="2791831"/>
            <a:ext cx="1899948" cy="2778253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 rot="1800000">
            <a:off x="9804100" y="3735066"/>
            <a:ext cx="1875962" cy="2777942"/>
          </a:xfrm>
          <a:prstGeom prst="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0.01393 -0.02199 0.03946 -0.04398 0.06419 -0.06481 C 0.0888 -0.08565 0.12188 -0.10139 0.14024 -0.10949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24 -0.10949 C 0.18255 -0.12384 0.19427 -0.12754 0.21654 -0.13125 C 0.23867 -0.13495 0.26836 -0.1412 0.29779 -0.13426 " pathEditMode="relative" rAng="0" ptsTypes="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9 -0.13426 C 0.33698 -0.13866 0.35599 -0.13565 0.38112 -0.12917 C 0.40586 -0.12268 0.40912 -0.125 0.45977 -0.10278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977 -0.10278 C 0.51576 -0.07199 0.49974 -0.08333 0.52305 -0.06458 C 0.54623 -0.04583 0.55899 -0.03842 0.58633 -0.00208 " pathEditMode="relative" rAng="0" ptsTypes="AAA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22" grpId="0"/>
      <p:bldP spid="10" grpId="0"/>
      <p:bldP spid="31" grpId="0"/>
      <p:bldP spid="32" grpId="0"/>
      <p:bldP spid="35" grpId="0"/>
      <p:bldP spid="36" grpId="0"/>
      <p:bldP spid="39" grpId="0"/>
      <p:bldP spid="40" grpId="0"/>
      <p:bldP spid="48" grpId="0"/>
      <p:bldP spid="49" grpId="0"/>
      <p:bldP spid="61" grpId="0" animBg="1"/>
      <p:bldP spid="61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664072" y="85590"/>
            <a:ext cx="8623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Our Wedding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0" y="1489449"/>
            <a:ext cx="13150275" cy="2168851"/>
          </a:xfrm>
          <a:custGeom>
            <a:avLst/>
            <a:gdLst>
              <a:gd name="connsiteX0" fmla="*/ 0 w 12973050"/>
              <a:gd name="connsiteY0" fmla="*/ 2198284 h 2198284"/>
              <a:gd name="connsiteX1" fmla="*/ 2305050 w 12973050"/>
              <a:gd name="connsiteY1" fmla="*/ 26584 h 2198284"/>
              <a:gd name="connsiteX2" fmla="*/ 4286250 w 12973050"/>
              <a:gd name="connsiteY2" fmla="*/ 960034 h 2198284"/>
              <a:gd name="connsiteX3" fmla="*/ 5695950 w 12973050"/>
              <a:gd name="connsiteY3" fmla="*/ 502834 h 2198284"/>
              <a:gd name="connsiteX4" fmla="*/ 7810500 w 12973050"/>
              <a:gd name="connsiteY4" fmla="*/ 1112434 h 2198284"/>
              <a:gd name="connsiteX5" fmla="*/ 9486900 w 12973050"/>
              <a:gd name="connsiteY5" fmla="*/ 312334 h 2198284"/>
              <a:gd name="connsiteX6" fmla="*/ 11068050 w 12973050"/>
              <a:gd name="connsiteY6" fmla="*/ 217084 h 2198284"/>
              <a:gd name="connsiteX7" fmla="*/ 12420600 w 12973050"/>
              <a:gd name="connsiteY7" fmla="*/ 1207684 h 2198284"/>
              <a:gd name="connsiteX8" fmla="*/ 12973050 w 12973050"/>
              <a:gd name="connsiteY8" fmla="*/ 1379134 h 219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73050" h="2198284">
                <a:moveTo>
                  <a:pt x="0" y="2198284"/>
                </a:moveTo>
                <a:cubicBezTo>
                  <a:pt x="795337" y="1215621"/>
                  <a:pt x="1590675" y="232959"/>
                  <a:pt x="2305050" y="26584"/>
                </a:cubicBezTo>
                <a:cubicBezTo>
                  <a:pt x="3019425" y="-179791"/>
                  <a:pt x="3721100" y="880659"/>
                  <a:pt x="4286250" y="960034"/>
                </a:cubicBezTo>
                <a:cubicBezTo>
                  <a:pt x="4851400" y="1039409"/>
                  <a:pt x="5108575" y="477434"/>
                  <a:pt x="5695950" y="502834"/>
                </a:cubicBezTo>
                <a:cubicBezTo>
                  <a:pt x="6283325" y="528234"/>
                  <a:pt x="7178675" y="1144184"/>
                  <a:pt x="7810500" y="1112434"/>
                </a:cubicBezTo>
                <a:cubicBezTo>
                  <a:pt x="8442325" y="1080684"/>
                  <a:pt x="8943975" y="461559"/>
                  <a:pt x="9486900" y="312334"/>
                </a:cubicBezTo>
                <a:cubicBezTo>
                  <a:pt x="10029825" y="163109"/>
                  <a:pt x="10579100" y="67859"/>
                  <a:pt x="11068050" y="217084"/>
                </a:cubicBezTo>
                <a:cubicBezTo>
                  <a:pt x="11557000" y="366309"/>
                  <a:pt x="12103100" y="1014009"/>
                  <a:pt x="12420600" y="1207684"/>
                </a:cubicBezTo>
                <a:cubicBezTo>
                  <a:pt x="12738100" y="1401359"/>
                  <a:pt x="12855575" y="1390246"/>
                  <a:pt x="12973050" y="1379134"/>
                </a:cubicBez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236578" y="2250425"/>
            <a:ext cx="2307968" cy="2307968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96352" y="4768821"/>
            <a:ext cx="2182669" cy="1194849"/>
            <a:chOff x="1596352" y="4044921"/>
            <a:chExt cx="2182669" cy="1194849"/>
          </a:xfrm>
        </p:grpSpPr>
        <p:sp>
          <p:nvSpPr>
            <p:cNvPr id="5" name="文本框 4"/>
            <p:cNvSpPr txBox="1"/>
            <p:nvPr/>
          </p:nvSpPr>
          <p:spPr>
            <a:xfrm>
              <a:off x="1603291" y="4044921"/>
              <a:ext cx="215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请输入小标题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623648" y="4377995"/>
              <a:ext cx="215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SMALL TITLE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596352" y="4778105"/>
              <a:ext cx="19481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Lorem ipsum dolor sit amet, onsectetur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4821944" y="2247900"/>
            <a:ext cx="2307968" cy="230796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412979" y="2247900"/>
            <a:ext cx="2307968" cy="230796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181718" y="4766296"/>
            <a:ext cx="2182669" cy="1194849"/>
            <a:chOff x="5181718" y="4042396"/>
            <a:chExt cx="2182669" cy="1194849"/>
          </a:xfrm>
        </p:grpSpPr>
        <p:sp>
          <p:nvSpPr>
            <p:cNvPr id="11" name="文本框 10"/>
            <p:cNvSpPr txBox="1"/>
            <p:nvPr/>
          </p:nvSpPr>
          <p:spPr>
            <a:xfrm>
              <a:off x="5188657" y="4042396"/>
              <a:ext cx="215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请输入小标题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209014" y="4375470"/>
              <a:ext cx="215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SMALL TITLE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181718" y="4775580"/>
              <a:ext cx="19481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altLang="en-US" sz="1200" kern="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Lorem ipsum dolor sit amet, onsectetur</a:t>
              </a:r>
              <a:endParaRPr lang="zh-CN" altLang="en-US" sz="1200" kern="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772753" y="4766296"/>
            <a:ext cx="2182669" cy="1194849"/>
            <a:chOff x="8772753" y="4042396"/>
            <a:chExt cx="2182669" cy="1194849"/>
          </a:xfrm>
        </p:grpSpPr>
        <p:sp>
          <p:nvSpPr>
            <p:cNvPr id="15" name="文本框 14"/>
            <p:cNvSpPr txBox="1"/>
            <p:nvPr/>
          </p:nvSpPr>
          <p:spPr>
            <a:xfrm>
              <a:off x="8779692" y="4042396"/>
              <a:ext cx="215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请输入小标题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800049" y="4375470"/>
              <a:ext cx="215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SMALL TITLE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772753" y="4775580"/>
              <a:ext cx="19481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altLang="en-US" sz="1200" kern="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Lorem ipsum dolor sit amet, onsectetur</a:t>
              </a:r>
              <a:endParaRPr lang="zh-CN" altLang="en-US" sz="1200" kern="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043625" y="1298567"/>
            <a:ext cx="422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一生中重要的时刻</a:t>
            </a:r>
            <a:endParaRPr lang="zh-CN" altLang="en-US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4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4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4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" y="2750926"/>
            <a:ext cx="1049113" cy="15918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2610004" y="741268"/>
            <a:ext cx="7020747" cy="466805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H="1">
            <a:off x="9019055" y="-380717"/>
            <a:ext cx="1505073" cy="6519179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直角三角形 3"/>
          <p:cNvSpPr/>
          <p:nvPr/>
        </p:nvSpPr>
        <p:spPr>
          <a:xfrm>
            <a:off x="0" y="4067033"/>
            <a:ext cx="12192000" cy="2790967"/>
          </a:xfrm>
          <a:prstGeom prst="rtTriangl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-56272" y="4476466"/>
            <a:ext cx="11197883" cy="25151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 rot="747766">
            <a:off x="1772992" y="5168312"/>
            <a:ext cx="3967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my love</a:t>
            </a:r>
            <a:r>
              <a:rPr lang="zh-CN" altLang="en-US" sz="24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24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you are like a flower</a:t>
            </a:r>
            <a:endParaRPr lang="en-US" altLang="zh-CN" sz="24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en-US" altLang="zh-CN" sz="24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so sweet and pure and fair</a:t>
            </a:r>
            <a:endParaRPr lang="zh-CN" altLang="en-US" sz="2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8968" y="5456040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诗歌般美丽</a:t>
            </a:r>
            <a:endParaRPr lang="zh-CN" altLang="en-US" spc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8"/>
          <p:cNvSpPr/>
          <p:nvPr/>
        </p:nvSpPr>
        <p:spPr>
          <a:xfrm>
            <a:off x="5395559" y="4148538"/>
            <a:ext cx="278308" cy="675798"/>
          </a:xfrm>
          <a:custGeom>
            <a:avLst/>
            <a:gdLst/>
            <a:ahLst/>
            <a:cxnLst/>
            <a:rect l="l" t="t" r="r" b="b"/>
            <a:pathLst>
              <a:path w="278308" h="675798">
                <a:moveTo>
                  <a:pt x="219372" y="0"/>
                </a:moveTo>
                <a:cubicBezTo>
                  <a:pt x="230286" y="0"/>
                  <a:pt x="242292" y="9822"/>
                  <a:pt x="255389" y="29468"/>
                </a:cubicBezTo>
                <a:cubicBezTo>
                  <a:pt x="270668" y="49113"/>
                  <a:pt x="278308" y="67667"/>
                  <a:pt x="278308" y="85129"/>
                </a:cubicBezTo>
                <a:cubicBezTo>
                  <a:pt x="276125" y="104775"/>
                  <a:pt x="269577" y="118963"/>
                  <a:pt x="258663" y="127694"/>
                </a:cubicBezTo>
                <a:cubicBezTo>
                  <a:pt x="245566" y="138608"/>
                  <a:pt x="224829" y="156071"/>
                  <a:pt x="196453" y="180082"/>
                </a:cubicBezTo>
                <a:cubicBezTo>
                  <a:pt x="183356" y="193179"/>
                  <a:pt x="173533" y="203001"/>
                  <a:pt x="166985" y="209550"/>
                </a:cubicBezTo>
                <a:cubicBezTo>
                  <a:pt x="193178" y="216098"/>
                  <a:pt x="206275" y="224829"/>
                  <a:pt x="206275" y="235744"/>
                </a:cubicBezTo>
                <a:cubicBezTo>
                  <a:pt x="208458" y="237926"/>
                  <a:pt x="209550" y="242292"/>
                  <a:pt x="209550" y="248840"/>
                </a:cubicBezTo>
                <a:cubicBezTo>
                  <a:pt x="211732" y="255389"/>
                  <a:pt x="212824" y="260846"/>
                  <a:pt x="212824" y="265212"/>
                </a:cubicBezTo>
                <a:cubicBezTo>
                  <a:pt x="212824" y="273943"/>
                  <a:pt x="211732" y="303411"/>
                  <a:pt x="209550" y="353615"/>
                </a:cubicBezTo>
                <a:cubicBezTo>
                  <a:pt x="207367" y="401637"/>
                  <a:pt x="206275" y="445294"/>
                  <a:pt x="206275" y="484584"/>
                </a:cubicBezTo>
                <a:cubicBezTo>
                  <a:pt x="206275" y="523875"/>
                  <a:pt x="204093" y="560983"/>
                  <a:pt x="199727" y="595908"/>
                </a:cubicBezTo>
                <a:cubicBezTo>
                  <a:pt x="197544" y="628650"/>
                  <a:pt x="193178" y="652661"/>
                  <a:pt x="186630" y="667940"/>
                </a:cubicBezTo>
                <a:cubicBezTo>
                  <a:pt x="180082" y="681037"/>
                  <a:pt x="171350" y="677763"/>
                  <a:pt x="160436" y="658118"/>
                </a:cubicBezTo>
                <a:cubicBezTo>
                  <a:pt x="151705" y="640655"/>
                  <a:pt x="148431" y="626467"/>
                  <a:pt x="150614" y="615553"/>
                </a:cubicBezTo>
                <a:cubicBezTo>
                  <a:pt x="150614" y="613370"/>
                  <a:pt x="151705" y="603547"/>
                  <a:pt x="153888" y="586085"/>
                </a:cubicBezTo>
                <a:cubicBezTo>
                  <a:pt x="153888" y="555526"/>
                  <a:pt x="154979" y="529332"/>
                  <a:pt x="157162" y="507504"/>
                </a:cubicBezTo>
                <a:cubicBezTo>
                  <a:pt x="159345" y="444202"/>
                  <a:pt x="160436" y="388540"/>
                  <a:pt x="160436" y="340519"/>
                </a:cubicBezTo>
                <a:cubicBezTo>
                  <a:pt x="160436" y="292497"/>
                  <a:pt x="157162" y="254297"/>
                  <a:pt x="150614" y="225921"/>
                </a:cubicBezTo>
                <a:cubicBezTo>
                  <a:pt x="130968" y="241201"/>
                  <a:pt x="104775" y="260846"/>
                  <a:pt x="72032" y="284857"/>
                </a:cubicBezTo>
                <a:cubicBezTo>
                  <a:pt x="58936" y="293588"/>
                  <a:pt x="50204" y="300136"/>
                  <a:pt x="45839" y="304502"/>
                </a:cubicBezTo>
                <a:cubicBezTo>
                  <a:pt x="17462" y="319782"/>
                  <a:pt x="2182" y="327422"/>
                  <a:pt x="0" y="327422"/>
                </a:cubicBezTo>
                <a:cubicBezTo>
                  <a:pt x="6548" y="318690"/>
                  <a:pt x="22919" y="297954"/>
                  <a:pt x="49113" y="265212"/>
                </a:cubicBezTo>
                <a:cubicBezTo>
                  <a:pt x="84038" y="225921"/>
                  <a:pt x="114597" y="184447"/>
                  <a:pt x="140791" y="140791"/>
                </a:cubicBezTo>
                <a:cubicBezTo>
                  <a:pt x="171350" y="94952"/>
                  <a:pt x="187721" y="66576"/>
                  <a:pt x="189904" y="55662"/>
                </a:cubicBezTo>
                <a:cubicBezTo>
                  <a:pt x="192087" y="46930"/>
                  <a:pt x="189904" y="36016"/>
                  <a:pt x="183356" y="22919"/>
                </a:cubicBezTo>
                <a:cubicBezTo>
                  <a:pt x="176807" y="9822"/>
                  <a:pt x="178990" y="3274"/>
                  <a:pt x="189904" y="3274"/>
                </a:cubicBezTo>
                <a:cubicBezTo>
                  <a:pt x="196453" y="1091"/>
                  <a:pt x="206275" y="0"/>
                  <a:pt x="21937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4612366" y="4161088"/>
            <a:ext cx="308899" cy="658665"/>
          </a:xfrm>
          <a:custGeom>
            <a:avLst/>
            <a:gdLst/>
            <a:ahLst/>
            <a:cxnLst/>
            <a:rect l="l" t="t" r="r" b="b"/>
            <a:pathLst>
              <a:path w="308899" h="658665">
                <a:moveTo>
                  <a:pt x="163343" y="137"/>
                </a:moveTo>
                <a:cubicBezTo>
                  <a:pt x="169482" y="956"/>
                  <a:pt x="177463" y="5458"/>
                  <a:pt x="187286" y="13643"/>
                </a:cubicBezTo>
                <a:cubicBezTo>
                  <a:pt x="189469" y="15826"/>
                  <a:pt x="191651" y="16918"/>
                  <a:pt x="193834" y="16918"/>
                </a:cubicBezTo>
                <a:cubicBezTo>
                  <a:pt x="209114" y="32197"/>
                  <a:pt x="220028" y="45294"/>
                  <a:pt x="226576" y="56208"/>
                </a:cubicBezTo>
                <a:lnTo>
                  <a:pt x="226576" y="59483"/>
                </a:lnTo>
                <a:cubicBezTo>
                  <a:pt x="230942" y="70397"/>
                  <a:pt x="232033" y="80219"/>
                  <a:pt x="229851" y="88951"/>
                </a:cubicBezTo>
                <a:cubicBezTo>
                  <a:pt x="225485" y="112961"/>
                  <a:pt x="223302" y="138064"/>
                  <a:pt x="223302" y="164258"/>
                </a:cubicBezTo>
                <a:cubicBezTo>
                  <a:pt x="227668" y="162075"/>
                  <a:pt x="235308" y="158801"/>
                  <a:pt x="246222" y="154435"/>
                </a:cubicBezTo>
                <a:cubicBezTo>
                  <a:pt x="254953" y="152252"/>
                  <a:pt x="261501" y="150069"/>
                  <a:pt x="265867" y="147887"/>
                </a:cubicBezTo>
                <a:cubicBezTo>
                  <a:pt x="270233" y="141338"/>
                  <a:pt x="278964" y="143521"/>
                  <a:pt x="292061" y="154435"/>
                </a:cubicBezTo>
                <a:cubicBezTo>
                  <a:pt x="305158" y="163166"/>
                  <a:pt x="310615" y="171897"/>
                  <a:pt x="308432" y="180629"/>
                </a:cubicBezTo>
                <a:cubicBezTo>
                  <a:pt x="308432" y="187177"/>
                  <a:pt x="301884" y="190451"/>
                  <a:pt x="288787" y="190451"/>
                </a:cubicBezTo>
                <a:cubicBezTo>
                  <a:pt x="286604" y="190451"/>
                  <a:pt x="283330" y="191543"/>
                  <a:pt x="278964" y="193726"/>
                </a:cubicBezTo>
                <a:cubicBezTo>
                  <a:pt x="252770" y="198091"/>
                  <a:pt x="234216" y="203548"/>
                  <a:pt x="223302" y="210097"/>
                </a:cubicBezTo>
                <a:cubicBezTo>
                  <a:pt x="236399" y="227559"/>
                  <a:pt x="241856" y="238473"/>
                  <a:pt x="239673" y="242839"/>
                </a:cubicBezTo>
                <a:cubicBezTo>
                  <a:pt x="239673" y="249387"/>
                  <a:pt x="233125" y="263576"/>
                  <a:pt x="220028" y="285404"/>
                </a:cubicBezTo>
                <a:lnTo>
                  <a:pt x="220028" y="295226"/>
                </a:lnTo>
                <a:cubicBezTo>
                  <a:pt x="239673" y="295226"/>
                  <a:pt x="253862" y="296318"/>
                  <a:pt x="262593" y="298501"/>
                </a:cubicBezTo>
                <a:cubicBezTo>
                  <a:pt x="271324" y="300683"/>
                  <a:pt x="280055" y="311597"/>
                  <a:pt x="288787" y="331243"/>
                </a:cubicBezTo>
                <a:cubicBezTo>
                  <a:pt x="295335" y="350888"/>
                  <a:pt x="297518" y="368351"/>
                  <a:pt x="295335" y="383630"/>
                </a:cubicBezTo>
                <a:cubicBezTo>
                  <a:pt x="293152" y="401093"/>
                  <a:pt x="288787" y="409824"/>
                  <a:pt x="282238" y="409824"/>
                </a:cubicBezTo>
                <a:cubicBezTo>
                  <a:pt x="277873" y="412007"/>
                  <a:pt x="271324" y="406550"/>
                  <a:pt x="262593" y="393453"/>
                </a:cubicBezTo>
                <a:lnTo>
                  <a:pt x="259319" y="390179"/>
                </a:lnTo>
                <a:cubicBezTo>
                  <a:pt x="252770" y="372716"/>
                  <a:pt x="238582" y="356345"/>
                  <a:pt x="216754" y="341065"/>
                </a:cubicBezTo>
                <a:cubicBezTo>
                  <a:pt x="216754" y="375990"/>
                  <a:pt x="215662" y="420738"/>
                  <a:pt x="213480" y="475308"/>
                </a:cubicBezTo>
                <a:cubicBezTo>
                  <a:pt x="213480" y="545158"/>
                  <a:pt x="212388" y="590997"/>
                  <a:pt x="210205" y="612826"/>
                </a:cubicBezTo>
                <a:cubicBezTo>
                  <a:pt x="208023" y="628105"/>
                  <a:pt x="203657" y="641202"/>
                  <a:pt x="197109" y="652116"/>
                </a:cubicBezTo>
                <a:cubicBezTo>
                  <a:pt x="194926" y="656482"/>
                  <a:pt x="191651" y="658665"/>
                  <a:pt x="187286" y="658665"/>
                </a:cubicBezTo>
                <a:cubicBezTo>
                  <a:pt x="180737" y="658665"/>
                  <a:pt x="175280" y="654299"/>
                  <a:pt x="170915" y="645568"/>
                </a:cubicBezTo>
                <a:cubicBezTo>
                  <a:pt x="157818" y="630288"/>
                  <a:pt x="151269" y="620465"/>
                  <a:pt x="151269" y="616100"/>
                </a:cubicBezTo>
                <a:cubicBezTo>
                  <a:pt x="151269" y="613917"/>
                  <a:pt x="152361" y="607369"/>
                  <a:pt x="154544" y="596454"/>
                </a:cubicBezTo>
                <a:cubicBezTo>
                  <a:pt x="156726" y="585540"/>
                  <a:pt x="157818" y="575718"/>
                  <a:pt x="157818" y="566987"/>
                </a:cubicBezTo>
                <a:cubicBezTo>
                  <a:pt x="162183" y="553890"/>
                  <a:pt x="164366" y="506959"/>
                  <a:pt x="164366" y="426195"/>
                </a:cubicBezTo>
                <a:cubicBezTo>
                  <a:pt x="166549" y="395636"/>
                  <a:pt x="167641" y="371625"/>
                  <a:pt x="167641" y="354162"/>
                </a:cubicBezTo>
                <a:cubicBezTo>
                  <a:pt x="117436" y="406550"/>
                  <a:pt x="79237" y="441475"/>
                  <a:pt x="53043" y="458937"/>
                </a:cubicBezTo>
                <a:cubicBezTo>
                  <a:pt x="26849" y="476400"/>
                  <a:pt x="11569" y="485131"/>
                  <a:pt x="7204" y="485131"/>
                </a:cubicBezTo>
                <a:cubicBezTo>
                  <a:pt x="2838" y="482948"/>
                  <a:pt x="6112" y="476400"/>
                  <a:pt x="17026" y="465486"/>
                </a:cubicBezTo>
                <a:cubicBezTo>
                  <a:pt x="21392" y="461120"/>
                  <a:pt x="55226" y="417464"/>
                  <a:pt x="118527" y="334517"/>
                </a:cubicBezTo>
                <a:cubicBezTo>
                  <a:pt x="140355" y="308323"/>
                  <a:pt x="156726" y="287586"/>
                  <a:pt x="167641" y="272307"/>
                </a:cubicBezTo>
                <a:cubicBezTo>
                  <a:pt x="167641" y="261393"/>
                  <a:pt x="168732" y="247205"/>
                  <a:pt x="170915" y="229742"/>
                </a:cubicBezTo>
                <a:cubicBezTo>
                  <a:pt x="153452" y="238473"/>
                  <a:pt x="128350" y="249387"/>
                  <a:pt x="95608" y="262484"/>
                </a:cubicBezTo>
                <a:cubicBezTo>
                  <a:pt x="82511" y="266850"/>
                  <a:pt x="72688" y="270124"/>
                  <a:pt x="66140" y="272307"/>
                </a:cubicBezTo>
                <a:cubicBezTo>
                  <a:pt x="63957" y="274490"/>
                  <a:pt x="60683" y="275581"/>
                  <a:pt x="56317" y="275581"/>
                </a:cubicBezTo>
                <a:cubicBezTo>
                  <a:pt x="34489" y="286495"/>
                  <a:pt x="22484" y="290861"/>
                  <a:pt x="20301" y="288678"/>
                </a:cubicBezTo>
                <a:cubicBezTo>
                  <a:pt x="13752" y="288678"/>
                  <a:pt x="9387" y="282129"/>
                  <a:pt x="7204" y="269033"/>
                </a:cubicBezTo>
                <a:cubicBezTo>
                  <a:pt x="2838" y="253753"/>
                  <a:pt x="655" y="242839"/>
                  <a:pt x="655" y="236290"/>
                </a:cubicBezTo>
                <a:cubicBezTo>
                  <a:pt x="-1527" y="227559"/>
                  <a:pt x="1747" y="223194"/>
                  <a:pt x="10478" y="223194"/>
                </a:cubicBezTo>
                <a:cubicBezTo>
                  <a:pt x="12661" y="223194"/>
                  <a:pt x="18118" y="222102"/>
                  <a:pt x="26849" y="219919"/>
                </a:cubicBezTo>
                <a:cubicBezTo>
                  <a:pt x="44312" y="215554"/>
                  <a:pt x="59591" y="212279"/>
                  <a:pt x="72688" y="210097"/>
                </a:cubicBezTo>
                <a:cubicBezTo>
                  <a:pt x="105430" y="199183"/>
                  <a:pt x="138173" y="189360"/>
                  <a:pt x="170915" y="180629"/>
                </a:cubicBezTo>
                <a:cubicBezTo>
                  <a:pt x="170915" y="171897"/>
                  <a:pt x="169823" y="158801"/>
                  <a:pt x="167641" y="141338"/>
                </a:cubicBezTo>
                <a:cubicBezTo>
                  <a:pt x="167641" y="108596"/>
                  <a:pt x="165458" y="83494"/>
                  <a:pt x="161092" y="66031"/>
                </a:cubicBezTo>
                <a:cubicBezTo>
                  <a:pt x="158909" y="61665"/>
                  <a:pt x="155635" y="55117"/>
                  <a:pt x="151269" y="46386"/>
                </a:cubicBezTo>
                <a:cubicBezTo>
                  <a:pt x="146904" y="39837"/>
                  <a:pt x="143630" y="34380"/>
                  <a:pt x="141447" y="30015"/>
                </a:cubicBezTo>
                <a:cubicBezTo>
                  <a:pt x="132716" y="19100"/>
                  <a:pt x="130533" y="12552"/>
                  <a:pt x="134898" y="10369"/>
                </a:cubicBezTo>
                <a:cubicBezTo>
                  <a:pt x="141447" y="6004"/>
                  <a:pt x="149087" y="2729"/>
                  <a:pt x="157818" y="547"/>
                </a:cubicBezTo>
                <a:cubicBezTo>
                  <a:pt x="159455" y="1"/>
                  <a:pt x="161297" y="-136"/>
                  <a:pt x="163343" y="13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956159" y="4240917"/>
            <a:ext cx="260955" cy="582110"/>
          </a:xfrm>
          <a:custGeom>
            <a:avLst/>
            <a:gdLst/>
            <a:ahLst/>
            <a:cxnLst/>
            <a:rect l="l" t="t" r="r" b="b"/>
            <a:pathLst>
              <a:path w="260955" h="582110">
                <a:moveTo>
                  <a:pt x="195062" y="527"/>
                </a:moveTo>
                <a:cubicBezTo>
                  <a:pt x="204066" y="-1929"/>
                  <a:pt x="216754" y="4210"/>
                  <a:pt x="233125" y="18944"/>
                </a:cubicBezTo>
                <a:cubicBezTo>
                  <a:pt x="235308" y="21127"/>
                  <a:pt x="238582" y="24401"/>
                  <a:pt x="242947" y="28767"/>
                </a:cubicBezTo>
                <a:cubicBezTo>
                  <a:pt x="258227" y="41864"/>
                  <a:pt x="263684" y="53869"/>
                  <a:pt x="259319" y="64783"/>
                </a:cubicBezTo>
                <a:cubicBezTo>
                  <a:pt x="257136" y="73515"/>
                  <a:pt x="257136" y="125902"/>
                  <a:pt x="259319" y="221946"/>
                </a:cubicBezTo>
                <a:cubicBezTo>
                  <a:pt x="259319" y="243774"/>
                  <a:pt x="259319" y="274333"/>
                  <a:pt x="259319" y="313624"/>
                </a:cubicBezTo>
                <a:cubicBezTo>
                  <a:pt x="261501" y="372560"/>
                  <a:pt x="261501" y="411850"/>
                  <a:pt x="259319" y="431496"/>
                </a:cubicBezTo>
                <a:cubicBezTo>
                  <a:pt x="254953" y="479518"/>
                  <a:pt x="249496" y="516625"/>
                  <a:pt x="242947" y="542819"/>
                </a:cubicBezTo>
                <a:cubicBezTo>
                  <a:pt x="234216" y="569013"/>
                  <a:pt x="225485" y="582110"/>
                  <a:pt x="216754" y="582110"/>
                </a:cubicBezTo>
                <a:cubicBezTo>
                  <a:pt x="205840" y="582110"/>
                  <a:pt x="197108" y="574470"/>
                  <a:pt x="190560" y="559190"/>
                </a:cubicBezTo>
                <a:cubicBezTo>
                  <a:pt x="181829" y="543911"/>
                  <a:pt x="180737" y="530814"/>
                  <a:pt x="187286" y="519900"/>
                </a:cubicBezTo>
                <a:cubicBezTo>
                  <a:pt x="193834" y="493706"/>
                  <a:pt x="197108" y="464238"/>
                  <a:pt x="197108" y="431496"/>
                </a:cubicBezTo>
                <a:cubicBezTo>
                  <a:pt x="190560" y="435861"/>
                  <a:pt x="178554" y="440227"/>
                  <a:pt x="161092" y="444593"/>
                </a:cubicBezTo>
                <a:cubicBezTo>
                  <a:pt x="158909" y="444593"/>
                  <a:pt x="156726" y="444593"/>
                  <a:pt x="154544" y="444593"/>
                </a:cubicBezTo>
                <a:cubicBezTo>
                  <a:pt x="139264" y="448958"/>
                  <a:pt x="119619" y="457690"/>
                  <a:pt x="95608" y="470786"/>
                </a:cubicBezTo>
                <a:cubicBezTo>
                  <a:pt x="73780" y="486066"/>
                  <a:pt x="59591" y="493706"/>
                  <a:pt x="53043" y="493706"/>
                </a:cubicBezTo>
                <a:cubicBezTo>
                  <a:pt x="46494" y="493706"/>
                  <a:pt x="38855" y="480609"/>
                  <a:pt x="30123" y="454415"/>
                </a:cubicBezTo>
                <a:cubicBezTo>
                  <a:pt x="19209" y="452232"/>
                  <a:pt x="13752" y="447867"/>
                  <a:pt x="13752" y="441318"/>
                </a:cubicBezTo>
                <a:cubicBezTo>
                  <a:pt x="13752" y="436953"/>
                  <a:pt x="13752" y="420582"/>
                  <a:pt x="13752" y="392205"/>
                </a:cubicBezTo>
                <a:cubicBezTo>
                  <a:pt x="13752" y="335452"/>
                  <a:pt x="12661" y="276516"/>
                  <a:pt x="10478" y="215397"/>
                </a:cubicBezTo>
                <a:cubicBezTo>
                  <a:pt x="3930" y="130268"/>
                  <a:pt x="655" y="82246"/>
                  <a:pt x="655" y="71332"/>
                </a:cubicBezTo>
                <a:cubicBezTo>
                  <a:pt x="-1527" y="62600"/>
                  <a:pt x="1747" y="58235"/>
                  <a:pt x="10478" y="58235"/>
                </a:cubicBezTo>
                <a:cubicBezTo>
                  <a:pt x="17026" y="58235"/>
                  <a:pt x="25758" y="61509"/>
                  <a:pt x="36672" y="68058"/>
                </a:cubicBezTo>
                <a:cubicBezTo>
                  <a:pt x="43220" y="72423"/>
                  <a:pt x="48677" y="77880"/>
                  <a:pt x="53043" y="84429"/>
                </a:cubicBezTo>
                <a:cubicBezTo>
                  <a:pt x="55226" y="117171"/>
                  <a:pt x="56317" y="151004"/>
                  <a:pt x="56317" y="185929"/>
                </a:cubicBezTo>
                <a:cubicBezTo>
                  <a:pt x="95608" y="170650"/>
                  <a:pt x="115253" y="160827"/>
                  <a:pt x="115253" y="156461"/>
                </a:cubicBezTo>
                <a:cubicBezTo>
                  <a:pt x="121801" y="149913"/>
                  <a:pt x="130533" y="151004"/>
                  <a:pt x="141447" y="159736"/>
                </a:cubicBezTo>
                <a:cubicBezTo>
                  <a:pt x="158909" y="168467"/>
                  <a:pt x="162183" y="176107"/>
                  <a:pt x="151269" y="182655"/>
                </a:cubicBezTo>
                <a:cubicBezTo>
                  <a:pt x="144721" y="189204"/>
                  <a:pt x="131624" y="195752"/>
                  <a:pt x="111979" y="202300"/>
                </a:cubicBezTo>
                <a:cubicBezTo>
                  <a:pt x="94516" y="208849"/>
                  <a:pt x="82511" y="214306"/>
                  <a:pt x="75962" y="218672"/>
                </a:cubicBezTo>
                <a:cubicBezTo>
                  <a:pt x="69414" y="218672"/>
                  <a:pt x="62865" y="216489"/>
                  <a:pt x="56317" y="212123"/>
                </a:cubicBezTo>
                <a:cubicBezTo>
                  <a:pt x="58500" y="238317"/>
                  <a:pt x="59591" y="262328"/>
                  <a:pt x="59591" y="284156"/>
                </a:cubicBezTo>
                <a:cubicBezTo>
                  <a:pt x="98882" y="266693"/>
                  <a:pt x="121801" y="254688"/>
                  <a:pt x="128350" y="248140"/>
                </a:cubicBezTo>
                <a:cubicBezTo>
                  <a:pt x="132715" y="243774"/>
                  <a:pt x="139264" y="243774"/>
                  <a:pt x="147995" y="248140"/>
                </a:cubicBezTo>
                <a:cubicBezTo>
                  <a:pt x="156726" y="248140"/>
                  <a:pt x="164366" y="253597"/>
                  <a:pt x="170915" y="264511"/>
                </a:cubicBezTo>
                <a:cubicBezTo>
                  <a:pt x="177463" y="275425"/>
                  <a:pt x="176372" y="281973"/>
                  <a:pt x="167641" y="284156"/>
                </a:cubicBezTo>
                <a:cubicBezTo>
                  <a:pt x="163275" y="284156"/>
                  <a:pt x="151269" y="287430"/>
                  <a:pt x="131624" y="293979"/>
                </a:cubicBezTo>
                <a:cubicBezTo>
                  <a:pt x="118527" y="298344"/>
                  <a:pt x="104339" y="304893"/>
                  <a:pt x="89059" y="313624"/>
                </a:cubicBezTo>
                <a:lnTo>
                  <a:pt x="82511" y="316898"/>
                </a:lnTo>
                <a:cubicBezTo>
                  <a:pt x="75962" y="319081"/>
                  <a:pt x="68323" y="319081"/>
                  <a:pt x="59591" y="316898"/>
                </a:cubicBezTo>
                <a:cubicBezTo>
                  <a:pt x="59591" y="327812"/>
                  <a:pt x="59591" y="345275"/>
                  <a:pt x="59591" y="369286"/>
                </a:cubicBezTo>
                <a:cubicBezTo>
                  <a:pt x="57408" y="393297"/>
                  <a:pt x="56317" y="411850"/>
                  <a:pt x="56317" y="424947"/>
                </a:cubicBezTo>
                <a:cubicBezTo>
                  <a:pt x="82511" y="418399"/>
                  <a:pt x="106522" y="408576"/>
                  <a:pt x="128350" y="395479"/>
                </a:cubicBezTo>
                <a:cubicBezTo>
                  <a:pt x="145812" y="384565"/>
                  <a:pt x="157818" y="379108"/>
                  <a:pt x="164366" y="379108"/>
                </a:cubicBezTo>
                <a:cubicBezTo>
                  <a:pt x="170915" y="374743"/>
                  <a:pt x="182920" y="378017"/>
                  <a:pt x="200383" y="388931"/>
                </a:cubicBezTo>
                <a:cubicBezTo>
                  <a:pt x="200383" y="220854"/>
                  <a:pt x="198200" y="126993"/>
                  <a:pt x="193834" y="107348"/>
                </a:cubicBezTo>
                <a:cubicBezTo>
                  <a:pt x="193834" y="85520"/>
                  <a:pt x="191651" y="73515"/>
                  <a:pt x="187286" y="71332"/>
                </a:cubicBezTo>
                <a:cubicBezTo>
                  <a:pt x="187286" y="64783"/>
                  <a:pt x="170915" y="66966"/>
                  <a:pt x="138173" y="77880"/>
                </a:cubicBezTo>
                <a:lnTo>
                  <a:pt x="82511" y="97525"/>
                </a:lnTo>
                <a:cubicBezTo>
                  <a:pt x="75962" y="97525"/>
                  <a:pt x="71597" y="95343"/>
                  <a:pt x="69414" y="90977"/>
                </a:cubicBezTo>
                <a:cubicBezTo>
                  <a:pt x="65048" y="86611"/>
                  <a:pt x="60683" y="78972"/>
                  <a:pt x="56317" y="68058"/>
                </a:cubicBezTo>
                <a:cubicBezTo>
                  <a:pt x="54134" y="57143"/>
                  <a:pt x="54134" y="51686"/>
                  <a:pt x="56317" y="51686"/>
                </a:cubicBezTo>
                <a:cubicBezTo>
                  <a:pt x="58500" y="49504"/>
                  <a:pt x="68323" y="46229"/>
                  <a:pt x="85785" y="41864"/>
                </a:cubicBezTo>
                <a:cubicBezTo>
                  <a:pt x="87968" y="41864"/>
                  <a:pt x="91242" y="41864"/>
                  <a:pt x="95608" y="41864"/>
                </a:cubicBezTo>
                <a:cubicBezTo>
                  <a:pt x="106522" y="39681"/>
                  <a:pt x="121801" y="35315"/>
                  <a:pt x="141447" y="28767"/>
                </a:cubicBezTo>
                <a:cubicBezTo>
                  <a:pt x="154544" y="24401"/>
                  <a:pt x="168732" y="17853"/>
                  <a:pt x="184012" y="9122"/>
                </a:cubicBezTo>
                <a:lnTo>
                  <a:pt x="187286" y="5847"/>
                </a:lnTo>
                <a:cubicBezTo>
                  <a:pt x="189469" y="3119"/>
                  <a:pt x="192061" y="1345"/>
                  <a:pt x="195062" y="52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5633486" y="4536673"/>
            <a:ext cx="81515" cy="57813"/>
          </a:xfrm>
          <a:custGeom>
            <a:avLst/>
            <a:gdLst/>
            <a:ahLst/>
            <a:cxnLst/>
            <a:rect l="l" t="t" r="r" b="b"/>
            <a:pathLst>
              <a:path w="81515" h="57813">
                <a:moveTo>
                  <a:pt x="81515" y="0"/>
                </a:moveTo>
                <a:lnTo>
                  <a:pt x="81515" y="45369"/>
                </a:lnTo>
                <a:lnTo>
                  <a:pt x="27285" y="57159"/>
                </a:lnTo>
                <a:cubicBezTo>
                  <a:pt x="20737" y="59341"/>
                  <a:pt x="15280" y="56067"/>
                  <a:pt x="10914" y="47336"/>
                </a:cubicBezTo>
                <a:cubicBezTo>
                  <a:pt x="10914" y="42970"/>
                  <a:pt x="8731" y="35330"/>
                  <a:pt x="4366" y="24416"/>
                </a:cubicBezTo>
                <a:lnTo>
                  <a:pt x="1092" y="21142"/>
                </a:lnTo>
                <a:cubicBezTo>
                  <a:pt x="-1091" y="14594"/>
                  <a:pt x="0" y="11319"/>
                  <a:pt x="4366" y="11319"/>
                </a:cubicBezTo>
                <a:cubicBezTo>
                  <a:pt x="13097" y="9137"/>
                  <a:pt x="37108" y="5862"/>
                  <a:pt x="76399" y="1497"/>
                </a:cubicBezTo>
                <a:cubicBezTo>
                  <a:pt x="74216" y="1497"/>
                  <a:pt x="74489" y="1224"/>
                  <a:pt x="77217" y="678"/>
                </a:cubicBezTo>
                <a:lnTo>
                  <a:pt x="8151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4429902" y="3950333"/>
            <a:ext cx="1285098" cy="1076529"/>
          </a:xfrm>
          <a:custGeom>
            <a:avLst/>
            <a:gdLst/>
            <a:ahLst/>
            <a:cxnLst/>
            <a:rect l="l" t="t" r="r" b="b"/>
            <a:pathLst>
              <a:path w="1285098" h="1076529">
                <a:moveTo>
                  <a:pt x="0" y="0"/>
                </a:moveTo>
                <a:lnTo>
                  <a:pt x="1285098" y="0"/>
                </a:lnTo>
                <a:lnTo>
                  <a:pt x="1285098" y="586340"/>
                </a:lnTo>
                <a:lnTo>
                  <a:pt x="1280800" y="587018"/>
                </a:lnTo>
                <a:cubicBezTo>
                  <a:pt x="1278072" y="587564"/>
                  <a:pt x="1277799" y="587837"/>
                  <a:pt x="1279982" y="587837"/>
                </a:cubicBezTo>
                <a:cubicBezTo>
                  <a:pt x="1240691" y="592202"/>
                  <a:pt x="1216680" y="595477"/>
                  <a:pt x="1207949" y="597659"/>
                </a:cubicBezTo>
                <a:cubicBezTo>
                  <a:pt x="1203583" y="597659"/>
                  <a:pt x="1202492" y="600934"/>
                  <a:pt x="1204675" y="607482"/>
                </a:cubicBezTo>
                <a:lnTo>
                  <a:pt x="1207949" y="610756"/>
                </a:lnTo>
                <a:cubicBezTo>
                  <a:pt x="1212314" y="621670"/>
                  <a:pt x="1214497" y="629310"/>
                  <a:pt x="1214497" y="633676"/>
                </a:cubicBezTo>
                <a:cubicBezTo>
                  <a:pt x="1218863" y="642407"/>
                  <a:pt x="1224320" y="645681"/>
                  <a:pt x="1230868" y="643499"/>
                </a:cubicBezTo>
                <a:lnTo>
                  <a:pt x="1285098" y="631709"/>
                </a:lnTo>
                <a:lnTo>
                  <a:pt x="1285098" y="1076529"/>
                </a:lnTo>
                <a:lnTo>
                  <a:pt x="0" y="1076529"/>
                </a:lnTo>
                <a:lnTo>
                  <a:pt x="0" y="0"/>
                </a:lnTo>
                <a:close/>
                <a:moveTo>
                  <a:pt x="1185029" y="198205"/>
                </a:moveTo>
                <a:cubicBezTo>
                  <a:pt x="1171932" y="198205"/>
                  <a:pt x="1162110" y="199296"/>
                  <a:pt x="1155561" y="201479"/>
                </a:cubicBezTo>
                <a:cubicBezTo>
                  <a:pt x="1144647" y="201479"/>
                  <a:pt x="1142464" y="208027"/>
                  <a:pt x="1149013" y="221124"/>
                </a:cubicBezTo>
                <a:cubicBezTo>
                  <a:pt x="1155561" y="234221"/>
                  <a:pt x="1157744" y="245135"/>
                  <a:pt x="1155561" y="253867"/>
                </a:cubicBezTo>
                <a:cubicBezTo>
                  <a:pt x="1153378" y="264781"/>
                  <a:pt x="1137007" y="293157"/>
                  <a:pt x="1106448" y="338996"/>
                </a:cubicBezTo>
                <a:cubicBezTo>
                  <a:pt x="1080254" y="382652"/>
                  <a:pt x="1049695" y="424126"/>
                  <a:pt x="1014770" y="463417"/>
                </a:cubicBezTo>
                <a:cubicBezTo>
                  <a:pt x="988576" y="496159"/>
                  <a:pt x="972205" y="516895"/>
                  <a:pt x="965657" y="525627"/>
                </a:cubicBezTo>
                <a:cubicBezTo>
                  <a:pt x="967839" y="525627"/>
                  <a:pt x="983119" y="517987"/>
                  <a:pt x="1011496" y="502707"/>
                </a:cubicBezTo>
                <a:cubicBezTo>
                  <a:pt x="1015861" y="498341"/>
                  <a:pt x="1024593" y="491793"/>
                  <a:pt x="1037689" y="483062"/>
                </a:cubicBezTo>
                <a:cubicBezTo>
                  <a:pt x="1070432" y="459051"/>
                  <a:pt x="1096625" y="439406"/>
                  <a:pt x="1116271" y="424126"/>
                </a:cubicBezTo>
                <a:cubicBezTo>
                  <a:pt x="1122819" y="452502"/>
                  <a:pt x="1126093" y="490702"/>
                  <a:pt x="1126093" y="538724"/>
                </a:cubicBezTo>
                <a:cubicBezTo>
                  <a:pt x="1126093" y="586745"/>
                  <a:pt x="1125002" y="642407"/>
                  <a:pt x="1122819" y="705709"/>
                </a:cubicBezTo>
                <a:cubicBezTo>
                  <a:pt x="1120636" y="727537"/>
                  <a:pt x="1119545" y="753731"/>
                  <a:pt x="1119545" y="784290"/>
                </a:cubicBezTo>
                <a:cubicBezTo>
                  <a:pt x="1117362" y="801752"/>
                  <a:pt x="1116271" y="811575"/>
                  <a:pt x="1116271" y="813758"/>
                </a:cubicBezTo>
                <a:cubicBezTo>
                  <a:pt x="1114088" y="824672"/>
                  <a:pt x="1117362" y="838860"/>
                  <a:pt x="1126093" y="856323"/>
                </a:cubicBezTo>
                <a:cubicBezTo>
                  <a:pt x="1137007" y="875968"/>
                  <a:pt x="1145739" y="879242"/>
                  <a:pt x="1152287" y="866145"/>
                </a:cubicBezTo>
                <a:cubicBezTo>
                  <a:pt x="1158835" y="850866"/>
                  <a:pt x="1163201" y="826855"/>
                  <a:pt x="1165384" y="794113"/>
                </a:cubicBezTo>
                <a:cubicBezTo>
                  <a:pt x="1169750" y="759188"/>
                  <a:pt x="1171932" y="722080"/>
                  <a:pt x="1171932" y="682789"/>
                </a:cubicBezTo>
                <a:cubicBezTo>
                  <a:pt x="1171932" y="643499"/>
                  <a:pt x="1173024" y="599842"/>
                  <a:pt x="1175207" y="551820"/>
                </a:cubicBezTo>
                <a:cubicBezTo>
                  <a:pt x="1177389" y="501616"/>
                  <a:pt x="1178481" y="472148"/>
                  <a:pt x="1178481" y="463417"/>
                </a:cubicBezTo>
                <a:cubicBezTo>
                  <a:pt x="1178481" y="459051"/>
                  <a:pt x="1177389" y="453594"/>
                  <a:pt x="1175207" y="447045"/>
                </a:cubicBezTo>
                <a:cubicBezTo>
                  <a:pt x="1175207" y="440497"/>
                  <a:pt x="1174115" y="436131"/>
                  <a:pt x="1171932" y="433949"/>
                </a:cubicBezTo>
                <a:cubicBezTo>
                  <a:pt x="1171932" y="423034"/>
                  <a:pt x="1158835" y="414303"/>
                  <a:pt x="1132642" y="407755"/>
                </a:cubicBezTo>
                <a:cubicBezTo>
                  <a:pt x="1139190" y="401206"/>
                  <a:pt x="1149013" y="391384"/>
                  <a:pt x="1162110" y="378287"/>
                </a:cubicBezTo>
                <a:cubicBezTo>
                  <a:pt x="1190486" y="354276"/>
                  <a:pt x="1211223" y="336813"/>
                  <a:pt x="1224320" y="325899"/>
                </a:cubicBezTo>
                <a:cubicBezTo>
                  <a:pt x="1235234" y="317168"/>
                  <a:pt x="1241782" y="302980"/>
                  <a:pt x="1243965" y="283334"/>
                </a:cubicBezTo>
                <a:cubicBezTo>
                  <a:pt x="1243965" y="265872"/>
                  <a:pt x="1236325" y="247318"/>
                  <a:pt x="1221046" y="227673"/>
                </a:cubicBezTo>
                <a:cubicBezTo>
                  <a:pt x="1207949" y="208027"/>
                  <a:pt x="1195943" y="198205"/>
                  <a:pt x="1185029" y="198205"/>
                </a:cubicBezTo>
                <a:close/>
                <a:moveTo>
                  <a:pt x="345806" y="210892"/>
                </a:moveTo>
                <a:cubicBezTo>
                  <a:pt x="343760" y="210619"/>
                  <a:pt x="341918" y="210756"/>
                  <a:pt x="340281" y="211302"/>
                </a:cubicBezTo>
                <a:cubicBezTo>
                  <a:pt x="331550" y="213484"/>
                  <a:pt x="323910" y="216759"/>
                  <a:pt x="317361" y="221124"/>
                </a:cubicBezTo>
                <a:cubicBezTo>
                  <a:pt x="312996" y="223307"/>
                  <a:pt x="315179" y="229855"/>
                  <a:pt x="323910" y="240770"/>
                </a:cubicBezTo>
                <a:cubicBezTo>
                  <a:pt x="326093" y="245135"/>
                  <a:pt x="329367" y="250592"/>
                  <a:pt x="333732" y="257141"/>
                </a:cubicBezTo>
                <a:cubicBezTo>
                  <a:pt x="338098" y="265872"/>
                  <a:pt x="341372" y="272420"/>
                  <a:pt x="343555" y="276786"/>
                </a:cubicBezTo>
                <a:cubicBezTo>
                  <a:pt x="347921" y="294249"/>
                  <a:pt x="350104" y="319351"/>
                  <a:pt x="350104" y="352093"/>
                </a:cubicBezTo>
                <a:cubicBezTo>
                  <a:pt x="352286" y="369556"/>
                  <a:pt x="353378" y="382652"/>
                  <a:pt x="353378" y="391384"/>
                </a:cubicBezTo>
                <a:cubicBezTo>
                  <a:pt x="320636" y="400115"/>
                  <a:pt x="287893" y="409938"/>
                  <a:pt x="255151" y="420852"/>
                </a:cubicBezTo>
                <a:cubicBezTo>
                  <a:pt x="242054" y="423034"/>
                  <a:pt x="226775" y="426309"/>
                  <a:pt x="209312" y="430674"/>
                </a:cubicBezTo>
                <a:cubicBezTo>
                  <a:pt x="200581" y="432857"/>
                  <a:pt x="195124" y="433949"/>
                  <a:pt x="192941" y="433949"/>
                </a:cubicBezTo>
                <a:cubicBezTo>
                  <a:pt x="184210" y="433949"/>
                  <a:pt x="180936" y="438314"/>
                  <a:pt x="183118" y="447045"/>
                </a:cubicBezTo>
                <a:cubicBezTo>
                  <a:pt x="183118" y="453594"/>
                  <a:pt x="185301" y="464508"/>
                  <a:pt x="189667" y="479788"/>
                </a:cubicBezTo>
                <a:cubicBezTo>
                  <a:pt x="191850" y="492884"/>
                  <a:pt x="196215" y="499433"/>
                  <a:pt x="202764" y="499433"/>
                </a:cubicBezTo>
                <a:cubicBezTo>
                  <a:pt x="204947" y="501616"/>
                  <a:pt x="216952" y="497250"/>
                  <a:pt x="238780" y="486336"/>
                </a:cubicBezTo>
                <a:cubicBezTo>
                  <a:pt x="243146" y="486336"/>
                  <a:pt x="246420" y="485245"/>
                  <a:pt x="248603" y="483062"/>
                </a:cubicBezTo>
                <a:cubicBezTo>
                  <a:pt x="255151" y="480879"/>
                  <a:pt x="264974" y="477605"/>
                  <a:pt x="278071" y="473239"/>
                </a:cubicBezTo>
                <a:cubicBezTo>
                  <a:pt x="310813" y="460142"/>
                  <a:pt x="335915" y="449228"/>
                  <a:pt x="353378" y="440497"/>
                </a:cubicBezTo>
                <a:cubicBezTo>
                  <a:pt x="351195" y="457960"/>
                  <a:pt x="350104" y="472148"/>
                  <a:pt x="350104" y="483062"/>
                </a:cubicBezTo>
                <a:cubicBezTo>
                  <a:pt x="339189" y="498341"/>
                  <a:pt x="322818" y="519078"/>
                  <a:pt x="300990" y="545272"/>
                </a:cubicBezTo>
                <a:cubicBezTo>
                  <a:pt x="237689" y="628219"/>
                  <a:pt x="203855" y="671875"/>
                  <a:pt x="199489" y="676241"/>
                </a:cubicBezTo>
                <a:cubicBezTo>
                  <a:pt x="188575" y="687155"/>
                  <a:pt x="185301" y="693703"/>
                  <a:pt x="189667" y="695886"/>
                </a:cubicBezTo>
                <a:cubicBezTo>
                  <a:pt x="194032" y="695886"/>
                  <a:pt x="209312" y="687155"/>
                  <a:pt x="235506" y="669692"/>
                </a:cubicBezTo>
                <a:cubicBezTo>
                  <a:pt x="261700" y="652230"/>
                  <a:pt x="299899" y="617305"/>
                  <a:pt x="350104" y="564917"/>
                </a:cubicBezTo>
                <a:cubicBezTo>
                  <a:pt x="350104" y="582380"/>
                  <a:pt x="349012" y="606391"/>
                  <a:pt x="346829" y="636950"/>
                </a:cubicBezTo>
                <a:cubicBezTo>
                  <a:pt x="346829" y="717714"/>
                  <a:pt x="344646" y="764645"/>
                  <a:pt x="340281" y="777742"/>
                </a:cubicBezTo>
                <a:cubicBezTo>
                  <a:pt x="340281" y="786473"/>
                  <a:pt x="339189" y="796295"/>
                  <a:pt x="337007" y="807209"/>
                </a:cubicBezTo>
                <a:cubicBezTo>
                  <a:pt x="334824" y="818124"/>
                  <a:pt x="333732" y="824672"/>
                  <a:pt x="333732" y="826855"/>
                </a:cubicBezTo>
                <a:cubicBezTo>
                  <a:pt x="333732" y="831220"/>
                  <a:pt x="340281" y="841043"/>
                  <a:pt x="353378" y="856323"/>
                </a:cubicBezTo>
                <a:cubicBezTo>
                  <a:pt x="357743" y="865054"/>
                  <a:pt x="363200" y="869420"/>
                  <a:pt x="369749" y="869420"/>
                </a:cubicBezTo>
                <a:cubicBezTo>
                  <a:pt x="374114" y="869420"/>
                  <a:pt x="377389" y="867237"/>
                  <a:pt x="379572" y="862871"/>
                </a:cubicBezTo>
                <a:cubicBezTo>
                  <a:pt x="386120" y="851957"/>
                  <a:pt x="390486" y="838860"/>
                  <a:pt x="392668" y="823581"/>
                </a:cubicBezTo>
                <a:cubicBezTo>
                  <a:pt x="394851" y="801752"/>
                  <a:pt x="395943" y="755913"/>
                  <a:pt x="395943" y="686063"/>
                </a:cubicBezTo>
                <a:cubicBezTo>
                  <a:pt x="398125" y="631493"/>
                  <a:pt x="399217" y="586745"/>
                  <a:pt x="399217" y="551820"/>
                </a:cubicBezTo>
                <a:cubicBezTo>
                  <a:pt x="421045" y="567100"/>
                  <a:pt x="435233" y="583471"/>
                  <a:pt x="441782" y="600934"/>
                </a:cubicBezTo>
                <a:lnTo>
                  <a:pt x="445056" y="604208"/>
                </a:lnTo>
                <a:cubicBezTo>
                  <a:pt x="453787" y="617305"/>
                  <a:pt x="460336" y="622762"/>
                  <a:pt x="464701" y="620579"/>
                </a:cubicBezTo>
                <a:cubicBezTo>
                  <a:pt x="471250" y="620579"/>
                  <a:pt x="475615" y="611848"/>
                  <a:pt x="477798" y="594385"/>
                </a:cubicBezTo>
                <a:cubicBezTo>
                  <a:pt x="479981" y="579106"/>
                  <a:pt x="477798" y="561643"/>
                  <a:pt x="471250" y="541998"/>
                </a:cubicBezTo>
                <a:cubicBezTo>
                  <a:pt x="462518" y="522352"/>
                  <a:pt x="453787" y="511438"/>
                  <a:pt x="445056" y="509256"/>
                </a:cubicBezTo>
                <a:cubicBezTo>
                  <a:pt x="436325" y="507073"/>
                  <a:pt x="422136" y="505981"/>
                  <a:pt x="402491" y="505981"/>
                </a:cubicBezTo>
                <a:lnTo>
                  <a:pt x="402491" y="496159"/>
                </a:lnTo>
                <a:cubicBezTo>
                  <a:pt x="415588" y="474331"/>
                  <a:pt x="422136" y="460142"/>
                  <a:pt x="422136" y="453594"/>
                </a:cubicBezTo>
                <a:cubicBezTo>
                  <a:pt x="424319" y="449228"/>
                  <a:pt x="418862" y="438314"/>
                  <a:pt x="405765" y="420852"/>
                </a:cubicBezTo>
                <a:cubicBezTo>
                  <a:pt x="416679" y="414303"/>
                  <a:pt x="435233" y="408846"/>
                  <a:pt x="461427" y="404481"/>
                </a:cubicBezTo>
                <a:cubicBezTo>
                  <a:pt x="465793" y="402298"/>
                  <a:pt x="469067" y="401206"/>
                  <a:pt x="471250" y="401206"/>
                </a:cubicBezTo>
                <a:cubicBezTo>
                  <a:pt x="484347" y="401206"/>
                  <a:pt x="490895" y="397932"/>
                  <a:pt x="490895" y="391384"/>
                </a:cubicBezTo>
                <a:cubicBezTo>
                  <a:pt x="493078" y="382652"/>
                  <a:pt x="487621" y="373921"/>
                  <a:pt x="474524" y="365190"/>
                </a:cubicBezTo>
                <a:cubicBezTo>
                  <a:pt x="461427" y="354276"/>
                  <a:pt x="452696" y="352093"/>
                  <a:pt x="448330" y="358642"/>
                </a:cubicBezTo>
                <a:cubicBezTo>
                  <a:pt x="443964" y="360824"/>
                  <a:pt x="437416" y="363007"/>
                  <a:pt x="428685" y="365190"/>
                </a:cubicBezTo>
                <a:cubicBezTo>
                  <a:pt x="417771" y="369556"/>
                  <a:pt x="410131" y="372830"/>
                  <a:pt x="405765" y="375013"/>
                </a:cubicBezTo>
                <a:cubicBezTo>
                  <a:pt x="405765" y="348819"/>
                  <a:pt x="407948" y="323716"/>
                  <a:pt x="412314" y="299706"/>
                </a:cubicBezTo>
                <a:cubicBezTo>
                  <a:pt x="414496" y="290974"/>
                  <a:pt x="413405" y="281152"/>
                  <a:pt x="409039" y="270238"/>
                </a:cubicBezTo>
                <a:lnTo>
                  <a:pt x="409039" y="266963"/>
                </a:lnTo>
                <a:cubicBezTo>
                  <a:pt x="402491" y="256049"/>
                  <a:pt x="391577" y="242952"/>
                  <a:pt x="376297" y="227673"/>
                </a:cubicBezTo>
                <a:cubicBezTo>
                  <a:pt x="374114" y="227673"/>
                  <a:pt x="371932" y="226581"/>
                  <a:pt x="369749" y="224398"/>
                </a:cubicBezTo>
                <a:cubicBezTo>
                  <a:pt x="359926" y="216213"/>
                  <a:pt x="351945" y="211711"/>
                  <a:pt x="345806" y="210892"/>
                </a:cubicBezTo>
                <a:close/>
                <a:moveTo>
                  <a:pt x="721318" y="291111"/>
                </a:moveTo>
                <a:cubicBezTo>
                  <a:pt x="718317" y="291929"/>
                  <a:pt x="715725" y="293703"/>
                  <a:pt x="713542" y="296431"/>
                </a:cubicBezTo>
                <a:lnTo>
                  <a:pt x="710268" y="299706"/>
                </a:lnTo>
                <a:cubicBezTo>
                  <a:pt x="694988" y="308437"/>
                  <a:pt x="680800" y="314985"/>
                  <a:pt x="667703" y="319351"/>
                </a:cubicBezTo>
                <a:cubicBezTo>
                  <a:pt x="648057" y="325899"/>
                  <a:pt x="632778" y="330265"/>
                  <a:pt x="621864" y="332448"/>
                </a:cubicBezTo>
                <a:cubicBezTo>
                  <a:pt x="617498" y="332448"/>
                  <a:pt x="614224" y="332448"/>
                  <a:pt x="612041" y="332448"/>
                </a:cubicBezTo>
                <a:cubicBezTo>
                  <a:pt x="594579" y="336813"/>
                  <a:pt x="584756" y="340088"/>
                  <a:pt x="582573" y="342270"/>
                </a:cubicBezTo>
                <a:cubicBezTo>
                  <a:pt x="580390" y="342270"/>
                  <a:pt x="580390" y="347727"/>
                  <a:pt x="582573" y="358642"/>
                </a:cubicBezTo>
                <a:cubicBezTo>
                  <a:pt x="586939" y="369556"/>
                  <a:pt x="591304" y="377195"/>
                  <a:pt x="595670" y="381561"/>
                </a:cubicBezTo>
                <a:cubicBezTo>
                  <a:pt x="597853" y="385927"/>
                  <a:pt x="602218" y="388109"/>
                  <a:pt x="608767" y="388109"/>
                </a:cubicBezTo>
                <a:lnTo>
                  <a:pt x="664429" y="368464"/>
                </a:lnTo>
                <a:cubicBezTo>
                  <a:pt x="697171" y="357550"/>
                  <a:pt x="713542" y="355367"/>
                  <a:pt x="713542" y="361916"/>
                </a:cubicBezTo>
                <a:cubicBezTo>
                  <a:pt x="717907" y="364099"/>
                  <a:pt x="720090" y="376104"/>
                  <a:pt x="720090" y="397932"/>
                </a:cubicBezTo>
                <a:cubicBezTo>
                  <a:pt x="724456" y="417577"/>
                  <a:pt x="726639" y="511438"/>
                  <a:pt x="726639" y="679515"/>
                </a:cubicBezTo>
                <a:cubicBezTo>
                  <a:pt x="709176" y="668601"/>
                  <a:pt x="697171" y="665327"/>
                  <a:pt x="690622" y="669692"/>
                </a:cubicBezTo>
                <a:cubicBezTo>
                  <a:pt x="684074" y="669692"/>
                  <a:pt x="672068" y="675149"/>
                  <a:pt x="654606" y="686063"/>
                </a:cubicBezTo>
                <a:cubicBezTo>
                  <a:pt x="632778" y="699160"/>
                  <a:pt x="608767" y="708983"/>
                  <a:pt x="582573" y="715531"/>
                </a:cubicBezTo>
                <a:cubicBezTo>
                  <a:pt x="582573" y="702434"/>
                  <a:pt x="583664" y="683881"/>
                  <a:pt x="585847" y="659870"/>
                </a:cubicBezTo>
                <a:cubicBezTo>
                  <a:pt x="585847" y="635859"/>
                  <a:pt x="585847" y="618396"/>
                  <a:pt x="585847" y="607482"/>
                </a:cubicBezTo>
                <a:cubicBezTo>
                  <a:pt x="594579" y="609665"/>
                  <a:pt x="602218" y="609665"/>
                  <a:pt x="608767" y="607482"/>
                </a:cubicBezTo>
                <a:lnTo>
                  <a:pt x="615315" y="604208"/>
                </a:lnTo>
                <a:cubicBezTo>
                  <a:pt x="630595" y="595477"/>
                  <a:pt x="644783" y="588928"/>
                  <a:pt x="657880" y="584563"/>
                </a:cubicBezTo>
                <a:cubicBezTo>
                  <a:pt x="677525" y="578014"/>
                  <a:pt x="689531" y="574740"/>
                  <a:pt x="693897" y="574740"/>
                </a:cubicBezTo>
                <a:cubicBezTo>
                  <a:pt x="702628" y="572557"/>
                  <a:pt x="703719" y="566009"/>
                  <a:pt x="697171" y="555095"/>
                </a:cubicBezTo>
                <a:cubicBezTo>
                  <a:pt x="690622" y="544181"/>
                  <a:pt x="682982" y="538724"/>
                  <a:pt x="674251" y="538724"/>
                </a:cubicBezTo>
                <a:cubicBezTo>
                  <a:pt x="665520" y="534358"/>
                  <a:pt x="658971" y="534358"/>
                  <a:pt x="654606" y="538724"/>
                </a:cubicBezTo>
                <a:cubicBezTo>
                  <a:pt x="648057" y="545272"/>
                  <a:pt x="625138" y="557277"/>
                  <a:pt x="585847" y="574740"/>
                </a:cubicBezTo>
                <a:cubicBezTo>
                  <a:pt x="585847" y="552912"/>
                  <a:pt x="584756" y="528901"/>
                  <a:pt x="582573" y="502707"/>
                </a:cubicBezTo>
                <a:cubicBezTo>
                  <a:pt x="589121" y="507073"/>
                  <a:pt x="595670" y="509256"/>
                  <a:pt x="602218" y="509256"/>
                </a:cubicBezTo>
                <a:cubicBezTo>
                  <a:pt x="608767" y="504890"/>
                  <a:pt x="620772" y="499433"/>
                  <a:pt x="638235" y="492884"/>
                </a:cubicBezTo>
                <a:cubicBezTo>
                  <a:pt x="657880" y="486336"/>
                  <a:pt x="670977" y="479788"/>
                  <a:pt x="677525" y="473239"/>
                </a:cubicBezTo>
                <a:cubicBezTo>
                  <a:pt x="688439" y="466691"/>
                  <a:pt x="685165" y="459051"/>
                  <a:pt x="667703" y="450320"/>
                </a:cubicBezTo>
                <a:cubicBezTo>
                  <a:pt x="656789" y="441588"/>
                  <a:pt x="648057" y="440497"/>
                  <a:pt x="641509" y="447045"/>
                </a:cubicBezTo>
                <a:cubicBezTo>
                  <a:pt x="641509" y="451411"/>
                  <a:pt x="621864" y="461234"/>
                  <a:pt x="582573" y="476513"/>
                </a:cubicBezTo>
                <a:cubicBezTo>
                  <a:pt x="582573" y="441588"/>
                  <a:pt x="581482" y="407755"/>
                  <a:pt x="579299" y="375013"/>
                </a:cubicBezTo>
                <a:cubicBezTo>
                  <a:pt x="574933" y="368464"/>
                  <a:pt x="569476" y="363007"/>
                  <a:pt x="562928" y="358642"/>
                </a:cubicBezTo>
                <a:cubicBezTo>
                  <a:pt x="552014" y="352093"/>
                  <a:pt x="543282" y="348819"/>
                  <a:pt x="536734" y="348819"/>
                </a:cubicBezTo>
                <a:cubicBezTo>
                  <a:pt x="528003" y="348819"/>
                  <a:pt x="524729" y="353184"/>
                  <a:pt x="526911" y="361916"/>
                </a:cubicBezTo>
                <a:cubicBezTo>
                  <a:pt x="526911" y="372830"/>
                  <a:pt x="530186" y="420852"/>
                  <a:pt x="536734" y="505981"/>
                </a:cubicBezTo>
                <a:cubicBezTo>
                  <a:pt x="538917" y="567100"/>
                  <a:pt x="540008" y="626036"/>
                  <a:pt x="540008" y="682789"/>
                </a:cubicBezTo>
                <a:cubicBezTo>
                  <a:pt x="540008" y="711166"/>
                  <a:pt x="540008" y="727537"/>
                  <a:pt x="540008" y="731902"/>
                </a:cubicBezTo>
                <a:cubicBezTo>
                  <a:pt x="540008" y="738451"/>
                  <a:pt x="545465" y="742816"/>
                  <a:pt x="556379" y="744999"/>
                </a:cubicBezTo>
                <a:cubicBezTo>
                  <a:pt x="565111" y="771193"/>
                  <a:pt x="572750" y="784290"/>
                  <a:pt x="579299" y="784290"/>
                </a:cubicBezTo>
                <a:cubicBezTo>
                  <a:pt x="585847" y="784290"/>
                  <a:pt x="600036" y="776650"/>
                  <a:pt x="621864" y="761370"/>
                </a:cubicBezTo>
                <a:cubicBezTo>
                  <a:pt x="645875" y="748274"/>
                  <a:pt x="665520" y="739542"/>
                  <a:pt x="680800" y="735177"/>
                </a:cubicBezTo>
                <a:cubicBezTo>
                  <a:pt x="682982" y="735177"/>
                  <a:pt x="685165" y="735177"/>
                  <a:pt x="687348" y="735177"/>
                </a:cubicBezTo>
                <a:cubicBezTo>
                  <a:pt x="704810" y="730811"/>
                  <a:pt x="716816" y="726445"/>
                  <a:pt x="723364" y="722080"/>
                </a:cubicBezTo>
                <a:cubicBezTo>
                  <a:pt x="723364" y="754822"/>
                  <a:pt x="720090" y="784290"/>
                  <a:pt x="713542" y="810484"/>
                </a:cubicBezTo>
                <a:cubicBezTo>
                  <a:pt x="706993" y="821398"/>
                  <a:pt x="708085" y="834495"/>
                  <a:pt x="716816" y="849774"/>
                </a:cubicBezTo>
                <a:cubicBezTo>
                  <a:pt x="723364" y="865054"/>
                  <a:pt x="732096" y="872694"/>
                  <a:pt x="743010" y="872694"/>
                </a:cubicBezTo>
                <a:cubicBezTo>
                  <a:pt x="751741" y="872694"/>
                  <a:pt x="760472" y="859597"/>
                  <a:pt x="769203" y="833403"/>
                </a:cubicBezTo>
                <a:cubicBezTo>
                  <a:pt x="775752" y="807209"/>
                  <a:pt x="781209" y="770102"/>
                  <a:pt x="785575" y="722080"/>
                </a:cubicBezTo>
                <a:cubicBezTo>
                  <a:pt x="787757" y="702434"/>
                  <a:pt x="787757" y="663144"/>
                  <a:pt x="785575" y="604208"/>
                </a:cubicBezTo>
                <a:cubicBezTo>
                  <a:pt x="785575" y="564917"/>
                  <a:pt x="785575" y="534358"/>
                  <a:pt x="785575" y="512530"/>
                </a:cubicBezTo>
                <a:cubicBezTo>
                  <a:pt x="783392" y="416486"/>
                  <a:pt x="783392" y="364099"/>
                  <a:pt x="785575" y="355367"/>
                </a:cubicBezTo>
                <a:cubicBezTo>
                  <a:pt x="789940" y="344453"/>
                  <a:pt x="784483" y="332448"/>
                  <a:pt x="769203" y="319351"/>
                </a:cubicBezTo>
                <a:cubicBezTo>
                  <a:pt x="764838" y="314985"/>
                  <a:pt x="761564" y="311711"/>
                  <a:pt x="759381" y="309528"/>
                </a:cubicBezTo>
                <a:cubicBezTo>
                  <a:pt x="743010" y="294794"/>
                  <a:pt x="730322" y="288655"/>
                  <a:pt x="721318" y="2911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5715001" y="4099424"/>
            <a:ext cx="404161" cy="775990"/>
          </a:xfrm>
          <a:custGeom>
            <a:avLst/>
            <a:gdLst/>
            <a:ahLst/>
            <a:cxnLst/>
            <a:rect l="l" t="t" r="r" b="b"/>
            <a:pathLst>
              <a:path w="404161" h="775990">
                <a:moveTo>
                  <a:pt x="158595" y="0"/>
                </a:moveTo>
                <a:cubicBezTo>
                  <a:pt x="162960" y="0"/>
                  <a:pt x="165143" y="1092"/>
                  <a:pt x="165143" y="3275"/>
                </a:cubicBezTo>
                <a:cubicBezTo>
                  <a:pt x="169509" y="3275"/>
                  <a:pt x="176057" y="9823"/>
                  <a:pt x="184788" y="22920"/>
                </a:cubicBezTo>
                <a:cubicBezTo>
                  <a:pt x="186971" y="25103"/>
                  <a:pt x="189154" y="27286"/>
                  <a:pt x="191337" y="29468"/>
                </a:cubicBezTo>
                <a:cubicBezTo>
                  <a:pt x="202251" y="42565"/>
                  <a:pt x="207708" y="55662"/>
                  <a:pt x="207708" y="68759"/>
                </a:cubicBezTo>
                <a:cubicBezTo>
                  <a:pt x="209891" y="79673"/>
                  <a:pt x="207708" y="134243"/>
                  <a:pt x="201159" y="232470"/>
                </a:cubicBezTo>
                <a:cubicBezTo>
                  <a:pt x="225170" y="193179"/>
                  <a:pt x="241541" y="162620"/>
                  <a:pt x="250273" y="140792"/>
                </a:cubicBezTo>
                <a:cubicBezTo>
                  <a:pt x="259004" y="118964"/>
                  <a:pt x="263370" y="101501"/>
                  <a:pt x="263370" y="88404"/>
                </a:cubicBezTo>
                <a:cubicBezTo>
                  <a:pt x="263370" y="77490"/>
                  <a:pt x="262278" y="69850"/>
                  <a:pt x="260095" y="65485"/>
                </a:cubicBezTo>
                <a:cubicBezTo>
                  <a:pt x="260095" y="61119"/>
                  <a:pt x="268827" y="58936"/>
                  <a:pt x="286289" y="58936"/>
                </a:cubicBezTo>
                <a:cubicBezTo>
                  <a:pt x="299386" y="58936"/>
                  <a:pt x="308117" y="62211"/>
                  <a:pt x="312483" y="68759"/>
                </a:cubicBezTo>
                <a:cubicBezTo>
                  <a:pt x="316848" y="75307"/>
                  <a:pt x="320123" y="84039"/>
                  <a:pt x="322306" y="94953"/>
                </a:cubicBezTo>
                <a:cubicBezTo>
                  <a:pt x="322306" y="97136"/>
                  <a:pt x="323397" y="99318"/>
                  <a:pt x="325580" y="101501"/>
                </a:cubicBezTo>
                <a:cubicBezTo>
                  <a:pt x="327763" y="108050"/>
                  <a:pt x="328854" y="117872"/>
                  <a:pt x="328854" y="130969"/>
                </a:cubicBezTo>
                <a:cubicBezTo>
                  <a:pt x="331037" y="141883"/>
                  <a:pt x="319031" y="157163"/>
                  <a:pt x="292838" y="176808"/>
                </a:cubicBezTo>
                <a:cubicBezTo>
                  <a:pt x="290655" y="178991"/>
                  <a:pt x="286289" y="182265"/>
                  <a:pt x="279741" y="186631"/>
                </a:cubicBezTo>
                <a:cubicBezTo>
                  <a:pt x="264461" y="199728"/>
                  <a:pt x="250273" y="212825"/>
                  <a:pt x="237176" y="225922"/>
                </a:cubicBezTo>
                <a:cubicBezTo>
                  <a:pt x="232810" y="228104"/>
                  <a:pt x="227353" y="232470"/>
                  <a:pt x="220805" y="239018"/>
                </a:cubicBezTo>
                <a:cubicBezTo>
                  <a:pt x="212073" y="243384"/>
                  <a:pt x="205525" y="246658"/>
                  <a:pt x="201159" y="248841"/>
                </a:cubicBezTo>
                <a:lnTo>
                  <a:pt x="201159" y="255390"/>
                </a:lnTo>
                <a:cubicBezTo>
                  <a:pt x="240450" y="248841"/>
                  <a:pt x="263370" y="243384"/>
                  <a:pt x="269918" y="239018"/>
                </a:cubicBezTo>
                <a:cubicBezTo>
                  <a:pt x="278649" y="232470"/>
                  <a:pt x="289563" y="234653"/>
                  <a:pt x="302660" y="245567"/>
                </a:cubicBezTo>
                <a:cubicBezTo>
                  <a:pt x="320123" y="252115"/>
                  <a:pt x="328854" y="259755"/>
                  <a:pt x="328854" y="268486"/>
                </a:cubicBezTo>
                <a:cubicBezTo>
                  <a:pt x="328854" y="277218"/>
                  <a:pt x="327763" y="282675"/>
                  <a:pt x="325580" y="284858"/>
                </a:cubicBezTo>
                <a:cubicBezTo>
                  <a:pt x="321214" y="287040"/>
                  <a:pt x="310300" y="290315"/>
                  <a:pt x="292838" y="294680"/>
                </a:cubicBezTo>
                <a:cubicBezTo>
                  <a:pt x="288472" y="294680"/>
                  <a:pt x="278649" y="295772"/>
                  <a:pt x="263370" y="297954"/>
                </a:cubicBezTo>
                <a:cubicBezTo>
                  <a:pt x="239359" y="302320"/>
                  <a:pt x="219713" y="305594"/>
                  <a:pt x="204434" y="307777"/>
                </a:cubicBezTo>
                <a:cubicBezTo>
                  <a:pt x="204434" y="342702"/>
                  <a:pt x="203342" y="375444"/>
                  <a:pt x="201159" y="406004"/>
                </a:cubicBezTo>
                <a:cubicBezTo>
                  <a:pt x="212073" y="403821"/>
                  <a:pt x="226262" y="401638"/>
                  <a:pt x="243724" y="399455"/>
                </a:cubicBezTo>
                <a:cubicBezTo>
                  <a:pt x="267735" y="395090"/>
                  <a:pt x="285198" y="391815"/>
                  <a:pt x="296112" y="389633"/>
                </a:cubicBezTo>
                <a:cubicBezTo>
                  <a:pt x="322306" y="389633"/>
                  <a:pt x="338677" y="386358"/>
                  <a:pt x="345225" y="379810"/>
                </a:cubicBezTo>
                <a:cubicBezTo>
                  <a:pt x="351773" y="375444"/>
                  <a:pt x="363779" y="379810"/>
                  <a:pt x="381241" y="392907"/>
                </a:cubicBezTo>
                <a:cubicBezTo>
                  <a:pt x="396521" y="401638"/>
                  <a:pt x="404161" y="411461"/>
                  <a:pt x="404161" y="422375"/>
                </a:cubicBezTo>
                <a:cubicBezTo>
                  <a:pt x="401978" y="435472"/>
                  <a:pt x="395430" y="440929"/>
                  <a:pt x="384516" y="438746"/>
                </a:cubicBezTo>
                <a:cubicBezTo>
                  <a:pt x="377967" y="434380"/>
                  <a:pt x="370327" y="431106"/>
                  <a:pt x="361596" y="428923"/>
                </a:cubicBezTo>
                <a:cubicBezTo>
                  <a:pt x="355048" y="428923"/>
                  <a:pt x="336494" y="428923"/>
                  <a:pt x="305934" y="428923"/>
                </a:cubicBezTo>
                <a:cubicBezTo>
                  <a:pt x="279741" y="428923"/>
                  <a:pt x="244816" y="433289"/>
                  <a:pt x="201159" y="442020"/>
                </a:cubicBezTo>
                <a:cubicBezTo>
                  <a:pt x="203342" y="485676"/>
                  <a:pt x="203342" y="539155"/>
                  <a:pt x="201159" y="602457"/>
                </a:cubicBezTo>
                <a:cubicBezTo>
                  <a:pt x="201159" y="626468"/>
                  <a:pt x="201159" y="642839"/>
                  <a:pt x="201159" y="651570"/>
                </a:cubicBezTo>
                <a:cubicBezTo>
                  <a:pt x="198977" y="675581"/>
                  <a:pt x="195702" y="703958"/>
                  <a:pt x="191337" y="736700"/>
                </a:cubicBezTo>
                <a:cubicBezTo>
                  <a:pt x="189154" y="741065"/>
                  <a:pt x="188063" y="744340"/>
                  <a:pt x="188063" y="746522"/>
                </a:cubicBezTo>
                <a:cubicBezTo>
                  <a:pt x="181514" y="766168"/>
                  <a:pt x="176057" y="775990"/>
                  <a:pt x="171691" y="775990"/>
                </a:cubicBezTo>
                <a:cubicBezTo>
                  <a:pt x="167326" y="773808"/>
                  <a:pt x="161869" y="766168"/>
                  <a:pt x="155320" y="753071"/>
                </a:cubicBezTo>
                <a:cubicBezTo>
                  <a:pt x="153138" y="739974"/>
                  <a:pt x="152046" y="717054"/>
                  <a:pt x="152046" y="684312"/>
                </a:cubicBezTo>
                <a:cubicBezTo>
                  <a:pt x="152046" y="655936"/>
                  <a:pt x="152046" y="617736"/>
                  <a:pt x="152046" y="569715"/>
                </a:cubicBezTo>
                <a:cubicBezTo>
                  <a:pt x="149863" y="521693"/>
                  <a:pt x="148772" y="481311"/>
                  <a:pt x="148772" y="448568"/>
                </a:cubicBezTo>
                <a:cubicBezTo>
                  <a:pt x="140041" y="450751"/>
                  <a:pt x="128035" y="452934"/>
                  <a:pt x="112756" y="455117"/>
                </a:cubicBezTo>
                <a:cubicBezTo>
                  <a:pt x="71282" y="463848"/>
                  <a:pt x="40723" y="471488"/>
                  <a:pt x="21077" y="478036"/>
                </a:cubicBezTo>
                <a:lnTo>
                  <a:pt x="0" y="482618"/>
                </a:lnTo>
                <a:lnTo>
                  <a:pt x="0" y="437249"/>
                </a:lnTo>
                <a:lnTo>
                  <a:pt x="11255" y="435472"/>
                </a:lnTo>
                <a:cubicBezTo>
                  <a:pt x="63642" y="428923"/>
                  <a:pt x="109481" y="421283"/>
                  <a:pt x="148772" y="412552"/>
                </a:cubicBezTo>
                <a:cubicBezTo>
                  <a:pt x="148772" y="384176"/>
                  <a:pt x="148772" y="353616"/>
                  <a:pt x="148772" y="320874"/>
                </a:cubicBezTo>
                <a:cubicBezTo>
                  <a:pt x="113847" y="331788"/>
                  <a:pt x="87653" y="338336"/>
                  <a:pt x="70191" y="340519"/>
                </a:cubicBezTo>
                <a:cubicBezTo>
                  <a:pt x="50545" y="342702"/>
                  <a:pt x="37448" y="345976"/>
                  <a:pt x="30900" y="350342"/>
                </a:cubicBezTo>
                <a:cubicBezTo>
                  <a:pt x="24352" y="350342"/>
                  <a:pt x="18895" y="344885"/>
                  <a:pt x="14529" y="333971"/>
                </a:cubicBezTo>
                <a:cubicBezTo>
                  <a:pt x="7981" y="320874"/>
                  <a:pt x="4706" y="311051"/>
                  <a:pt x="4706" y="304503"/>
                </a:cubicBezTo>
                <a:cubicBezTo>
                  <a:pt x="2523" y="295772"/>
                  <a:pt x="4706" y="291406"/>
                  <a:pt x="11255" y="291406"/>
                </a:cubicBezTo>
                <a:cubicBezTo>
                  <a:pt x="15620" y="291406"/>
                  <a:pt x="24352" y="290315"/>
                  <a:pt x="37448" y="288132"/>
                </a:cubicBezTo>
                <a:cubicBezTo>
                  <a:pt x="48363" y="285949"/>
                  <a:pt x="57094" y="284858"/>
                  <a:pt x="63642" y="284858"/>
                </a:cubicBezTo>
                <a:cubicBezTo>
                  <a:pt x="89836" y="282675"/>
                  <a:pt x="117121" y="278309"/>
                  <a:pt x="145498" y="271761"/>
                </a:cubicBezTo>
                <a:cubicBezTo>
                  <a:pt x="145498" y="215008"/>
                  <a:pt x="145498" y="166986"/>
                  <a:pt x="145498" y="127695"/>
                </a:cubicBezTo>
                <a:cubicBezTo>
                  <a:pt x="147681" y="88404"/>
                  <a:pt x="145498" y="63302"/>
                  <a:pt x="138949" y="52388"/>
                </a:cubicBezTo>
                <a:cubicBezTo>
                  <a:pt x="136766" y="43657"/>
                  <a:pt x="133492" y="36017"/>
                  <a:pt x="129127" y="29468"/>
                </a:cubicBezTo>
                <a:cubicBezTo>
                  <a:pt x="122578" y="25103"/>
                  <a:pt x="125852" y="17463"/>
                  <a:pt x="138949" y="6549"/>
                </a:cubicBezTo>
                <a:cubicBezTo>
                  <a:pt x="141132" y="6549"/>
                  <a:pt x="144406" y="5457"/>
                  <a:pt x="148772" y="3275"/>
                </a:cubicBezTo>
                <a:cubicBezTo>
                  <a:pt x="153138" y="1092"/>
                  <a:pt x="156412" y="0"/>
                  <a:pt x="1585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5739352" y="4193558"/>
            <a:ext cx="111322" cy="171545"/>
          </a:xfrm>
          <a:custGeom>
            <a:avLst/>
            <a:gdLst/>
            <a:ahLst/>
            <a:cxnLst/>
            <a:rect l="l" t="t" r="r" b="b"/>
            <a:pathLst>
              <a:path w="111322" h="171545">
                <a:moveTo>
                  <a:pt x="9822" y="819"/>
                </a:moveTo>
                <a:cubicBezTo>
                  <a:pt x="13096" y="-273"/>
                  <a:pt x="16644" y="-273"/>
                  <a:pt x="20463" y="819"/>
                </a:cubicBezTo>
                <a:cubicBezTo>
                  <a:pt x="24283" y="1910"/>
                  <a:pt x="28376" y="4093"/>
                  <a:pt x="32742" y="7367"/>
                </a:cubicBezTo>
                <a:cubicBezTo>
                  <a:pt x="39290" y="11733"/>
                  <a:pt x="49113" y="20464"/>
                  <a:pt x="62210" y="33561"/>
                </a:cubicBezTo>
                <a:cubicBezTo>
                  <a:pt x="75307" y="46658"/>
                  <a:pt x="87312" y="64120"/>
                  <a:pt x="98226" y="85949"/>
                </a:cubicBezTo>
                <a:cubicBezTo>
                  <a:pt x="111323" y="103411"/>
                  <a:pt x="114597" y="121965"/>
                  <a:pt x="108049" y="141610"/>
                </a:cubicBezTo>
                <a:cubicBezTo>
                  <a:pt x="103683" y="156890"/>
                  <a:pt x="98226" y="166713"/>
                  <a:pt x="91678" y="171078"/>
                </a:cubicBezTo>
                <a:cubicBezTo>
                  <a:pt x="82946" y="173261"/>
                  <a:pt x="75307" y="167804"/>
                  <a:pt x="68758" y="154707"/>
                </a:cubicBezTo>
                <a:cubicBezTo>
                  <a:pt x="62210" y="141610"/>
                  <a:pt x="52387" y="125239"/>
                  <a:pt x="39290" y="105594"/>
                </a:cubicBezTo>
                <a:cubicBezTo>
                  <a:pt x="34925" y="99045"/>
                  <a:pt x="29468" y="90314"/>
                  <a:pt x="22919" y="79400"/>
                </a:cubicBezTo>
                <a:cubicBezTo>
                  <a:pt x="18553" y="68486"/>
                  <a:pt x="14188" y="60846"/>
                  <a:pt x="9822" y="56481"/>
                </a:cubicBezTo>
                <a:cubicBezTo>
                  <a:pt x="3274" y="45567"/>
                  <a:pt x="0" y="33561"/>
                  <a:pt x="0" y="20464"/>
                </a:cubicBezTo>
                <a:cubicBezTo>
                  <a:pt x="0" y="7367"/>
                  <a:pt x="3274" y="819"/>
                  <a:pt x="9822" y="8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63166" y="4823227"/>
            <a:ext cx="86237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Holding your</a:t>
            </a:r>
            <a:endParaRPr lang="zh-CN" altLang="en-US" sz="3600" spc="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62663" y="5765607"/>
            <a:ext cx="12553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  <p:sp>
        <p:nvSpPr>
          <p:cNvPr id="10" name="文本框 9"/>
          <p:cNvSpPr txBox="1"/>
          <p:nvPr/>
        </p:nvSpPr>
        <p:spPr>
          <a:xfrm>
            <a:off x="6190615" y="4204335"/>
            <a:ext cx="3226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forecer</a:t>
            </a:r>
            <a:endParaRPr lang="zh-CN" altLang="en-US" sz="3600" spc="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99" y="-290001"/>
            <a:ext cx="6228051" cy="41520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7673975" y="4824095"/>
            <a:ext cx="26625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Hand</a:t>
            </a:r>
            <a:endParaRPr lang="zh-CN" altLang="en-US" sz="3600" spc="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406 -0.003284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9F3"/>
              </a:clrFrom>
              <a:clrTo>
                <a:srgbClr val="FEF9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4" t="58967"/>
          <a:stretch>
            <a:fillRect/>
          </a:stretch>
        </p:blipFill>
        <p:spPr>
          <a:xfrm flipH="1">
            <a:off x="0" y="2612813"/>
            <a:ext cx="1302758" cy="281403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9F3"/>
              </a:clrFrom>
              <a:clrTo>
                <a:srgbClr val="FEF9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4" t="58967"/>
          <a:stretch>
            <a:fillRect/>
          </a:stretch>
        </p:blipFill>
        <p:spPr>
          <a:xfrm>
            <a:off x="10889242" y="4043966"/>
            <a:ext cx="1302758" cy="2814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2" t="28824" r="33235" b="28235"/>
          <a:stretch>
            <a:fillRect/>
          </a:stretch>
        </p:blipFill>
        <p:spPr>
          <a:xfrm>
            <a:off x="3950416" y="1208108"/>
            <a:ext cx="884448" cy="8348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5" t="32941" r="35055" b="31373"/>
          <a:stretch>
            <a:fillRect/>
          </a:stretch>
        </p:blipFill>
        <p:spPr>
          <a:xfrm>
            <a:off x="4834864" y="1276006"/>
            <a:ext cx="817561" cy="7669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1" t="29216" r="37718" b="28823"/>
          <a:stretch>
            <a:fillRect/>
          </a:stretch>
        </p:blipFill>
        <p:spPr>
          <a:xfrm>
            <a:off x="5724353" y="1285418"/>
            <a:ext cx="731394" cy="7710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1" t="29216" r="37718" b="28823"/>
          <a:stretch>
            <a:fillRect/>
          </a:stretch>
        </p:blipFill>
        <p:spPr>
          <a:xfrm>
            <a:off x="6527675" y="1285418"/>
            <a:ext cx="731394" cy="7710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1" t="32157" r="39119" b="30980"/>
          <a:stretch>
            <a:fillRect/>
          </a:stretch>
        </p:blipFill>
        <p:spPr>
          <a:xfrm>
            <a:off x="7341358" y="1299797"/>
            <a:ext cx="867705" cy="8238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5" t="31765" r="39259" b="30196"/>
          <a:stretch>
            <a:fillRect/>
          </a:stretch>
        </p:blipFill>
        <p:spPr>
          <a:xfrm>
            <a:off x="3997197" y="4279593"/>
            <a:ext cx="624592" cy="7817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2" t="25098" r="29592" b="26079"/>
          <a:stretch>
            <a:fillRect/>
          </a:stretch>
        </p:blipFill>
        <p:spPr>
          <a:xfrm>
            <a:off x="4674030" y="4254517"/>
            <a:ext cx="842466" cy="8068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3" t="31961" r="37998" b="30980"/>
          <a:stretch>
            <a:fillRect/>
          </a:stretch>
        </p:blipFill>
        <p:spPr>
          <a:xfrm>
            <a:off x="5568737" y="4244685"/>
            <a:ext cx="820975" cy="816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1" t="29804" r="36043" b="29411"/>
          <a:stretch>
            <a:fillRect/>
          </a:stretch>
        </p:blipFill>
        <p:spPr>
          <a:xfrm>
            <a:off x="6441953" y="4119039"/>
            <a:ext cx="847165" cy="9423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1" t="32157" r="39119" b="30980"/>
          <a:stretch>
            <a:fillRect/>
          </a:stretch>
        </p:blipFill>
        <p:spPr>
          <a:xfrm>
            <a:off x="7341358" y="4237459"/>
            <a:ext cx="867705" cy="8238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2" t="28824" r="33235" b="28235"/>
          <a:stretch>
            <a:fillRect/>
          </a:stretch>
        </p:blipFill>
        <p:spPr>
          <a:xfrm>
            <a:off x="4839905" y="2649286"/>
            <a:ext cx="884448" cy="8348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5" t="30392" r="39959" b="29804"/>
          <a:stretch>
            <a:fillRect/>
          </a:stretch>
        </p:blipFill>
        <p:spPr>
          <a:xfrm>
            <a:off x="6448368" y="2607265"/>
            <a:ext cx="692594" cy="9189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5844">
            <a:off x="1856386" y="2690290"/>
            <a:ext cx="2857500" cy="28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681" y="0"/>
            <a:ext cx="2717319" cy="272823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4" y="0"/>
            <a:ext cx="2717319" cy="272823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72557" y="4077017"/>
            <a:ext cx="2717319" cy="272823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4077017"/>
            <a:ext cx="2717319" cy="2728232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823845" y="-175895"/>
            <a:ext cx="307848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Echo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13668" y="-103654"/>
            <a:ext cx="3359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latin typeface="Edwardian Script ITC" panose="030303020407070D0804" pitchFamily="66" charset="0"/>
                <a:cs typeface="+mn-ea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Liam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8" t="32778" r="35048" b="31296"/>
          <a:stretch>
            <a:fillRect/>
          </a:stretch>
        </p:blipFill>
        <p:spPr>
          <a:xfrm>
            <a:off x="5710425" y="70483"/>
            <a:ext cx="820619" cy="869945"/>
          </a:xfrm>
          <a:prstGeom prst="rect">
            <a:avLst/>
          </a:prstGeom>
        </p:spPr>
      </p:pic>
      <p:cxnSp>
        <p:nvCxnSpPr>
          <p:cNvPr id="29" name="直接连接符 28"/>
          <p:cNvCxnSpPr/>
          <p:nvPr/>
        </p:nvCxnSpPr>
        <p:spPr>
          <a:xfrm>
            <a:off x="5384800" y="5426847"/>
            <a:ext cx="1436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5750" advTm="10000">
        <p15:prstTrans prst="curtains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460" r="250" b="323"/>
          <a:stretch>
            <a:fillRect/>
          </a:stretch>
        </p:blipFill>
        <p:spPr>
          <a:xfrm>
            <a:off x="-686548" y="-684244"/>
            <a:ext cx="13399247" cy="886304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46524" y="3149600"/>
            <a:ext cx="492443" cy="2870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spc="20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可能</a:t>
            </a:r>
            <a:endParaRPr lang="zh-CN" altLang="en-US" sz="2000" b="1" spc="200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64" y="1838325"/>
            <a:ext cx="1200150" cy="12001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33243" y="1727200"/>
            <a:ext cx="492443" cy="2870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spc="20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无限的</a:t>
            </a:r>
            <a:endParaRPr lang="zh-CN" altLang="en-US" sz="2000" b="1" spc="200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96750" y="1727200"/>
            <a:ext cx="738664" cy="2870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 spc="3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sit amet, consectetur adipisicing elit</a:t>
            </a:r>
            <a:endParaRPr lang="zh-CN" altLang="en-US" sz="1200" spc="30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132025" y="4038835"/>
            <a:ext cx="321431" cy="614128"/>
          </a:xfrm>
          <a:custGeom>
            <a:avLst/>
            <a:gdLst/>
            <a:ahLst/>
            <a:cxnLst/>
            <a:rect l="l" t="t" r="r" b="b"/>
            <a:pathLst>
              <a:path w="321431" h="614128">
                <a:moveTo>
                  <a:pt x="143954" y="0"/>
                </a:moveTo>
                <a:cubicBezTo>
                  <a:pt x="255699" y="6573"/>
                  <a:pt x="314858" y="78879"/>
                  <a:pt x="321431" y="216917"/>
                </a:cubicBezTo>
                <a:cubicBezTo>
                  <a:pt x="314858" y="368101"/>
                  <a:pt x="249126" y="492993"/>
                  <a:pt x="124234" y="591591"/>
                </a:cubicBezTo>
                <a:cubicBezTo>
                  <a:pt x="78221" y="617884"/>
                  <a:pt x="42069" y="621171"/>
                  <a:pt x="15776" y="601451"/>
                </a:cubicBezTo>
                <a:cubicBezTo>
                  <a:pt x="2629" y="581731"/>
                  <a:pt x="5916" y="555439"/>
                  <a:pt x="25635" y="522572"/>
                </a:cubicBezTo>
                <a:cubicBezTo>
                  <a:pt x="84795" y="476560"/>
                  <a:pt x="120947" y="417400"/>
                  <a:pt x="134094" y="345095"/>
                </a:cubicBezTo>
                <a:cubicBezTo>
                  <a:pt x="140667" y="325375"/>
                  <a:pt x="127521" y="318802"/>
                  <a:pt x="94654" y="325375"/>
                </a:cubicBezTo>
                <a:cubicBezTo>
                  <a:pt x="15776" y="312229"/>
                  <a:pt x="-13804" y="249783"/>
                  <a:pt x="5916" y="138038"/>
                </a:cubicBezTo>
                <a:cubicBezTo>
                  <a:pt x="25635" y="59159"/>
                  <a:pt x="71648" y="13146"/>
                  <a:pt x="143954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20000"/>
                <a:lumOff val="8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19900" spc="1400">
              <a:ln>
                <a:solidFill>
                  <a:schemeClr val="accent1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6666 L -4.16334E-17 2.59259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3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7176 L -6.25E-7 0.06666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-4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301374"/>
            <a:ext cx="12192000" cy="3555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4743450"/>
            <a:ext cx="12192000" cy="88582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805" y="3494289"/>
            <a:ext cx="3206133" cy="31699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19" y="3693550"/>
            <a:ext cx="2771443" cy="2771443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738930" y="3301374"/>
            <a:ext cx="4722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LOVE</a:t>
            </a:r>
            <a:endParaRPr lang="zh-CN" altLang="en-US" sz="5400" spc="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50548" y="4224703"/>
            <a:ext cx="4722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spc="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FLOWERS&amp;PLANTS</a:t>
            </a:r>
            <a:endParaRPr lang="zh-CN" altLang="en-US" sz="1100" spc="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341181" y="6062722"/>
            <a:ext cx="1509637" cy="3172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love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4" t="72844"/>
          <a:stretch>
            <a:fillRect/>
          </a:stretch>
        </p:blipFill>
        <p:spPr>
          <a:xfrm>
            <a:off x="4969888" y="1380379"/>
            <a:ext cx="2224304" cy="22093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64072" y="85590"/>
            <a:ext cx="8623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Our Wedding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43625" y="1298567"/>
            <a:ext cx="422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一生中重要的时刻</a:t>
            </a:r>
            <a:endParaRPr lang="zh-CN" altLang="en-US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60611" y="2259471"/>
            <a:ext cx="544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sit amet, consectetur adipisicing elit, sed do eiusmod tempor incididunt ut labore et dolore magna aliqua.</a:t>
            </a:r>
            <a:endParaRPr lang="zh-CN" altLang="en-US" sz="1200" spc="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88" y="1529741"/>
            <a:ext cx="2094383" cy="69812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15086" y="0"/>
            <a:ext cx="4898641" cy="547188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421634" y="-1"/>
            <a:ext cx="4898641" cy="5471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56192 -0.028859 E" pathEditMode="relative" ptsTypes="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10206 0 E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301374"/>
            <a:ext cx="12192000" cy="3555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0" y="4743450"/>
            <a:ext cx="12192000" cy="88582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366" y="3518742"/>
            <a:ext cx="3121058" cy="312105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74" y="3494290"/>
            <a:ext cx="3206133" cy="3169963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738930" y="3301374"/>
            <a:ext cx="4722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LOVE</a:t>
            </a:r>
            <a:endParaRPr lang="zh-CN" altLang="en-US" sz="5400" spc="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50548" y="4224703"/>
            <a:ext cx="4722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spc="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FLOWERS&amp;PLANTS</a:t>
            </a:r>
            <a:endParaRPr lang="zh-CN" altLang="en-US" sz="1100" spc="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任意多边形 35"/>
          <p:cNvSpPr/>
          <p:nvPr/>
        </p:nvSpPr>
        <p:spPr>
          <a:xfrm rot="5400000">
            <a:off x="6570717" y="6114681"/>
            <a:ext cx="91440" cy="213360"/>
          </a:xfrm>
          <a:custGeom>
            <a:avLst/>
            <a:gdLst>
              <a:gd name="connsiteX0" fmla="*/ 0 w 91440"/>
              <a:gd name="connsiteY0" fmla="*/ 0 h 213360"/>
              <a:gd name="connsiteX1" fmla="*/ 91440 w 91440"/>
              <a:gd name="connsiteY1" fmla="*/ 99060 h 213360"/>
              <a:gd name="connsiteX2" fmla="*/ 0 w 91440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" h="213360">
                <a:moveTo>
                  <a:pt x="0" y="0"/>
                </a:moveTo>
                <a:lnTo>
                  <a:pt x="91440" y="99060"/>
                </a:lnTo>
                <a:lnTo>
                  <a:pt x="0" y="213360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4" t="72844"/>
          <a:stretch>
            <a:fillRect/>
          </a:stretch>
        </p:blipFill>
        <p:spPr>
          <a:xfrm>
            <a:off x="4969888" y="1380379"/>
            <a:ext cx="2224304" cy="2209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4" t="72844"/>
          <a:stretch>
            <a:fillRect/>
          </a:stretch>
        </p:blipFill>
        <p:spPr>
          <a:xfrm>
            <a:off x="4969888" y="1380379"/>
            <a:ext cx="2224304" cy="22093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64072" y="85590"/>
            <a:ext cx="8623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Our Wedding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43625" y="1298567"/>
            <a:ext cx="422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一生中重要的时刻</a:t>
            </a:r>
            <a:endParaRPr lang="zh-CN" altLang="en-US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60611" y="2259471"/>
            <a:ext cx="544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sit amet, consectetur adipisicing elit, sed do eiusmod tempor incididunt ut labore et dolore magna aliqua.</a:t>
            </a:r>
            <a:endParaRPr lang="zh-CN" altLang="en-US" sz="1200" spc="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88" y="1529741"/>
            <a:ext cx="2094383" cy="69812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341181" y="6062722"/>
            <a:ext cx="1509637" cy="3172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love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15086" y="0"/>
            <a:ext cx="4898641" cy="54718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421634" y="-1"/>
            <a:ext cx="4898641" cy="5471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43663 0 E" pathEditMode="relative" ptsTypes="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96182 0 E" pathEditMode="relative" ptsTypes="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301374"/>
            <a:ext cx="12192000" cy="3555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4743450"/>
            <a:ext cx="12192000" cy="88582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11" y="3518742"/>
            <a:ext cx="3121058" cy="3121058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738930" y="3301374"/>
            <a:ext cx="4722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LOVE</a:t>
            </a:r>
            <a:endParaRPr lang="zh-CN" altLang="en-US" sz="5400" spc="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50548" y="4224703"/>
            <a:ext cx="4722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spc="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FLOWERS&amp;PLANTS</a:t>
            </a:r>
            <a:endParaRPr lang="zh-CN" altLang="en-US" sz="1100" spc="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任意多边形 35"/>
          <p:cNvSpPr/>
          <p:nvPr/>
        </p:nvSpPr>
        <p:spPr>
          <a:xfrm rot="5400000">
            <a:off x="6570717" y="6114681"/>
            <a:ext cx="91440" cy="213360"/>
          </a:xfrm>
          <a:custGeom>
            <a:avLst/>
            <a:gdLst>
              <a:gd name="connsiteX0" fmla="*/ 0 w 91440"/>
              <a:gd name="connsiteY0" fmla="*/ 0 h 213360"/>
              <a:gd name="connsiteX1" fmla="*/ 91440 w 91440"/>
              <a:gd name="connsiteY1" fmla="*/ 99060 h 213360"/>
              <a:gd name="connsiteX2" fmla="*/ 0 w 91440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" h="213360">
                <a:moveTo>
                  <a:pt x="0" y="0"/>
                </a:moveTo>
                <a:lnTo>
                  <a:pt x="91440" y="99060"/>
                </a:lnTo>
                <a:lnTo>
                  <a:pt x="0" y="213360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4" t="72844"/>
          <a:stretch>
            <a:fillRect/>
          </a:stretch>
        </p:blipFill>
        <p:spPr>
          <a:xfrm>
            <a:off x="4969888" y="1380379"/>
            <a:ext cx="2224304" cy="2209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4" t="72844"/>
          <a:stretch>
            <a:fillRect/>
          </a:stretch>
        </p:blipFill>
        <p:spPr>
          <a:xfrm>
            <a:off x="4969888" y="1380379"/>
            <a:ext cx="2224304" cy="22093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664072" y="85590"/>
            <a:ext cx="8623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Our Wedding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43625" y="1298567"/>
            <a:ext cx="422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一生中重要的时刻</a:t>
            </a:r>
            <a:endParaRPr lang="zh-CN" altLang="en-US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60611" y="2259471"/>
            <a:ext cx="544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sit amet, consectetur adipisicing elit, sed do eiusmod tempor incididunt ut labore et dolore magna aliqua.</a:t>
            </a:r>
            <a:endParaRPr lang="zh-CN" altLang="en-US" sz="1200" spc="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88" y="1529741"/>
            <a:ext cx="2094383" cy="69812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341181" y="6062722"/>
            <a:ext cx="1509637" cy="3172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love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15086" y="0"/>
            <a:ext cx="4898641" cy="547188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421634" y="-1"/>
            <a:ext cx="4898641" cy="5471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2413" y="1996055"/>
            <a:ext cx="3120571" cy="1973943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 cap="flat" cmpd="sng" algn="ctr">
            <a:solidFill>
              <a:srgbClr val="6A9A9A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48985" y="2395198"/>
            <a:ext cx="3120571" cy="1973943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 cap="flat" cmpd="sng" algn="ctr">
            <a:solidFill>
              <a:srgbClr val="6A9A9A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65531" y="-929291"/>
            <a:ext cx="63444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8800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Our Love</a:t>
            </a:r>
            <a:endParaRPr lang="en-US" altLang="zh-CN" sz="8800" spc="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0166" y="4835395"/>
            <a:ext cx="103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If you were a teardrop In my eye, </a:t>
            </a:r>
            <a:b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For fear of losing you I would never cry </a:t>
            </a:r>
            <a:endParaRPr lang="en-US" altLang="zh-CN" sz="12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And if the golden sun Should cease to shine its light, </a:t>
            </a:r>
            <a:b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Just one smile from you</a:t>
            </a:r>
            <a:endParaRPr lang="en-US" altLang="zh-CN" sz="12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87" name="图片 1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50" y="2140612"/>
            <a:ext cx="3240000" cy="2145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8" name="图片 1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26" y="2133599"/>
            <a:ext cx="3235955" cy="2160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9" name="图片 1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32" y="1736367"/>
            <a:ext cx="4320000" cy="288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0" name="图片 18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335" y="5687590"/>
            <a:ext cx="2247900" cy="1628775"/>
          </a:xfrm>
          <a:prstGeom prst="rect">
            <a:avLst/>
          </a:prstGeom>
        </p:spPr>
      </p:pic>
      <p:pic>
        <p:nvPicPr>
          <p:cNvPr id="191" name="图片 19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78" y="5689600"/>
            <a:ext cx="2247900" cy="1628775"/>
          </a:xfrm>
          <a:prstGeom prst="rect">
            <a:avLst/>
          </a:prstGeom>
        </p:spPr>
      </p:pic>
      <p:pic>
        <p:nvPicPr>
          <p:cNvPr id="192" name="图片 19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27" y="5689600"/>
            <a:ext cx="2247900" cy="1628775"/>
          </a:xfrm>
          <a:prstGeom prst="rect">
            <a:avLst/>
          </a:prstGeom>
        </p:spPr>
      </p:pic>
      <p:pic>
        <p:nvPicPr>
          <p:cNvPr id="193" name="图片 19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75" y="5689600"/>
            <a:ext cx="2247900" cy="1628775"/>
          </a:xfrm>
          <a:prstGeom prst="rect">
            <a:avLst/>
          </a:prstGeom>
        </p:spPr>
      </p:pic>
      <p:pic>
        <p:nvPicPr>
          <p:cNvPr id="194" name="图片 19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23" y="5689600"/>
            <a:ext cx="2247900" cy="1628775"/>
          </a:xfrm>
          <a:prstGeom prst="rect">
            <a:avLst/>
          </a:prstGeom>
        </p:spPr>
      </p:pic>
      <p:pic>
        <p:nvPicPr>
          <p:cNvPr id="195" name="图片 19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872" y="5689600"/>
            <a:ext cx="2247900" cy="1628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0415 0.005429 E" pathEditMode="relative" ptsTypes="">
                                      <p:cBhvr>
                                        <p:cTn id="6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5194 0 E" pathEditMode="relative" ptsTypes="">
                                      <p:cBhvr>
                                        <p:cTn id="10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4779 -0.005429 E" pathEditMode="relative" ptsTypes="">
                                      <p:cBhvr>
                                        <p:cTn id="12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8"/>
                                        </p:tgtEl>
                                      </p:cBhvr>
                                      <p:by x="133330" y="13333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2053563"/>
            <a:ext cx="2887472" cy="192162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50" y="1491276"/>
            <a:ext cx="2547349" cy="169823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1791642" y="3644900"/>
            <a:ext cx="1364308" cy="1014586"/>
            <a:chOff x="1791642" y="3644900"/>
            <a:chExt cx="1364308" cy="1014586"/>
          </a:xfrm>
        </p:grpSpPr>
        <p:sp>
          <p:nvSpPr>
            <p:cNvPr id="7" name="文本框 6"/>
            <p:cNvSpPr txBox="1"/>
            <p:nvPr/>
          </p:nvSpPr>
          <p:spPr>
            <a:xfrm>
              <a:off x="1791642" y="3644900"/>
              <a:ext cx="1275408" cy="74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OUR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80542" y="4198782"/>
              <a:ext cx="1275408" cy="46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YOUTH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2901950" y="3990114"/>
            <a:ext cx="0" cy="5691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901950" y="3948320"/>
            <a:ext cx="2965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If you were a teardrop In my eye, </a:t>
            </a:r>
            <a:br>
              <a:rPr lang="en-US" altLang="zh-CN" sz="14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For fear of losing you I would never cry </a:t>
            </a:r>
            <a:endParaRPr lang="en-US" altLang="zh-CN" sz="14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71542" y="5382230"/>
            <a:ext cx="1364308" cy="1014586"/>
            <a:chOff x="6071542" y="5382230"/>
            <a:chExt cx="1364308" cy="1014586"/>
          </a:xfrm>
        </p:grpSpPr>
        <p:sp>
          <p:nvSpPr>
            <p:cNvPr id="12" name="文本框 11"/>
            <p:cNvSpPr txBox="1"/>
            <p:nvPr/>
          </p:nvSpPr>
          <p:spPr>
            <a:xfrm>
              <a:off x="6071542" y="5382230"/>
              <a:ext cx="1275408" cy="74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OUR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160442" y="5936112"/>
              <a:ext cx="1275408" cy="46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YOUTH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7181850" y="5727444"/>
            <a:ext cx="0" cy="5691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181850" y="5685650"/>
            <a:ext cx="3353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If you were a teardrop In my eye, </a:t>
            </a:r>
            <a:br>
              <a:rPr lang="en-US" altLang="zh-CN" sz="14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For fear of losing you I would never cry </a:t>
            </a:r>
            <a:endParaRPr lang="en-US" altLang="zh-CN" sz="14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752017" y="5676790"/>
            <a:ext cx="278061" cy="494061"/>
          </a:xfrm>
          <a:custGeom>
            <a:avLst/>
            <a:gdLst/>
            <a:ahLst/>
            <a:cxnLst/>
            <a:rect l="l" t="t" r="r" b="b"/>
            <a:pathLst>
              <a:path w="278061" h="494061">
                <a:moveTo>
                  <a:pt x="152934" y="0"/>
                </a:moveTo>
                <a:cubicBezTo>
                  <a:pt x="157324" y="0"/>
                  <a:pt x="166105" y="3659"/>
                  <a:pt x="179276" y="10976"/>
                </a:cubicBezTo>
                <a:cubicBezTo>
                  <a:pt x="192448" y="19757"/>
                  <a:pt x="199033" y="29270"/>
                  <a:pt x="199033" y="39514"/>
                </a:cubicBezTo>
                <a:cubicBezTo>
                  <a:pt x="199033" y="45368"/>
                  <a:pt x="198302" y="54149"/>
                  <a:pt x="196838" y="65857"/>
                </a:cubicBezTo>
                <a:cubicBezTo>
                  <a:pt x="195375" y="71711"/>
                  <a:pt x="194643" y="76101"/>
                  <a:pt x="194643" y="79028"/>
                </a:cubicBezTo>
                <a:cubicBezTo>
                  <a:pt x="194643" y="80492"/>
                  <a:pt x="194643" y="84150"/>
                  <a:pt x="194643" y="90004"/>
                </a:cubicBezTo>
                <a:cubicBezTo>
                  <a:pt x="193179" y="104639"/>
                  <a:pt x="192448" y="117078"/>
                  <a:pt x="192448" y="127323"/>
                </a:cubicBezTo>
                <a:cubicBezTo>
                  <a:pt x="195375" y="125859"/>
                  <a:pt x="198302" y="125128"/>
                  <a:pt x="201228" y="125128"/>
                </a:cubicBezTo>
                <a:cubicBezTo>
                  <a:pt x="226108" y="120737"/>
                  <a:pt x="240011" y="116347"/>
                  <a:pt x="242938" y="111956"/>
                </a:cubicBezTo>
                <a:cubicBezTo>
                  <a:pt x="245864" y="109029"/>
                  <a:pt x="253182" y="114151"/>
                  <a:pt x="264890" y="127323"/>
                </a:cubicBezTo>
                <a:cubicBezTo>
                  <a:pt x="273671" y="136104"/>
                  <a:pt x="278061" y="143421"/>
                  <a:pt x="278061" y="149275"/>
                </a:cubicBezTo>
                <a:cubicBezTo>
                  <a:pt x="278061" y="150738"/>
                  <a:pt x="278061" y="152934"/>
                  <a:pt x="278061" y="155861"/>
                </a:cubicBezTo>
                <a:cubicBezTo>
                  <a:pt x="273671" y="161714"/>
                  <a:pt x="269280" y="163910"/>
                  <a:pt x="264890" y="162446"/>
                </a:cubicBezTo>
                <a:cubicBezTo>
                  <a:pt x="260499" y="159519"/>
                  <a:pt x="251718" y="156592"/>
                  <a:pt x="238547" y="153665"/>
                </a:cubicBezTo>
                <a:cubicBezTo>
                  <a:pt x="228303" y="150738"/>
                  <a:pt x="212936" y="150738"/>
                  <a:pt x="192448" y="153665"/>
                </a:cubicBezTo>
                <a:cubicBezTo>
                  <a:pt x="192448" y="171227"/>
                  <a:pt x="192448" y="193179"/>
                  <a:pt x="192448" y="219522"/>
                </a:cubicBezTo>
                <a:cubicBezTo>
                  <a:pt x="192448" y="288305"/>
                  <a:pt x="193911" y="338795"/>
                  <a:pt x="196838" y="370992"/>
                </a:cubicBezTo>
                <a:cubicBezTo>
                  <a:pt x="196838" y="394407"/>
                  <a:pt x="196838" y="411237"/>
                  <a:pt x="196838" y="421481"/>
                </a:cubicBezTo>
                <a:cubicBezTo>
                  <a:pt x="195375" y="424408"/>
                  <a:pt x="192448" y="430994"/>
                  <a:pt x="188057" y="441238"/>
                </a:cubicBezTo>
                <a:cubicBezTo>
                  <a:pt x="185130" y="450019"/>
                  <a:pt x="182203" y="457337"/>
                  <a:pt x="179276" y="463191"/>
                </a:cubicBezTo>
                <a:cubicBezTo>
                  <a:pt x="170495" y="485143"/>
                  <a:pt x="162446" y="495387"/>
                  <a:pt x="155129" y="493924"/>
                </a:cubicBezTo>
                <a:cubicBezTo>
                  <a:pt x="146348" y="493924"/>
                  <a:pt x="140494" y="486606"/>
                  <a:pt x="137567" y="471971"/>
                </a:cubicBezTo>
                <a:cubicBezTo>
                  <a:pt x="136104" y="455873"/>
                  <a:pt x="128786" y="441970"/>
                  <a:pt x="115615" y="430262"/>
                </a:cubicBezTo>
                <a:cubicBezTo>
                  <a:pt x="105371" y="415628"/>
                  <a:pt x="98053" y="406115"/>
                  <a:pt x="93663" y="401725"/>
                </a:cubicBezTo>
                <a:cubicBezTo>
                  <a:pt x="89273" y="400261"/>
                  <a:pt x="90736" y="399529"/>
                  <a:pt x="98053" y="399529"/>
                </a:cubicBezTo>
                <a:cubicBezTo>
                  <a:pt x="106834" y="402456"/>
                  <a:pt x="117079" y="403920"/>
                  <a:pt x="128786" y="403920"/>
                </a:cubicBezTo>
                <a:cubicBezTo>
                  <a:pt x="140494" y="405383"/>
                  <a:pt x="148543" y="406115"/>
                  <a:pt x="152934" y="406115"/>
                </a:cubicBezTo>
                <a:cubicBezTo>
                  <a:pt x="155861" y="406115"/>
                  <a:pt x="157324" y="395139"/>
                  <a:pt x="157324" y="373187"/>
                </a:cubicBezTo>
                <a:cubicBezTo>
                  <a:pt x="157324" y="351235"/>
                  <a:pt x="156592" y="309526"/>
                  <a:pt x="155129" y="248060"/>
                </a:cubicBezTo>
                <a:cubicBezTo>
                  <a:pt x="153665" y="215863"/>
                  <a:pt x="152934" y="186594"/>
                  <a:pt x="152934" y="160251"/>
                </a:cubicBezTo>
                <a:cubicBezTo>
                  <a:pt x="142689" y="161714"/>
                  <a:pt x="128055" y="165373"/>
                  <a:pt x="109029" y="171227"/>
                </a:cubicBezTo>
                <a:cubicBezTo>
                  <a:pt x="97322" y="174154"/>
                  <a:pt x="88541" y="176349"/>
                  <a:pt x="82687" y="177813"/>
                </a:cubicBezTo>
                <a:cubicBezTo>
                  <a:pt x="46100" y="188057"/>
                  <a:pt x="25611" y="194643"/>
                  <a:pt x="21221" y="197570"/>
                </a:cubicBezTo>
                <a:cubicBezTo>
                  <a:pt x="15367" y="197570"/>
                  <a:pt x="10245" y="192447"/>
                  <a:pt x="5854" y="182203"/>
                </a:cubicBezTo>
                <a:cubicBezTo>
                  <a:pt x="0" y="170495"/>
                  <a:pt x="-1463" y="164641"/>
                  <a:pt x="1464" y="164641"/>
                </a:cubicBezTo>
                <a:lnTo>
                  <a:pt x="12440" y="162446"/>
                </a:lnTo>
                <a:cubicBezTo>
                  <a:pt x="37319" y="158056"/>
                  <a:pt x="62198" y="153665"/>
                  <a:pt x="87077" y="149275"/>
                </a:cubicBezTo>
                <a:cubicBezTo>
                  <a:pt x="111956" y="141957"/>
                  <a:pt x="133909" y="137567"/>
                  <a:pt x="152934" y="136104"/>
                </a:cubicBezTo>
                <a:cubicBezTo>
                  <a:pt x="152934" y="122932"/>
                  <a:pt x="152934" y="111225"/>
                  <a:pt x="152934" y="100980"/>
                </a:cubicBezTo>
                <a:cubicBezTo>
                  <a:pt x="152934" y="64393"/>
                  <a:pt x="149275" y="41709"/>
                  <a:pt x="141958" y="32928"/>
                </a:cubicBezTo>
                <a:cubicBezTo>
                  <a:pt x="140494" y="30002"/>
                  <a:pt x="138299" y="27075"/>
                  <a:pt x="135372" y="24148"/>
                </a:cubicBezTo>
                <a:cubicBezTo>
                  <a:pt x="133909" y="21221"/>
                  <a:pt x="131713" y="18294"/>
                  <a:pt x="128786" y="15367"/>
                </a:cubicBezTo>
                <a:cubicBezTo>
                  <a:pt x="127323" y="13903"/>
                  <a:pt x="128786" y="10976"/>
                  <a:pt x="133177" y="6586"/>
                </a:cubicBezTo>
                <a:cubicBezTo>
                  <a:pt x="140494" y="2195"/>
                  <a:pt x="147080" y="0"/>
                  <a:pt x="15293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618473" y="5747257"/>
            <a:ext cx="122566" cy="348819"/>
          </a:xfrm>
          <a:custGeom>
            <a:avLst/>
            <a:gdLst/>
            <a:ahLst/>
            <a:cxnLst/>
            <a:rect l="l" t="t" r="r" b="b"/>
            <a:pathLst>
              <a:path w="122566" h="348819">
                <a:moveTo>
                  <a:pt x="81086" y="55"/>
                </a:moveTo>
                <a:cubicBezTo>
                  <a:pt x="85202" y="-494"/>
                  <a:pt x="92199" y="3073"/>
                  <a:pt x="102078" y="10756"/>
                </a:cubicBezTo>
                <a:cubicBezTo>
                  <a:pt x="115249" y="23928"/>
                  <a:pt x="121835" y="33440"/>
                  <a:pt x="121835" y="39294"/>
                </a:cubicBezTo>
                <a:cubicBezTo>
                  <a:pt x="121835" y="45148"/>
                  <a:pt x="121835" y="77344"/>
                  <a:pt x="121835" y="135883"/>
                </a:cubicBezTo>
                <a:cubicBezTo>
                  <a:pt x="123298" y="191496"/>
                  <a:pt x="122566" y="238327"/>
                  <a:pt x="119639" y="276377"/>
                </a:cubicBezTo>
                <a:cubicBezTo>
                  <a:pt x="118176" y="311501"/>
                  <a:pt x="111590" y="334185"/>
                  <a:pt x="99882" y="344429"/>
                </a:cubicBezTo>
                <a:cubicBezTo>
                  <a:pt x="91102" y="353210"/>
                  <a:pt x="84516" y="348819"/>
                  <a:pt x="80126" y="331258"/>
                </a:cubicBezTo>
                <a:cubicBezTo>
                  <a:pt x="78662" y="313696"/>
                  <a:pt x="78662" y="299793"/>
                  <a:pt x="80126" y="289548"/>
                </a:cubicBezTo>
                <a:cubicBezTo>
                  <a:pt x="83053" y="280768"/>
                  <a:pt x="85248" y="263206"/>
                  <a:pt x="86711" y="236863"/>
                </a:cubicBezTo>
                <a:cubicBezTo>
                  <a:pt x="88175" y="210521"/>
                  <a:pt x="88906" y="170275"/>
                  <a:pt x="88906" y="116127"/>
                </a:cubicBezTo>
                <a:cubicBezTo>
                  <a:pt x="87443" y="63441"/>
                  <a:pt x="83053" y="35635"/>
                  <a:pt x="75735" y="32708"/>
                </a:cubicBezTo>
                <a:cubicBezTo>
                  <a:pt x="59637" y="34172"/>
                  <a:pt x="45734" y="37831"/>
                  <a:pt x="34026" y="43684"/>
                </a:cubicBezTo>
                <a:cubicBezTo>
                  <a:pt x="31099" y="45148"/>
                  <a:pt x="27440" y="46611"/>
                  <a:pt x="23050" y="48075"/>
                </a:cubicBezTo>
                <a:cubicBezTo>
                  <a:pt x="18660" y="49538"/>
                  <a:pt x="15733" y="51002"/>
                  <a:pt x="14269" y="52465"/>
                </a:cubicBezTo>
                <a:cubicBezTo>
                  <a:pt x="11342" y="52465"/>
                  <a:pt x="7683" y="47343"/>
                  <a:pt x="3293" y="37099"/>
                </a:cubicBezTo>
                <a:cubicBezTo>
                  <a:pt x="-1097" y="26854"/>
                  <a:pt x="-1097" y="21732"/>
                  <a:pt x="3293" y="21732"/>
                </a:cubicBezTo>
                <a:cubicBezTo>
                  <a:pt x="4757" y="21732"/>
                  <a:pt x="9879" y="20269"/>
                  <a:pt x="18660" y="17342"/>
                </a:cubicBezTo>
                <a:cubicBezTo>
                  <a:pt x="9879" y="20269"/>
                  <a:pt x="15001" y="19537"/>
                  <a:pt x="34026" y="15147"/>
                </a:cubicBezTo>
                <a:cubicBezTo>
                  <a:pt x="51588" y="10756"/>
                  <a:pt x="62564" y="8561"/>
                  <a:pt x="66954" y="8561"/>
                </a:cubicBezTo>
                <a:cubicBezTo>
                  <a:pt x="71345" y="5634"/>
                  <a:pt x="75003" y="3439"/>
                  <a:pt x="77930" y="1975"/>
                </a:cubicBezTo>
                <a:cubicBezTo>
                  <a:pt x="78662" y="878"/>
                  <a:pt x="79714" y="237"/>
                  <a:pt x="81086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580057" y="5794783"/>
            <a:ext cx="117600" cy="273194"/>
          </a:xfrm>
          <a:custGeom>
            <a:avLst/>
            <a:gdLst/>
            <a:ahLst/>
            <a:cxnLst/>
            <a:rect l="l" t="t" r="r" b="b"/>
            <a:pathLst>
              <a:path w="117600" h="273194">
                <a:moveTo>
                  <a:pt x="8781" y="549"/>
                </a:moveTo>
                <a:cubicBezTo>
                  <a:pt x="10244" y="-183"/>
                  <a:pt x="11708" y="-183"/>
                  <a:pt x="13171" y="549"/>
                </a:cubicBezTo>
                <a:cubicBezTo>
                  <a:pt x="14635" y="1281"/>
                  <a:pt x="16098" y="2744"/>
                  <a:pt x="17562" y="4939"/>
                </a:cubicBezTo>
                <a:cubicBezTo>
                  <a:pt x="19025" y="6403"/>
                  <a:pt x="20489" y="7866"/>
                  <a:pt x="21952" y="9330"/>
                </a:cubicBezTo>
                <a:cubicBezTo>
                  <a:pt x="26343" y="16647"/>
                  <a:pt x="30001" y="22501"/>
                  <a:pt x="32928" y="26891"/>
                </a:cubicBezTo>
                <a:cubicBezTo>
                  <a:pt x="35855" y="32745"/>
                  <a:pt x="35855" y="43721"/>
                  <a:pt x="32928" y="59820"/>
                </a:cubicBezTo>
                <a:cubicBezTo>
                  <a:pt x="32928" y="68601"/>
                  <a:pt x="32928" y="80308"/>
                  <a:pt x="32928" y="94943"/>
                </a:cubicBezTo>
                <a:cubicBezTo>
                  <a:pt x="49026" y="90553"/>
                  <a:pt x="60002" y="86162"/>
                  <a:pt x="65856" y="81772"/>
                </a:cubicBezTo>
                <a:cubicBezTo>
                  <a:pt x="73174" y="75918"/>
                  <a:pt x="81955" y="77381"/>
                  <a:pt x="92199" y="86162"/>
                </a:cubicBezTo>
                <a:cubicBezTo>
                  <a:pt x="100980" y="94943"/>
                  <a:pt x="101712" y="101529"/>
                  <a:pt x="94394" y="105919"/>
                </a:cubicBezTo>
                <a:cubicBezTo>
                  <a:pt x="87077" y="110310"/>
                  <a:pt x="77564" y="114700"/>
                  <a:pt x="65856" y="119090"/>
                </a:cubicBezTo>
                <a:cubicBezTo>
                  <a:pt x="61466" y="119090"/>
                  <a:pt x="56344" y="119822"/>
                  <a:pt x="50490" y="121286"/>
                </a:cubicBezTo>
                <a:cubicBezTo>
                  <a:pt x="46099" y="122749"/>
                  <a:pt x="43173" y="123481"/>
                  <a:pt x="41709" y="123481"/>
                </a:cubicBezTo>
                <a:cubicBezTo>
                  <a:pt x="38782" y="123481"/>
                  <a:pt x="35855" y="119090"/>
                  <a:pt x="32928" y="110310"/>
                </a:cubicBezTo>
                <a:lnTo>
                  <a:pt x="32928" y="130067"/>
                </a:lnTo>
                <a:cubicBezTo>
                  <a:pt x="32928" y="160800"/>
                  <a:pt x="35123" y="184947"/>
                  <a:pt x="39514" y="202509"/>
                </a:cubicBezTo>
                <a:lnTo>
                  <a:pt x="41709" y="209094"/>
                </a:lnTo>
                <a:lnTo>
                  <a:pt x="59271" y="200313"/>
                </a:lnTo>
                <a:cubicBezTo>
                  <a:pt x="79759" y="188606"/>
                  <a:pt x="90735" y="182020"/>
                  <a:pt x="92199" y="180556"/>
                </a:cubicBezTo>
                <a:cubicBezTo>
                  <a:pt x="95126" y="177630"/>
                  <a:pt x="100980" y="178361"/>
                  <a:pt x="109761" y="182752"/>
                </a:cubicBezTo>
                <a:cubicBezTo>
                  <a:pt x="117078" y="187142"/>
                  <a:pt x="119273" y="191533"/>
                  <a:pt x="116346" y="195923"/>
                </a:cubicBezTo>
                <a:cubicBezTo>
                  <a:pt x="114883" y="197386"/>
                  <a:pt x="109029" y="202509"/>
                  <a:pt x="98785" y="211289"/>
                </a:cubicBezTo>
                <a:cubicBezTo>
                  <a:pt x="91467" y="217143"/>
                  <a:pt x="85613" y="222266"/>
                  <a:pt x="81223" y="226656"/>
                </a:cubicBezTo>
                <a:cubicBezTo>
                  <a:pt x="65125" y="238364"/>
                  <a:pt x="51222" y="251535"/>
                  <a:pt x="39514" y="266170"/>
                </a:cubicBezTo>
                <a:cubicBezTo>
                  <a:pt x="33660" y="277878"/>
                  <a:pt x="24879" y="274951"/>
                  <a:pt x="13171" y="257389"/>
                </a:cubicBezTo>
                <a:cubicBezTo>
                  <a:pt x="4390" y="244218"/>
                  <a:pt x="0" y="235437"/>
                  <a:pt x="0" y="231046"/>
                </a:cubicBezTo>
                <a:cubicBezTo>
                  <a:pt x="0" y="229583"/>
                  <a:pt x="732" y="228851"/>
                  <a:pt x="2195" y="228851"/>
                </a:cubicBezTo>
                <a:cubicBezTo>
                  <a:pt x="3659" y="227388"/>
                  <a:pt x="5854" y="225924"/>
                  <a:pt x="8781" y="224461"/>
                </a:cubicBezTo>
                <a:cubicBezTo>
                  <a:pt x="11708" y="222997"/>
                  <a:pt x="13903" y="221534"/>
                  <a:pt x="15366" y="220070"/>
                </a:cubicBezTo>
                <a:cubicBezTo>
                  <a:pt x="9513" y="211289"/>
                  <a:pt x="7317" y="204704"/>
                  <a:pt x="8781" y="200313"/>
                </a:cubicBezTo>
                <a:cubicBezTo>
                  <a:pt x="8781" y="195923"/>
                  <a:pt x="8049" y="181288"/>
                  <a:pt x="6586" y="156409"/>
                </a:cubicBezTo>
                <a:cubicBezTo>
                  <a:pt x="5122" y="131530"/>
                  <a:pt x="5122" y="102261"/>
                  <a:pt x="6586" y="68601"/>
                </a:cubicBezTo>
                <a:cubicBezTo>
                  <a:pt x="6586" y="33477"/>
                  <a:pt x="6586" y="12988"/>
                  <a:pt x="6586" y="7135"/>
                </a:cubicBezTo>
                <a:cubicBezTo>
                  <a:pt x="6586" y="2744"/>
                  <a:pt x="7317" y="549"/>
                  <a:pt x="8781" y="5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775431" y="5891921"/>
            <a:ext cx="77146" cy="107840"/>
          </a:xfrm>
          <a:custGeom>
            <a:avLst/>
            <a:gdLst/>
            <a:ahLst/>
            <a:cxnLst/>
            <a:rect l="l" t="t" r="r" b="b"/>
            <a:pathLst>
              <a:path w="77146" h="107840">
                <a:moveTo>
                  <a:pt x="4390" y="0"/>
                </a:moveTo>
                <a:cubicBezTo>
                  <a:pt x="7317" y="0"/>
                  <a:pt x="13171" y="732"/>
                  <a:pt x="21952" y="2196"/>
                </a:cubicBezTo>
                <a:cubicBezTo>
                  <a:pt x="32197" y="3659"/>
                  <a:pt x="40246" y="8049"/>
                  <a:pt x="46100" y="15367"/>
                </a:cubicBezTo>
                <a:cubicBezTo>
                  <a:pt x="54880" y="24148"/>
                  <a:pt x="61466" y="32929"/>
                  <a:pt x="65857" y="41709"/>
                </a:cubicBezTo>
                <a:cubicBezTo>
                  <a:pt x="74637" y="54881"/>
                  <a:pt x="78296" y="65857"/>
                  <a:pt x="76833" y="74638"/>
                </a:cubicBezTo>
                <a:cubicBezTo>
                  <a:pt x="76833" y="84882"/>
                  <a:pt x="72442" y="93663"/>
                  <a:pt x="63661" y="100980"/>
                </a:cubicBezTo>
                <a:cubicBezTo>
                  <a:pt x="54880" y="108298"/>
                  <a:pt x="49027" y="109761"/>
                  <a:pt x="46100" y="105371"/>
                </a:cubicBezTo>
                <a:cubicBezTo>
                  <a:pt x="44636" y="103175"/>
                  <a:pt x="42807" y="99883"/>
                  <a:pt x="40612" y="95492"/>
                </a:cubicBezTo>
                <a:lnTo>
                  <a:pt x="35355" y="84227"/>
                </a:lnTo>
                <a:lnTo>
                  <a:pt x="34163" y="81086"/>
                </a:lnTo>
                <a:cubicBezTo>
                  <a:pt x="33340" y="78982"/>
                  <a:pt x="32197" y="76101"/>
                  <a:pt x="30733" y="72442"/>
                </a:cubicBezTo>
                <a:cubicBezTo>
                  <a:pt x="29270" y="66589"/>
                  <a:pt x="26343" y="59271"/>
                  <a:pt x="21952" y="50490"/>
                </a:cubicBezTo>
                <a:cubicBezTo>
                  <a:pt x="17562" y="40246"/>
                  <a:pt x="13903" y="32929"/>
                  <a:pt x="10976" y="28538"/>
                </a:cubicBezTo>
                <a:cubicBezTo>
                  <a:pt x="9513" y="24148"/>
                  <a:pt x="7317" y="19025"/>
                  <a:pt x="4390" y="13172"/>
                </a:cubicBezTo>
                <a:cubicBezTo>
                  <a:pt x="2927" y="7318"/>
                  <a:pt x="1464" y="4391"/>
                  <a:pt x="0" y="4391"/>
                </a:cubicBezTo>
                <a:cubicBezTo>
                  <a:pt x="0" y="1464"/>
                  <a:pt x="1464" y="0"/>
                  <a:pt x="43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808359" y="5970949"/>
            <a:ext cx="2822" cy="6327"/>
          </a:xfrm>
          <a:custGeom>
            <a:avLst/>
            <a:gdLst/>
            <a:ahLst/>
            <a:cxnLst/>
            <a:rect l="l" t="t" r="r" b="b"/>
            <a:pathLst>
              <a:path w="2822" h="6327">
                <a:moveTo>
                  <a:pt x="0" y="0"/>
                </a:moveTo>
                <a:lnTo>
                  <a:pt x="2427" y="5199"/>
                </a:lnTo>
                <a:lnTo>
                  <a:pt x="2744" y="6037"/>
                </a:lnTo>
                <a:cubicBezTo>
                  <a:pt x="3110" y="7134"/>
                  <a:pt x="2196" y="512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880541" y="5517584"/>
            <a:ext cx="1180248" cy="779047"/>
          </a:xfrm>
          <a:custGeom>
            <a:avLst/>
            <a:gdLst/>
            <a:ahLst/>
            <a:cxnLst/>
            <a:rect l="l" t="t" r="r" b="b"/>
            <a:pathLst>
              <a:path w="1180248" h="779047">
                <a:moveTo>
                  <a:pt x="0" y="0"/>
                </a:moveTo>
                <a:lnTo>
                  <a:pt x="1180248" y="0"/>
                </a:lnTo>
                <a:lnTo>
                  <a:pt x="1180248" y="779047"/>
                </a:lnTo>
                <a:lnTo>
                  <a:pt x="0" y="779047"/>
                </a:lnTo>
                <a:lnTo>
                  <a:pt x="0" y="0"/>
                </a:lnTo>
                <a:close/>
                <a:moveTo>
                  <a:pt x="1024408" y="159206"/>
                </a:moveTo>
                <a:cubicBezTo>
                  <a:pt x="1018554" y="159206"/>
                  <a:pt x="1011968" y="161401"/>
                  <a:pt x="1004651" y="165792"/>
                </a:cubicBezTo>
                <a:cubicBezTo>
                  <a:pt x="1000260" y="170182"/>
                  <a:pt x="998797" y="173109"/>
                  <a:pt x="1000260" y="174573"/>
                </a:cubicBezTo>
                <a:cubicBezTo>
                  <a:pt x="1003187" y="177500"/>
                  <a:pt x="1005383" y="180427"/>
                  <a:pt x="1006846" y="183354"/>
                </a:cubicBezTo>
                <a:cubicBezTo>
                  <a:pt x="1009773" y="186281"/>
                  <a:pt x="1011968" y="189208"/>
                  <a:pt x="1013432" y="192134"/>
                </a:cubicBezTo>
                <a:cubicBezTo>
                  <a:pt x="1020749" y="200915"/>
                  <a:pt x="1024408" y="223599"/>
                  <a:pt x="1024408" y="260186"/>
                </a:cubicBezTo>
                <a:cubicBezTo>
                  <a:pt x="1024408" y="270431"/>
                  <a:pt x="1024408" y="282138"/>
                  <a:pt x="1024408" y="295310"/>
                </a:cubicBezTo>
                <a:cubicBezTo>
                  <a:pt x="1005383" y="296773"/>
                  <a:pt x="983430" y="301163"/>
                  <a:pt x="958551" y="308481"/>
                </a:cubicBezTo>
                <a:cubicBezTo>
                  <a:pt x="933672" y="312871"/>
                  <a:pt x="908793" y="317262"/>
                  <a:pt x="883914" y="321652"/>
                </a:cubicBezTo>
                <a:lnTo>
                  <a:pt x="872938" y="323847"/>
                </a:lnTo>
                <a:cubicBezTo>
                  <a:pt x="870011" y="323847"/>
                  <a:pt x="871474" y="329701"/>
                  <a:pt x="877328" y="341409"/>
                </a:cubicBezTo>
                <a:cubicBezTo>
                  <a:pt x="881719" y="351653"/>
                  <a:pt x="886841" y="356776"/>
                  <a:pt x="892695" y="356776"/>
                </a:cubicBezTo>
                <a:cubicBezTo>
                  <a:pt x="897085" y="353849"/>
                  <a:pt x="917574" y="347263"/>
                  <a:pt x="954161" y="337019"/>
                </a:cubicBezTo>
                <a:cubicBezTo>
                  <a:pt x="960015" y="335555"/>
                  <a:pt x="968796" y="333360"/>
                  <a:pt x="980503" y="330433"/>
                </a:cubicBezTo>
                <a:cubicBezTo>
                  <a:pt x="999529" y="324579"/>
                  <a:pt x="1014163" y="320920"/>
                  <a:pt x="1024408" y="319457"/>
                </a:cubicBezTo>
                <a:cubicBezTo>
                  <a:pt x="1024408" y="345800"/>
                  <a:pt x="1025139" y="375069"/>
                  <a:pt x="1026603" y="407266"/>
                </a:cubicBezTo>
                <a:cubicBezTo>
                  <a:pt x="1028066" y="468732"/>
                  <a:pt x="1028798" y="510441"/>
                  <a:pt x="1028798" y="532393"/>
                </a:cubicBezTo>
                <a:cubicBezTo>
                  <a:pt x="1028798" y="554345"/>
                  <a:pt x="1027335" y="565321"/>
                  <a:pt x="1024408" y="565321"/>
                </a:cubicBezTo>
                <a:cubicBezTo>
                  <a:pt x="1020017" y="565321"/>
                  <a:pt x="1011968" y="564589"/>
                  <a:pt x="1000260" y="563126"/>
                </a:cubicBezTo>
                <a:cubicBezTo>
                  <a:pt x="988553" y="563126"/>
                  <a:pt x="978308" y="561662"/>
                  <a:pt x="969527" y="558735"/>
                </a:cubicBezTo>
                <a:cubicBezTo>
                  <a:pt x="962210" y="558735"/>
                  <a:pt x="960747" y="559467"/>
                  <a:pt x="965137" y="560931"/>
                </a:cubicBezTo>
                <a:cubicBezTo>
                  <a:pt x="969527" y="565321"/>
                  <a:pt x="976845" y="574834"/>
                  <a:pt x="987089" y="589468"/>
                </a:cubicBezTo>
                <a:cubicBezTo>
                  <a:pt x="1000260" y="601176"/>
                  <a:pt x="1007578" y="615079"/>
                  <a:pt x="1009041" y="631177"/>
                </a:cubicBezTo>
                <a:cubicBezTo>
                  <a:pt x="1011968" y="645812"/>
                  <a:pt x="1017822" y="653130"/>
                  <a:pt x="1026603" y="653130"/>
                </a:cubicBezTo>
                <a:cubicBezTo>
                  <a:pt x="1033920" y="654593"/>
                  <a:pt x="1041969" y="644349"/>
                  <a:pt x="1050750" y="622397"/>
                </a:cubicBezTo>
                <a:cubicBezTo>
                  <a:pt x="1053677" y="616543"/>
                  <a:pt x="1056604" y="609225"/>
                  <a:pt x="1059531" y="600444"/>
                </a:cubicBezTo>
                <a:cubicBezTo>
                  <a:pt x="1063922" y="590200"/>
                  <a:pt x="1066849" y="583614"/>
                  <a:pt x="1068312" y="580687"/>
                </a:cubicBezTo>
                <a:cubicBezTo>
                  <a:pt x="1068312" y="570443"/>
                  <a:pt x="1068312" y="553613"/>
                  <a:pt x="1068312" y="530198"/>
                </a:cubicBezTo>
                <a:cubicBezTo>
                  <a:pt x="1065385" y="498001"/>
                  <a:pt x="1063922" y="447511"/>
                  <a:pt x="1063922" y="378728"/>
                </a:cubicBezTo>
                <a:cubicBezTo>
                  <a:pt x="1063922" y="352385"/>
                  <a:pt x="1063922" y="330433"/>
                  <a:pt x="1063922" y="312871"/>
                </a:cubicBezTo>
                <a:cubicBezTo>
                  <a:pt x="1084410" y="309944"/>
                  <a:pt x="1099777" y="309944"/>
                  <a:pt x="1110021" y="312871"/>
                </a:cubicBezTo>
                <a:cubicBezTo>
                  <a:pt x="1123192" y="315798"/>
                  <a:pt x="1131973" y="318725"/>
                  <a:pt x="1136364" y="321652"/>
                </a:cubicBezTo>
                <a:cubicBezTo>
                  <a:pt x="1140754" y="323116"/>
                  <a:pt x="1145145" y="320920"/>
                  <a:pt x="1149535" y="315067"/>
                </a:cubicBezTo>
                <a:cubicBezTo>
                  <a:pt x="1149535" y="312140"/>
                  <a:pt x="1149535" y="309944"/>
                  <a:pt x="1149535" y="308481"/>
                </a:cubicBezTo>
                <a:cubicBezTo>
                  <a:pt x="1149535" y="302627"/>
                  <a:pt x="1145145" y="295310"/>
                  <a:pt x="1136364" y="286529"/>
                </a:cubicBezTo>
                <a:cubicBezTo>
                  <a:pt x="1124656" y="273357"/>
                  <a:pt x="1117338" y="268235"/>
                  <a:pt x="1114412" y="271162"/>
                </a:cubicBezTo>
                <a:cubicBezTo>
                  <a:pt x="1111485" y="275553"/>
                  <a:pt x="1097582" y="279943"/>
                  <a:pt x="1072702" y="284334"/>
                </a:cubicBezTo>
                <a:cubicBezTo>
                  <a:pt x="1069776" y="284334"/>
                  <a:pt x="1066849" y="285065"/>
                  <a:pt x="1063922" y="286529"/>
                </a:cubicBezTo>
                <a:cubicBezTo>
                  <a:pt x="1063922" y="276284"/>
                  <a:pt x="1064653" y="263845"/>
                  <a:pt x="1066117" y="249210"/>
                </a:cubicBezTo>
                <a:cubicBezTo>
                  <a:pt x="1066117" y="243356"/>
                  <a:pt x="1066117" y="239698"/>
                  <a:pt x="1066117" y="238234"/>
                </a:cubicBezTo>
                <a:cubicBezTo>
                  <a:pt x="1066117" y="235307"/>
                  <a:pt x="1066849" y="230917"/>
                  <a:pt x="1068312" y="225063"/>
                </a:cubicBezTo>
                <a:cubicBezTo>
                  <a:pt x="1069776" y="213355"/>
                  <a:pt x="1070507" y="204574"/>
                  <a:pt x="1070507" y="198720"/>
                </a:cubicBezTo>
                <a:cubicBezTo>
                  <a:pt x="1070507" y="188476"/>
                  <a:pt x="1063922" y="178963"/>
                  <a:pt x="1050750" y="170182"/>
                </a:cubicBezTo>
                <a:cubicBezTo>
                  <a:pt x="1037579" y="162865"/>
                  <a:pt x="1028798" y="159206"/>
                  <a:pt x="1024408" y="159206"/>
                </a:cubicBezTo>
                <a:close/>
                <a:moveTo>
                  <a:pt x="819018" y="229728"/>
                </a:moveTo>
                <a:cubicBezTo>
                  <a:pt x="817646" y="229910"/>
                  <a:pt x="816594" y="230551"/>
                  <a:pt x="815862" y="231648"/>
                </a:cubicBezTo>
                <a:cubicBezTo>
                  <a:pt x="812935" y="233112"/>
                  <a:pt x="809277" y="235307"/>
                  <a:pt x="804886" y="238234"/>
                </a:cubicBezTo>
                <a:cubicBezTo>
                  <a:pt x="800496" y="238234"/>
                  <a:pt x="789520" y="240429"/>
                  <a:pt x="771958" y="244820"/>
                </a:cubicBezTo>
                <a:cubicBezTo>
                  <a:pt x="752933" y="249210"/>
                  <a:pt x="747811" y="249942"/>
                  <a:pt x="756592" y="247015"/>
                </a:cubicBezTo>
                <a:cubicBezTo>
                  <a:pt x="747811" y="249942"/>
                  <a:pt x="742689" y="251405"/>
                  <a:pt x="741225" y="251405"/>
                </a:cubicBezTo>
                <a:cubicBezTo>
                  <a:pt x="736835" y="251405"/>
                  <a:pt x="736835" y="256527"/>
                  <a:pt x="741225" y="266772"/>
                </a:cubicBezTo>
                <a:cubicBezTo>
                  <a:pt x="745615" y="277016"/>
                  <a:pt x="749274" y="282138"/>
                  <a:pt x="752201" y="282138"/>
                </a:cubicBezTo>
                <a:cubicBezTo>
                  <a:pt x="753665" y="280675"/>
                  <a:pt x="756592" y="279211"/>
                  <a:pt x="760982" y="277748"/>
                </a:cubicBezTo>
                <a:cubicBezTo>
                  <a:pt x="765372" y="276284"/>
                  <a:pt x="769031" y="274821"/>
                  <a:pt x="771958" y="273357"/>
                </a:cubicBezTo>
                <a:cubicBezTo>
                  <a:pt x="783666" y="267504"/>
                  <a:pt x="797569" y="263845"/>
                  <a:pt x="813667" y="262381"/>
                </a:cubicBezTo>
                <a:cubicBezTo>
                  <a:pt x="820985" y="265308"/>
                  <a:pt x="825375" y="293114"/>
                  <a:pt x="826838" y="345800"/>
                </a:cubicBezTo>
                <a:cubicBezTo>
                  <a:pt x="826838" y="399948"/>
                  <a:pt x="826107" y="440194"/>
                  <a:pt x="824643" y="466536"/>
                </a:cubicBezTo>
                <a:cubicBezTo>
                  <a:pt x="823180" y="492879"/>
                  <a:pt x="820985" y="510441"/>
                  <a:pt x="818058" y="519221"/>
                </a:cubicBezTo>
                <a:cubicBezTo>
                  <a:pt x="816594" y="529466"/>
                  <a:pt x="816594" y="543369"/>
                  <a:pt x="818058" y="560931"/>
                </a:cubicBezTo>
                <a:cubicBezTo>
                  <a:pt x="822448" y="578492"/>
                  <a:pt x="829034" y="582883"/>
                  <a:pt x="837814" y="574102"/>
                </a:cubicBezTo>
                <a:cubicBezTo>
                  <a:pt x="849522" y="563858"/>
                  <a:pt x="856108" y="541174"/>
                  <a:pt x="857571" y="506050"/>
                </a:cubicBezTo>
                <a:cubicBezTo>
                  <a:pt x="860498" y="468000"/>
                  <a:pt x="861230" y="421169"/>
                  <a:pt x="859767" y="365556"/>
                </a:cubicBezTo>
                <a:cubicBezTo>
                  <a:pt x="859767" y="307017"/>
                  <a:pt x="859767" y="274821"/>
                  <a:pt x="859767" y="268967"/>
                </a:cubicBezTo>
                <a:cubicBezTo>
                  <a:pt x="859767" y="263113"/>
                  <a:pt x="853181" y="253601"/>
                  <a:pt x="840010" y="240429"/>
                </a:cubicBezTo>
                <a:cubicBezTo>
                  <a:pt x="830131" y="232746"/>
                  <a:pt x="823134" y="229179"/>
                  <a:pt x="819018" y="229728"/>
                </a:cubicBezTo>
                <a:close/>
                <a:moveTo>
                  <a:pt x="899280" y="374337"/>
                </a:moveTo>
                <a:cubicBezTo>
                  <a:pt x="896354" y="374337"/>
                  <a:pt x="894890" y="375801"/>
                  <a:pt x="894890" y="378728"/>
                </a:cubicBezTo>
                <a:cubicBezTo>
                  <a:pt x="896354" y="378728"/>
                  <a:pt x="897817" y="381655"/>
                  <a:pt x="899280" y="387509"/>
                </a:cubicBezTo>
                <a:cubicBezTo>
                  <a:pt x="902207" y="393362"/>
                  <a:pt x="904403" y="398485"/>
                  <a:pt x="905866" y="402875"/>
                </a:cubicBezTo>
                <a:cubicBezTo>
                  <a:pt x="908793" y="407266"/>
                  <a:pt x="912452" y="414583"/>
                  <a:pt x="916842" y="424827"/>
                </a:cubicBezTo>
                <a:cubicBezTo>
                  <a:pt x="921233" y="433608"/>
                  <a:pt x="924160" y="440926"/>
                  <a:pt x="925623" y="446779"/>
                </a:cubicBezTo>
                <a:cubicBezTo>
                  <a:pt x="927087" y="450438"/>
                  <a:pt x="928230" y="453319"/>
                  <a:pt x="929053" y="455423"/>
                </a:cubicBezTo>
                <a:lnTo>
                  <a:pt x="930245" y="458564"/>
                </a:lnTo>
                <a:lnTo>
                  <a:pt x="927818" y="453365"/>
                </a:lnTo>
                <a:cubicBezTo>
                  <a:pt x="930014" y="458487"/>
                  <a:pt x="930928" y="460499"/>
                  <a:pt x="930562" y="459402"/>
                </a:cubicBezTo>
                <a:lnTo>
                  <a:pt x="930245" y="458564"/>
                </a:lnTo>
                <a:lnTo>
                  <a:pt x="935502" y="469829"/>
                </a:lnTo>
                <a:cubicBezTo>
                  <a:pt x="937697" y="474220"/>
                  <a:pt x="939526" y="477512"/>
                  <a:pt x="940990" y="479708"/>
                </a:cubicBezTo>
                <a:cubicBezTo>
                  <a:pt x="943917" y="484098"/>
                  <a:pt x="949770" y="482635"/>
                  <a:pt x="958551" y="475317"/>
                </a:cubicBezTo>
                <a:cubicBezTo>
                  <a:pt x="967332" y="468000"/>
                  <a:pt x="971723" y="459219"/>
                  <a:pt x="971723" y="448975"/>
                </a:cubicBezTo>
                <a:cubicBezTo>
                  <a:pt x="973186" y="440194"/>
                  <a:pt x="969527" y="429218"/>
                  <a:pt x="960747" y="416046"/>
                </a:cubicBezTo>
                <a:cubicBezTo>
                  <a:pt x="956356" y="407266"/>
                  <a:pt x="949770" y="398485"/>
                  <a:pt x="940990" y="389704"/>
                </a:cubicBezTo>
                <a:cubicBezTo>
                  <a:pt x="935136" y="382386"/>
                  <a:pt x="927087" y="377996"/>
                  <a:pt x="916842" y="376533"/>
                </a:cubicBezTo>
                <a:cubicBezTo>
                  <a:pt x="908061" y="375069"/>
                  <a:pt x="902207" y="374337"/>
                  <a:pt x="899280" y="374337"/>
                </a:cubicBezTo>
                <a:close/>
                <a:moveTo>
                  <a:pt x="708297" y="277748"/>
                </a:moveTo>
                <a:cubicBezTo>
                  <a:pt x="706833" y="277748"/>
                  <a:pt x="706102" y="279943"/>
                  <a:pt x="706102" y="284334"/>
                </a:cubicBezTo>
                <a:cubicBezTo>
                  <a:pt x="706102" y="290187"/>
                  <a:pt x="706102" y="310676"/>
                  <a:pt x="706102" y="345800"/>
                </a:cubicBezTo>
                <a:cubicBezTo>
                  <a:pt x="704638" y="379460"/>
                  <a:pt x="704638" y="408729"/>
                  <a:pt x="706102" y="433608"/>
                </a:cubicBezTo>
                <a:cubicBezTo>
                  <a:pt x="707565" y="458487"/>
                  <a:pt x="708297" y="473122"/>
                  <a:pt x="708297" y="477512"/>
                </a:cubicBezTo>
                <a:cubicBezTo>
                  <a:pt x="706833" y="481903"/>
                  <a:pt x="709029" y="488488"/>
                  <a:pt x="714882" y="497269"/>
                </a:cubicBezTo>
                <a:cubicBezTo>
                  <a:pt x="713419" y="498733"/>
                  <a:pt x="711224" y="500196"/>
                  <a:pt x="708297" y="501660"/>
                </a:cubicBezTo>
                <a:cubicBezTo>
                  <a:pt x="705370" y="503123"/>
                  <a:pt x="703175" y="504587"/>
                  <a:pt x="701711" y="506050"/>
                </a:cubicBezTo>
                <a:cubicBezTo>
                  <a:pt x="700248" y="506050"/>
                  <a:pt x="699516" y="506782"/>
                  <a:pt x="699516" y="508245"/>
                </a:cubicBezTo>
                <a:cubicBezTo>
                  <a:pt x="699516" y="512636"/>
                  <a:pt x="703906" y="521417"/>
                  <a:pt x="712687" y="534588"/>
                </a:cubicBezTo>
                <a:cubicBezTo>
                  <a:pt x="724395" y="552150"/>
                  <a:pt x="733176" y="555077"/>
                  <a:pt x="739030" y="543369"/>
                </a:cubicBezTo>
                <a:cubicBezTo>
                  <a:pt x="750738" y="528734"/>
                  <a:pt x="764641" y="515563"/>
                  <a:pt x="780739" y="503855"/>
                </a:cubicBezTo>
                <a:cubicBezTo>
                  <a:pt x="785129" y="499465"/>
                  <a:pt x="790983" y="494342"/>
                  <a:pt x="798301" y="488488"/>
                </a:cubicBezTo>
                <a:cubicBezTo>
                  <a:pt x="808545" y="479708"/>
                  <a:pt x="814399" y="474585"/>
                  <a:pt x="815862" y="473122"/>
                </a:cubicBezTo>
                <a:cubicBezTo>
                  <a:pt x="818789" y="468732"/>
                  <a:pt x="816594" y="464341"/>
                  <a:pt x="809277" y="459951"/>
                </a:cubicBezTo>
                <a:cubicBezTo>
                  <a:pt x="800496" y="455560"/>
                  <a:pt x="794642" y="454829"/>
                  <a:pt x="791715" y="457755"/>
                </a:cubicBezTo>
                <a:cubicBezTo>
                  <a:pt x="790251" y="459219"/>
                  <a:pt x="779275" y="465805"/>
                  <a:pt x="758787" y="477512"/>
                </a:cubicBezTo>
                <a:lnTo>
                  <a:pt x="741225" y="486293"/>
                </a:lnTo>
                <a:lnTo>
                  <a:pt x="739030" y="479708"/>
                </a:lnTo>
                <a:cubicBezTo>
                  <a:pt x="734639" y="462146"/>
                  <a:pt x="732444" y="437999"/>
                  <a:pt x="732444" y="407266"/>
                </a:cubicBezTo>
                <a:lnTo>
                  <a:pt x="732444" y="387509"/>
                </a:lnTo>
                <a:cubicBezTo>
                  <a:pt x="735371" y="396289"/>
                  <a:pt x="738298" y="400680"/>
                  <a:pt x="741225" y="400680"/>
                </a:cubicBezTo>
                <a:cubicBezTo>
                  <a:pt x="742689" y="400680"/>
                  <a:pt x="745615" y="399948"/>
                  <a:pt x="750006" y="398485"/>
                </a:cubicBezTo>
                <a:cubicBezTo>
                  <a:pt x="755860" y="397021"/>
                  <a:pt x="760982" y="396289"/>
                  <a:pt x="765372" y="396289"/>
                </a:cubicBezTo>
                <a:cubicBezTo>
                  <a:pt x="777080" y="391899"/>
                  <a:pt x="786593" y="387509"/>
                  <a:pt x="793910" y="383118"/>
                </a:cubicBezTo>
                <a:cubicBezTo>
                  <a:pt x="801228" y="378728"/>
                  <a:pt x="800496" y="372142"/>
                  <a:pt x="791715" y="363361"/>
                </a:cubicBezTo>
                <a:cubicBezTo>
                  <a:pt x="781471" y="354580"/>
                  <a:pt x="772690" y="353117"/>
                  <a:pt x="765372" y="358971"/>
                </a:cubicBezTo>
                <a:cubicBezTo>
                  <a:pt x="759518" y="363361"/>
                  <a:pt x="748542" y="367752"/>
                  <a:pt x="732444" y="372142"/>
                </a:cubicBezTo>
                <a:cubicBezTo>
                  <a:pt x="732444" y="357507"/>
                  <a:pt x="732444" y="345800"/>
                  <a:pt x="732444" y="337019"/>
                </a:cubicBezTo>
                <a:cubicBezTo>
                  <a:pt x="735371" y="320920"/>
                  <a:pt x="735371" y="309944"/>
                  <a:pt x="732444" y="304090"/>
                </a:cubicBezTo>
                <a:cubicBezTo>
                  <a:pt x="729517" y="299700"/>
                  <a:pt x="725859" y="293846"/>
                  <a:pt x="721468" y="286529"/>
                </a:cubicBezTo>
                <a:cubicBezTo>
                  <a:pt x="720005" y="285065"/>
                  <a:pt x="718541" y="283602"/>
                  <a:pt x="717078" y="282138"/>
                </a:cubicBezTo>
                <a:cubicBezTo>
                  <a:pt x="715614" y="279943"/>
                  <a:pt x="714151" y="278480"/>
                  <a:pt x="712687" y="277748"/>
                </a:cubicBezTo>
                <a:cubicBezTo>
                  <a:pt x="711224" y="277016"/>
                  <a:pt x="709760" y="277016"/>
                  <a:pt x="708297" y="2777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42032" y="5700938"/>
            <a:ext cx="374440" cy="274840"/>
          </a:xfrm>
          <a:custGeom>
            <a:avLst/>
            <a:gdLst/>
            <a:ahLst/>
            <a:cxnLst/>
            <a:rect l="l" t="t" r="r" b="b"/>
            <a:pathLst>
              <a:path w="374440" h="274840">
                <a:moveTo>
                  <a:pt x="190984" y="0"/>
                </a:moveTo>
                <a:cubicBezTo>
                  <a:pt x="195374" y="0"/>
                  <a:pt x="199764" y="1463"/>
                  <a:pt x="204155" y="4390"/>
                </a:cubicBezTo>
                <a:cubicBezTo>
                  <a:pt x="212936" y="8780"/>
                  <a:pt x="221717" y="16098"/>
                  <a:pt x="230498" y="26342"/>
                </a:cubicBezTo>
                <a:cubicBezTo>
                  <a:pt x="237815" y="35123"/>
                  <a:pt x="240742" y="43904"/>
                  <a:pt x="239278" y="52685"/>
                </a:cubicBezTo>
                <a:cubicBezTo>
                  <a:pt x="237815" y="61466"/>
                  <a:pt x="235620" y="81954"/>
                  <a:pt x="232693" y="114151"/>
                </a:cubicBezTo>
                <a:cubicBezTo>
                  <a:pt x="231229" y="144884"/>
                  <a:pt x="226107" y="169763"/>
                  <a:pt x="217326" y="188788"/>
                </a:cubicBezTo>
                <a:cubicBezTo>
                  <a:pt x="259767" y="180007"/>
                  <a:pt x="289768" y="173422"/>
                  <a:pt x="307330" y="169031"/>
                </a:cubicBezTo>
                <a:cubicBezTo>
                  <a:pt x="311720" y="167568"/>
                  <a:pt x="316843" y="165372"/>
                  <a:pt x="322697" y="162446"/>
                </a:cubicBezTo>
                <a:cubicBezTo>
                  <a:pt x="330014" y="160982"/>
                  <a:pt x="334404" y="159519"/>
                  <a:pt x="335868" y="158055"/>
                </a:cubicBezTo>
                <a:cubicBezTo>
                  <a:pt x="337331" y="155128"/>
                  <a:pt x="340990" y="155128"/>
                  <a:pt x="346844" y="158055"/>
                </a:cubicBezTo>
                <a:cubicBezTo>
                  <a:pt x="351234" y="159519"/>
                  <a:pt x="357820" y="163909"/>
                  <a:pt x="366601" y="171226"/>
                </a:cubicBezTo>
                <a:cubicBezTo>
                  <a:pt x="373918" y="177080"/>
                  <a:pt x="376113" y="183666"/>
                  <a:pt x="373186" y="190983"/>
                </a:cubicBezTo>
                <a:cubicBezTo>
                  <a:pt x="370260" y="195374"/>
                  <a:pt x="367333" y="197569"/>
                  <a:pt x="364406" y="197569"/>
                </a:cubicBezTo>
                <a:cubicBezTo>
                  <a:pt x="361479" y="197569"/>
                  <a:pt x="355625" y="196837"/>
                  <a:pt x="346844" y="195374"/>
                </a:cubicBezTo>
                <a:cubicBezTo>
                  <a:pt x="339527" y="190983"/>
                  <a:pt x="324892" y="190252"/>
                  <a:pt x="302940" y="193179"/>
                </a:cubicBezTo>
                <a:cubicBezTo>
                  <a:pt x="293061" y="194276"/>
                  <a:pt x="275362" y="197432"/>
                  <a:pt x="249843" y="202645"/>
                </a:cubicBezTo>
                <a:lnTo>
                  <a:pt x="238806" y="204961"/>
                </a:lnTo>
                <a:lnTo>
                  <a:pt x="235711" y="205664"/>
                </a:lnTo>
                <a:cubicBezTo>
                  <a:pt x="230406" y="206853"/>
                  <a:pt x="222814" y="208545"/>
                  <a:pt x="212936" y="210740"/>
                </a:cubicBezTo>
                <a:cubicBezTo>
                  <a:pt x="173422" y="219521"/>
                  <a:pt x="135371" y="229765"/>
                  <a:pt x="98785" y="241473"/>
                </a:cubicBezTo>
                <a:cubicBezTo>
                  <a:pt x="91467" y="244400"/>
                  <a:pt x="81955" y="248059"/>
                  <a:pt x="70247" y="252449"/>
                </a:cubicBezTo>
                <a:cubicBezTo>
                  <a:pt x="54149" y="256840"/>
                  <a:pt x="43172" y="261230"/>
                  <a:pt x="37319" y="265621"/>
                </a:cubicBezTo>
                <a:cubicBezTo>
                  <a:pt x="35855" y="267084"/>
                  <a:pt x="33660" y="268548"/>
                  <a:pt x="30733" y="270011"/>
                </a:cubicBezTo>
                <a:cubicBezTo>
                  <a:pt x="29270" y="271475"/>
                  <a:pt x="27074" y="272938"/>
                  <a:pt x="24147" y="274401"/>
                </a:cubicBezTo>
                <a:cubicBezTo>
                  <a:pt x="21220" y="275865"/>
                  <a:pt x="18293" y="273670"/>
                  <a:pt x="15366" y="267816"/>
                </a:cubicBezTo>
                <a:cubicBezTo>
                  <a:pt x="18293" y="273670"/>
                  <a:pt x="17562" y="272938"/>
                  <a:pt x="13171" y="265621"/>
                </a:cubicBezTo>
                <a:cubicBezTo>
                  <a:pt x="10244" y="262694"/>
                  <a:pt x="7317" y="257572"/>
                  <a:pt x="4390" y="250254"/>
                </a:cubicBezTo>
                <a:lnTo>
                  <a:pt x="2195" y="248059"/>
                </a:lnTo>
                <a:cubicBezTo>
                  <a:pt x="732" y="246595"/>
                  <a:pt x="0" y="245132"/>
                  <a:pt x="0" y="243668"/>
                </a:cubicBezTo>
                <a:cubicBezTo>
                  <a:pt x="0" y="242205"/>
                  <a:pt x="2195" y="241473"/>
                  <a:pt x="6586" y="241473"/>
                </a:cubicBezTo>
                <a:cubicBezTo>
                  <a:pt x="10976" y="241473"/>
                  <a:pt x="29270" y="237083"/>
                  <a:pt x="61466" y="228302"/>
                </a:cubicBezTo>
                <a:cubicBezTo>
                  <a:pt x="92199" y="218058"/>
                  <a:pt x="137567" y="206350"/>
                  <a:pt x="197569" y="193179"/>
                </a:cubicBezTo>
                <a:cubicBezTo>
                  <a:pt x="191715" y="184398"/>
                  <a:pt x="188788" y="176349"/>
                  <a:pt x="188788" y="169031"/>
                </a:cubicBezTo>
                <a:cubicBezTo>
                  <a:pt x="188788" y="166104"/>
                  <a:pt x="188057" y="158055"/>
                  <a:pt x="186593" y="144884"/>
                </a:cubicBezTo>
                <a:cubicBezTo>
                  <a:pt x="185130" y="130249"/>
                  <a:pt x="184398" y="117809"/>
                  <a:pt x="184398" y="107565"/>
                </a:cubicBezTo>
                <a:cubicBezTo>
                  <a:pt x="182935" y="72442"/>
                  <a:pt x="180008" y="53416"/>
                  <a:pt x="175617" y="50490"/>
                </a:cubicBezTo>
                <a:cubicBezTo>
                  <a:pt x="174154" y="47563"/>
                  <a:pt x="171958" y="44636"/>
                  <a:pt x="169031" y="41709"/>
                </a:cubicBezTo>
                <a:cubicBezTo>
                  <a:pt x="164641" y="37318"/>
                  <a:pt x="161714" y="34391"/>
                  <a:pt x="160251" y="32928"/>
                </a:cubicBezTo>
                <a:cubicBezTo>
                  <a:pt x="152933" y="28537"/>
                  <a:pt x="151470" y="24147"/>
                  <a:pt x="155860" y="19757"/>
                </a:cubicBezTo>
                <a:cubicBezTo>
                  <a:pt x="160251" y="16830"/>
                  <a:pt x="166836" y="12439"/>
                  <a:pt x="175617" y="6585"/>
                </a:cubicBezTo>
                <a:cubicBezTo>
                  <a:pt x="181471" y="2195"/>
                  <a:pt x="186593" y="0"/>
                  <a:pt x="1909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89652" y="5729475"/>
            <a:ext cx="102516" cy="131713"/>
          </a:xfrm>
          <a:custGeom>
            <a:avLst/>
            <a:gdLst/>
            <a:ahLst/>
            <a:cxnLst/>
            <a:rect l="l" t="t" r="r" b="b"/>
            <a:pathLst>
              <a:path w="102516" h="131713">
                <a:moveTo>
                  <a:pt x="35563" y="0"/>
                </a:moveTo>
                <a:cubicBezTo>
                  <a:pt x="41417" y="0"/>
                  <a:pt x="49466" y="0"/>
                  <a:pt x="59710" y="0"/>
                </a:cubicBezTo>
                <a:cubicBezTo>
                  <a:pt x="72881" y="0"/>
                  <a:pt x="81662" y="3659"/>
                  <a:pt x="86053" y="10976"/>
                </a:cubicBezTo>
                <a:cubicBezTo>
                  <a:pt x="90443" y="16830"/>
                  <a:pt x="94833" y="27075"/>
                  <a:pt x="99224" y="41710"/>
                </a:cubicBezTo>
                <a:cubicBezTo>
                  <a:pt x="103614" y="54881"/>
                  <a:pt x="103614" y="62930"/>
                  <a:pt x="99224" y="65857"/>
                </a:cubicBezTo>
                <a:cubicBezTo>
                  <a:pt x="94833" y="70247"/>
                  <a:pt x="87516" y="75369"/>
                  <a:pt x="77272" y="81223"/>
                </a:cubicBezTo>
                <a:cubicBezTo>
                  <a:pt x="72881" y="84150"/>
                  <a:pt x="64100" y="90736"/>
                  <a:pt x="50929" y="100980"/>
                </a:cubicBezTo>
                <a:cubicBezTo>
                  <a:pt x="43612" y="105371"/>
                  <a:pt x="38490" y="109029"/>
                  <a:pt x="35563" y="111956"/>
                </a:cubicBezTo>
                <a:cubicBezTo>
                  <a:pt x="32636" y="113420"/>
                  <a:pt x="29709" y="115615"/>
                  <a:pt x="26782" y="118542"/>
                </a:cubicBezTo>
                <a:cubicBezTo>
                  <a:pt x="18001" y="124396"/>
                  <a:pt x="11415" y="128786"/>
                  <a:pt x="7025" y="131713"/>
                </a:cubicBezTo>
                <a:cubicBezTo>
                  <a:pt x="4098" y="130250"/>
                  <a:pt x="1903" y="129518"/>
                  <a:pt x="439" y="129518"/>
                </a:cubicBezTo>
                <a:cubicBezTo>
                  <a:pt x="-1024" y="128055"/>
                  <a:pt x="1171" y="122932"/>
                  <a:pt x="7025" y="114152"/>
                </a:cubicBezTo>
                <a:cubicBezTo>
                  <a:pt x="9952" y="109761"/>
                  <a:pt x="14342" y="102444"/>
                  <a:pt x="20196" y="92199"/>
                </a:cubicBezTo>
                <a:cubicBezTo>
                  <a:pt x="26050" y="84882"/>
                  <a:pt x="30441" y="78296"/>
                  <a:pt x="33367" y="72443"/>
                </a:cubicBezTo>
                <a:cubicBezTo>
                  <a:pt x="34831" y="70979"/>
                  <a:pt x="36294" y="68052"/>
                  <a:pt x="37758" y="63662"/>
                </a:cubicBezTo>
                <a:cubicBezTo>
                  <a:pt x="45075" y="49027"/>
                  <a:pt x="48002" y="40978"/>
                  <a:pt x="46539" y="39514"/>
                </a:cubicBezTo>
                <a:cubicBezTo>
                  <a:pt x="46539" y="38051"/>
                  <a:pt x="45807" y="36587"/>
                  <a:pt x="44344" y="35124"/>
                </a:cubicBezTo>
                <a:cubicBezTo>
                  <a:pt x="44344" y="32197"/>
                  <a:pt x="41417" y="26343"/>
                  <a:pt x="35563" y="17562"/>
                </a:cubicBezTo>
                <a:cubicBezTo>
                  <a:pt x="31172" y="5854"/>
                  <a:pt x="31172" y="0"/>
                  <a:pt x="355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214912" y="5792892"/>
            <a:ext cx="74826" cy="101225"/>
          </a:xfrm>
          <a:custGeom>
            <a:avLst/>
            <a:gdLst/>
            <a:ahLst/>
            <a:cxnLst/>
            <a:rect l="l" t="t" r="r" b="b"/>
            <a:pathLst>
              <a:path w="74826" h="101225">
                <a:moveTo>
                  <a:pt x="8343" y="245"/>
                </a:moveTo>
                <a:cubicBezTo>
                  <a:pt x="12733" y="3172"/>
                  <a:pt x="17124" y="6830"/>
                  <a:pt x="21514" y="11221"/>
                </a:cubicBezTo>
                <a:cubicBezTo>
                  <a:pt x="25905" y="18538"/>
                  <a:pt x="34685" y="28782"/>
                  <a:pt x="47857" y="41954"/>
                </a:cubicBezTo>
                <a:cubicBezTo>
                  <a:pt x="61028" y="56589"/>
                  <a:pt x="69077" y="68296"/>
                  <a:pt x="72004" y="77077"/>
                </a:cubicBezTo>
                <a:cubicBezTo>
                  <a:pt x="76395" y="84395"/>
                  <a:pt x="75663" y="90248"/>
                  <a:pt x="69809" y="94639"/>
                </a:cubicBezTo>
                <a:cubicBezTo>
                  <a:pt x="66882" y="99029"/>
                  <a:pt x="61028" y="101225"/>
                  <a:pt x="52247" y="101225"/>
                </a:cubicBezTo>
                <a:cubicBezTo>
                  <a:pt x="43466" y="98298"/>
                  <a:pt x="34685" y="92444"/>
                  <a:pt x="25905" y="83663"/>
                </a:cubicBezTo>
                <a:cubicBezTo>
                  <a:pt x="15660" y="74882"/>
                  <a:pt x="8343" y="64638"/>
                  <a:pt x="3952" y="52930"/>
                </a:cubicBezTo>
                <a:cubicBezTo>
                  <a:pt x="-438" y="41222"/>
                  <a:pt x="-1170" y="28782"/>
                  <a:pt x="1757" y="15611"/>
                </a:cubicBezTo>
                <a:cubicBezTo>
                  <a:pt x="1757" y="3903"/>
                  <a:pt x="3952" y="-1219"/>
                  <a:pt x="8343" y="2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77155" y="5930886"/>
            <a:ext cx="173422" cy="198119"/>
          </a:xfrm>
          <a:custGeom>
            <a:avLst/>
            <a:gdLst/>
            <a:ahLst/>
            <a:cxnLst/>
            <a:rect l="l" t="t" r="r" b="b"/>
            <a:pathLst>
              <a:path w="173422" h="198119">
                <a:moveTo>
                  <a:pt x="143787" y="549"/>
                </a:moveTo>
                <a:cubicBezTo>
                  <a:pt x="145982" y="-183"/>
                  <a:pt x="148543" y="-183"/>
                  <a:pt x="151470" y="549"/>
                </a:cubicBezTo>
                <a:cubicBezTo>
                  <a:pt x="160251" y="3476"/>
                  <a:pt x="166837" y="8598"/>
                  <a:pt x="171227" y="15916"/>
                </a:cubicBezTo>
                <a:cubicBezTo>
                  <a:pt x="174154" y="24697"/>
                  <a:pt x="174154" y="32014"/>
                  <a:pt x="171227" y="37868"/>
                </a:cubicBezTo>
                <a:cubicBezTo>
                  <a:pt x="169764" y="39331"/>
                  <a:pt x="162446" y="48112"/>
                  <a:pt x="149275" y="64210"/>
                </a:cubicBezTo>
                <a:cubicBezTo>
                  <a:pt x="139031" y="77382"/>
                  <a:pt x="130250" y="88358"/>
                  <a:pt x="122932" y="97139"/>
                </a:cubicBezTo>
                <a:cubicBezTo>
                  <a:pt x="100980" y="123481"/>
                  <a:pt x="74638" y="149824"/>
                  <a:pt x="43905" y="176166"/>
                </a:cubicBezTo>
                <a:cubicBezTo>
                  <a:pt x="21953" y="190801"/>
                  <a:pt x="8781" y="198119"/>
                  <a:pt x="4391" y="198119"/>
                </a:cubicBezTo>
                <a:cubicBezTo>
                  <a:pt x="1464" y="198119"/>
                  <a:pt x="0" y="197387"/>
                  <a:pt x="0" y="195923"/>
                </a:cubicBezTo>
                <a:cubicBezTo>
                  <a:pt x="0" y="194460"/>
                  <a:pt x="732" y="192996"/>
                  <a:pt x="2196" y="191533"/>
                </a:cubicBezTo>
                <a:cubicBezTo>
                  <a:pt x="8049" y="187142"/>
                  <a:pt x="21953" y="172508"/>
                  <a:pt x="43905" y="147629"/>
                </a:cubicBezTo>
                <a:cubicBezTo>
                  <a:pt x="68784" y="121286"/>
                  <a:pt x="88541" y="95675"/>
                  <a:pt x="103175" y="70796"/>
                </a:cubicBezTo>
                <a:cubicBezTo>
                  <a:pt x="117810" y="47380"/>
                  <a:pt x="127323" y="31282"/>
                  <a:pt x="131713" y="22501"/>
                </a:cubicBezTo>
                <a:cubicBezTo>
                  <a:pt x="136104" y="13720"/>
                  <a:pt x="138299" y="7867"/>
                  <a:pt x="138299" y="4940"/>
                </a:cubicBezTo>
                <a:cubicBezTo>
                  <a:pt x="139762" y="2744"/>
                  <a:pt x="141592" y="1281"/>
                  <a:pt x="143787" y="5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65316" y="5942411"/>
            <a:ext cx="266249" cy="178544"/>
          </a:xfrm>
          <a:custGeom>
            <a:avLst/>
            <a:gdLst/>
            <a:ahLst/>
            <a:cxnLst/>
            <a:rect l="l" t="t" r="r" b="b"/>
            <a:pathLst>
              <a:path w="266249" h="178544">
                <a:moveTo>
                  <a:pt x="18190" y="0"/>
                </a:moveTo>
                <a:cubicBezTo>
                  <a:pt x="21117" y="0"/>
                  <a:pt x="26239" y="2927"/>
                  <a:pt x="33556" y="8781"/>
                </a:cubicBezTo>
                <a:cubicBezTo>
                  <a:pt x="39410" y="13172"/>
                  <a:pt x="40142" y="19025"/>
                  <a:pt x="35751" y="26343"/>
                </a:cubicBezTo>
                <a:cubicBezTo>
                  <a:pt x="32824" y="32197"/>
                  <a:pt x="29166" y="47563"/>
                  <a:pt x="24775" y="72442"/>
                </a:cubicBezTo>
                <a:cubicBezTo>
                  <a:pt x="21848" y="95858"/>
                  <a:pt x="29166" y="116347"/>
                  <a:pt x="46727" y="133908"/>
                </a:cubicBezTo>
                <a:cubicBezTo>
                  <a:pt x="64289" y="152934"/>
                  <a:pt x="95754" y="156592"/>
                  <a:pt x="141122" y="144884"/>
                </a:cubicBezTo>
                <a:cubicBezTo>
                  <a:pt x="186489" y="133177"/>
                  <a:pt x="209905" y="122932"/>
                  <a:pt x="211369" y="114151"/>
                </a:cubicBezTo>
                <a:cubicBezTo>
                  <a:pt x="211369" y="111224"/>
                  <a:pt x="212100" y="106102"/>
                  <a:pt x="213564" y="98785"/>
                </a:cubicBezTo>
                <a:cubicBezTo>
                  <a:pt x="213564" y="92931"/>
                  <a:pt x="213564" y="88541"/>
                  <a:pt x="213564" y="85614"/>
                </a:cubicBezTo>
                <a:cubicBezTo>
                  <a:pt x="213564" y="79760"/>
                  <a:pt x="214295" y="76101"/>
                  <a:pt x="215759" y="74638"/>
                </a:cubicBezTo>
                <a:cubicBezTo>
                  <a:pt x="217222" y="74638"/>
                  <a:pt x="218686" y="76101"/>
                  <a:pt x="220149" y="79028"/>
                </a:cubicBezTo>
                <a:cubicBezTo>
                  <a:pt x="226003" y="83418"/>
                  <a:pt x="231125" y="90004"/>
                  <a:pt x="235516" y="98785"/>
                </a:cubicBezTo>
                <a:cubicBezTo>
                  <a:pt x="242833" y="106102"/>
                  <a:pt x="249419" y="111956"/>
                  <a:pt x="255273" y="116347"/>
                </a:cubicBezTo>
                <a:cubicBezTo>
                  <a:pt x="262590" y="117810"/>
                  <a:pt x="266249" y="122201"/>
                  <a:pt x="266249" y="129518"/>
                </a:cubicBezTo>
                <a:lnTo>
                  <a:pt x="266249" y="131713"/>
                </a:lnTo>
                <a:cubicBezTo>
                  <a:pt x="264785" y="137567"/>
                  <a:pt x="257468" y="146348"/>
                  <a:pt x="244297" y="158056"/>
                </a:cubicBezTo>
                <a:cubicBezTo>
                  <a:pt x="232589" y="166837"/>
                  <a:pt x="202588" y="172690"/>
                  <a:pt x="154293" y="175617"/>
                </a:cubicBezTo>
                <a:cubicBezTo>
                  <a:pt x="107462" y="181471"/>
                  <a:pt x="70875" y="178544"/>
                  <a:pt x="44532" y="166837"/>
                </a:cubicBezTo>
                <a:cubicBezTo>
                  <a:pt x="18190" y="153665"/>
                  <a:pt x="4287" y="133908"/>
                  <a:pt x="2823" y="107566"/>
                </a:cubicBezTo>
                <a:cubicBezTo>
                  <a:pt x="-1567" y="85614"/>
                  <a:pt x="-836" y="63661"/>
                  <a:pt x="5018" y="41709"/>
                </a:cubicBezTo>
                <a:cubicBezTo>
                  <a:pt x="9409" y="22684"/>
                  <a:pt x="11604" y="10976"/>
                  <a:pt x="11604" y="6586"/>
                </a:cubicBezTo>
                <a:cubicBezTo>
                  <a:pt x="10140" y="2195"/>
                  <a:pt x="12336" y="0"/>
                  <a:pt x="181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791642" y="6377854"/>
            <a:ext cx="356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珍惜每一点时光</a:t>
            </a:r>
            <a:endParaRPr lang="zh-CN" altLang="en-US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6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/>
          <a:stretch>
            <a:fillRect/>
          </a:stretch>
        </p:blipFill>
        <p:spPr>
          <a:xfrm>
            <a:off x="5225142" y="495300"/>
            <a:ext cx="2009139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22954"/>
            <a:ext cx="5461000" cy="3645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642163"/>
            <a:ext cx="5410200" cy="360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4340734" y="2309098"/>
            <a:ext cx="3624832" cy="2272930"/>
          </a:xfrm>
          <a:prstGeom prst="rect">
            <a:avLst/>
          </a:prstGeom>
          <a:solidFill>
            <a:srgbClr val="C7E4D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87900" y="243840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你的美丽</a:t>
            </a:r>
            <a:endParaRPr lang="zh-CN" altLang="en-US" spc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87900" y="3110104"/>
            <a:ext cx="25781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Lorem ipsum dolor sit amet, consectetur adipisicing elit, sed do eiusmod tempor incididunt ut labore et dolore magna aliqua.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97" y="2562147"/>
            <a:ext cx="2204706" cy="734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0-文艺婚礼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5B1A4"/>
      </a:accent1>
      <a:accent2>
        <a:srgbClr val="B3CCC8"/>
      </a:accent2>
      <a:accent3>
        <a:srgbClr val="CC5160"/>
      </a:accent3>
      <a:accent4>
        <a:srgbClr val="688A4B"/>
      </a:accent4>
      <a:accent5>
        <a:srgbClr val="333333"/>
      </a:accent5>
      <a:accent6>
        <a:srgbClr val="70AD47"/>
      </a:accent6>
      <a:hlink>
        <a:srgbClr val="0563C1"/>
      </a:hlink>
      <a:folHlink>
        <a:srgbClr val="954F72"/>
      </a:folHlink>
    </a:clrScheme>
    <a:fontScheme name="0-文艺婚礼">
      <a:majorFont>
        <a:latin typeface="Edwardian Script ITC"/>
        <a:ea typeface="方正苏新诗柳楷简体-yolan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pc="1400" smtClean="0"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3039</Words>
  <Application>WPS 演示</Application>
  <PresentationFormat>宽屏</PresentationFormat>
  <Paragraphs>222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Edwardian Script ITC</vt:lpstr>
      <vt:lpstr>Arial Unicode MS</vt:lpstr>
      <vt:lpstr>方正苏新诗柳楷简体-yolan</vt:lpstr>
      <vt:lpstr>微软雅黑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dc:subject>相册图集PPT模板</dc:subject>
  <cp:lastModifiedBy>Administrator</cp:lastModifiedBy>
  <cp:revision>2</cp:revision>
  <dcterms:created xsi:type="dcterms:W3CDTF">2021-09-29T09:14:24Z</dcterms:created>
  <dcterms:modified xsi:type="dcterms:W3CDTF">2021-09-29T09:16:48Z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4087611D6AAB4850ABB40616EE08FBC5</vt:lpwstr>
  </property>
</Properties>
</file>