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6" r:id="rId5"/>
    <p:sldId id="270" r:id="rId6"/>
    <p:sldId id="271" r:id="rId7"/>
    <p:sldId id="272" r:id="rId8"/>
    <p:sldId id="273" r:id="rId9"/>
    <p:sldId id="267" r:id="rId10"/>
    <p:sldId id="260" r:id="rId11"/>
    <p:sldId id="261" r:id="rId12"/>
    <p:sldId id="268" r:id="rId13"/>
    <p:sldId id="259" r:id="rId14"/>
    <p:sldId id="269" r:id="rId15"/>
    <p:sldId id="262" r:id="rId16"/>
    <p:sldId id="25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9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8" t="35114" r="22065" b="14924"/>
          <a:stretch>
            <a:fillRect/>
          </a:stretch>
        </p:blipFill>
        <p:spPr>
          <a:xfrm>
            <a:off x="2305876" y="4267200"/>
            <a:ext cx="7447723" cy="2590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05685" y="2393315"/>
            <a:ext cx="75704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答   辩   全  框   架</a:t>
            </a:r>
            <a:endParaRPr lang="zh-CN" altLang="en-US" sz="4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49755" y="3429000"/>
            <a:ext cx="449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毕业答辩</a:t>
            </a:r>
            <a:r>
              <a:rPr lang="en-US" altLang="zh-CN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论文答辩</a:t>
            </a:r>
            <a:r>
              <a:rPr lang="en-US" altLang="zh-CN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论文开题</a:t>
            </a:r>
            <a:r>
              <a:rPr lang="en-US" altLang="zh-CN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07269" y="3930045"/>
            <a:ext cx="8177457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THIS IS A ART TEMPLATE , THANK YOU WATCHING THIS ONE. THANK YOU WATCHING THIS ONE.. THIS IS A ART TEMPLATE , THANK YOU WATCHING THIS ONE. THANK YOU WATCHING THIS ONE. </a:t>
            </a:r>
            <a:endParaRPr lang="zh-CN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429000"/>
            <a:ext cx="12192000" cy="1941517"/>
          </a:xfrm>
          <a:prstGeom prst="rect">
            <a:avLst/>
          </a:prstGeom>
          <a:solidFill>
            <a:srgbClr val="159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026386" y="1441738"/>
            <a:ext cx="3662149" cy="70788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ART TEMPLATE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13280" y="2464847"/>
            <a:ext cx="634181" cy="6341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54533" y="2591287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0 1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413281" y="3883469"/>
            <a:ext cx="634181" cy="6341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54534" y="4009909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0 3</a:t>
            </a: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240921" y="2469766"/>
            <a:ext cx="634181" cy="6341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82174" y="2596206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0 2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240922" y="3888388"/>
            <a:ext cx="634181" cy="6341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82175" y="4014828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0 4</a:t>
            </a: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2108351" y="2479596"/>
            <a:ext cx="4088326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047485" y="2479596"/>
            <a:ext cx="4088326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8351" y="3897598"/>
            <a:ext cx="4088326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7047485" y="3956901"/>
            <a:ext cx="4088326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458558" y="2449384"/>
            <a:ext cx="482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研究成果展示及应用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65896" y="2449384"/>
            <a:ext cx="1292662" cy="3275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点击输入本栏的具体文字，简明扼要的说明分项内容。点击输入本栏的具体文字，简明扼要的说明分项内容。</a:t>
            </a: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48591" y="2671005"/>
            <a:ext cx="248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输入标题</a:t>
            </a:r>
            <a:endParaRPr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6881465" y="3161847"/>
            <a:ext cx="3995224" cy="1657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96538" y="2671005"/>
            <a:ext cx="248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输入标题</a:t>
            </a:r>
            <a:endParaRPr lang="zh-CN" altLang="en-US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1229412" y="3161847"/>
            <a:ext cx="3995224" cy="1657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458558" y="2449384"/>
            <a:ext cx="482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论文总结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65896" y="2449384"/>
            <a:ext cx="1292662" cy="3275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点击输入本栏的具体文字，简明扼要的说明分项内容。点击输入本栏的具体文字，简明扼要的说明分项内容。</a:t>
            </a: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6" r="58200" b="48599"/>
          <a:stretch>
            <a:fillRect/>
          </a:stretch>
        </p:blipFill>
        <p:spPr>
          <a:xfrm rot="5400000">
            <a:off x="7193123" y="928144"/>
            <a:ext cx="3723861" cy="522796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979404" y="1965218"/>
            <a:ext cx="461665" cy="21203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点击添加标题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40740" y="1965218"/>
            <a:ext cx="738664" cy="3624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点击输入本栏的具体文字，简明扼要的说明分项内容，点击输入本栏的具体文字</a:t>
            </a:r>
            <a:endParaRPr lang="zh-CN" altLang="en-US" sz="1200" dirty="0"/>
          </a:p>
        </p:txBody>
      </p:sp>
      <p:sp>
        <p:nvSpPr>
          <p:cNvPr id="5" name="文本框 4"/>
          <p:cNvSpPr txBox="1"/>
          <p:nvPr/>
        </p:nvSpPr>
        <p:spPr>
          <a:xfrm>
            <a:off x="4064465" y="1965218"/>
            <a:ext cx="461665" cy="21203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点击添加标题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25801" y="1965218"/>
            <a:ext cx="738664" cy="3624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点击输入本栏的具体文字，简明扼要的说明分项内容，点击输入本栏的具体文字</a:t>
            </a:r>
            <a:endParaRPr lang="zh-CN" altLang="en-US" sz="1200" dirty="0"/>
          </a:p>
        </p:txBody>
      </p:sp>
      <p:sp>
        <p:nvSpPr>
          <p:cNvPr id="7" name="文本框 6"/>
          <p:cNvSpPr txBox="1"/>
          <p:nvPr/>
        </p:nvSpPr>
        <p:spPr>
          <a:xfrm>
            <a:off x="1948867" y="1965218"/>
            <a:ext cx="461665" cy="21203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点击添加标题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10203" y="1965218"/>
            <a:ext cx="738664" cy="3624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点击输入本栏的具体文字，简明扼要的说明分项内容，点击输入本栏的具体文字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8" t="35114" r="22065" b="14924"/>
          <a:stretch>
            <a:fillRect/>
          </a:stretch>
        </p:blipFill>
        <p:spPr>
          <a:xfrm>
            <a:off x="2305876" y="4267200"/>
            <a:ext cx="7447723" cy="2590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74773" y="2393459"/>
            <a:ext cx="5042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谢     谢</a:t>
            </a:r>
            <a:endParaRPr lang="zh-CN" altLang="en-US" sz="4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49755" y="3429000"/>
            <a:ext cx="449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毕业答辩</a:t>
            </a:r>
            <a:r>
              <a:rPr lang="en-US" altLang="zh-CN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论文答辩</a:t>
            </a:r>
            <a:r>
              <a:rPr lang="en-US" altLang="zh-CN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论文开题</a:t>
            </a:r>
            <a:r>
              <a:rPr lang="en-US" altLang="zh-CN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07269" y="3930045"/>
            <a:ext cx="8177457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THIS IS A ART TEMPLATE , THANK YOU WATCHING THIS ONE. THANK YOU WATCHING THIS ONE.. THIS IS A ART TEMPLATE , THANK YOU WATCHING THIS ONE. THANK YOU WATCHING THIS ONE. </a:t>
            </a:r>
            <a:endParaRPr lang="zh-CN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73956" y="1458149"/>
            <a:ext cx="662985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壹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16008" y="1458149"/>
            <a:ext cx="662985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贰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58060" y="1458149"/>
            <a:ext cx="662985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叁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00112" y="1458149"/>
            <a:ext cx="662985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肆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58647" y="2223052"/>
            <a:ext cx="461665" cy="21203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选题的背景与意义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90548" y="2223052"/>
            <a:ext cx="738664" cy="3624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点击输入本栏的具体文字，简明扼要的说明分项内容，点击输入本栏的具体文字</a:t>
            </a:r>
            <a:endParaRPr lang="zh-CN" altLang="en-US" sz="1200" dirty="0"/>
          </a:p>
        </p:txBody>
      </p:sp>
      <p:sp>
        <p:nvSpPr>
          <p:cNvPr id="10" name="文本框 9"/>
          <p:cNvSpPr txBox="1"/>
          <p:nvPr/>
        </p:nvSpPr>
        <p:spPr>
          <a:xfrm>
            <a:off x="6048339" y="2223052"/>
            <a:ext cx="600164" cy="21203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研究方法及过程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99470" y="2223052"/>
            <a:ext cx="738664" cy="3624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点击输入本栏的具体文字，简明扼要的说明分项内容，点击输入本栏的具体文字</a:t>
            </a:r>
            <a:endParaRPr lang="zh-CN" altLang="en-US" sz="1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857917" y="2223051"/>
            <a:ext cx="600164" cy="2547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研究成果展示及应用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09048" y="2223052"/>
            <a:ext cx="738664" cy="3624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点击输入本栏的具体文字，简明扼要的说明分项内容，点击输入本栏的具体文字</a:t>
            </a:r>
            <a:endParaRPr lang="zh-CN" altLang="en-US" sz="1200" dirty="0"/>
          </a:p>
        </p:txBody>
      </p:sp>
      <p:sp>
        <p:nvSpPr>
          <p:cNvPr id="14" name="文本框 13"/>
          <p:cNvSpPr txBox="1"/>
          <p:nvPr/>
        </p:nvSpPr>
        <p:spPr>
          <a:xfrm>
            <a:off x="9666839" y="2223052"/>
            <a:ext cx="600164" cy="21203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论文总结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17970" y="2223052"/>
            <a:ext cx="738664" cy="3624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点击输入本栏的具体文字，简明扼要的说明分项内容，点击输入本栏的具体文字</a:t>
            </a:r>
            <a:endParaRPr lang="zh-CN" altLang="en-US" sz="12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369489" y="2219382"/>
            <a:ext cx="1292662" cy="28698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>
                <a:latin typeface="新蒂文徵明體" panose="03000409000000000000" pitchFamily="65" charset="-120"/>
                <a:ea typeface="新蒂文徵明體" panose="03000409000000000000" pitchFamily="65" charset="-120"/>
              </a:rPr>
              <a:t>目 錄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58558" y="2449384"/>
            <a:ext cx="4823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选题的背景与意义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65896" y="2449384"/>
            <a:ext cx="1292662" cy="3275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点击输入本栏的具体文字，简明扼要的说明分项内容。点击输入本栏的具体文字，简明扼要的说明分项内容。</a:t>
            </a: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14317" y="3348031"/>
            <a:ext cx="646901" cy="656344"/>
            <a:chOff x="13535240" y="4290533"/>
            <a:chExt cx="2273896" cy="2307090"/>
          </a:xfrm>
        </p:grpSpPr>
        <p:grpSp>
          <p:nvGrpSpPr>
            <p:cNvPr id="3" name="Group 57"/>
            <p:cNvGrpSpPr/>
            <p:nvPr/>
          </p:nvGrpSpPr>
          <p:grpSpPr>
            <a:xfrm>
              <a:off x="13535240" y="4290533"/>
              <a:ext cx="2273896" cy="2307090"/>
              <a:chOff x="2285781" y="4847654"/>
              <a:chExt cx="952480" cy="966132"/>
            </a:xfrm>
          </p:grpSpPr>
          <p:sp>
            <p:nvSpPr>
              <p:cNvPr id="5" name="Oval 58"/>
              <p:cNvSpPr/>
              <p:nvPr/>
            </p:nvSpPr>
            <p:spPr bwMode="auto">
              <a:xfrm>
                <a:off x="2346028" y="4908765"/>
                <a:ext cx="840592" cy="852640"/>
              </a:xfrm>
              <a:prstGeom prst="ellipse">
                <a:avLst/>
              </a:prstGeom>
              <a:solidFill>
                <a:srgbClr val="159DAF"/>
              </a:solidFill>
              <a:ln w="3175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" name="Oval 59"/>
              <p:cNvSpPr/>
              <p:nvPr/>
            </p:nvSpPr>
            <p:spPr bwMode="auto">
              <a:xfrm>
                <a:off x="2285781" y="4847654"/>
                <a:ext cx="952480" cy="966132"/>
              </a:xfrm>
              <a:prstGeom prst="ellipse">
                <a:avLst/>
              </a:prstGeom>
              <a:noFill/>
              <a:ln w="3175" cmpd="sng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4" name="AutoShape 76"/>
            <p:cNvSpPr/>
            <p:nvPr/>
          </p:nvSpPr>
          <p:spPr bwMode="auto">
            <a:xfrm>
              <a:off x="14260524" y="5019811"/>
              <a:ext cx="844982" cy="7891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2292" y="0"/>
                    <a:pt x="13696" y="342"/>
                    <a:pt x="15004" y="1019"/>
                  </a:cubicBezTo>
                  <a:cubicBezTo>
                    <a:pt x="16315" y="1698"/>
                    <a:pt x="17460" y="2628"/>
                    <a:pt x="18441" y="3806"/>
                  </a:cubicBezTo>
                  <a:cubicBezTo>
                    <a:pt x="19420" y="4981"/>
                    <a:pt x="20193" y="6354"/>
                    <a:pt x="20755" y="7923"/>
                  </a:cubicBezTo>
                  <a:cubicBezTo>
                    <a:pt x="21319" y="9498"/>
                    <a:pt x="21599" y="11174"/>
                    <a:pt x="21599" y="12956"/>
                  </a:cubicBezTo>
                  <a:cubicBezTo>
                    <a:pt x="21599" y="13673"/>
                    <a:pt x="21544" y="14402"/>
                    <a:pt x="21434" y="15147"/>
                  </a:cubicBezTo>
                  <a:cubicBezTo>
                    <a:pt x="21321" y="15893"/>
                    <a:pt x="21160" y="16624"/>
                    <a:pt x="20952" y="17338"/>
                  </a:cubicBezTo>
                  <a:cubicBezTo>
                    <a:pt x="20740" y="18058"/>
                    <a:pt x="20476" y="18743"/>
                    <a:pt x="20162" y="19403"/>
                  </a:cubicBezTo>
                  <a:cubicBezTo>
                    <a:pt x="19850" y="20056"/>
                    <a:pt x="19497" y="20655"/>
                    <a:pt x="19106" y="21199"/>
                  </a:cubicBezTo>
                  <a:cubicBezTo>
                    <a:pt x="18931" y="21467"/>
                    <a:pt x="18703" y="21599"/>
                    <a:pt x="18429" y="21599"/>
                  </a:cubicBezTo>
                  <a:lnTo>
                    <a:pt x="3170" y="21599"/>
                  </a:lnTo>
                  <a:cubicBezTo>
                    <a:pt x="2887" y="21599"/>
                    <a:pt x="2661" y="21467"/>
                    <a:pt x="2493" y="21199"/>
                  </a:cubicBezTo>
                  <a:cubicBezTo>
                    <a:pt x="2088" y="20655"/>
                    <a:pt x="1730" y="20056"/>
                    <a:pt x="1425" y="19403"/>
                  </a:cubicBezTo>
                  <a:cubicBezTo>
                    <a:pt x="1118" y="18743"/>
                    <a:pt x="859" y="18058"/>
                    <a:pt x="650" y="17338"/>
                  </a:cubicBezTo>
                  <a:cubicBezTo>
                    <a:pt x="439" y="16624"/>
                    <a:pt x="278" y="15893"/>
                    <a:pt x="165" y="15147"/>
                  </a:cubicBezTo>
                  <a:cubicBezTo>
                    <a:pt x="55" y="14402"/>
                    <a:pt x="0" y="13673"/>
                    <a:pt x="0" y="12956"/>
                  </a:cubicBezTo>
                  <a:cubicBezTo>
                    <a:pt x="0" y="11162"/>
                    <a:pt x="280" y="9487"/>
                    <a:pt x="844" y="7917"/>
                  </a:cubicBezTo>
                  <a:cubicBezTo>
                    <a:pt x="1406" y="6354"/>
                    <a:pt x="2179" y="4981"/>
                    <a:pt x="3158" y="3806"/>
                  </a:cubicBezTo>
                  <a:cubicBezTo>
                    <a:pt x="4140" y="2628"/>
                    <a:pt x="5284" y="1698"/>
                    <a:pt x="6595" y="1019"/>
                  </a:cubicBezTo>
                  <a:cubicBezTo>
                    <a:pt x="7903" y="342"/>
                    <a:pt x="9304" y="0"/>
                    <a:pt x="10800" y="0"/>
                  </a:cubicBezTo>
                  <a:moveTo>
                    <a:pt x="3148" y="14571"/>
                  </a:moveTo>
                  <a:cubicBezTo>
                    <a:pt x="3523" y="14571"/>
                    <a:pt x="3842" y="14413"/>
                    <a:pt x="4101" y="14099"/>
                  </a:cubicBezTo>
                  <a:cubicBezTo>
                    <a:pt x="4360" y="13791"/>
                    <a:pt x="4492" y="13408"/>
                    <a:pt x="4492" y="12956"/>
                  </a:cubicBezTo>
                  <a:cubicBezTo>
                    <a:pt x="4492" y="12507"/>
                    <a:pt x="4360" y="12127"/>
                    <a:pt x="4096" y="11822"/>
                  </a:cubicBezTo>
                  <a:cubicBezTo>
                    <a:pt x="3832" y="11511"/>
                    <a:pt x="3516" y="11358"/>
                    <a:pt x="3148" y="11358"/>
                  </a:cubicBezTo>
                  <a:cubicBezTo>
                    <a:pt x="2772" y="11358"/>
                    <a:pt x="2455" y="11511"/>
                    <a:pt x="2200" y="11822"/>
                  </a:cubicBezTo>
                  <a:cubicBezTo>
                    <a:pt x="1943" y="12127"/>
                    <a:pt x="1814" y="12507"/>
                    <a:pt x="1814" y="12956"/>
                  </a:cubicBezTo>
                  <a:cubicBezTo>
                    <a:pt x="1814" y="13408"/>
                    <a:pt x="1943" y="13791"/>
                    <a:pt x="2200" y="14099"/>
                  </a:cubicBezTo>
                  <a:cubicBezTo>
                    <a:pt x="2455" y="14413"/>
                    <a:pt x="2772" y="14571"/>
                    <a:pt x="3148" y="14571"/>
                  </a:cubicBezTo>
                  <a:moveTo>
                    <a:pt x="5388" y="8105"/>
                  </a:moveTo>
                  <a:cubicBezTo>
                    <a:pt x="5762" y="8105"/>
                    <a:pt x="6086" y="7943"/>
                    <a:pt x="6352" y="7621"/>
                  </a:cubicBezTo>
                  <a:cubicBezTo>
                    <a:pt x="6621" y="7301"/>
                    <a:pt x="6756" y="6915"/>
                    <a:pt x="6756" y="6466"/>
                  </a:cubicBezTo>
                  <a:cubicBezTo>
                    <a:pt x="6756" y="6014"/>
                    <a:pt x="6621" y="5634"/>
                    <a:pt x="6352" y="5326"/>
                  </a:cubicBezTo>
                  <a:cubicBezTo>
                    <a:pt x="6086" y="5021"/>
                    <a:pt x="5762" y="4865"/>
                    <a:pt x="5388" y="4865"/>
                  </a:cubicBezTo>
                  <a:cubicBezTo>
                    <a:pt x="5028" y="4865"/>
                    <a:pt x="4713" y="5021"/>
                    <a:pt x="4447" y="5326"/>
                  </a:cubicBezTo>
                  <a:cubicBezTo>
                    <a:pt x="4178" y="5634"/>
                    <a:pt x="4043" y="6014"/>
                    <a:pt x="4043" y="6466"/>
                  </a:cubicBezTo>
                  <a:cubicBezTo>
                    <a:pt x="4043" y="6915"/>
                    <a:pt x="4178" y="7301"/>
                    <a:pt x="4447" y="7621"/>
                  </a:cubicBezTo>
                  <a:cubicBezTo>
                    <a:pt x="4713" y="7943"/>
                    <a:pt x="5028" y="8105"/>
                    <a:pt x="5388" y="8105"/>
                  </a:cubicBezTo>
                  <a:moveTo>
                    <a:pt x="11995" y="15052"/>
                  </a:moveTo>
                  <a:cubicBezTo>
                    <a:pt x="12026" y="14923"/>
                    <a:pt x="12084" y="14672"/>
                    <a:pt x="12172" y="14292"/>
                  </a:cubicBezTo>
                  <a:cubicBezTo>
                    <a:pt x="12261" y="13918"/>
                    <a:pt x="12364" y="13477"/>
                    <a:pt x="12482" y="12977"/>
                  </a:cubicBezTo>
                  <a:cubicBezTo>
                    <a:pt x="12599" y="12475"/>
                    <a:pt x="12727" y="11954"/>
                    <a:pt x="12861" y="11404"/>
                  </a:cubicBezTo>
                  <a:cubicBezTo>
                    <a:pt x="12996" y="10860"/>
                    <a:pt x="13113" y="10351"/>
                    <a:pt x="13212" y="9881"/>
                  </a:cubicBezTo>
                  <a:cubicBezTo>
                    <a:pt x="13312" y="9415"/>
                    <a:pt x="13399" y="9009"/>
                    <a:pt x="13471" y="8669"/>
                  </a:cubicBezTo>
                  <a:cubicBezTo>
                    <a:pt x="13543" y="8329"/>
                    <a:pt x="13579" y="8131"/>
                    <a:pt x="13579" y="8076"/>
                  </a:cubicBezTo>
                  <a:cubicBezTo>
                    <a:pt x="13579" y="7869"/>
                    <a:pt x="13512" y="7681"/>
                    <a:pt x="13379" y="7526"/>
                  </a:cubicBezTo>
                  <a:cubicBezTo>
                    <a:pt x="13245" y="7371"/>
                    <a:pt x="13089" y="7293"/>
                    <a:pt x="12914" y="7293"/>
                  </a:cubicBezTo>
                  <a:cubicBezTo>
                    <a:pt x="12760" y="7293"/>
                    <a:pt x="12624" y="7345"/>
                    <a:pt x="12506" y="7457"/>
                  </a:cubicBezTo>
                  <a:cubicBezTo>
                    <a:pt x="12386" y="7566"/>
                    <a:pt x="12304" y="7710"/>
                    <a:pt x="12259" y="7886"/>
                  </a:cubicBezTo>
                  <a:lnTo>
                    <a:pt x="10706" y="14598"/>
                  </a:lnTo>
                  <a:cubicBezTo>
                    <a:pt x="10408" y="14618"/>
                    <a:pt x="10125" y="14695"/>
                    <a:pt x="9856" y="14839"/>
                  </a:cubicBezTo>
                  <a:cubicBezTo>
                    <a:pt x="9590" y="14983"/>
                    <a:pt x="9357" y="15173"/>
                    <a:pt x="9163" y="15418"/>
                  </a:cubicBezTo>
                  <a:cubicBezTo>
                    <a:pt x="8966" y="15663"/>
                    <a:pt x="8812" y="15945"/>
                    <a:pt x="8702" y="16265"/>
                  </a:cubicBezTo>
                  <a:cubicBezTo>
                    <a:pt x="8591" y="16587"/>
                    <a:pt x="8536" y="16927"/>
                    <a:pt x="8536" y="17284"/>
                  </a:cubicBezTo>
                  <a:cubicBezTo>
                    <a:pt x="8536" y="18038"/>
                    <a:pt x="8755" y="18677"/>
                    <a:pt x="9196" y="19198"/>
                  </a:cubicBezTo>
                  <a:cubicBezTo>
                    <a:pt x="9638" y="19725"/>
                    <a:pt x="10171" y="19987"/>
                    <a:pt x="10799" y="19987"/>
                  </a:cubicBezTo>
                  <a:cubicBezTo>
                    <a:pt x="11428" y="19987"/>
                    <a:pt x="11961" y="19725"/>
                    <a:pt x="12403" y="19198"/>
                  </a:cubicBezTo>
                  <a:cubicBezTo>
                    <a:pt x="12842" y="18677"/>
                    <a:pt x="13063" y="18038"/>
                    <a:pt x="13063" y="17284"/>
                  </a:cubicBezTo>
                  <a:cubicBezTo>
                    <a:pt x="13063" y="16835"/>
                    <a:pt x="12962" y="16417"/>
                    <a:pt x="12763" y="16031"/>
                  </a:cubicBezTo>
                  <a:cubicBezTo>
                    <a:pt x="12564" y="15645"/>
                    <a:pt x="12307" y="15320"/>
                    <a:pt x="11995" y="15052"/>
                  </a:cubicBezTo>
                  <a:moveTo>
                    <a:pt x="10800" y="2176"/>
                  </a:moveTo>
                  <a:cubicBezTo>
                    <a:pt x="10425" y="2176"/>
                    <a:pt x="10106" y="2335"/>
                    <a:pt x="9847" y="2646"/>
                  </a:cubicBezTo>
                  <a:cubicBezTo>
                    <a:pt x="9585" y="2960"/>
                    <a:pt x="9456" y="3343"/>
                    <a:pt x="9456" y="3792"/>
                  </a:cubicBezTo>
                  <a:cubicBezTo>
                    <a:pt x="9456" y="4241"/>
                    <a:pt x="9585" y="4621"/>
                    <a:pt x="9847" y="4926"/>
                  </a:cubicBezTo>
                  <a:cubicBezTo>
                    <a:pt x="10106" y="5237"/>
                    <a:pt x="10425" y="5390"/>
                    <a:pt x="10800" y="5390"/>
                  </a:cubicBezTo>
                  <a:cubicBezTo>
                    <a:pt x="11174" y="5390"/>
                    <a:pt x="11493" y="5237"/>
                    <a:pt x="11752" y="4926"/>
                  </a:cubicBezTo>
                  <a:cubicBezTo>
                    <a:pt x="12014" y="4621"/>
                    <a:pt x="12144" y="4241"/>
                    <a:pt x="12144" y="3792"/>
                  </a:cubicBezTo>
                  <a:cubicBezTo>
                    <a:pt x="12144" y="3343"/>
                    <a:pt x="12014" y="2960"/>
                    <a:pt x="11752" y="2646"/>
                  </a:cubicBezTo>
                  <a:cubicBezTo>
                    <a:pt x="11493" y="2335"/>
                    <a:pt x="11174" y="2176"/>
                    <a:pt x="10800" y="2176"/>
                  </a:cubicBezTo>
                  <a:moveTo>
                    <a:pt x="14844" y="6466"/>
                  </a:moveTo>
                  <a:cubicBezTo>
                    <a:pt x="14844" y="6916"/>
                    <a:pt x="14978" y="7299"/>
                    <a:pt x="15247" y="7609"/>
                  </a:cubicBezTo>
                  <a:cubicBezTo>
                    <a:pt x="15513" y="7920"/>
                    <a:pt x="15835" y="8076"/>
                    <a:pt x="16212" y="8076"/>
                  </a:cubicBezTo>
                  <a:cubicBezTo>
                    <a:pt x="16586" y="8076"/>
                    <a:pt x="16903" y="7920"/>
                    <a:pt x="17164" y="7609"/>
                  </a:cubicBezTo>
                  <a:cubicBezTo>
                    <a:pt x="17426" y="7299"/>
                    <a:pt x="17555" y="6915"/>
                    <a:pt x="17555" y="6466"/>
                  </a:cubicBezTo>
                  <a:cubicBezTo>
                    <a:pt x="17555" y="6014"/>
                    <a:pt x="17426" y="5634"/>
                    <a:pt x="17164" y="5326"/>
                  </a:cubicBezTo>
                  <a:cubicBezTo>
                    <a:pt x="16903" y="5021"/>
                    <a:pt x="16586" y="4866"/>
                    <a:pt x="16212" y="4866"/>
                  </a:cubicBezTo>
                  <a:cubicBezTo>
                    <a:pt x="15835" y="4866"/>
                    <a:pt x="15513" y="5021"/>
                    <a:pt x="15247" y="5326"/>
                  </a:cubicBezTo>
                  <a:cubicBezTo>
                    <a:pt x="14978" y="5634"/>
                    <a:pt x="14844" y="6014"/>
                    <a:pt x="14844" y="6466"/>
                  </a:cubicBezTo>
                  <a:moveTo>
                    <a:pt x="18451" y="14571"/>
                  </a:moveTo>
                  <a:cubicBezTo>
                    <a:pt x="18828" y="14571"/>
                    <a:pt x="19142" y="14413"/>
                    <a:pt x="19399" y="14099"/>
                  </a:cubicBezTo>
                  <a:cubicBezTo>
                    <a:pt x="19656" y="13791"/>
                    <a:pt x="19785" y="13408"/>
                    <a:pt x="19785" y="12956"/>
                  </a:cubicBezTo>
                  <a:cubicBezTo>
                    <a:pt x="19785" y="12507"/>
                    <a:pt x="19655" y="12127"/>
                    <a:pt x="19399" y="11822"/>
                  </a:cubicBezTo>
                  <a:cubicBezTo>
                    <a:pt x="19142" y="11511"/>
                    <a:pt x="18828" y="11358"/>
                    <a:pt x="18451" y="11358"/>
                  </a:cubicBezTo>
                  <a:cubicBezTo>
                    <a:pt x="18076" y="11358"/>
                    <a:pt x="17757" y="11511"/>
                    <a:pt x="17498" y="11822"/>
                  </a:cubicBezTo>
                  <a:cubicBezTo>
                    <a:pt x="17236" y="12127"/>
                    <a:pt x="17107" y="12507"/>
                    <a:pt x="17107" y="12956"/>
                  </a:cubicBezTo>
                  <a:cubicBezTo>
                    <a:pt x="17107" y="13408"/>
                    <a:pt x="17236" y="13791"/>
                    <a:pt x="17498" y="14099"/>
                  </a:cubicBezTo>
                  <a:cubicBezTo>
                    <a:pt x="17757" y="14413"/>
                    <a:pt x="18076" y="14571"/>
                    <a:pt x="18451" y="1457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4400">
                <a:defRPr/>
              </a:pPr>
              <a:endParaRPr lang="es-ES" sz="5800" dirty="0"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131791" y="3337999"/>
            <a:ext cx="666674" cy="676406"/>
            <a:chOff x="13540907" y="9856605"/>
            <a:chExt cx="2273896" cy="2307090"/>
          </a:xfrm>
        </p:grpSpPr>
        <p:grpSp>
          <p:nvGrpSpPr>
            <p:cNvPr id="8" name="Group 36"/>
            <p:cNvGrpSpPr/>
            <p:nvPr/>
          </p:nvGrpSpPr>
          <p:grpSpPr>
            <a:xfrm>
              <a:off x="13540907" y="9856605"/>
              <a:ext cx="2273896" cy="2307090"/>
              <a:chOff x="2285781" y="4847654"/>
              <a:chExt cx="952480" cy="966132"/>
            </a:xfrm>
          </p:grpSpPr>
          <p:sp>
            <p:nvSpPr>
              <p:cNvPr id="10" name="Oval 45"/>
              <p:cNvSpPr/>
              <p:nvPr/>
            </p:nvSpPr>
            <p:spPr bwMode="auto">
              <a:xfrm>
                <a:off x="2346028" y="4908765"/>
                <a:ext cx="840592" cy="852640"/>
              </a:xfrm>
              <a:prstGeom prst="ellipse">
                <a:avLst/>
              </a:prstGeom>
              <a:solidFill>
                <a:srgbClr val="159DAF"/>
              </a:solidFill>
              <a:ln w="3175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" name="Oval 46"/>
              <p:cNvSpPr/>
              <p:nvPr/>
            </p:nvSpPr>
            <p:spPr bwMode="auto">
              <a:xfrm>
                <a:off x="2285781" y="4847654"/>
                <a:ext cx="952480" cy="966132"/>
              </a:xfrm>
              <a:prstGeom prst="ellipse">
                <a:avLst/>
              </a:prstGeom>
              <a:noFill/>
              <a:ln w="3175" cmpd="sng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9" name="AutoShape 123"/>
            <p:cNvSpPr/>
            <p:nvPr/>
          </p:nvSpPr>
          <p:spPr bwMode="auto">
            <a:xfrm>
              <a:off x="14263900" y="10590779"/>
              <a:ext cx="841605" cy="8680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4400">
                <a:defRPr/>
              </a:pPr>
              <a:endParaRPr lang="es-ES" sz="5800" dirty="0"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733805" y="3348030"/>
            <a:ext cx="673895" cy="683733"/>
            <a:chOff x="8638706" y="5683159"/>
            <a:chExt cx="2273896" cy="2307090"/>
          </a:xfrm>
        </p:grpSpPr>
        <p:grpSp>
          <p:nvGrpSpPr>
            <p:cNvPr id="13" name="Group 49"/>
            <p:cNvGrpSpPr/>
            <p:nvPr/>
          </p:nvGrpSpPr>
          <p:grpSpPr>
            <a:xfrm>
              <a:off x="8638706" y="5683159"/>
              <a:ext cx="2273896" cy="2307090"/>
              <a:chOff x="2285781" y="4847654"/>
              <a:chExt cx="952480" cy="966132"/>
            </a:xfrm>
          </p:grpSpPr>
          <p:sp>
            <p:nvSpPr>
              <p:cNvPr id="15" name="Oval 50"/>
              <p:cNvSpPr/>
              <p:nvPr/>
            </p:nvSpPr>
            <p:spPr bwMode="auto">
              <a:xfrm>
                <a:off x="2346028" y="4908765"/>
                <a:ext cx="840592" cy="852640"/>
              </a:xfrm>
              <a:prstGeom prst="ellipse">
                <a:avLst/>
              </a:prstGeom>
              <a:solidFill>
                <a:srgbClr val="159DAF"/>
              </a:solidFill>
              <a:ln w="3175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" name="Oval 51"/>
              <p:cNvSpPr/>
              <p:nvPr/>
            </p:nvSpPr>
            <p:spPr bwMode="auto">
              <a:xfrm>
                <a:off x="2285781" y="4847654"/>
                <a:ext cx="952480" cy="966132"/>
              </a:xfrm>
              <a:prstGeom prst="ellipse">
                <a:avLst/>
              </a:prstGeom>
              <a:noFill/>
              <a:ln w="3175" cmpd="sng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4" name="AutoShape 38"/>
            <p:cNvSpPr/>
            <p:nvPr/>
          </p:nvSpPr>
          <p:spPr bwMode="auto">
            <a:xfrm>
              <a:off x="9392517" y="6468608"/>
              <a:ext cx="841605" cy="7922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4400">
                <a:defRPr/>
              </a:pPr>
              <a:endParaRPr lang="es-ES" sz="5800" dirty="0"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52658" y="3348030"/>
            <a:ext cx="646901" cy="656345"/>
            <a:chOff x="8688271" y="1483933"/>
            <a:chExt cx="2273896" cy="2307090"/>
          </a:xfrm>
        </p:grpSpPr>
        <p:grpSp>
          <p:nvGrpSpPr>
            <p:cNvPr id="18" name="Group 49"/>
            <p:cNvGrpSpPr/>
            <p:nvPr/>
          </p:nvGrpSpPr>
          <p:grpSpPr>
            <a:xfrm>
              <a:off x="8688271" y="1483933"/>
              <a:ext cx="2273896" cy="2307090"/>
              <a:chOff x="2285781" y="4847654"/>
              <a:chExt cx="952480" cy="966132"/>
            </a:xfrm>
          </p:grpSpPr>
          <p:sp>
            <p:nvSpPr>
              <p:cNvPr id="20" name="Oval 50"/>
              <p:cNvSpPr/>
              <p:nvPr/>
            </p:nvSpPr>
            <p:spPr bwMode="auto">
              <a:xfrm>
                <a:off x="2346028" y="4908765"/>
                <a:ext cx="840592" cy="852640"/>
              </a:xfrm>
              <a:prstGeom prst="ellipse">
                <a:avLst/>
              </a:prstGeom>
              <a:solidFill>
                <a:srgbClr val="159DAF"/>
              </a:solidFill>
              <a:ln w="3175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" name="Oval 51"/>
              <p:cNvSpPr/>
              <p:nvPr/>
            </p:nvSpPr>
            <p:spPr bwMode="auto">
              <a:xfrm>
                <a:off x="2285781" y="4847654"/>
                <a:ext cx="952480" cy="966132"/>
              </a:xfrm>
              <a:prstGeom prst="ellipse">
                <a:avLst/>
              </a:prstGeom>
              <a:noFill/>
              <a:ln w="3175" cmpd="sng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9" name="AutoShape 18"/>
            <p:cNvSpPr/>
            <p:nvPr/>
          </p:nvSpPr>
          <p:spPr bwMode="auto">
            <a:xfrm>
              <a:off x="9419425" y="2175181"/>
              <a:ext cx="844982" cy="7891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1152"/>
                  </a:moveTo>
                  <a:lnTo>
                    <a:pt x="0" y="5936"/>
                  </a:lnTo>
                  <a:cubicBezTo>
                    <a:pt x="0" y="5498"/>
                    <a:pt x="132" y="5116"/>
                    <a:pt x="396" y="4796"/>
                  </a:cubicBezTo>
                  <a:cubicBezTo>
                    <a:pt x="663" y="4479"/>
                    <a:pt x="979" y="4317"/>
                    <a:pt x="1346" y="4317"/>
                  </a:cubicBezTo>
                  <a:lnTo>
                    <a:pt x="6316" y="4317"/>
                  </a:lnTo>
                  <a:lnTo>
                    <a:pt x="6316" y="1072"/>
                  </a:lnTo>
                  <a:cubicBezTo>
                    <a:pt x="6316" y="781"/>
                    <a:pt x="6399" y="528"/>
                    <a:pt x="6568" y="320"/>
                  </a:cubicBezTo>
                  <a:cubicBezTo>
                    <a:pt x="6737" y="108"/>
                    <a:pt x="6945" y="0"/>
                    <a:pt x="7195" y="0"/>
                  </a:cubicBezTo>
                  <a:lnTo>
                    <a:pt x="14402" y="0"/>
                  </a:lnTo>
                  <a:cubicBezTo>
                    <a:pt x="14661" y="0"/>
                    <a:pt x="14877" y="108"/>
                    <a:pt x="15053" y="320"/>
                  </a:cubicBezTo>
                  <a:cubicBezTo>
                    <a:pt x="15227" y="528"/>
                    <a:pt x="15318" y="781"/>
                    <a:pt x="15318" y="1072"/>
                  </a:cubicBezTo>
                  <a:lnTo>
                    <a:pt x="15318" y="4317"/>
                  </a:lnTo>
                  <a:lnTo>
                    <a:pt x="20263" y="4317"/>
                  </a:lnTo>
                  <a:cubicBezTo>
                    <a:pt x="20630" y="4317"/>
                    <a:pt x="20943" y="4479"/>
                    <a:pt x="21205" y="4796"/>
                  </a:cubicBezTo>
                  <a:cubicBezTo>
                    <a:pt x="21467" y="5116"/>
                    <a:pt x="21599" y="5498"/>
                    <a:pt x="21599" y="5936"/>
                  </a:cubicBezTo>
                  <a:lnTo>
                    <a:pt x="21599" y="11152"/>
                  </a:lnTo>
                  <a:lnTo>
                    <a:pt x="0" y="11152"/>
                  </a:lnTo>
                  <a:close/>
                  <a:moveTo>
                    <a:pt x="21599" y="12782"/>
                  </a:moveTo>
                  <a:lnTo>
                    <a:pt x="21599" y="19981"/>
                  </a:lnTo>
                  <a:cubicBezTo>
                    <a:pt x="21599" y="20425"/>
                    <a:pt x="21467" y="20801"/>
                    <a:pt x="21205" y="21121"/>
                  </a:cubicBezTo>
                  <a:cubicBezTo>
                    <a:pt x="20943" y="21438"/>
                    <a:pt x="20630" y="21599"/>
                    <a:pt x="20263" y="21599"/>
                  </a:cubicBezTo>
                  <a:lnTo>
                    <a:pt x="1346" y="21599"/>
                  </a:lnTo>
                  <a:cubicBezTo>
                    <a:pt x="979" y="21599"/>
                    <a:pt x="663" y="21438"/>
                    <a:pt x="396" y="21121"/>
                  </a:cubicBezTo>
                  <a:cubicBezTo>
                    <a:pt x="132" y="20801"/>
                    <a:pt x="0" y="20425"/>
                    <a:pt x="0" y="19981"/>
                  </a:cubicBezTo>
                  <a:lnTo>
                    <a:pt x="0" y="12782"/>
                  </a:lnTo>
                  <a:lnTo>
                    <a:pt x="8355" y="12782"/>
                  </a:lnTo>
                  <a:cubicBezTo>
                    <a:pt x="8340" y="12841"/>
                    <a:pt x="8333" y="12929"/>
                    <a:pt x="8333" y="13052"/>
                  </a:cubicBezTo>
                  <a:lnTo>
                    <a:pt x="8333" y="15199"/>
                  </a:lnTo>
                  <a:cubicBezTo>
                    <a:pt x="8333" y="15713"/>
                    <a:pt x="8482" y="16160"/>
                    <a:pt x="8783" y="16542"/>
                  </a:cubicBezTo>
                  <a:cubicBezTo>
                    <a:pt x="9085" y="16921"/>
                    <a:pt x="9462" y="17112"/>
                    <a:pt x="9914" y="17112"/>
                  </a:cubicBezTo>
                  <a:lnTo>
                    <a:pt x="11707" y="17112"/>
                  </a:lnTo>
                  <a:cubicBezTo>
                    <a:pt x="12137" y="17112"/>
                    <a:pt x="12507" y="16924"/>
                    <a:pt x="12816" y="16548"/>
                  </a:cubicBezTo>
                  <a:cubicBezTo>
                    <a:pt x="13124" y="16175"/>
                    <a:pt x="13278" y="15725"/>
                    <a:pt x="13278" y="15199"/>
                  </a:cubicBezTo>
                  <a:lnTo>
                    <a:pt x="13278" y="13052"/>
                  </a:lnTo>
                  <a:cubicBezTo>
                    <a:pt x="13278" y="12938"/>
                    <a:pt x="13266" y="12847"/>
                    <a:pt x="13242" y="12782"/>
                  </a:cubicBezTo>
                  <a:lnTo>
                    <a:pt x="21599" y="12782"/>
                  </a:lnTo>
                  <a:close/>
                  <a:moveTo>
                    <a:pt x="8108" y="4320"/>
                  </a:moveTo>
                  <a:lnTo>
                    <a:pt x="13511" y="4320"/>
                  </a:lnTo>
                  <a:lnTo>
                    <a:pt x="13511" y="2170"/>
                  </a:lnTo>
                  <a:lnTo>
                    <a:pt x="8108" y="2170"/>
                  </a:lnTo>
                  <a:lnTo>
                    <a:pt x="8108" y="4320"/>
                  </a:lnTo>
                  <a:close/>
                  <a:moveTo>
                    <a:pt x="11707" y="12782"/>
                  </a:moveTo>
                  <a:cubicBezTo>
                    <a:pt x="11849" y="12782"/>
                    <a:pt x="11922" y="12873"/>
                    <a:pt x="11929" y="13052"/>
                  </a:cubicBezTo>
                  <a:lnTo>
                    <a:pt x="11929" y="15199"/>
                  </a:lnTo>
                  <a:cubicBezTo>
                    <a:pt x="11929" y="15367"/>
                    <a:pt x="11856" y="15455"/>
                    <a:pt x="11707" y="15467"/>
                  </a:cubicBezTo>
                  <a:lnTo>
                    <a:pt x="9914" y="15467"/>
                  </a:lnTo>
                  <a:cubicBezTo>
                    <a:pt x="9758" y="15467"/>
                    <a:pt x="9675" y="15379"/>
                    <a:pt x="9667" y="15199"/>
                  </a:cubicBezTo>
                  <a:lnTo>
                    <a:pt x="9667" y="13052"/>
                  </a:lnTo>
                  <a:cubicBezTo>
                    <a:pt x="9667" y="12882"/>
                    <a:pt x="9750" y="12794"/>
                    <a:pt x="9914" y="12782"/>
                  </a:cubicBezTo>
                  <a:lnTo>
                    <a:pt x="11707" y="127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4400">
                <a:defRPr/>
              </a:pPr>
              <a:endParaRPr lang="es-ES" sz="5800" dirty="0"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Gill Sans" charset="0"/>
                <a:sym typeface="Gill Sans" charset="0"/>
              </a:endParaRPr>
            </a:p>
          </p:txBody>
        </p:sp>
      </p:grp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270189" y="4334491"/>
            <a:ext cx="2135156" cy="14340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</a:t>
            </a:r>
            <a:endParaRPr 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3"/>
          <p:cNvSpPr>
            <a:spLocks noChangeArrowheads="1"/>
          </p:cNvSpPr>
          <p:nvPr/>
        </p:nvSpPr>
        <p:spPr bwMode="auto">
          <a:xfrm>
            <a:off x="3808530" y="4334491"/>
            <a:ext cx="2135156" cy="14340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</a:t>
            </a:r>
            <a:endParaRPr 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397550" y="4334491"/>
            <a:ext cx="2135156" cy="14340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</a:t>
            </a:r>
            <a:endParaRPr 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3"/>
          <p:cNvSpPr>
            <a:spLocks noChangeArrowheads="1"/>
          </p:cNvSpPr>
          <p:nvPr/>
        </p:nvSpPr>
        <p:spPr bwMode="auto">
          <a:xfrm>
            <a:off x="9003174" y="4334491"/>
            <a:ext cx="2135156" cy="14340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</a:t>
            </a:r>
            <a:endParaRPr 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22"/>
          <p:cNvSpPr txBox="1">
            <a:spLocks noChangeArrowheads="1"/>
          </p:cNvSpPr>
          <p:nvPr/>
        </p:nvSpPr>
        <p:spPr bwMode="auto">
          <a:xfrm>
            <a:off x="873703" y="1334549"/>
            <a:ext cx="352601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ADD TITTLE HERE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974450" y="1940747"/>
            <a:ext cx="374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873703" y="2124729"/>
            <a:ext cx="6924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THIS IS A ART TEMPLATE ,THE TEMPLATE DESIGN BY JIUJIU. THANK YOU WATCHING THIS ONE.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/>
          <p:nvPr/>
        </p:nvSpPr>
        <p:spPr bwMode="auto">
          <a:xfrm>
            <a:off x="313135" y="3044037"/>
            <a:ext cx="3155361" cy="761461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rgbClr val="159DAF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4000" dirty="0">
              <a:solidFill>
                <a:prstClr val="white">
                  <a:lumMod val="50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Freeform 12"/>
          <p:cNvSpPr/>
          <p:nvPr/>
        </p:nvSpPr>
        <p:spPr bwMode="auto">
          <a:xfrm>
            <a:off x="3137111" y="3164141"/>
            <a:ext cx="3160164" cy="761461"/>
          </a:xfrm>
          <a:custGeom>
            <a:avLst/>
            <a:gdLst>
              <a:gd name="T0" fmla="*/ 856 w 879"/>
              <a:gd name="T1" fmla="*/ 0 h 210"/>
              <a:gd name="T2" fmla="*/ 23 w 879"/>
              <a:gd name="T3" fmla="*/ 0 h 210"/>
              <a:gd name="T4" fmla="*/ 0 w 879"/>
              <a:gd name="T5" fmla="*/ 23 h 210"/>
              <a:gd name="T6" fmla="*/ 0 w 879"/>
              <a:gd name="T7" fmla="*/ 154 h 210"/>
              <a:gd name="T8" fmla="*/ 23 w 879"/>
              <a:gd name="T9" fmla="*/ 177 h 210"/>
              <a:gd name="T10" fmla="*/ 397 w 879"/>
              <a:gd name="T11" fmla="*/ 177 h 210"/>
              <a:gd name="T12" fmla="*/ 418 w 879"/>
              <a:gd name="T13" fmla="*/ 210 h 210"/>
              <a:gd name="T14" fmla="*/ 440 w 879"/>
              <a:gd name="T15" fmla="*/ 177 h 210"/>
              <a:gd name="T16" fmla="*/ 856 w 879"/>
              <a:gd name="T17" fmla="*/ 177 h 210"/>
              <a:gd name="T18" fmla="*/ 879 w 879"/>
              <a:gd name="T19" fmla="*/ 154 h 210"/>
              <a:gd name="T20" fmla="*/ 879 w 879"/>
              <a:gd name="T21" fmla="*/ 23 h 210"/>
              <a:gd name="T22" fmla="*/ 856 w 879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9" h="210">
                <a:moveTo>
                  <a:pt x="85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3" y="177"/>
                </a:cubicBezTo>
                <a:cubicBezTo>
                  <a:pt x="397" y="177"/>
                  <a:pt x="397" y="177"/>
                  <a:pt x="397" y="177"/>
                </a:cubicBezTo>
                <a:cubicBezTo>
                  <a:pt x="418" y="210"/>
                  <a:pt x="418" y="210"/>
                  <a:pt x="418" y="210"/>
                </a:cubicBezTo>
                <a:cubicBezTo>
                  <a:pt x="440" y="177"/>
                  <a:pt x="440" y="177"/>
                  <a:pt x="440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9" y="177"/>
                  <a:pt x="879" y="167"/>
                  <a:pt x="879" y="154"/>
                </a:cubicBezTo>
                <a:cubicBezTo>
                  <a:pt x="879" y="23"/>
                  <a:pt x="879" y="23"/>
                  <a:pt x="879" y="23"/>
                </a:cubicBezTo>
                <a:cubicBezTo>
                  <a:pt x="879" y="10"/>
                  <a:pt x="869" y="0"/>
                  <a:pt x="856" y="0"/>
                </a:cubicBezTo>
                <a:close/>
              </a:path>
            </a:pathLst>
          </a:custGeom>
          <a:solidFill>
            <a:srgbClr val="159DAF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4000" dirty="0">
              <a:solidFill>
                <a:prstClr val="white">
                  <a:lumMod val="50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Freeform 13"/>
          <p:cNvSpPr/>
          <p:nvPr/>
        </p:nvSpPr>
        <p:spPr bwMode="auto">
          <a:xfrm>
            <a:off x="5877042" y="3044037"/>
            <a:ext cx="3152959" cy="761461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rgbClr val="159DAF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4000" dirty="0">
              <a:solidFill>
                <a:prstClr val="white">
                  <a:lumMod val="50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Freeform 14"/>
          <p:cNvSpPr/>
          <p:nvPr/>
        </p:nvSpPr>
        <p:spPr bwMode="auto">
          <a:xfrm>
            <a:off x="8703419" y="3164141"/>
            <a:ext cx="3155361" cy="761461"/>
          </a:xfrm>
          <a:custGeom>
            <a:avLst/>
            <a:gdLst>
              <a:gd name="T0" fmla="*/ 856 w 878"/>
              <a:gd name="T1" fmla="*/ 0 h 210"/>
              <a:gd name="T2" fmla="*/ 22 w 878"/>
              <a:gd name="T3" fmla="*/ 0 h 210"/>
              <a:gd name="T4" fmla="*/ 0 w 878"/>
              <a:gd name="T5" fmla="*/ 23 h 210"/>
              <a:gd name="T6" fmla="*/ 0 w 878"/>
              <a:gd name="T7" fmla="*/ 154 h 210"/>
              <a:gd name="T8" fmla="*/ 22 w 878"/>
              <a:gd name="T9" fmla="*/ 177 h 210"/>
              <a:gd name="T10" fmla="*/ 396 w 878"/>
              <a:gd name="T11" fmla="*/ 177 h 210"/>
              <a:gd name="T12" fmla="*/ 417 w 878"/>
              <a:gd name="T13" fmla="*/ 210 h 210"/>
              <a:gd name="T14" fmla="*/ 439 w 878"/>
              <a:gd name="T15" fmla="*/ 177 h 210"/>
              <a:gd name="T16" fmla="*/ 856 w 878"/>
              <a:gd name="T17" fmla="*/ 177 h 210"/>
              <a:gd name="T18" fmla="*/ 878 w 878"/>
              <a:gd name="T19" fmla="*/ 154 h 210"/>
              <a:gd name="T20" fmla="*/ 878 w 878"/>
              <a:gd name="T21" fmla="*/ 23 h 210"/>
              <a:gd name="T22" fmla="*/ 856 w 878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2" y="177"/>
                </a:cubicBezTo>
                <a:cubicBezTo>
                  <a:pt x="396" y="177"/>
                  <a:pt x="396" y="177"/>
                  <a:pt x="396" y="177"/>
                </a:cubicBezTo>
                <a:cubicBezTo>
                  <a:pt x="417" y="210"/>
                  <a:pt x="417" y="210"/>
                  <a:pt x="417" y="210"/>
                </a:cubicBezTo>
                <a:cubicBezTo>
                  <a:pt x="439" y="177"/>
                  <a:pt x="439" y="177"/>
                  <a:pt x="439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8" y="177"/>
                  <a:pt x="878" y="167"/>
                  <a:pt x="878" y="154"/>
                </a:cubicBezTo>
                <a:cubicBezTo>
                  <a:pt x="878" y="23"/>
                  <a:pt x="878" y="23"/>
                  <a:pt x="878" y="23"/>
                </a:cubicBezTo>
                <a:cubicBezTo>
                  <a:pt x="878" y="10"/>
                  <a:pt x="868" y="0"/>
                  <a:pt x="856" y="0"/>
                </a:cubicBezTo>
                <a:close/>
              </a:path>
            </a:pathLst>
          </a:custGeom>
          <a:solidFill>
            <a:srgbClr val="159DAF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4000" dirty="0">
              <a:solidFill>
                <a:prstClr val="white">
                  <a:lumMod val="50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Group 15"/>
          <p:cNvGrpSpPr/>
          <p:nvPr/>
        </p:nvGrpSpPr>
        <p:grpSpPr bwMode="auto">
          <a:xfrm>
            <a:off x="6145991" y="3344298"/>
            <a:ext cx="230529" cy="288250"/>
            <a:chOff x="0" y="0"/>
            <a:chExt cx="96" cy="120"/>
          </a:xfrm>
          <a:solidFill>
            <a:srgbClr val="F8F8F8"/>
          </a:solidFill>
        </p:grpSpPr>
        <p:sp>
          <p:nvSpPr>
            <p:cNvPr id="7" name="Freeform 16"/>
            <p:cNvSpPr>
              <a:spLocks noEditPoints="1"/>
            </p:cNvSpPr>
            <p:nvPr/>
          </p:nvSpPr>
          <p:spPr bwMode="auto">
            <a:xfrm>
              <a:off x="0" y="0"/>
              <a:ext cx="96" cy="120"/>
            </a:xfrm>
            <a:custGeom>
              <a:avLst/>
              <a:gdLst>
                <a:gd name="T0" fmla="*/ 0 w 96"/>
                <a:gd name="T1" fmla="*/ 0 h 120"/>
                <a:gd name="T2" fmla="*/ 0 w 96"/>
                <a:gd name="T3" fmla="*/ 120 h 120"/>
                <a:gd name="T4" fmla="*/ 66 w 96"/>
                <a:gd name="T5" fmla="*/ 120 h 120"/>
                <a:gd name="T6" fmla="*/ 96 w 96"/>
                <a:gd name="T7" fmla="*/ 89 h 120"/>
                <a:gd name="T8" fmla="*/ 96 w 96"/>
                <a:gd name="T9" fmla="*/ 0 h 120"/>
                <a:gd name="T10" fmla="*/ 0 w 96"/>
                <a:gd name="T11" fmla="*/ 0 h 120"/>
                <a:gd name="T12" fmla="*/ 9 w 96"/>
                <a:gd name="T13" fmla="*/ 11 h 120"/>
                <a:gd name="T14" fmla="*/ 86 w 96"/>
                <a:gd name="T15" fmla="*/ 11 h 120"/>
                <a:gd name="T16" fmla="*/ 86 w 96"/>
                <a:gd name="T17" fmla="*/ 82 h 120"/>
                <a:gd name="T18" fmla="*/ 60 w 96"/>
                <a:gd name="T19" fmla="*/ 82 h 120"/>
                <a:gd name="T20" fmla="*/ 60 w 96"/>
                <a:gd name="T21" fmla="*/ 109 h 120"/>
                <a:gd name="T22" fmla="*/ 9 w 96"/>
                <a:gd name="T23" fmla="*/ 109 h 120"/>
                <a:gd name="T24" fmla="*/ 9 w 96"/>
                <a:gd name="T25" fmla="*/ 11 h 120"/>
                <a:gd name="T26" fmla="*/ 80 w 96"/>
                <a:gd name="T27" fmla="*/ 92 h 120"/>
                <a:gd name="T28" fmla="*/ 69 w 96"/>
                <a:gd name="T29" fmla="*/ 101 h 120"/>
                <a:gd name="T30" fmla="*/ 69 w 96"/>
                <a:gd name="T31" fmla="*/ 92 h 120"/>
                <a:gd name="T32" fmla="*/ 80 w 96"/>
                <a:gd name="T33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20">
                  <a:moveTo>
                    <a:pt x="0" y="0"/>
                  </a:moveTo>
                  <a:lnTo>
                    <a:pt x="0" y="120"/>
                  </a:lnTo>
                  <a:lnTo>
                    <a:pt x="66" y="120"/>
                  </a:lnTo>
                  <a:lnTo>
                    <a:pt x="96" y="89"/>
                  </a:lnTo>
                  <a:lnTo>
                    <a:pt x="96" y="0"/>
                  </a:lnTo>
                  <a:lnTo>
                    <a:pt x="0" y="0"/>
                  </a:lnTo>
                  <a:close/>
                  <a:moveTo>
                    <a:pt x="9" y="11"/>
                  </a:moveTo>
                  <a:lnTo>
                    <a:pt x="86" y="11"/>
                  </a:lnTo>
                  <a:lnTo>
                    <a:pt x="86" y="82"/>
                  </a:lnTo>
                  <a:lnTo>
                    <a:pt x="60" y="82"/>
                  </a:lnTo>
                  <a:lnTo>
                    <a:pt x="60" y="109"/>
                  </a:lnTo>
                  <a:lnTo>
                    <a:pt x="9" y="109"/>
                  </a:lnTo>
                  <a:lnTo>
                    <a:pt x="9" y="11"/>
                  </a:lnTo>
                  <a:close/>
                  <a:moveTo>
                    <a:pt x="80" y="92"/>
                  </a:moveTo>
                  <a:lnTo>
                    <a:pt x="69" y="101"/>
                  </a:lnTo>
                  <a:lnTo>
                    <a:pt x="69" y="92"/>
                  </a:lnTo>
                  <a:lnTo>
                    <a:pt x="8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solidFill>
                  <a:srgbClr val="F8F8F8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27" y="33"/>
              <a:ext cx="42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solidFill>
                  <a:srgbClr val="F8F8F8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Rectangle 18"/>
            <p:cNvSpPr>
              <a:spLocks noChangeArrowheads="1"/>
            </p:cNvSpPr>
            <p:nvPr/>
          </p:nvSpPr>
          <p:spPr bwMode="auto">
            <a:xfrm>
              <a:off x="27" y="61"/>
              <a:ext cx="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solidFill>
                  <a:srgbClr val="F8F8F8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" name="Group 19"/>
          <p:cNvGrpSpPr/>
          <p:nvPr/>
        </p:nvGrpSpPr>
        <p:grpSpPr bwMode="auto">
          <a:xfrm>
            <a:off x="8979574" y="3356307"/>
            <a:ext cx="280956" cy="261827"/>
            <a:chOff x="0" y="0"/>
            <a:chExt cx="117" cy="109"/>
          </a:xfrm>
          <a:solidFill>
            <a:srgbClr val="F8F8F8"/>
          </a:solidFill>
        </p:grpSpPr>
        <p:sp>
          <p:nvSpPr>
            <p:cNvPr id="11" name="Freeform 20"/>
            <p:cNvSpPr>
              <a:spLocks noEditPoints="1"/>
            </p:cNvSpPr>
            <p:nvPr/>
          </p:nvSpPr>
          <p:spPr bwMode="auto">
            <a:xfrm>
              <a:off x="0" y="0"/>
              <a:ext cx="117" cy="109"/>
            </a:xfrm>
            <a:custGeom>
              <a:avLst/>
              <a:gdLst>
                <a:gd name="T0" fmla="*/ 100 w 117"/>
                <a:gd name="T1" fmla="*/ 38 h 109"/>
                <a:gd name="T2" fmla="*/ 100 w 117"/>
                <a:gd name="T3" fmla="*/ 0 h 109"/>
                <a:gd name="T4" fmla="*/ 0 w 117"/>
                <a:gd name="T5" fmla="*/ 0 h 109"/>
                <a:gd name="T6" fmla="*/ 0 w 117"/>
                <a:gd name="T7" fmla="*/ 82 h 109"/>
                <a:gd name="T8" fmla="*/ 24 w 117"/>
                <a:gd name="T9" fmla="*/ 82 h 109"/>
                <a:gd name="T10" fmla="*/ 24 w 117"/>
                <a:gd name="T11" fmla="*/ 109 h 109"/>
                <a:gd name="T12" fmla="*/ 54 w 117"/>
                <a:gd name="T13" fmla="*/ 82 h 109"/>
                <a:gd name="T14" fmla="*/ 57 w 117"/>
                <a:gd name="T15" fmla="*/ 82 h 109"/>
                <a:gd name="T16" fmla="*/ 57 w 117"/>
                <a:gd name="T17" fmla="*/ 99 h 109"/>
                <a:gd name="T18" fmla="*/ 60 w 117"/>
                <a:gd name="T19" fmla="*/ 99 h 109"/>
                <a:gd name="T20" fmla="*/ 117 w 117"/>
                <a:gd name="T21" fmla="*/ 99 h 109"/>
                <a:gd name="T22" fmla="*/ 117 w 117"/>
                <a:gd name="T23" fmla="*/ 43 h 109"/>
                <a:gd name="T24" fmla="*/ 117 w 117"/>
                <a:gd name="T25" fmla="*/ 38 h 109"/>
                <a:gd name="T26" fmla="*/ 100 w 117"/>
                <a:gd name="T27" fmla="*/ 38 h 109"/>
                <a:gd name="T28" fmla="*/ 51 w 117"/>
                <a:gd name="T29" fmla="*/ 71 h 109"/>
                <a:gd name="T30" fmla="*/ 34 w 117"/>
                <a:gd name="T31" fmla="*/ 86 h 109"/>
                <a:gd name="T32" fmla="*/ 34 w 117"/>
                <a:gd name="T33" fmla="*/ 71 h 109"/>
                <a:gd name="T34" fmla="*/ 10 w 117"/>
                <a:gd name="T35" fmla="*/ 71 h 109"/>
                <a:gd name="T36" fmla="*/ 10 w 117"/>
                <a:gd name="T37" fmla="*/ 9 h 109"/>
                <a:gd name="T38" fmla="*/ 90 w 117"/>
                <a:gd name="T39" fmla="*/ 9 h 109"/>
                <a:gd name="T40" fmla="*/ 90 w 117"/>
                <a:gd name="T41" fmla="*/ 38 h 109"/>
                <a:gd name="T42" fmla="*/ 57 w 117"/>
                <a:gd name="T43" fmla="*/ 38 h 109"/>
                <a:gd name="T44" fmla="*/ 57 w 117"/>
                <a:gd name="T45" fmla="*/ 71 h 109"/>
                <a:gd name="T46" fmla="*/ 51 w 117"/>
                <a:gd name="T47" fmla="*/ 71 h 109"/>
                <a:gd name="T48" fmla="*/ 108 w 117"/>
                <a:gd name="T49" fmla="*/ 89 h 109"/>
                <a:gd name="T50" fmla="*/ 67 w 117"/>
                <a:gd name="T51" fmla="*/ 89 h 109"/>
                <a:gd name="T52" fmla="*/ 67 w 117"/>
                <a:gd name="T53" fmla="*/ 47 h 109"/>
                <a:gd name="T54" fmla="*/ 108 w 117"/>
                <a:gd name="T55" fmla="*/ 47 h 109"/>
                <a:gd name="T56" fmla="*/ 108 w 117"/>
                <a:gd name="T57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09">
                  <a:moveTo>
                    <a:pt x="100" y="38"/>
                  </a:moveTo>
                  <a:lnTo>
                    <a:pt x="100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24" y="82"/>
                  </a:lnTo>
                  <a:lnTo>
                    <a:pt x="24" y="109"/>
                  </a:lnTo>
                  <a:lnTo>
                    <a:pt x="54" y="82"/>
                  </a:lnTo>
                  <a:lnTo>
                    <a:pt x="57" y="8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117" y="99"/>
                  </a:lnTo>
                  <a:lnTo>
                    <a:pt x="117" y="43"/>
                  </a:lnTo>
                  <a:lnTo>
                    <a:pt x="117" y="38"/>
                  </a:lnTo>
                  <a:lnTo>
                    <a:pt x="100" y="38"/>
                  </a:lnTo>
                  <a:close/>
                  <a:moveTo>
                    <a:pt x="51" y="71"/>
                  </a:moveTo>
                  <a:lnTo>
                    <a:pt x="34" y="86"/>
                  </a:lnTo>
                  <a:lnTo>
                    <a:pt x="34" y="71"/>
                  </a:lnTo>
                  <a:lnTo>
                    <a:pt x="10" y="71"/>
                  </a:lnTo>
                  <a:lnTo>
                    <a:pt x="10" y="9"/>
                  </a:lnTo>
                  <a:lnTo>
                    <a:pt x="90" y="9"/>
                  </a:lnTo>
                  <a:lnTo>
                    <a:pt x="90" y="38"/>
                  </a:lnTo>
                  <a:lnTo>
                    <a:pt x="57" y="38"/>
                  </a:lnTo>
                  <a:lnTo>
                    <a:pt x="57" y="71"/>
                  </a:lnTo>
                  <a:lnTo>
                    <a:pt x="51" y="71"/>
                  </a:lnTo>
                  <a:close/>
                  <a:moveTo>
                    <a:pt x="108" y="89"/>
                  </a:moveTo>
                  <a:lnTo>
                    <a:pt x="67" y="89"/>
                  </a:lnTo>
                  <a:lnTo>
                    <a:pt x="67" y="47"/>
                  </a:lnTo>
                  <a:lnTo>
                    <a:pt x="108" y="47"/>
                  </a:lnTo>
                  <a:lnTo>
                    <a:pt x="108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solidFill>
                  <a:srgbClr val="F8F8F8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75" y="64"/>
              <a:ext cx="10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solidFill>
                  <a:srgbClr val="F8F8F8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>
              <a:off x="90" y="64"/>
              <a:ext cx="9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solidFill>
                  <a:srgbClr val="F8F8F8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4" name="Group 23"/>
          <p:cNvGrpSpPr/>
          <p:nvPr/>
        </p:nvGrpSpPr>
        <p:grpSpPr bwMode="auto">
          <a:xfrm>
            <a:off x="3362837" y="3346700"/>
            <a:ext cx="280958" cy="283446"/>
            <a:chOff x="0" y="0"/>
            <a:chExt cx="117" cy="118"/>
          </a:xfrm>
          <a:solidFill>
            <a:srgbClr val="F8F8F8"/>
          </a:solidFill>
        </p:grpSpPr>
        <p:sp>
          <p:nvSpPr>
            <p:cNvPr id="15" name="Freeform 24"/>
            <p:cNvSpPr>
              <a:spLocks noEditPoints="1"/>
            </p:cNvSpPr>
            <p:nvPr/>
          </p:nvSpPr>
          <p:spPr bwMode="auto">
            <a:xfrm>
              <a:off x="0" y="0"/>
              <a:ext cx="117" cy="118"/>
            </a:xfrm>
            <a:custGeom>
              <a:avLst/>
              <a:gdLst>
                <a:gd name="T0" fmla="*/ 117 w 117"/>
                <a:gd name="T1" fmla="*/ 21 h 118"/>
                <a:gd name="T2" fmla="*/ 107 w 117"/>
                <a:gd name="T3" fmla="*/ 21 h 118"/>
                <a:gd name="T4" fmla="*/ 78 w 117"/>
                <a:gd name="T5" fmla="*/ 21 h 118"/>
                <a:gd name="T6" fmla="*/ 78 w 117"/>
                <a:gd name="T7" fmla="*/ 0 h 118"/>
                <a:gd name="T8" fmla="*/ 39 w 117"/>
                <a:gd name="T9" fmla="*/ 0 h 118"/>
                <a:gd name="T10" fmla="*/ 39 w 117"/>
                <a:gd name="T11" fmla="*/ 21 h 118"/>
                <a:gd name="T12" fmla="*/ 11 w 117"/>
                <a:gd name="T13" fmla="*/ 21 h 118"/>
                <a:gd name="T14" fmla="*/ 0 w 117"/>
                <a:gd name="T15" fmla="*/ 21 h 118"/>
                <a:gd name="T16" fmla="*/ 0 w 117"/>
                <a:gd name="T17" fmla="*/ 31 h 118"/>
                <a:gd name="T18" fmla="*/ 11 w 117"/>
                <a:gd name="T19" fmla="*/ 31 h 118"/>
                <a:gd name="T20" fmla="*/ 11 w 117"/>
                <a:gd name="T21" fmla="*/ 118 h 118"/>
                <a:gd name="T22" fmla="*/ 107 w 117"/>
                <a:gd name="T23" fmla="*/ 118 h 118"/>
                <a:gd name="T24" fmla="*/ 107 w 117"/>
                <a:gd name="T25" fmla="*/ 31 h 118"/>
                <a:gd name="T26" fmla="*/ 117 w 117"/>
                <a:gd name="T27" fmla="*/ 31 h 118"/>
                <a:gd name="T28" fmla="*/ 117 w 117"/>
                <a:gd name="T29" fmla="*/ 21 h 118"/>
                <a:gd name="T30" fmla="*/ 50 w 117"/>
                <a:gd name="T31" fmla="*/ 10 h 118"/>
                <a:gd name="T32" fmla="*/ 68 w 117"/>
                <a:gd name="T33" fmla="*/ 10 h 118"/>
                <a:gd name="T34" fmla="*/ 68 w 117"/>
                <a:gd name="T35" fmla="*/ 21 h 118"/>
                <a:gd name="T36" fmla="*/ 50 w 117"/>
                <a:gd name="T37" fmla="*/ 21 h 118"/>
                <a:gd name="T38" fmla="*/ 50 w 117"/>
                <a:gd name="T39" fmla="*/ 10 h 118"/>
                <a:gd name="T40" fmla="*/ 95 w 117"/>
                <a:gd name="T41" fmla="*/ 105 h 118"/>
                <a:gd name="T42" fmla="*/ 21 w 117"/>
                <a:gd name="T43" fmla="*/ 105 h 118"/>
                <a:gd name="T44" fmla="*/ 21 w 117"/>
                <a:gd name="T45" fmla="*/ 31 h 118"/>
                <a:gd name="T46" fmla="*/ 39 w 117"/>
                <a:gd name="T47" fmla="*/ 31 h 118"/>
                <a:gd name="T48" fmla="*/ 78 w 117"/>
                <a:gd name="T49" fmla="*/ 31 h 118"/>
                <a:gd name="T50" fmla="*/ 95 w 117"/>
                <a:gd name="T51" fmla="*/ 31 h 118"/>
                <a:gd name="T52" fmla="*/ 95 w 117"/>
                <a:gd name="T53" fmla="*/ 10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18">
                  <a:moveTo>
                    <a:pt x="117" y="21"/>
                  </a:moveTo>
                  <a:lnTo>
                    <a:pt x="107" y="21"/>
                  </a:lnTo>
                  <a:lnTo>
                    <a:pt x="78" y="21"/>
                  </a:lnTo>
                  <a:lnTo>
                    <a:pt x="78" y="0"/>
                  </a:lnTo>
                  <a:lnTo>
                    <a:pt x="39" y="0"/>
                  </a:lnTo>
                  <a:lnTo>
                    <a:pt x="39" y="2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11" y="31"/>
                  </a:lnTo>
                  <a:lnTo>
                    <a:pt x="11" y="118"/>
                  </a:lnTo>
                  <a:lnTo>
                    <a:pt x="107" y="118"/>
                  </a:lnTo>
                  <a:lnTo>
                    <a:pt x="107" y="31"/>
                  </a:lnTo>
                  <a:lnTo>
                    <a:pt x="117" y="31"/>
                  </a:lnTo>
                  <a:lnTo>
                    <a:pt x="117" y="21"/>
                  </a:lnTo>
                  <a:close/>
                  <a:moveTo>
                    <a:pt x="50" y="10"/>
                  </a:moveTo>
                  <a:lnTo>
                    <a:pt x="68" y="10"/>
                  </a:lnTo>
                  <a:lnTo>
                    <a:pt x="68" y="21"/>
                  </a:lnTo>
                  <a:lnTo>
                    <a:pt x="50" y="21"/>
                  </a:lnTo>
                  <a:lnTo>
                    <a:pt x="50" y="10"/>
                  </a:lnTo>
                  <a:close/>
                  <a:moveTo>
                    <a:pt x="95" y="105"/>
                  </a:moveTo>
                  <a:lnTo>
                    <a:pt x="21" y="105"/>
                  </a:lnTo>
                  <a:lnTo>
                    <a:pt x="21" y="31"/>
                  </a:lnTo>
                  <a:lnTo>
                    <a:pt x="39" y="31"/>
                  </a:lnTo>
                  <a:lnTo>
                    <a:pt x="78" y="31"/>
                  </a:lnTo>
                  <a:lnTo>
                    <a:pt x="95" y="31"/>
                  </a:lnTo>
                  <a:lnTo>
                    <a:pt x="9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solidFill>
                  <a:srgbClr val="F8F8F8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Rectangle 25"/>
            <p:cNvSpPr>
              <a:spLocks noChangeArrowheads="1"/>
            </p:cNvSpPr>
            <p:nvPr/>
          </p:nvSpPr>
          <p:spPr bwMode="auto">
            <a:xfrm>
              <a:off x="36" y="48"/>
              <a:ext cx="12" cy="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solidFill>
                  <a:srgbClr val="F8F8F8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Rectangle 26"/>
            <p:cNvSpPr>
              <a:spLocks noChangeArrowheads="1"/>
            </p:cNvSpPr>
            <p:nvPr/>
          </p:nvSpPr>
          <p:spPr bwMode="auto">
            <a:xfrm>
              <a:off x="69" y="48"/>
              <a:ext cx="11" cy="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solidFill>
                  <a:srgbClr val="F8F8F8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8" name="Group 27"/>
          <p:cNvGrpSpPr/>
          <p:nvPr/>
        </p:nvGrpSpPr>
        <p:grpSpPr bwMode="auto">
          <a:xfrm>
            <a:off x="531659" y="3344298"/>
            <a:ext cx="252140" cy="288250"/>
            <a:chOff x="0" y="0"/>
            <a:chExt cx="105" cy="120"/>
          </a:xfrm>
          <a:solidFill>
            <a:srgbClr val="F8F8F8"/>
          </a:solidFill>
        </p:grpSpPr>
        <p:sp>
          <p:nvSpPr>
            <p:cNvPr id="19" name="Freeform 28"/>
            <p:cNvSpPr/>
            <p:nvPr/>
          </p:nvSpPr>
          <p:spPr bwMode="auto">
            <a:xfrm>
              <a:off x="18" y="47"/>
              <a:ext cx="53" cy="26"/>
            </a:xfrm>
            <a:custGeom>
              <a:avLst/>
              <a:gdLst>
                <a:gd name="T0" fmla="*/ 18 w 35"/>
                <a:gd name="T1" fmla="*/ 11 h 17"/>
                <a:gd name="T2" fmla="*/ 7 w 35"/>
                <a:gd name="T3" fmla="*/ 0 h 17"/>
                <a:gd name="T4" fmla="*/ 0 w 35"/>
                <a:gd name="T5" fmla="*/ 0 h 17"/>
                <a:gd name="T6" fmla="*/ 18 w 35"/>
                <a:gd name="T7" fmla="*/ 17 h 17"/>
                <a:gd name="T8" fmla="*/ 35 w 35"/>
                <a:gd name="T9" fmla="*/ 0 h 17"/>
                <a:gd name="T10" fmla="*/ 28 w 35"/>
                <a:gd name="T11" fmla="*/ 0 h 17"/>
                <a:gd name="T12" fmla="*/ 18 w 35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7">
                  <a:moveTo>
                    <a:pt x="18" y="11"/>
                  </a:moveTo>
                  <a:cubicBezTo>
                    <a:pt x="12" y="11"/>
                    <a:pt x="7" y="6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8" y="17"/>
                    <a:pt x="18" y="17"/>
                  </a:cubicBezTo>
                  <a:cubicBezTo>
                    <a:pt x="27" y="17"/>
                    <a:pt x="35" y="10"/>
                    <a:pt x="3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3" y="11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solidFill>
                  <a:srgbClr val="F8F8F8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Freeform 29"/>
            <p:cNvSpPr>
              <a:spLocks noEditPoints="1"/>
            </p:cNvSpPr>
            <p:nvPr/>
          </p:nvSpPr>
          <p:spPr bwMode="auto">
            <a:xfrm>
              <a:off x="0" y="0"/>
              <a:ext cx="105" cy="120"/>
            </a:xfrm>
            <a:custGeom>
              <a:avLst/>
              <a:gdLst>
                <a:gd name="T0" fmla="*/ 105 w 105"/>
                <a:gd name="T1" fmla="*/ 0 h 120"/>
                <a:gd name="T2" fmla="*/ 23 w 105"/>
                <a:gd name="T3" fmla="*/ 0 h 120"/>
                <a:gd name="T4" fmla="*/ 23 w 105"/>
                <a:gd name="T5" fmla="*/ 18 h 120"/>
                <a:gd name="T6" fmla="*/ 0 w 105"/>
                <a:gd name="T7" fmla="*/ 18 h 120"/>
                <a:gd name="T8" fmla="*/ 0 w 105"/>
                <a:gd name="T9" fmla="*/ 120 h 120"/>
                <a:gd name="T10" fmla="*/ 89 w 105"/>
                <a:gd name="T11" fmla="*/ 120 h 120"/>
                <a:gd name="T12" fmla="*/ 89 w 105"/>
                <a:gd name="T13" fmla="*/ 97 h 120"/>
                <a:gd name="T14" fmla="*/ 105 w 105"/>
                <a:gd name="T15" fmla="*/ 97 h 120"/>
                <a:gd name="T16" fmla="*/ 105 w 105"/>
                <a:gd name="T17" fmla="*/ 0 h 120"/>
                <a:gd name="T18" fmla="*/ 78 w 105"/>
                <a:gd name="T19" fmla="*/ 109 h 120"/>
                <a:gd name="T20" fmla="*/ 11 w 105"/>
                <a:gd name="T21" fmla="*/ 109 h 120"/>
                <a:gd name="T22" fmla="*/ 11 w 105"/>
                <a:gd name="T23" fmla="*/ 29 h 120"/>
                <a:gd name="T24" fmla="*/ 23 w 105"/>
                <a:gd name="T25" fmla="*/ 29 h 120"/>
                <a:gd name="T26" fmla="*/ 78 w 105"/>
                <a:gd name="T27" fmla="*/ 29 h 120"/>
                <a:gd name="T28" fmla="*/ 78 w 105"/>
                <a:gd name="T29" fmla="*/ 97 h 120"/>
                <a:gd name="T30" fmla="*/ 78 w 105"/>
                <a:gd name="T31" fmla="*/ 109 h 120"/>
                <a:gd name="T32" fmla="*/ 96 w 105"/>
                <a:gd name="T33" fmla="*/ 86 h 120"/>
                <a:gd name="T34" fmla="*/ 89 w 105"/>
                <a:gd name="T35" fmla="*/ 86 h 120"/>
                <a:gd name="T36" fmla="*/ 89 w 105"/>
                <a:gd name="T37" fmla="*/ 18 h 120"/>
                <a:gd name="T38" fmla="*/ 32 w 105"/>
                <a:gd name="T39" fmla="*/ 18 h 120"/>
                <a:gd name="T40" fmla="*/ 32 w 105"/>
                <a:gd name="T41" fmla="*/ 11 h 120"/>
                <a:gd name="T42" fmla="*/ 96 w 105"/>
                <a:gd name="T43" fmla="*/ 11 h 120"/>
                <a:gd name="T44" fmla="*/ 96 w 105"/>
                <a:gd name="T45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20">
                  <a:moveTo>
                    <a:pt x="105" y="0"/>
                  </a:moveTo>
                  <a:lnTo>
                    <a:pt x="23" y="0"/>
                  </a:lnTo>
                  <a:lnTo>
                    <a:pt x="23" y="18"/>
                  </a:lnTo>
                  <a:lnTo>
                    <a:pt x="0" y="18"/>
                  </a:lnTo>
                  <a:lnTo>
                    <a:pt x="0" y="120"/>
                  </a:lnTo>
                  <a:lnTo>
                    <a:pt x="89" y="120"/>
                  </a:lnTo>
                  <a:lnTo>
                    <a:pt x="89" y="97"/>
                  </a:lnTo>
                  <a:lnTo>
                    <a:pt x="105" y="97"/>
                  </a:lnTo>
                  <a:lnTo>
                    <a:pt x="105" y="0"/>
                  </a:lnTo>
                  <a:close/>
                  <a:moveTo>
                    <a:pt x="78" y="109"/>
                  </a:moveTo>
                  <a:lnTo>
                    <a:pt x="11" y="109"/>
                  </a:lnTo>
                  <a:lnTo>
                    <a:pt x="11" y="29"/>
                  </a:lnTo>
                  <a:lnTo>
                    <a:pt x="23" y="29"/>
                  </a:lnTo>
                  <a:lnTo>
                    <a:pt x="78" y="29"/>
                  </a:lnTo>
                  <a:lnTo>
                    <a:pt x="78" y="97"/>
                  </a:lnTo>
                  <a:lnTo>
                    <a:pt x="78" y="109"/>
                  </a:lnTo>
                  <a:close/>
                  <a:moveTo>
                    <a:pt x="96" y="86"/>
                  </a:moveTo>
                  <a:lnTo>
                    <a:pt x="89" y="86"/>
                  </a:lnTo>
                  <a:lnTo>
                    <a:pt x="89" y="18"/>
                  </a:lnTo>
                  <a:lnTo>
                    <a:pt x="32" y="18"/>
                  </a:lnTo>
                  <a:lnTo>
                    <a:pt x="32" y="11"/>
                  </a:lnTo>
                  <a:lnTo>
                    <a:pt x="96" y="11"/>
                  </a:lnTo>
                  <a:lnTo>
                    <a:pt x="96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solidFill>
                  <a:srgbClr val="F8F8F8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884745" y="3325081"/>
            <a:ext cx="16433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YOUR TEXT HERE</a:t>
            </a:r>
            <a:endParaRPr lang="zh-CN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737538" y="3325081"/>
            <a:ext cx="16433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YOUR TEXT HERE</a:t>
            </a:r>
            <a:endParaRPr lang="zh-CN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6513489" y="3325081"/>
            <a:ext cx="16433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YOUR TEXT HERE</a:t>
            </a:r>
            <a:endParaRPr lang="zh-CN" altLang="zh-CN" sz="1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9395097" y="3325081"/>
            <a:ext cx="16433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YOUR TEXT HERE</a:t>
            </a:r>
            <a:endParaRPr lang="zh-CN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1358166" y="4299576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01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6955690" y="4299577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03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 Box 40"/>
          <p:cNvSpPr txBox="1">
            <a:spLocks noChangeArrowheads="1"/>
          </p:cNvSpPr>
          <p:nvPr/>
        </p:nvSpPr>
        <p:spPr bwMode="auto">
          <a:xfrm>
            <a:off x="4237373" y="1979163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02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9834896" y="1979163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04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3"/>
          <p:cNvSpPr>
            <a:spLocks noChangeArrowheads="1"/>
          </p:cNvSpPr>
          <p:nvPr/>
        </p:nvSpPr>
        <p:spPr bwMode="auto">
          <a:xfrm>
            <a:off x="438446" y="1732941"/>
            <a:ext cx="2698665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at once. I can do 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3"/>
          <p:cNvSpPr>
            <a:spLocks noChangeArrowheads="1"/>
          </p:cNvSpPr>
          <p:nvPr/>
        </p:nvSpPr>
        <p:spPr bwMode="auto">
          <a:xfrm>
            <a:off x="3190367" y="4053354"/>
            <a:ext cx="2698665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at once. I can do 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矩形 23"/>
          <p:cNvSpPr>
            <a:spLocks noChangeArrowheads="1"/>
          </p:cNvSpPr>
          <p:nvPr/>
        </p:nvSpPr>
        <p:spPr bwMode="auto">
          <a:xfrm>
            <a:off x="5908684" y="1730725"/>
            <a:ext cx="2698665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at once. I can do 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 23"/>
          <p:cNvSpPr>
            <a:spLocks noChangeArrowheads="1"/>
          </p:cNvSpPr>
          <p:nvPr/>
        </p:nvSpPr>
        <p:spPr bwMode="auto">
          <a:xfrm>
            <a:off x="8931766" y="4053354"/>
            <a:ext cx="2698665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at once. I can do 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295035" y="2737870"/>
            <a:ext cx="1382260" cy="1382260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TEXT HERE</a:t>
            </a:r>
            <a:endParaRPr lang="en-US" altLang="zh-CN" sz="1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1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CONTENTS</a:t>
            </a:r>
            <a:endParaRPr lang="zh-CN" altLang="en-US" sz="1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306872" y="2710160"/>
            <a:ext cx="393895" cy="393895"/>
          </a:xfrm>
          <a:prstGeom prst="ellipse">
            <a:avLst/>
          </a:prstGeom>
          <a:solidFill>
            <a:srgbClr val="363737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306872" y="3701558"/>
            <a:ext cx="393895" cy="393895"/>
          </a:xfrm>
          <a:prstGeom prst="ellipse">
            <a:avLst/>
          </a:prstGeom>
          <a:solidFill>
            <a:srgbClr val="363737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283400" y="2710160"/>
            <a:ext cx="393895" cy="393895"/>
          </a:xfrm>
          <a:prstGeom prst="ellipse">
            <a:avLst/>
          </a:prstGeom>
          <a:solidFill>
            <a:srgbClr val="363737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283400" y="3701558"/>
            <a:ext cx="393895" cy="393895"/>
          </a:xfrm>
          <a:prstGeom prst="ellipse">
            <a:avLst/>
          </a:prstGeom>
          <a:solidFill>
            <a:srgbClr val="363737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7" name="直接连接符 6"/>
          <p:cNvCxnSpPr>
            <a:stCxn id="5" idx="6"/>
          </p:cNvCxnSpPr>
          <p:nvPr/>
        </p:nvCxnSpPr>
        <p:spPr>
          <a:xfrm>
            <a:off x="6677295" y="2907108"/>
            <a:ext cx="4266566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3" idx="2"/>
          </p:cNvCxnSpPr>
          <p:nvPr/>
        </p:nvCxnSpPr>
        <p:spPr>
          <a:xfrm>
            <a:off x="1040306" y="2907108"/>
            <a:ext cx="4266566" cy="0"/>
          </a:xfrm>
          <a:prstGeom prst="line">
            <a:avLst/>
          </a:prstGeom>
          <a:ln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6" idx="6"/>
          </p:cNvCxnSpPr>
          <p:nvPr/>
        </p:nvCxnSpPr>
        <p:spPr>
          <a:xfrm>
            <a:off x="6677295" y="3898506"/>
            <a:ext cx="4266566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endCxn id="4" idx="2"/>
          </p:cNvCxnSpPr>
          <p:nvPr/>
        </p:nvCxnSpPr>
        <p:spPr>
          <a:xfrm>
            <a:off x="1016090" y="3898506"/>
            <a:ext cx="4290782" cy="0"/>
          </a:xfrm>
          <a:prstGeom prst="line">
            <a:avLst/>
          </a:prstGeom>
          <a:ln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1040306" y="2226927"/>
            <a:ext cx="453885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once.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23"/>
          <p:cNvSpPr>
            <a:spLocks noChangeArrowheads="1"/>
          </p:cNvSpPr>
          <p:nvPr/>
        </p:nvSpPr>
        <p:spPr bwMode="auto">
          <a:xfrm>
            <a:off x="1016090" y="4055468"/>
            <a:ext cx="453885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once.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23"/>
          <p:cNvSpPr>
            <a:spLocks noChangeArrowheads="1"/>
          </p:cNvSpPr>
          <p:nvPr/>
        </p:nvSpPr>
        <p:spPr bwMode="auto">
          <a:xfrm>
            <a:off x="6480347" y="2226927"/>
            <a:ext cx="453885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once.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6417381" y="4055468"/>
            <a:ext cx="453885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once.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/>
          <p:cNvSpPr txBox="1"/>
          <p:nvPr/>
        </p:nvSpPr>
        <p:spPr>
          <a:xfrm>
            <a:off x="827183" y="3999572"/>
            <a:ext cx="2571166" cy="11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点击输入本栏的具体文字，简明扼要的说明分项内容，点击输入本栏的具体文字。点击输入本栏的具体文字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50505" y="2314596"/>
            <a:ext cx="1090643" cy="1106563"/>
            <a:chOff x="13535240" y="4290533"/>
            <a:chExt cx="2273896" cy="2307090"/>
          </a:xfrm>
        </p:grpSpPr>
        <p:grpSp>
          <p:nvGrpSpPr>
            <p:cNvPr id="4" name="Group 57"/>
            <p:cNvGrpSpPr/>
            <p:nvPr/>
          </p:nvGrpSpPr>
          <p:grpSpPr>
            <a:xfrm>
              <a:off x="13535240" y="4290533"/>
              <a:ext cx="2273896" cy="2307090"/>
              <a:chOff x="2285781" y="4847654"/>
              <a:chExt cx="952480" cy="966132"/>
            </a:xfrm>
          </p:grpSpPr>
          <p:sp>
            <p:nvSpPr>
              <p:cNvPr id="6" name="Oval 58"/>
              <p:cNvSpPr/>
              <p:nvPr/>
            </p:nvSpPr>
            <p:spPr bwMode="auto">
              <a:xfrm>
                <a:off x="2346028" y="4908765"/>
                <a:ext cx="840592" cy="852640"/>
              </a:xfrm>
              <a:prstGeom prst="ellipse">
                <a:avLst/>
              </a:prstGeom>
              <a:noFill/>
              <a:ln w="3175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" name="Oval 59"/>
              <p:cNvSpPr/>
              <p:nvPr/>
            </p:nvSpPr>
            <p:spPr bwMode="auto">
              <a:xfrm>
                <a:off x="2285781" y="4847654"/>
                <a:ext cx="952480" cy="966132"/>
              </a:xfrm>
              <a:prstGeom prst="ellipse">
                <a:avLst/>
              </a:prstGeom>
              <a:noFill/>
              <a:ln w="3175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5" name="AutoShape 76"/>
            <p:cNvSpPr/>
            <p:nvPr/>
          </p:nvSpPr>
          <p:spPr bwMode="auto">
            <a:xfrm>
              <a:off x="14260524" y="5019811"/>
              <a:ext cx="844982" cy="7891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2292" y="0"/>
                    <a:pt x="13696" y="342"/>
                    <a:pt x="15004" y="1019"/>
                  </a:cubicBezTo>
                  <a:cubicBezTo>
                    <a:pt x="16315" y="1698"/>
                    <a:pt x="17460" y="2628"/>
                    <a:pt x="18441" y="3806"/>
                  </a:cubicBezTo>
                  <a:cubicBezTo>
                    <a:pt x="19420" y="4981"/>
                    <a:pt x="20193" y="6354"/>
                    <a:pt x="20755" y="7923"/>
                  </a:cubicBezTo>
                  <a:cubicBezTo>
                    <a:pt x="21319" y="9498"/>
                    <a:pt x="21599" y="11174"/>
                    <a:pt x="21599" y="12956"/>
                  </a:cubicBezTo>
                  <a:cubicBezTo>
                    <a:pt x="21599" y="13673"/>
                    <a:pt x="21544" y="14402"/>
                    <a:pt x="21434" y="15147"/>
                  </a:cubicBezTo>
                  <a:cubicBezTo>
                    <a:pt x="21321" y="15893"/>
                    <a:pt x="21160" y="16624"/>
                    <a:pt x="20952" y="17338"/>
                  </a:cubicBezTo>
                  <a:cubicBezTo>
                    <a:pt x="20740" y="18058"/>
                    <a:pt x="20476" y="18743"/>
                    <a:pt x="20162" y="19403"/>
                  </a:cubicBezTo>
                  <a:cubicBezTo>
                    <a:pt x="19850" y="20056"/>
                    <a:pt x="19497" y="20655"/>
                    <a:pt x="19106" y="21199"/>
                  </a:cubicBezTo>
                  <a:cubicBezTo>
                    <a:pt x="18931" y="21467"/>
                    <a:pt x="18703" y="21599"/>
                    <a:pt x="18429" y="21599"/>
                  </a:cubicBezTo>
                  <a:lnTo>
                    <a:pt x="3170" y="21599"/>
                  </a:lnTo>
                  <a:cubicBezTo>
                    <a:pt x="2887" y="21599"/>
                    <a:pt x="2661" y="21467"/>
                    <a:pt x="2493" y="21199"/>
                  </a:cubicBezTo>
                  <a:cubicBezTo>
                    <a:pt x="2088" y="20655"/>
                    <a:pt x="1730" y="20056"/>
                    <a:pt x="1425" y="19403"/>
                  </a:cubicBezTo>
                  <a:cubicBezTo>
                    <a:pt x="1118" y="18743"/>
                    <a:pt x="859" y="18058"/>
                    <a:pt x="650" y="17338"/>
                  </a:cubicBezTo>
                  <a:cubicBezTo>
                    <a:pt x="439" y="16624"/>
                    <a:pt x="278" y="15893"/>
                    <a:pt x="165" y="15147"/>
                  </a:cubicBezTo>
                  <a:cubicBezTo>
                    <a:pt x="55" y="14402"/>
                    <a:pt x="0" y="13673"/>
                    <a:pt x="0" y="12956"/>
                  </a:cubicBezTo>
                  <a:cubicBezTo>
                    <a:pt x="0" y="11162"/>
                    <a:pt x="280" y="9487"/>
                    <a:pt x="844" y="7917"/>
                  </a:cubicBezTo>
                  <a:cubicBezTo>
                    <a:pt x="1406" y="6354"/>
                    <a:pt x="2179" y="4981"/>
                    <a:pt x="3158" y="3806"/>
                  </a:cubicBezTo>
                  <a:cubicBezTo>
                    <a:pt x="4140" y="2628"/>
                    <a:pt x="5284" y="1698"/>
                    <a:pt x="6595" y="1019"/>
                  </a:cubicBezTo>
                  <a:cubicBezTo>
                    <a:pt x="7903" y="342"/>
                    <a:pt x="9304" y="0"/>
                    <a:pt x="10800" y="0"/>
                  </a:cubicBezTo>
                  <a:moveTo>
                    <a:pt x="3148" y="14571"/>
                  </a:moveTo>
                  <a:cubicBezTo>
                    <a:pt x="3523" y="14571"/>
                    <a:pt x="3842" y="14413"/>
                    <a:pt x="4101" y="14099"/>
                  </a:cubicBezTo>
                  <a:cubicBezTo>
                    <a:pt x="4360" y="13791"/>
                    <a:pt x="4492" y="13408"/>
                    <a:pt x="4492" y="12956"/>
                  </a:cubicBezTo>
                  <a:cubicBezTo>
                    <a:pt x="4492" y="12507"/>
                    <a:pt x="4360" y="12127"/>
                    <a:pt x="4096" y="11822"/>
                  </a:cubicBezTo>
                  <a:cubicBezTo>
                    <a:pt x="3832" y="11511"/>
                    <a:pt x="3516" y="11358"/>
                    <a:pt x="3148" y="11358"/>
                  </a:cubicBezTo>
                  <a:cubicBezTo>
                    <a:pt x="2772" y="11358"/>
                    <a:pt x="2455" y="11511"/>
                    <a:pt x="2200" y="11822"/>
                  </a:cubicBezTo>
                  <a:cubicBezTo>
                    <a:pt x="1943" y="12127"/>
                    <a:pt x="1814" y="12507"/>
                    <a:pt x="1814" y="12956"/>
                  </a:cubicBezTo>
                  <a:cubicBezTo>
                    <a:pt x="1814" y="13408"/>
                    <a:pt x="1943" y="13791"/>
                    <a:pt x="2200" y="14099"/>
                  </a:cubicBezTo>
                  <a:cubicBezTo>
                    <a:pt x="2455" y="14413"/>
                    <a:pt x="2772" y="14571"/>
                    <a:pt x="3148" y="14571"/>
                  </a:cubicBezTo>
                  <a:moveTo>
                    <a:pt x="5388" y="8105"/>
                  </a:moveTo>
                  <a:cubicBezTo>
                    <a:pt x="5762" y="8105"/>
                    <a:pt x="6086" y="7943"/>
                    <a:pt x="6352" y="7621"/>
                  </a:cubicBezTo>
                  <a:cubicBezTo>
                    <a:pt x="6621" y="7301"/>
                    <a:pt x="6756" y="6915"/>
                    <a:pt x="6756" y="6466"/>
                  </a:cubicBezTo>
                  <a:cubicBezTo>
                    <a:pt x="6756" y="6014"/>
                    <a:pt x="6621" y="5634"/>
                    <a:pt x="6352" y="5326"/>
                  </a:cubicBezTo>
                  <a:cubicBezTo>
                    <a:pt x="6086" y="5021"/>
                    <a:pt x="5762" y="4865"/>
                    <a:pt x="5388" y="4865"/>
                  </a:cubicBezTo>
                  <a:cubicBezTo>
                    <a:pt x="5028" y="4865"/>
                    <a:pt x="4713" y="5021"/>
                    <a:pt x="4447" y="5326"/>
                  </a:cubicBezTo>
                  <a:cubicBezTo>
                    <a:pt x="4178" y="5634"/>
                    <a:pt x="4043" y="6014"/>
                    <a:pt x="4043" y="6466"/>
                  </a:cubicBezTo>
                  <a:cubicBezTo>
                    <a:pt x="4043" y="6915"/>
                    <a:pt x="4178" y="7301"/>
                    <a:pt x="4447" y="7621"/>
                  </a:cubicBezTo>
                  <a:cubicBezTo>
                    <a:pt x="4713" y="7943"/>
                    <a:pt x="5028" y="8105"/>
                    <a:pt x="5388" y="8105"/>
                  </a:cubicBezTo>
                  <a:moveTo>
                    <a:pt x="11995" y="15052"/>
                  </a:moveTo>
                  <a:cubicBezTo>
                    <a:pt x="12026" y="14923"/>
                    <a:pt x="12084" y="14672"/>
                    <a:pt x="12172" y="14292"/>
                  </a:cubicBezTo>
                  <a:cubicBezTo>
                    <a:pt x="12261" y="13918"/>
                    <a:pt x="12364" y="13477"/>
                    <a:pt x="12482" y="12977"/>
                  </a:cubicBezTo>
                  <a:cubicBezTo>
                    <a:pt x="12599" y="12475"/>
                    <a:pt x="12727" y="11954"/>
                    <a:pt x="12861" y="11404"/>
                  </a:cubicBezTo>
                  <a:cubicBezTo>
                    <a:pt x="12996" y="10860"/>
                    <a:pt x="13113" y="10351"/>
                    <a:pt x="13212" y="9881"/>
                  </a:cubicBezTo>
                  <a:cubicBezTo>
                    <a:pt x="13312" y="9415"/>
                    <a:pt x="13399" y="9009"/>
                    <a:pt x="13471" y="8669"/>
                  </a:cubicBezTo>
                  <a:cubicBezTo>
                    <a:pt x="13543" y="8329"/>
                    <a:pt x="13579" y="8131"/>
                    <a:pt x="13579" y="8076"/>
                  </a:cubicBezTo>
                  <a:cubicBezTo>
                    <a:pt x="13579" y="7869"/>
                    <a:pt x="13512" y="7681"/>
                    <a:pt x="13379" y="7526"/>
                  </a:cubicBezTo>
                  <a:cubicBezTo>
                    <a:pt x="13245" y="7371"/>
                    <a:pt x="13089" y="7293"/>
                    <a:pt x="12914" y="7293"/>
                  </a:cubicBezTo>
                  <a:cubicBezTo>
                    <a:pt x="12760" y="7293"/>
                    <a:pt x="12624" y="7345"/>
                    <a:pt x="12506" y="7457"/>
                  </a:cubicBezTo>
                  <a:cubicBezTo>
                    <a:pt x="12386" y="7566"/>
                    <a:pt x="12304" y="7710"/>
                    <a:pt x="12259" y="7886"/>
                  </a:cubicBezTo>
                  <a:lnTo>
                    <a:pt x="10706" y="14598"/>
                  </a:lnTo>
                  <a:cubicBezTo>
                    <a:pt x="10408" y="14618"/>
                    <a:pt x="10125" y="14695"/>
                    <a:pt x="9856" y="14839"/>
                  </a:cubicBezTo>
                  <a:cubicBezTo>
                    <a:pt x="9590" y="14983"/>
                    <a:pt x="9357" y="15173"/>
                    <a:pt x="9163" y="15418"/>
                  </a:cubicBezTo>
                  <a:cubicBezTo>
                    <a:pt x="8966" y="15663"/>
                    <a:pt x="8812" y="15945"/>
                    <a:pt x="8702" y="16265"/>
                  </a:cubicBezTo>
                  <a:cubicBezTo>
                    <a:pt x="8591" y="16587"/>
                    <a:pt x="8536" y="16927"/>
                    <a:pt x="8536" y="17284"/>
                  </a:cubicBezTo>
                  <a:cubicBezTo>
                    <a:pt x="8536" y="18038"/>
                    <a:pt x="8755" y="18677"/>
                    <a:pt x="9196" y="19198"/>
                  </a:cubicBezTo>
                  <a:cubicBezTo>
                    <a:pt x="9638" y="19725"/>
                    <a:pt x="10171" y="19987"/>
                    <a:pt x="10799" y="19987"/>
                  </a:cubicBezTo>
                  <a:cubicBezTo>
                    <a:pt x="11428" y="19987"/>
                    <a:pt x="11961" y="19725"/>
                    <a:pt x="12403" y="19198"/>
                  </a:cubicBezTo>
                  <a:cubicBezTo>
                    <a:pt x="12842" y="18677"/>
                    <a:pt x="13063" y="18038"/>
                    <a:pt x="13063" y="17284"/>
                  </a:cubicBezTo>
                  <a:cubicBezTo>
                    <a:pt x="13063" y="16835"/>
                    <a:pt x="12962" y="16417"/>
                    <a:pt x="12763" y="16031"/>
                  </a:cubicBezTo>
                  <a:cubicBezTo>
                    <a:pt x="12564" y="15645"/>
                    <a:pt x="12307" y="15320"/>
                    <a:pt x="11995" y="15052"/>
                  </a:cubicBezTo>
                  <a:moveTo>
                    <a:pt x="10800" y="2176"/>
                  </a:moveTo>
                  <a:cubicBezTo>
                    <a:pt x="10425" y="2176"/>
                    <a:pt x="10106" y="2335"/>
                    <a:pt x="9847" y="2646"/>
                  </a:cubicBezTo>
                  <a:cubicBezTo>
                    <a:pt x="9585" y="2960"/>
                    <a:pt x="9456" y="3343"/>
                    <a:pt x="9456" y="3792"/>
                  </a:cubicBezTo>
                  <a:cubicBezTo>
                    <a:pt x="9456" y="4241"/>
                    <a:pt x="9585" y="4621"/>
                    <a:pt x="9847" y="4926"/>
                  </a:cubicBezTo>
                  <a:cubicBezTo>
                    <a:pt x="10106" y="5237"/>
                    <a:pt x="10425" y="5390"/>
                    <a:pt x="10800" y="5390"/>
                  </a:cubicBezTo>
                  <a:cubicBezTo>
                    <a:pt x="11174" y="5390"/>
                    <a:pt x="11493" y="5237"/>
                    <a:pt x="11752" y="4926"/>
                  </a:cubicBezTo>
                  <a:cubicBezTo>
                    <a:pt x="12014" y="4621"/>
                    <a:pt x="12144" y="4241"/>
                    <a:pt x="12144" y="3792"/>
                  </a:cubicBezTo>
                  <a:cubicBezTo>
                    <a:pt x="12144" y="3343"/>
                    <a:pt x="12014" y="2960"/>
                    <a:pt x="11752" y="2646"/>
                  </a:cubicBezTo>
                  <a:cubicBezTo>
                    <a:pt x="11493" y="2335"/>
                    <a:pt x="11174" y="2176"/>
                    <a:pt x="10800" y="2176"/>
                  </a:cubicBezTo>
                  <a:moveTo>
                    <a:pt x="14844" y="6466"/>
                  </a:moveTo>
                  <a:cubicBezTo>
                    <a:pt x="14844" y="6916"/>
                    <a:pt x="14978" y="7299"/>
                    <a:pt x="15247" y="7609"/>
                  </a:cubicBezTo>
                  <a:cubicBezTo>
                    <a:pt x="15513" y="7920"/>
                    <a:pt x="15835" y="8076"/>
                    <a:pt x="16212" y="8076"/>
                  </a:cubicBezTo>
                  <a:cubicBezTo>
                    <a:pt x="16586" y="8076"/>
                    <a:pt x="16903" y="7920"/>
                    <a:pt x="17164" y="7609"/>
                  </a:cubicBezTo>
                  <a:cubicBezTo>
                    <a:pt x="17426" y="7299"/>
                    <a:pt x="17555" y="6915"/>
                    <a:pt x="17555" y="6466"/>
                  </a:cubicBezTo>
                  <a:cubicBezTo>
                    <a:pt x="17555" y="6014"/>
                    <a:pt x="17426" y="5634"/>
                    <a:pt x="17164" y="5326"/>
                  </a:cubicBezTo>
                  <a:cubicBezTo>
                    <a:pt x="16903" y="5021"/>
                    <a:pt x="16586" y="4866"/>
                    <a:pt x="16212" y="4866"/>
                  </a:cubicBezTo>
                  <a:cubicBezTo>
                    <a:pt x="15835" y="4866"/>
                    <a:pt x="15513" y="5021"/>
                    <a:pt x="15247" y="5326"/>
                  </a:cubicBezTo>
                  <a:cubicBezTo>
                    <a:pt x="14978" y="5634"/>
                    <a:pt x="14844" y="6014"/>
                    <a:pt x="14844" y="6466"/>
                  </a:cubicBezTo>
                  <a:moveTo>
                    <a:pt x="18451" y="14571"/>
                  </a:moveTo>
                  <a:cubicBezTo>
                    <a:pt x="18828" y="14571"/>
                    <a:pt x="19142" y="14413"/>
                    <a:pt x="19399" y="14099"/>
                  </a:cubicBezTo>
                  <a:cubicBezTo>
                    <a:pt x="19656" y="13791"/>
                    <a:pt x="19785" y="13408"/>
                    <a:pt x="19785" y="12956"/>
                  </a:cubicBezTo>
                  <a:cubicBezTo>
                    <a:pt x="19785" y="12507"/>
                    <a:pt x="19655" y="12127"/>
                    <a:pt x="19399" y="11822"/>
                  </a:cubicBezTo>
                  <a:cubicBezTo>
                    <a:pt x="19142" y="11511"/>
                    <a:pt x="18828" y="11358"/>
                    <a:pt x="18451" y="11358"/>
                  </a:cubicBezTo>
                  <a:cubicBezTo>
                    <a:pt x="18076" y="11358"/>
                    <a:pt x="17757" y="11511"/>
                    <a:pt x="17498" y="11822"/>
                  </a:cubicBezTo>
                  <a:cubicBezTo>
                    <a:pt x="17236" y="12127"/>
                    <a:pt x="17107" y="12507"/>
                    <a:pt x="17107" y="12956"/>
                  </a:cubicBezTo>
                  <a:cubicBezTo>
                    <a:pt x="17107" y="13408"/>
                    <a:pt x="17236" y="13791"/>
                    <a:pt x="17498" y="14099"/>
                  </a:cubicBezTo>
                  <a:cubicBezTo>
                    <a:pt x="17757" y="14413"/>
                    <a:pt x="18076" y="14571"/>
                    <a:pt x="18451" y="14571"/>
                  </a:cubicBezTo>
                </a:path>
              </a:pathLst>
            </a:custGeom>
            <a:solidFill>
              <a:srgbClr val="159DAF"/>
            </a:solidFill>
            <a:ln>
              <a:solidFill>
                <a:schemeClr val="accent1"/>
              </a:solidFill>
            </a:ln>
            <a:effectLst/>
          </p:spPr>
          <p:txBody>
            <a:bodyPr lIns="101578" tIns="101578" rIns="101578" bIns="101578" anchor="ctr"/>
            <a:lstStyle/>
            <a:p>
              <a:pPr defTabSz="914400">
                <a:defRPr/>
              </a:pPr>
              <a:endParaRPr lang="es-ES" sz="5800" dirty="0"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862487" y="2301930"/>
            <a:ext cx="1123980" cy="1140388"/>
            <a:chOff x="13540907" y="9856605"/>
            <a:chExt cx="2273896" cy="2307090"/>
          </a:xfrm>
        </p:grpSpPr>
        <p:grpSp>
          <p:nvGrpSpPr>
            <p:cNvPr id="9" name="Group 36"/>
            <p:cNvGrpSpPr/>
            <p:nvPr/>
          </p:nvGrpSpPr>
          <p:grpSpPr>
            <a:xfrm>
              <a:off x="13540907" y="9856605"/>
              <a:ext cx="2273896" cy="2307090"/>
              <a:chOff x="2285781" y="4847654"/>
              <a:chExt cx="952480" cy="966132"/>
            </a:xfrm>
          </p:grpSpPr>
          <p:sp>
            <p:nvSpPr>
              <p:cNvPr id="11" name="Oval 45"/>
              <p:cNvSpPr/>
              <p:nvPr/>
            </p:nvSpPr>
            <p:spPr bwMode="auto">
              <a:xfrm>
                <a:off x="2346028" y="4908765"/>
                <a:ext cx="840592" cy="852640"/>
              </a:xfrm>
              <a:prstGeom prst="ellipse">
                <a:avLst/>
              </a:prstGeom>
              <a:noFill/>
              <a:ln w="3175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" name="Oval 46"/>
              <p:cNvSpPr/>
              <p:nvPr/>
            </p:nvSpPr>
            <p:spPr bwMode="auto">
              <a:xfrm>
                <a:off x="2285781" y="4847654"/>
                <a:ext cx="952480" cy="966132"/>
              </a:xfrm>
              <a:prstGeom prst="ellipse">
                <a:avLst/>
              </a:prstGeom>
              <a:noFill/>
              <a:ln w="3175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0" name="AutoShape 123"/>
            <p:cNvSpPr/>
            <p:nvPr/>
          </p:nvSpPr>
          <p:spPr bwMode="auto">
            <a:xfrm>
              <a:off x="14263900" y="10590779"/>
              <a:ext cx="841605" cy="8680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159DAF"/>
            </a:solidFill>
            <a:ln>
              <a:solidFill>
                <a:schemeClr val="accent1"/>
              </a:solidFill>
            </a:ln>
            <a:effectLst/>
          </p:spPr>
          <p:txBody>
            <a:bodyPr lIns="101578" tIns="101578" rIns="101578" bIns="101578" anchor="ctr"/>
            <a:lstStyle/>
            <a:p>
              <a:pPr defTabSz="914400">
                <a:defRPr/>
              </a:pPr>
              <a:endParaRPr lang="es-ES" sz="5800" dirty="0"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399325" y="2282114"/>
            <a:ext cx="1136153" cy="1152740"/>
            <a:chOff x="8638706" y="5683159"/>
            <a:chExt cx="2273896" cy="2307090"/>
          </a:xfrm>
        </p:grpSpPr>
        <p:grpSp>
          <p:nvGrpSpPr>
            <p:cNvPr id="14" name="Group 49"/>
            <p:cNvGrpSpPr/>
            <p:nvPr/>
          </p:nvGrpSpPr>
          <p:grpSpPr>
            <a:xfrm>
              <a:off x="8638706" y="5683159"/>
              <a:ext cx="2273896" cy="2307090"/>
              <a:chOff x="2285781" y="4847654"/>
              <a:chExt cx="952480" cy="966132"/>
            </a:xfrm>
          </p:grpSpPr>
          <p:sp>
            <p:nvSpPr>
              <p:cNvPr id="16" name="Oval 50"/>
              <p:cNvSpPr/>
              <p:nvPr/>
            </p:nvSpPr>
            <p:spPr bwMode="auto">
              <a:xfrm>
                <a:off x="2346028" y="4908765"/>
                <a:ext cx="840592" cy="852640"/>
              </a:xfrm>
              <a:prstGeom prst="ellipse">
                <a:avLst/>
              </a:prstGeom>
              <a:noFill/>
              <a:ln w="3175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" name="Oval 51"/>
              <p:cNvSpPr/>
              <p:nvPr/>
            </p:nvSpPr>
            <p:spPr bwMode="auto">
              <a:xfrm>
                <a:off x="2285781" y="4847654"/>
                <a:ext cx="952480" cy="966132"/>
              </a:xfrm>
              <a:prstGeom prst="ellipse">
                <a:avLst/>
              </a:prstGeom>
              <a:noFill/>
              <a:ln w="3175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5" name="AutoShape 38"/>
            <p:cNvSpPr/>
            <p:nvPr/>
          </p:nvSpPr>
          <p:spPr bwMode="auto">
            <a:xfrm>
              <a:off x="9392517" y="6468608"/>
              <a:ext cx="841605" cy="7922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rgbClr val="159DAF"/>
            </a:solidFill>
            <a:ln>
              <a:solidFill>
                <a:schemeClr val="accent1"/>
              </a:solidFill>
            </a:ln>
            <a:effectLst/>
          </p:spPr>
          <p:txBody>
            <a:bodyPr lIns="101578" tIns="101578" rIns="101578" bIns="101578" anchor="ctr"/>
            <a:lstStyle/>
            <a:p>
              <a:pPr defTabSz="914400">
                <a:defRPr/>
              </a:pPr>
              <a:endParaRPr lang="es-ES" sz="5800" dirty="0"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224920" y="2314595"/>
            <a:ext cx="1090643" cy="1106565"/>
            <a:chOff x="8688271" y="1483933"/>
            <a:chExt cx="2273896" cy="2307090"/>
          </a:xfrm>
        </p:grpSpPr>
        <p:grpSp>
          <p:nvGrpSpPr>
            <p:cNvPr id="19" name="Group 49"/>
            <p:cNvGrpSpPr/>
            <p:nvPr/>
          </p:nvGrpSpPr>
          <p:grpSpPr>
            <a:xfrm>
              <a:off x="8688271" y="1483933"/>
              <a:ext cx="2273896" cy="2307090"/>
              <a:chOff x="2285781" y="4847654"/>
              <a:chExt cx="952480" cy="966132"/>
            </a:xfrm>
          </p:grpSpPr>
          <p:sp>
            <p:nvSpPr>
              <p:cNvPr id="21" name="Oval 50"/>
              <p:cNvSpPr/>
              <p:nvPr/>
            </p:nvSpPr>
            <p:spPr bwMode="auto">
              <a:xfrm>
                <a:off x="2346028" y="4908765"/>
                <a:ext cx="840592" cy="852640"/>
              </a:xfrm>
              <a:prstGeom prst="ellipse">
                <a:avLst/>
              </a:prstGeom>
              <a:noFill/>
              <a:ln w="3175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2" name="Oval 51"/>
              <p:cNvSpPr/>
              <p:nvPr/>
            </p:nvSpPr>
            <p:spPr bwMode="auto">
              <a:xfrm>
                <a:off x="2285781" y="4847654"/>
                <a:ext cx="952480" cy="966132"/>
              </a:xfrm>
              <a:prstGeom prst="ellipse">
                <a:avLst/>
              </a:prstGeom>
              <a:noFill/>
              <a:ln w="3175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0" name="AutoShape 18"/>
            <p:cNvSpPr/>
            <p:nvPr/>
          </p:nvSpPr>
          <p:spPr bwMode="auto">
            <a:xfrm>
              <a:off x="9419425" y="2175181"/>
              <a:ext cx="844982" cy="7891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1152"/>
                  </a:moveTo>
                  <a:lnTo>
                    <a:pt x="0" y="5936"/>
                  </a:lnTo>
                  <a:cubicBezTo>
                    <a:pt x="0" y="5498"/>
                    <a:pt x="132" y="5116"/>
                    <a:pt x="396" y="4796"/>
                  </a:cubicBezTo>
                  <a:cubicBezTo>
                    <a:pt x="663" y="4479"/>
                    <a:pt x="979" y="4317"/>
                    <a:pt x="1346" y="4317"/>
                  </a:cubicBezTo>
                  <a:lnTo>
                    <a:pt x="6316" y="4317"/>
                  </a:lnTo>
                  <a:lnTo>
                    <a:pt x="6316" y="1072"/>
                  </a:lnTo>
                  <a:cubicBezTo>
                    <a:pt x="6316" y="781"/>
                    <a:pt x="6399" y="528"/>
                    <a:pt x="6568" y="320"/>
                  </a:cubicBezTo>
                  <a:cubicBezTo>
                    <a:pt x="6737" y="108"/>
                    <a:pt x="6945" y="0"/>
                    <a:pt x="7195" y="0"/>
                  </a:cubicBezTo>
                  <a:lnTo>
                    <a:pt x="14402" y="0"/>
                  </a:lnTo>
                  <a:cubicBezTo>
                    <a:pt x="14661" y="0"/>
                    <a:pt x="14877" y="108"/>
                    <a:pt x="15053" y="320"/>
                  </a:cubicBezTo>
                  <a:cubicBezTo>
                    <a:pt x="15227" y="528"/>
                    <a:pt x="15318" y="781"/>
                    <a:pt x="15318" y="1072"/>
                  </a:cubicBezTo>
                  <a:lnTo>
                    <a:pt x="15318" y="4317"/>
                  </a:lnTo>
                  <a:lnTo>
                    <a:pt x="20263" y="4317"/>
                  </a:lnTo>
                  <a:cubicBezTo>
                    <a:pt x="20630" y="4317"/>
                    <a:pt x="20943" y="4479"/>
                    <a:pt x="21205" y="4796"/>
                  </a:cubicBezTo>
                  <a:cubicBezTo>
                    <a:pt x="21467" y="5116"/>
                    <a:pt x="21599" y="5498"/>
                    <a:pt x="21599" y="5936"/>
                  </a:cubicBezTo>
                  <a:lnTo>
                    <a:pt x="21599" y="11152"/>
                  </a:lnTo>
                  <a:lnTo>
                    <a:pt x="0" y="11152"/>
                  </a:lnTo>
                  <a:close/>
                  <a:moveTo>
                    <a:pt x="21599" y="12782"/>
                  </a:moveTo>
                  <a:lnTo>
                    <a:pt x="21599" y="19981"/>
                  </a:lnTo>
                  <a:cubicBezTo>
                    <a:pt x="21599" y="20425"/>
                    <a:pt x="21467" y="20801"/>
                    <a:pt x="21205" y="21121"/>
                  </a:cubicBezTo>
                  <a:cubicBezTo>
                    <a:pt x="20943" y="21438"/>
                    <a:pt x="20630" y="21599"/>
                    <a:pt x="20263" y="21599"/>
                  </a:cubicBezTo>
                  <a:lnTo>
                    <a:pt x="1346" y="21599"/>
                  </a:lnTo>
                  <a:cubicBezTo>
                    <a:pt x="979" y="21599"/>
                    <a:pt x="663" y="21438"/>
                    <a:pt x="396" y="21121"/>
                  </a:cubicBezTo>
                  <a:cubicBezTo>
                    <a:pt x="132" y="20801"/>
                    <a:pt x="0" y="20425"/>
                    <a:pt x="0" y="19981"/>
                  </a:cubicBezTo>
                  <a:lnTo>
                    <a:pt x="0" y="12782"/>
                  </a:lnTo>
                  <a:lnTo>
                    <a:pt x="8355" y="12782"/>
                  </a:lnTo>
                  <a:cubicBezTo>
                    <a:pt x="8340" y="12841"/>
                    <a:pt x="8333" y="12929"/>
                    <a:pt x="8333" y="13052"/>
                  </a:cubicBezTo>
                  <a:lnTo>
                    <a:pt x="8333" y="15199"/>
                  </a:lnTo>
                  <a:cubicBezTo>
                    <a:pt x="8333" y="15713"/>
                    <a:pt x="8482" y="16160"/>
                    <a:pt x="8783" y="16542"/>
                  </a:cubicBezTo>
                  <a:cubicBezTo>
                    <a:pt x="9085" y="16921"/>
                    <a:pt x="9462" y="17112"/>
                    <a:pt x="9914" y="17112"/>
                  </a:cubicBezTo>
                  <a:lnTo>
                    <a:pt x="11707" y="17112"/>
                  </a:lnTo>
                  <a:cubicBezTo>
                    <a:pt x="12137" y="17112"/>
                    <a:pt x="12507" y="16924"/>
                    <a:pt x="12816" y="16548"/>
                  </a:cubicBezTo>
                  <a:cubicBezTo>
                    <a:pt x="13124" y="16175"/>
                    <a:pt x="13278" y="15725"/>
                    <a:pt x="13278" y="15199"/>
                  </a:cubicBezTo>
                  <a:lnTo>
                    <a:pt x="13278" y="13052"/>
                  </a:lnTo>
                  <a:cubicBezTo>
                    <a:pt x="13278" y="12938"/>
                    <a:pt x="13266" y="12847"/>
                    <a:pt x="13242" y="12782"/>
                  </a:cubicBezTo>
                  <a:lnTo>
                    <a:pt x="21599" y="12782"/>
                  </a:lnTo>
                  <a:close/>
                  <a:moveTo>
                    <a:pt x="8108" y="4320"/>
                  </a:moveTo>
                  <a:lnTo>
                    <a:pt x="13511" y="4320"/>
                  </a:lnTo>
                  <a:lnTo>
                    <a:pt x="13511" y="2170"/>
                  </a:lnTo>
                  <a:lnTo>
                    <a:pt x="8108" y="2170"/>
                  </a:lnTo>
                  <a:lnTo>
                    <a:pt x="8108" y="4320"/>
                  </a:lnTo>
                  <a:close/>
                  <a:moveTo>
                    <a:pt x="11707" y="12782"/>
                  </a:moveTo>
                  <a:cubicBezTo>
                    <a:pt x="11849" y="12782"/>
                    <a:pt x="11922" y="12873"/>
                    <a:pt x="11929" y="13052"/>
                  </a:cubicBezTo>
                  <a:lnTo>
                    <a:pt x="11929" y="15199"/>
                  </a:lnTo>
                  <a:cubicBezTo>
                    <a:pt x="11929" y="15367"/>
                    <a:pt x="11856" y="15455"/>
                    <a:pt x="11707" y="15467"/>
                  </a:cubicBezTo>
                  <a:lnTo>
                    <a:pt x="9914" y="15467"/>
                  </a:lnTo>
                  <a:cubicBezTo>
                    <a:pt x="9758" y="15467"/>
                    <a:pt x="9675" y="15379"/>
                    <a:pt x="9667" y="15199"/>
                  </a:cubicBezTo>
                  <a:lnTo>
                    <a:pt x="9667" y="13052"/>
                  </a:lnTo>
                  <a:cubicBezTo>
                    <a:pt x="9667" y="12882"/>
                    <a:pt x="9750" y="12794"/>
                    <a:pt x="9914" y="12782"/>
                  </a:cubicBezTo>
                  <a:lnTo>
                    <a:pt x="11707" y="12782"/>
                  </a:lnTo>
                  <a:close/>
                </a:path>
              </a:pathLst>
            </a:custGeom>
            <a:solidFill>
              <a:srgbClr val="159DAF"/>
            </a:solidFill>
            <a:ln>
              <a:solidFill>
                <a:schemeClr val="accent1"/>
              </a:solidFill>
            </a:ln>
            <a:effectLst/>
          </p:spPr>
          <p:txBody>
            <a:bodyPr lIns="101578" tIns="101578" rIns="101578" bIns="101578" anchor="ctr"/>
            <a:lstStyle/>
            <a:p>
              <a:pPr defTabSz="914400">
                <a:defRPr/>
              </a:pPr>
              <a:endParaRPr lang="es-ES" sz="5800" dirty="0"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Gill Sans" charset="0"/>
                <a:sym typeface="Gill Sans" charset="0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324420" y="3271300"/>
            <a:ext cx="1576693" cy="369332"/>
          </a:xfrm>
          <a:prstGeom prst="rect">
            <a:avLst/>
          </a:prstGeom>
          <a:solidFill>
            <a:srgbClr val="159D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TITTLE HERE</a:t>
            </a:r>
            <a:endParaRPr lang="zh-CN" altLang="en-US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963064" y="3299957"/>
            <a:ext cx="1628347" cy="369332"/>
          </a:xfrm>
          <a:prstGeom prst="rect">
            <a:avLst/>
          </a:prstGeom>
          <a:solidFill>
            <a:srgbClr val="159D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TITTLE HERE</a:t>
            </a:r>
            <a:endParaRPr lang="zh-CN" altLang="en-US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676219" y="3271300"/>
            <a:ext cx="1546970" cy="369332"/>
          </a:xfrm>
          <a:prstGeom prst="rect">
            <a:avLst/>
          </a:prstGeom>
          <a:solidFill>
            <a:srgbClr val="159D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TITTLE HERE</a:t>
            </a:r>
            <a:endParaRPr lang="zh-CN" altLang="en-US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198717" y="3302841"/>
            <a:ext cx="1561419" cy="369332"/>
          </a:xfrm>
          <a:prstGeom prst="rect">
            <a:avLst/>
          </a:prstGeom>
          <a:solidFill>
            <a:srgbClr val="159D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TITTLE HERE</a:t>
            </a:r>
            <a:endParaRPr lang="zh-CN" altLang="en-US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39"/>
          <p:cNvSpPr txBox="1"/>
          <p:nvPr/>
        </p:nvSpPr>
        <p:spPr>
          <a:xfrm>
            <a:off x="3491654" y="3999571"/>
            <a:ext cx="2571166" cy="11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点击输入本栏的具体文字，简明扼要的说明分项内容，点击输入本栏的具体文字。点击输入本栏的具体文字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39"/>
          <p:cNvSpPr txBox="1"/>
          <p:nvPr/>
        </p:nvSpPr>
        <p:spPr>
          <a:xfrm>
            <a:off x="6138894" y="3991126"/>
            <a:ext cx="2571166" cy="11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点击输入本栏的具体文字，简明扼要的说明分项内容，点击输入本栏的具体文字。点击输入本栏的具体文字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Box 39"/>
          <p:cNvSpPr txBox="1"/>
          <p:nvPr/>
        </p:nvSpPr>
        <p:spPr>
          <a:xfrm>
            <a:off x="8786134" y="3999571"/>
            <a:ext cx="2571166" cy="11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点击输入本栏的具体文字，简明扼要的说明分项内容，点击输入本栏的具体文字。点击输入本栏的具体文字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458558" y="2449384"/>
            <a:ext cx="4823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研究方法及过程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65896" y="2449384"/>
            <a:ext cx="1292662" cy="3275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点击输入本栏的具体文字，简明扼要的说明分项内容。点击输入本栏的具体文字，简明扼要的说明分项内容。</a:t>
            </a: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94357" y="1653394"/>
            <a:ext cx="485775" cy="485775"/>
          </a:xfrm>
          <a:prstGeom prst="rect">
            <a:avLst/>
          </a:prstGeom>
          <a:solidFill>
            <a:srgbClr val="159DA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3"/>
          <p:cNvSpPr>
            <a:spLocks noChangeArrowheads="1"/>
          </p:cNvSpPr>
          <p:nvPr/>
        </p:nvSpPr>
        <p:spPr bwMode="auto">
          <a:xfrm>
            <a:off x="2681816" y="1576193"/>
            <a:ext cx="7888048" cy="603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at once. I can do 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94357" y="2673194"/>
            <a:ext cx="485775" cy="485775"/>
          </a:xfrm>
          <a:prstGeom prst="rect">
            <a:avLst/>
          </a:prstGeom>
          <a:solidFill>
            <a:srgbClr val="159DA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681816" y="2595993"/>
            <a:ext cx="7888048" cy="603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at once. I can do 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94357" y="3692994"/>
            <a:ext cx="485775" cy="485775"/>
          </a:xfrm>
          <a:prstGeom prst="rect">
            <a:avLst/>
          </a:prstGeom>
          <a:solidFill>
            <a:srgbClr val="159DA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2681816" y="3615793"/>
            <a:ext cx="7888048" cy="8800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at once. I can do 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94357" y="4750239"/>
            <a:ext cx="485775" cy="485775"/>
          </a:xfrm>
          <a:prstGeom prst="rect">
            <a:avLst/>
          </a:prstGeom>
          <a:solidFill>
            <a:srgbClr val="159DA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2681816" y="4673038"/>
            <a:ext cx="7888048" cy="8800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at once. I can do 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4028</Words>
  <Application>WPS 演示</Application>
  <PresentationFormat>宽屏</PresentationFormat>
  <Paragraphs>181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文悦古典明朝体 (非商业使用) W5</vt:lpstr>
      <vt:lpstr>楷体</vt:lpstr>
      <vt:lpstr>全字库正楷体</vt:lpstr>
      <vt:lpstr>新蒂文徵明體</vt:lpstr>
      <vt:lpstr>MingLiU-ExtB</vt:lpstr>
      <vt:lpstr>Gill Sans</vt:lpstr>
      <vt:lpstr>微软雅黑</vt:lpstr>
      <vt:lpstr>Calibri</vt:lpstr>
      <vt:lpstr>Arial Unicode MS</vt:lpstr>
      <vt:lpstr>Calibri Light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6</cp:revision>
  <dcterms:created xsi:type="dcterms:W3CDTF">2018-05-09T03:15:00Z</dcterms:created>
  <dcterms:modified xsi:type="dcterms:W3CDTF">2019-08-09T08:25:17Z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