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0" r:id="rId3"/>
    <p:sldId id="271" r:id="rId4"/>
    <p:sldId id="272" r:id="rId5"/>
    <p:sldId id="273" r:id="rId6"/>
    <p:sldId id="274" r:id="rId7"/>
    <p:sldId id="264" r:id="rId8"/>
    <p:sldId id="267" r:id="rId9"/>
    <p:sldId id="258" r:id="rId10"/>
    <p:sldId id="305" r:id="rId11"/>
    <p:sldId id="277" r:id="rId12"/>
    <p:sldId id="278" r:id="rId13"/>
    <p:sldId id="276" r:id="rId14"/>
    <p:sldId id="275" r:id="rId15"/>
    <p:sldId id="279" r:id="rId16"/>
    <p:sldId id="280" r:id="rId17"/>
    <p:sldId id="281" r:id="rId18"/>
    <p:sldId id="269" r:id="rId19"/>
    <p:sldId id="282" r:id="rId20"/>
    <p:sldId id="283" r:id="rId21"/>
    <p:sldId id="292" r:id="rId22"/>
    <p:sldId id="293" r:id="rId23"/>
    <p:sldId id="294" r:id="rId24"/>
    <p:sldId id="295" r:id="rId25"/>
    <p:sldId id="296" r:id="rId26"/>
    <p:sldId id="285" r:id="rId27"/>
    <p:sldId id="286" r:id="rId28"/>
    <p:sldId id="284" r:id="rId29"/>
    <p:sldId id="297" r:id="rId30"/>
    <p:sldId id="298" r:id="rId31"/>
    <p:sldId id="301" r:id="rId32"/>
    <p:sldId id="299" r:id="rId33"/>
    <p:sldId id="300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3A8FA-A2A7-4022-8874-1D069D2DC88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F3B06-D9A9-4FE9-BAF8-D8371F3B50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3B06-D9A9-4FE9-BAF8-D8371F3B508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D92382-D5E2-4A7D-B372-906AA1514452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03350" y="3789363"/>
            <a:ext cx="6400800" cy="1198562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94577-28D5-4A07-977F-CF885AC4C37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698C9-76E9-499E-B795-F5E168D163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115888"/>
            <a:ext cx="2058987" cy="59674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6088" y="115888"/>
            <a:ext cx="6029325" cy="59674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0541C-96D7-4CA3-A410-244BB425F0B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 bwMode="auto"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D92382-D5E2-4A7D-B372-906AA151445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63536-FECA-4B7D-A30D-40193107C53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7B29E-2403-4DAD-A8CD-58081E25097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6088" y="1484313"/>
            <a:ext cx="4038600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7088" y="1484313"/>
            <a:ext cx="4038600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4164-93B7-4740-B547-83D315800F0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3F480-4E4E-4E08-BD70-42847E49EC5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30145-DF66-408C-B250-9C0197FF0D9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3C4F9-402A-4E26-9339-6EFC52AC887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3B733-0D75-44E1-A9BD-03A767CBFD5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latin typeface="+mn-lt"/>
              </a:defRPr>
            </a:lvl1pPr>
          </a:lstStyle>
          <a:p>
            <a:endParaRPr lang="zh-CN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latin typeface="+mn-lt"/>
              </a:defRPr>
            </a:lvl1pPr>
          </a:lstStyle>
          <a:p>
            <a:endParaRPr lang="zh-CN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latin typeface="+mn-lt"/>
              </a:defRPr>
            </a:lvl1pPr>
          </a:lstStyle>
          <a:p>
            <a:fld id="{AFF26B77-B464-4FB9-95D9-C94766FDE675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484313"/>
            <a:ext cx="822960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lnSpc>
          <a:spcPct val="11500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1500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u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lnSpc>
          <a:spcPct val="11500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zh-CN" altLang="en-US" dirty="0"/>
              <a:t>Unit </a:t>
            </a:r>
            <a:r>
              <a:rPr lang="zh-CN" altLang="en-US" dirty="0" smtClean="0"/>
              <a:t>11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5400" dirty="0" smtClean="0"/>
              <a:t>I </a:t>
            </a:r>
            <a:r>
              <a:rPr lang="zh-CN" altLang="en-US" sz="5400" dirty="0"/>
              <a:t>was born in January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4000"/>
              <a:t>game 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ctr"/>
            <a:r>
              <a:rPr lang="zh-CN" altLang="en-US" sz="4800">
                <a:ea typeface="宋体" panose="02010600030101010101" pitchFamily="2" charset="-122"/>
              </a:rPr>
              <a:t>庆祝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3963"/>
            <a:ext cx="8229600" cy="23034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800">
                <a:latin typeface="Comic Sans MS" panose="030F0702030302020204" pitchFamily="66" charset="0"/>
              </a:rPr>
              <a:t> celebration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>
                <a:latin typeface="Comic Sans MS" panose="030F0702030302020204" pitchFamily="66" charset="0"/>
              </a:rPr>
              <a:t>party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5364" name="Picture 4" descr="u=1813015876,1268428042&amp;fm=5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238" y="1714500"/>
            <a:ext cx="53435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>
                <a:latin typeface="Comic Sans MS" panose="030F0702030302020204" pitchFamily="66" charset="0"/>
              </a:rPr>
              <a:t>present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5157788"/>
            <a:ext cx="8229600" cy="925512"/>
          </a:xfrm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zh-CN" altLang="en-US" sz="4800">
                <a:latin typeface="Comic Sans MS" panose="030F0702030302020204" pitchFamily="66" charset="0"/>
              </a:rPr>
              <a:t>candle</a:t>
            </a:r>
          </a:p>
        </p:txBody>
      </p:sp>
      <p:pic>
        <p:nvPicPr>
          <p:cNvPr id="16388" name="Picture 4" descr="u=3466795121,1675641204&amp;fm=5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765175"/>
            <a:ext cx="4094162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u=3723753878,1973412070&amp;fm=5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628775"/>
            <a:ext cx="47910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utoUpdateAnimBg="0"/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>
                <a:latin typeface="Comic Sans MS" panose="030F0702030302020204" pitchFamily="66" charset="0"/>
              </a:rPr>
              <a:t>card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797425"/>
            <a:ext cx="8229600" cy="1285875"/>
          </a:xfrm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cake</a:t>
            </a:r>
          </a:p>
        </p:txBody>
      </p:sp>
      <p:pic>
        <p:nvPicPr>
          <p:cNvPr id="17412" name="Picture 4" descr="u=2317010241,3875570157&amp;fm=23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268413"/>
            <a:ext cx="46656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u=2921115810,631918607&amp;fm=5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981075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17475"/>
            <a:ext cx="5194300" cy="1143000"/>
          </a:xfrm>
        </p:spPr>
        <p:txBody>
          <a:bodyPr/>
          <a:lstStyle/>
          <a:p>
            <a:r>
              <a:rPr lang="zh-CN" altLang="en-US" sz="4000" dirty="0"/>
              <a:t>大家一起来找茬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43025"/>
            <a:ext cx="3240088" cy="5254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january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paty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kake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Merch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Novenber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Apil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cadle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/>
        </p:nvSpPr>
        <p:spPr bwMode="auto">
          <a:xfrm>
            <a:off x="4645025" y="1268413"/>
            <a:ext cx="3240088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January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party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cake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March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November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April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  <a:ea typeface="微软雅黑" panose="020B0503020204020204" pitchFamily="34" charset="-122"/>
              </a:rPr>
              <a:t>candle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4100"/>
            <a:ext cx="3035300" cy="47529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celibration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Juna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Augast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plesent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Feburary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Septeber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/>
          </a:p>
          <a:p>
            <a:pPr>
              <a:buFont typeface="Wingdings" panose="05000000000000000000" pitchFamily="2" charset="2"/>
              <a:buNone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/>
        </p:nvSpPr>
        <p:spPr bwMode="auto">
          <a:xfrm>
            <a:off x="4572000" y="1123950"/>
            <a:ext cx="30353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  <a:ea typeface="微软雅黑" panose="020B0503020204020204" pitchFamily="34" charset="-122"/>
              </a:rPr>
              <a:t>celebration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  <a:ea typeface="微软雅黑" panose="020B0503020204020204" pitchFamily="34" charset="-122"/>
              </a:rPr>
              <a:t>June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  <a:ea typeface="微软雅黑" panose="020B0503020204020204" pitchFamily="34" charset="-122"/>
              </a:rPr>
              <a:t>August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  <a:ea typeface="微软雅黑" panose="020B0503020204020204" pitchFamily="34" charset="-122"/>
              </a:rPr>
              <a:t>present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  <a:ea typeface="微软雅黑" panose="020B0503020204020204" pitchFamily="34" charset="-122"/>
              </a:rPr>
              <a:t>February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  <a:ea typeface="微软雅黑" panose="020B0503020204020204" pitchFamily="34" charset="-122"/>
              </a:rPr>
              <a:t>September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endParaRPr lang="zh-CN" altLang="en-US" sz="2400">
              <a:latin typeface="Tahom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endParaRPr lang="zh-CN" altLang="en-US" sz="240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693738"/>
            <a:ext cx="3754437" cy="543401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_ _ _uary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p_ _ty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c__ __d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Mar__ __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N_v_ _ber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Apr__ __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c__ __dle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51275" y="908050"/>
            <a:ext cx="44069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>
                <a:latin typeface="Comic Sans MS" panose="030F0702030302020204" pitchFamily="66" charset="0"/>
              </a:rPr>
              <a:t>celebra_ _ _ _</a:t>
            </a:r>
          </a:p>
          <a:p>
            <a:r>
              <a:rPr lang="zh-CN" altLang="en-US" sz="4000">
                <a:latin typeface="Comic Sans MS" panose="030F0702030302020204" pitchFamily="66" charset="0"/>
              </a:rPr>
              <a:t>J__ne</a:t>
            </a:r>
          </a:p>
          <a:p>
            <a:r>
              <a:rPr lang="zh-CN" altLang="en-US" sz="4000">
                <a:latin typeface="Comic Sans MS" panose="030F0702030302020204" pitchFamily="66" charset="0"/>
              </a:rPr>
              <a:t>__ __gust</a:t>
            </a:r>
          </a:p>
          <a:p>
            <a:r>
              <a:rPr lang="zh-CN" altLang="en-US" sz="4000">
                <a:latin typeface="Comic Sans MS" panose="030F0702030302020204" pitchFamily="66" charset="0"/>
              </a:rPr>
              <a:t>pre_ _ _t</a:t>
            </a:r>
          </a:p>
          <a:p>
            <a:r>
              <a:rPr lang="zh-CN" altLang="en-US" sz="4000">
                <a:latin typeface="Comic Sans MS" panose="030F0702030302020204" pitchFamily="66" charset="0"/>
              </a:rPr>
              <a:t>Febr_ _ry</a:t>
            </a:r>
          </a:p>
          <a:p>
            <a:r>
              <a:rPr lang="zh-CN" altLang="en-US" sz="4000">
                <a:latin typeface="Comic Sans MS" panose="030F0702030302020204" pitchFamily="66" charset="0"/>
              </a:rPr>
              <a:t>Septem_ _ _</a:t>
            </a:r>
          </a:p>
          <a:p>
            <a:endParaRPr lang="zh-CN" altLang="en-US"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400"/>
              <a:t>When were you born?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/>
              <a:t>I was born in ...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/>
              <a:t>My birthday is in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800" dirty="0"/>
              <a:t>听力训练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/>
              <a:t>目标实施手册58页第3题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244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What is he doing?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He is going running.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Is he going running?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Yes, he is.</a:t>
            </a:r>
          </a:p>
        </p:txBody>
      </p:sp>
      <p:pic>
        <p:nvPicPr>
          <p:cNvPr id="5123" name="Picture 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2636838"/>
            <a:ext cx="3032125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/>
              <a:t>have a break.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u=1937604706,3493779085&amp;fm=23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2808288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u=3093139320,1244133041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04813"/>
            <a:ext cx="28067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4" descr="u=1884213351,484625321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76250"/>
            <a:ext cx="2519362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u=2663814193,3407739914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349500"/>
            <a:ext cx="273685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u=3494473519,2964573400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422525"/>
            <a:ext cx="26289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4" name="Picture 4" descr="u=2782435910,2096336836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420938"/>
            <a:ext cx="2736850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u=3929677107,133568434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7475"/>
            <a:ext cx="287972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u=1696559646,2494387272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17475"/>
            <a:ext cx="2867025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8" name="Picture 4" descr="u=2924195122,1848044623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17475"/>
            <a:ext cx="28194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u=3580652888,2320048747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277177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u=3938432677,1348256404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557338"/>
            <a:ext cx="2808288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3284538"/>
            <a:ext cx="266541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088" y="909638"/>
            <a:ext cx="8229600" cy="5173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When were you born?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I was born in ...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My birthday is ...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928100" cy="4598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sz="3600" dirty="0">
                <a:latin typeface="微软雅黑" panose="020B0503020204020204" pitchFamily="34" charset="-122"/>
              </a:rPr>
              <a:t>我用</a:t>
            </a:r>
            <a:r>
              <a:rPr lang="zh-CN" altLang="zh-CN" sz="3600" dirty="0">
                <a:latin typeface="微软雅黑" panose="020B0503020204020204" pitchFamily="34" charset="-122"/>
              </a:rPr>
              <a:t>am</a:t>
            </a:r>
            <a:r>
              <a:rPr lang="zh-CN" sz="3600" dirty="0">
                <a:latin typeface="微软雅黑" panose="020B0503020204020204" pitchFamily="34" charset="-122"/>
              </a:rPr>
              <a:t>，你用</a:t>
            </a:r>
            <a:r>
              <a:rPr lang="zh-CN" altLang="zh-CN" sz="3600" dirty="0">
                <a:latin typeface="微软雅黑" panose="020B0503020204020204" pitchFamily="34" charset="-122"/>
              </a:rPr>
              <a:t>are</a:t>
            </a:r>
            <a:r>
              <a:rPr lang="zh-CN" sz="3600" dirty="0">
                <a:latin typeface="微软雅黑" panose="020B0503020204020204" pitchFamily="34" charset="-122"/>
              </a:rPr>
              <a:t>，</a:t>
            </a:r>
            <a:r>
              <a:rPr lang="zh-CN" altLang="zh-CN" sz="3600" dirty="0">
                <a:latin typeface="微软雅黑" panose="020B0503020204020204" pitchFamily="34" charset="-122"/>
              </a:rPr>
              <a:t>is</a:t>
            </a:r>
            <a:r>
              <a:rPr lang="zh-CN" sz="3600" dirty="0">
                <a:latin typeface="微软雅黑" panose="020B0503020204020204" pitchFamily="34" charset="-122"/>
              </a:rPr>
              <a:t>连着他，她，它；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sz="3600" dirty="0">
              <a:latin typeface="微软雅黑" panose="020B0503020204020204" pitchFamily="34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sz="3600" dirty="0">
                <a:latin typeface="微软雅黑" panose="020B0503020204020204" pitchFamily="34" charset="-122"/>
              </a:rPr>
              <a:t>单数名词用</a:t>
            </a:r>
            <a:r>
              <a:rPr lang="zh-CN" altLang="zh-CN" sz="3600" dirty="0">
                <a:latin typeface="微软雅黑" panose="020B0503020204020204" pitchFamily="34" charset="-122"/>
              </a:rPr>
              <a:t>is</a:t>
            </a:r>
            <a:r>
              <a:rPr lang="zh-CN" sz="3600" dirty="0">
                <a:latin typeface="微软雅黑" panose="020B0503020204020204" pitchFamily="34" charset="-122"/>
              </a:rPr>
              <a:t>，复数名词全用</a:t>
            </a:r>
            <a:r>
              <a:rPr lang="zh-CN" altLang="zh-CN" sz="3600" dirty="0">
                <a:latin typeface="微软雅黑" panose="020B0503020204020204" pitchFamily="34" charset="-122"/>
              </a:rPr>
              <a:t>are</a:t>
            </a:r>
            <a:r>
              <a:rPr lang="zh-CN" sz="3600" dirty="0">
                <a:latin typeface="微软雅黑" panose="020B0503020204020204" pitchFamily="34" charset="-122"/>
              </a:rPr>
              <a:t>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sz="3600" dirty="0">
              <a:latin typeface="微软雅黑" panose="020B0503020204020204" pitchFamily="34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sz="3600" dirty="0">
                <a:latin typeface="微软雅黑" panose="020B0503020204020204" pitchFamily="34" charset="-122"/>
              </a:rPr>
              <a:t>变疑问，往前提，句末问号莫丢弃。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sz="3600" dirty="0">
              <a:latin typeface="微软雅黑" panose="020B0503020204020204" pitchFamily="34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sz="3600" dirty="0">
                <a:latin typeface="微软雅黑" panose="020B0503020204020204" pitchFamily="34" charset="-122"/>
              </a:rPr>
              <a:t>变否定，更容易，</a:t>
            </a:r>
            <a:r>
              <a:rPr lang="zh-CN" altLang="zh-CN" sz="3600" dirty="0">
                <a:latin typeface="微软雅黑" panose="020B0503020204020204" pitchFamily="34" charset="-122"/>
              </a:rPr>
              <a:t>be</a:t>
            </a:r>
            <a:r>
              <a:rPr lang="zh-CN" sz="3600" dirty="0">
                <a:latin typeface="微软雅黑" panose="020B0503020204020204" pitchFamily="34" charset="-122"/>
              </a:rPr>
              <a:t>后</a:t>
            </a:r>
            <a:r>
              <a:rPr lang="zh-CN" altLang="zh-CN" sz="3600" dirty="0">
                <a:latin typeface="微软雅黑" panose="020B0503020204020204" pitchFamily="34" charset="-122"/>
              </a:rPr>
              <a:t>not</a:t>
            </a:r>
            <a:r>
              <a:rPr lang="zh-CN" sz="3600" dirty="0">
                <a:latin typeface="微软雅黑" panose="020B0503020204020204" pitchFamily="34" charset="-122"/>
              </a:rPr>
              <a:t>莫忘记。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sz="3600" dirty="0">
              <a:latin typeface="微软雅黑" panose="020B0503020204020204" pitchFamily="34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sz="3600" dirty="0">
                <a:latin typeface="微软雅黑" panose="020B0503020204020204" pitchFamily="34" charset="-122"/>
              </a:rPr>
              <a:t>疑问否定任你变，句首大写莫迟疑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622300"/>
            <a:ext cx="8929688" cy="60483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1. I ___ a boy. 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2. ___ you a boy?   No, I __ not.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3. The girl___ Jack's sister.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4. The dog ___ tall and fat.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5. The man with big eyes ___ a teacher.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6. ____ your brother in the classroom?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7. How ____ your father?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8. Mike and Liu Tao ____ at school.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How old are you?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I am ten.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I am ten years old.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I am ten-year-old.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How old is he?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He is ten.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He is ten years old.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>
                <a:latin typeface="Comic Sans MS" panose="030F0702030302020204" pitchFamily="66" charset="0"/>
              </a:rPr>
              <a:t>He is ten-year-old.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What are they doing?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They are skating.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Are they going running?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No, they are not.</a:t>
            </a:r>
          </a:p>
        </p:txBody>
      </p:sp>
      <p:pic>
        <p:nvPicPr>
          <p:cNvPr id="6147" name="Picture 3" descr="sk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4900"/>
            <a:ext cx="38100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How old is Poppy?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____ ____ 25.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She is 25 years old.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400">
                <a:latin typeface="Comic Sans MS" panose="030F0702030302020204" pitchFamily="66" charset="0"/>
              </a:rPr>
              <a:t>What's going on?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/>
              <a:t>阅读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zh-CN" altLang="en-US"/>
              <a:t>实施手册53页7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dirty="0" smtClean="0"/>
              <a:t>h</a:t>
            </a:r>
            <a:r>
              <a:rPr lang="en-US" altLang="zh-CN" sz="3600" dirty="0" err="1" smtClean="0"/>
              <a:t>ome</a:t>
            </a:r>
            <a:r>
              <a:rPr lang="zh-CN" altLang="en-US" sz="3600" dirty="0" smtClean="0"/>
              <a:t>w</a:t>
            </a:r>
            <a:r>
              <a:rPr lang="en-US" altLang="zh-CN" sz="3600" dirty="0" err="1" smtClean="0"/>
              <a:t>ork</a:t>
            </a:r>
            <a:r>
              <a:rPr lang="zh-CN" altLang="en-US" sz="3600" dirty="0" smtClean="0"/>
              <a:t>:</a:t>
            </a:r>
            <a:endParaRPr lang="zh-CN" altLang="en-US" sz="3600" dirty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/>
              <a:t>1 写作文：This is me!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/>
              <a:t>2 抄写讲义的单词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/>
              <a:t>3 背书Unit11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dirty="0"/>
              <a:t>4 下周6.1放</a:t>
            </a:r>
            <a:r>
              <a:rPr lang="zh-CN" altLang="en-US" sz="3600" dirty="0" smtClean="0"/>
              <a:t>假 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088" y="1484313"/>
            <a:ext cx="8229600" cy="309681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Is he going running?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Yes, he is.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Are they going running?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000" dirty="0">
                <a:latin typeface="Comic Sans MS" panose="030F0702030302020204" pitchFamily="66" charset="0"/>
              </a:rPr>
              <a:t>No, they are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088" y="765175"/>
            <a:ext cx="8229600" cy="1799729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800" dirty="0"/>
              <a:t>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/>
              <a:t>Be + 主语 + v-ing + 其他？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/>
              <a:t>让一个同学上来，其他人问。他答yes,no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=1937604706,3493779085&amp;fm=23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2808288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u=3093139320,1244133041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25" y="406400"/>
            <a:ext cx="28067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 descr="u=1884213351,484625321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76250"/>
            <a:ext cx="2519362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u=2663814193,3407739914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349500"/>
            <a:ext cx="273685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u=3494473519,2964573400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422525"/>
            <a:ext cx="26289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 descr="u=2782435910,2096336836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420938"/>
            <a:ext cx="2736850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=3929677107,133568434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7475"/>
            <a:ext cx="287972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u=1696559646,2494387272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17475"/>
            <a:ext cx="2867025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 descr="u=2924195122,1848044623&amp;fm=21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17475"/>
            <a:ext cx="28194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u=3580652888,2320048747&amp;fm=21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277177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u=3938432677,1348256404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557338"/>
            <a:ext cx="2808288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3284538"/>
            <a:ext cx="266541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淡雅ppt模板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淡雅ppt模板">
      <a:majorFont>
        <a:latin typeface="Tahoma"/>
        <a:ea typeface="微软雅黑"/>
        <a:cs typeface=""/>
      </a:majorFont>
      <a:minorFont>
        <a:latin typeface="Tahom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淡雅ppt模板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淡雅ppt模板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淡雅ppt模板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淡雅ppt模板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淡雅ppt模板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淡雅ppt模板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全屏显示(4:3)</PresentationFormat>
  <Paragraphs>111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宋体</vt:lpstr>
      <vt:lpstr>微软雅黑</vt:lpstr>
      <vt:lpstr>Arial</vt:lpstr>
      <vt:lpstr>Calibri</vt:lpstr>
      <vt:lpstr>Comic Sans MS</vt:lpstr>
      <vt:lpstr>Tahoma</vt:lpstr>
      <vt:lpstr>Wingdings</vt:lpstr>
      <vt:lpstr>WWW.2PPT.COM
</vt:lpstr>
      <vt:lpstr>Unit 11 I was born in January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庆祝</vt:lpstr>
      <vt:lpstr>party</vt:lpstr>
      <vt:lpstr>present</vt:lpstr>
      <vt:lpstr>card</vt:lpstr>
      <vt:lpstr>大家一起来找茬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2023-01-16T16:25:41Z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E707B9FD0D2E4B42A319AD1FA82B71AD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