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432" r:id="rId3"/>
    <p:sldId id="443" r:id="rId4"/>
    <p:sldId id="444" r:id="rId5"/>
    <p:sldId id="438" r:id="rId6"/>
    <p:sldId id="446" r:id="rId7"/>
    <p:sldId id="402" r:id="rId8"/>
    <p:sldId id="450" r:id="rId9"/>
    <p:sldId id="455" r:id="rId10"/>
    <p:sldId id="447" r:id="rId11"/>
    <p:sldId id="412" r:id="rId12"/>
    <p:sldId id="396" r:id="rId13"/>
    <p:sldId id="453" r:id="rId14"/>
    <p:sldId id="454" r:id="rId15"/>
    <p:sldId id="448" r:id="rId16"/>
    <p:sldId id="449" r:id="rId17"/>
    <p:sldId id="341" r:id="rId18"/>
    <p:sldId id="342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958" autoAdjust="0"/>
  </p:normalViewPr>
  <p:slideViewPr>
    <p:cSldViewPr>
      <p:cViewPr>
        <p:scale>
          <a:sx n="106" d="100"/>
          <a:sy n="106" d="100"/>
        </p:scale>
        <p:origin x="-102" y="-132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15E9EB-A08B-406B-BE11-473C9B3B35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6225F71-65EF-4B48-B999-1221C0BE3F5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745316-EB21-41A9-9C94-4AC0200BC5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36B8F7F-C09D-403B-A4D4-6493CE776EA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B73E617-6797-46AF-8D59-E18C12B980FA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C0282A6-D955-42EE-B7F8-17416F67E552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188B567-833D-4AFE-A977-AF67BE557418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637331D-9357-4326-9900-47C72C6FB21F}" type="slidenum">
              <a:rPr lang="zh-CN" altLang="en-US">
                <a:ea typeface="宋体" panose="02010600030101010101" pitchFamily="2" charset="-122"/>
              </a:rPr>
              <a:t>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D10BA77-E3DF-44F1-B337-762F6839DEF8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C99E-809C-4D3E-8158-00A9E8A567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B759-813A-426B-B5D5-7B0F1EAEA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Lesson31__Just__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E:\&#20154;&#25945;&#26032;&#29256;3&#19979;\UNIT6\Lesson31%20&#25945;&#23398;&#35838;&#20214;\TALK02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UNIT6\Lesson31%20&#25945;&#23398;&#35838;&#20214;\TALK01.MP3" TargetMode="External"/><Relationship Id="rId1" Type="http://schemas.microsoft.com/office/2007/relationships/media" Target="file:///E:\&#20154;&#25945;&#26032;&#29256;3&#19979;\UNIT6\Lesson31%20&#25945;&#23398;&#35838;&#20214;\TALK01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1%20&#25945;&#23398;&#35838;&#20214;\TALK02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1%20&#25945;&#23398;&#35838;&#20214;\SING.MP3" TargetMode="External"/><Relationship Id="rId1" Type="http://schemas.microsoft.com/office/2007/relationships/media" Target="file:///E:\&#20154;&#25945;&#26032;&#29256;3&#19979;\UNIT6\Lesson31%20&#25945;&#23398;&#35838;&#20214;\SI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E:\&#20154;&#25945;&#26032;&#29256;3&#19979;\UNIT6\Lesson31%20&#25945;&#23398;&#35838;&#20214;\Tt_128k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UNIT6\Lesson31%20&#25945;&#23398;&#35838;&#20214;\Ss_128k.mp3" TargetMode="External"/><Relationship Id="rId1" Type="http://schemas.microsoft.com/office/2007/relationships/media" Target="file:///E:\&#20154;&#25945;&#26032;&#29256;3&#19979;\UNIT6\Lesson31%20&#25945;&#23398;&#35838;&#20214;\Ss_128k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3&#19979;\UNIT6\Lesson31%20&#25945;&#23398;&#35838;&#20214;\Tt_128k.mp3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1%20&#25945;&#23398;&#35838;&#20214;\skirt_128k.mp3" TargetMode="External"/><Relationship Id="rId1" Type="http://schemas.microsoft.com/office/2007/relationships/media" Target="file:///E:\&#20154;&#25945;&#26032;&#29256;3&#19979;\UNIT6\Lesson31%20&#25945;&#23398;&#35838;&#20214;\skirt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1%20&#25945;&#23398;&#35838;&#20214;\T-shirt_128k.mp3" TargetMode="External"/><Relationship Id="rId1" Type="http://schemas.microsoft.com/office/2007/relationships/media" Target="file:///E:\&#20154;&#25945;&#26032;&#29256;3&#19979;\UNIT6\Lesson31%20&#25945;&#23398;&#35838;&#20214;\T-shirt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hyperlink" Target="Lesson31__Let&#8217;s__chant&#35838;&#25991;&#21160;&#30011;.SW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6600" b="1" dirty="0" smtClean="0">
                <a:solidFill>
                  <a:schemeClr val="accent2">
                    <a:lumMod val="50000"/>
                  </a:schemeClr>
                </a:solidFill>
              </a:rPr>
              <a:t>Unit6 Is this your skirt?</a:t>
            </a:r>
            <a:endParaRPr lang="zh-CN" altLang="en-US" sz="6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6120680" cy="638969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人教精通版三年级下册</a:t>
            </a:r>
            <a:endParaRPr lang="zh-CN" alt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2539" y="4910964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544760"/>
            <a:ext cx="6026217" cy="4500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9388" y="5073650"/>
            <a:ext cx="9540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矩形 3"/>
          <p:cNvSpPr>
            <a:spLocks noChangeArrowheads="1"/>
          </p:cNvSpPr>
          <p:nvPr/>
        </p:nvSpPr>
        <p:spPr bwMode="auto">
          <a:xfrm>
            <a:off x="1677988" y="849313"/>
            <a:ext cx="582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" y="836613"/>
            <a:ext cx="7389845" cy="55237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5275263" y="1320800"/>
            <a:ext cx="2973387" cy="1052513"/>
          </a:xfrm>
          <a:prstGeom prst="wedgeRoundRectCallout">
            <a:avLst>
              <a:gd name="adj1" fmla="val -59113"/>
              <a:gd name="adj2" fmla="val 3153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Hi, Li Yan. Is this your skirt?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6300788" y="4056063"/>
            <a:ext cx="2132012" cy="1052512"/>
          </a:xfrm>
          <a:prstGeom prst="wedgeRoundRectCallout">
            <a:avLst>
              <a:gd name="adj1" fmla="val -59677"/>
              <a:gd name="adj2" fmla="val -439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Oh, yes. Thank you.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78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2775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2778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3938" y="252413"/>
            <a:ext cx="27066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821" name="组合 13"/>
          <p:cNvGrpSpPr/>
          <p:nvPr/>
        </p:nvGrpSpPr>
        <p:grpSpPr bwMode="auto">
          <a:xfrm>
            <a:off x="1981200" y="1014413"/>
            <a:ext cx="4319588" cy="3960812"/>
            <a:chOff x="3059832" y="1683327"/>
            <a:chExt cx="2706274" cy="3260571"/>
          </a:xfrm>
        </p:grpSpPr>
        <p:pic>
          <p:nvPicPr>
            <p:cNvPr id="34827" name="图片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9832" y="1683327"/>
              <a:ext cx="2706274" cy="326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5052986" y="4796225"/>
              <a:ext cx="705163" cy="14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1547813" y="1374775"/>
            <a:ext cx="5041900" cy="2519363"/>
            <a:chOff x="1907704" y="1556792"/>
            <a:chExt cx="5328344" cy="2520280"/>
          </a:xfrm>
        </p:grpSpPr>
        <p:sp>
          <p:nvSpPr>
            <p:cNvPr id="11" name="云形 10"/>
            <p:cNvSpPr/>
            <p:nvPr/>
          </p:nvSpPr>
          <p:spPr>
            <a:xfrm>
              <a:off x="1907704" y="1556792"/>
              <a:ext cx="5328344" cy="252028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6" name="矩形 11"/>
            <p:cNvSpPr>
              <a:spLocks noChangeArrowheads="1"/>
            </p:cNvSpPr>
            <p:nvPr/>
          </p:nvSpPr>
          <p:spPr bwMode="auto">
            <a:xfrm>
              <a:off x="2592777" y="2391403"/>
              <a:ext cx="380745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this a dog?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75463" y="4757738"/>
            <a:ext cx="12684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Yes.</a:t>
            </a:r>
            <a:endParaRPr lang="zh-CN" altLang="en-US" sz="440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5338" y="4468813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2850" y="871538"/>
            <a:ext cx="34798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938" y="252413"/>
            <a:ext cx="27066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547813" y="1497013"/>
            <a:ext cx="5327650" cy="2519362"/>
            <a:chOff x="1907704" y="1556792"/>
            <a:chExt cx="5328344" cy="2520280"/>
          </a:xfrm>
        </p:grpSpPr>
        <p:sp>
          <p:nvSpPr>
            <p:cNvPr id="11" name="云形 10"/>
            <p:cNvSpPr/>
            <p:nvPr/>
          </p:nvSpPr>
          <p:spPr>
            <a:xfrm>
              <a:off x="1907704" y="1556792"/>
              <a:ext cx="5328344" cy="252028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0" name="矩形 11"/>
            <p:cNvSpPr>
              <a:spLocks noChangeArrowheads="1"/>
            </p:cNvSpPr>
            <p:nvPr/>
          </p:nvSpPr>
          <p:spPr bwMode="auto">
            <a:xfrm>
              <a:off x="2720112" y="2391403"/>
              <a:ext cx="4184704" cy="76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this a tiger?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875463" y="4757738"/>
            <a:ext cx="12684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Yes.</a:t>
            </a:r>
            <a:endParaRPr lang="zh-CN" altLang="en-US" sz="440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5338" y="4468813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3" y="1628775"/>
            <a:ext cx="341471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92600" y="2895600"/>
            <a:ext cx="4422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T-shirt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635375" y="2317750"/>
            <a:ext cx="5543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_______________?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Oh, yes. Thank you.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46488" y="176053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my ______.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81700" y="1760538"/>
            <a:ext cx="1751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T-shirt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613" y="1978025"/>
            <a:ext cx="3556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457700" y="2909888"/>
            <a:ext cx="3900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skirt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635375" y="2317750"/>
            <a:ext cx="5543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______________?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Oh, yes. Thank you.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46488" y="176053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my ______.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211888" y="1755775"/>
            <a:ext cx="1228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skirt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5113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5113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876425" y="308143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8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矩形 8"/>
          <p:cNvSpPr>
            <a:spLocks noChangeArrowheads="1"/>
          </p:cNvSpPr>
          <p:nvPr/>
        </p:nvSpPr>
        <p:spPr bwMode="auto">
          <a:xfrm>
            <a:off x="1979613" y="16986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114550" y="4113213"/>
            <a:ext cx="4092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—Is this your … ?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27250" y="4921250"/>
            <a:ext cx="4800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—Oh, yes. Thank you.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8922" name="矩形 8"/>
          <p:cNvSpPr>
            <a:spLocks noChangeArrowheads="1"/>
          </p:cNvSpPr>
          <p:nvPr/>
        </p:nvSpPr>
        <p:spPr bwMode="auto">
          <a:xfrm>
            <a:off x="1979613" y="3429000"/>
            <a:ext cx="570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87563" y="2455863"/>
            <a:ext cx="6229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skirt           T-shirt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475656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66124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268413"/>
            <a:ext cx="7554912" cy="41052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12813" y="1436688"/>
            <a:ext cx="73310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，跟读对话并注意语音、语调。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在四线三格中正确抄写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本课新学的单词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和字母，不少于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1131706"/>
            <a:ext cx="8682715" cy="460092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S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19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5" name="图片 1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7488" y="1363663"/>
            <a:ext cx="41433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11713" y="1376363"/>
            <a:ext cx="4013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889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t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4889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你都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知道哪些含有字母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的单词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53751" y="2044243"/>
              <a:ext cx="6117537" cy="132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s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chool,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s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even,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s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ister,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s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on,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s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ix,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hree,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en,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iger,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wo…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53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1628775"/>
            <a:ext cx="4332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79838" y="4773613"/>
            <a:ext cx="2268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7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kirt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4583" name="组合 10"/>
          <p:cNvGrpSpPr/>
          <p:nvPr/>
        </p:nvGrpSpPr>
        <p:grpSpPr bwMode="auto">
          <a:xfrm>
            <a:off x="774700" y="1149350"/>
            <a:ext cx="3225800" cy="1368425"/>
            <a:chOff x="2995947" y="815154"/>
            <a:chExt cx="3224705" cy="1369440"/>
          </a:xfrm>
        </p:grpSpPr>
        <p:sp>
          <p:nvSpPr>
            <p:cNvPr id="11" name="云形 10"/>
            <p:cNvSpPr/>
            <p:nvPr/>
          </p:nvSpPr>
          <p:spPr>
            <a:xfrm>
              <a:off x="2995947" y="815154"/>
              <a:ext cx="3224705" cy="1369440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3189556" y="1175784"/>
              <a:ext cx="2910487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skir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11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67138" y="1557338"/>
            <a:ext cx="3163887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57600" y="4860925"/>
            <a:ext cx="3057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-shirt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5607" name="组合 10"/>
          <p:cNvGrpSpPr/>
          <p:nvPr/>
        </p:nvGrpSpPr>
        <p:grpSpPr bwMode="auto">
          <a:xfrm>
            <a:off x="900113" y="1052513"/>
            <a:ext cx="3224212" cy="1368425"/>
            <a:chOff x="2995947" y="815154"/>
            <a:chExt cx="3224705" cy="1369440"/>
          </a:xfrm>
        </p:grpSpPr>
        <p:sp>
          <p:nvSpPr>
            <p:cNvPr id="11" name="云形 10"/>
            <p:cNvSpPr/>
            <p:nvPr/>
          </p:nvSpPr>
          <p:spPr>
            <a:xfrm>
              <a:off x="2995947" y="815154"/>
              <a:ext cx="3224705" cy="136944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3189652" y="1175783"/>
              <a:ext cx="2910332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T-shir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3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92576"/>
            <a:ext cx="7039023" cy="4988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603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630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5463" y="4953000"/>
            <a:ext cx="10144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82825" y="1116013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skirt?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867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1939925"/>
            <a:ext cx="352901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32138" y="4832350"/>
            <a:ext cx="438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Yes. Thank you.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4581525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17713" y="1093788"/>
            <a:ext cx="515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T-shirt?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54363" y="4943475"/>
            <a:ext cx="438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Yes. Thank you.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300" y="4692650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5475" y="1874838"/>
            <a:ext cx="28082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全屏显示(4:3)</PresentationFormat>
  <Paragraphs>78</Paragraphs>
  <Slides>18</Slides>
  <Notes>5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Is this your skirt?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2023-01-16T16:26:38Z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7E2D01424B9C4F0FAF8DB351E76107F5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