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10" r:id="rId6"/>
    <p:sldId id="311" r:id="rId7"/>
    <p:sldId id="306" r:id="rId8"/>
    <p:sldId id="312" r:id="rId9"/>
    <p:sldId id="313" r:id="rId10"/>
    <p:sldId id="314" r:id="rId11"/>
    <p:sldId id="315" r:id="rId12"/>
    <p:sldId id="260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第四章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855628" y="-23213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相似三角形中特殊线段的性质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jpeg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Word___6.docx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Word___7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__1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__3.docx"/><Relationship Id="rId5" Type="http://schemas.openxmlformats.org/officeDocument/2006/relationships/image" Target="../media/image9.jpeg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4500" dirty="0"/>
              <a:t>相似三角形的性质</a:t>
            </a:r>
            <a:endParaRPr lang="zh-CN" altLang="en-US" sz="4500" dirty="0"/>
          </a:p>
        </p:txBody>
      </p:sp>
      <p:sp>
        <p:nvSpPr>
          <p:cNvPr id="3" name="标题 1"/>
          <p:cNvSpPr txBox="1"/>
          <p:nvPr/>
        </p:nvSpPr>
        <p:spPr>
          <a:xfrm>
            <a:off x="0" y="952995"/>
            <a:ext cx="9144000" cy="685801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3000">
                <a:solidFill>
                  <a:schemeClr val="tx1"/>
                </a:solidFill>
              </a:rPr>
              <a:t>第四章  图形的相似</a:t>
            </a:r>
            <a:endParaRPr lang="zh-CN" altLang="en-US" sz="300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377362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976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/>
              <a:t>第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课时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545911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3" imgW="3839210" imgH="1414145" progId="Word.Document.12">
                  <p:embed/>
                </p:oleObj>
              </mc:Choice>
              <mc:Fallback>
                <p:oleObj name="Document" r:id="rId3" imgW="3839210" imgH="141414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545911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9ZKSJ44.EPS" descr="id:2147497752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105571" y="3285699"/>
            <a:ext cx="1779213" cy="120782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403811" y="2729474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6407753" y="2948306"/>
            <a:ext cx="285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193628" y="948983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《九章算术》是中国传统数学最重要的著作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奠定了中国传统数学的基本框架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其中卷第九勾股中记载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译文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):“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今有一座长方形小城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东西向城墙长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南北向城墙长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各城墙正中均开一城门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走出东门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里处有棵大树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问走出南门多少步恰好能望见这棵树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4" name="18ZKSJ276.EPS" descr="id:2147497759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346447" y="2025363"/>
            <a:ext cx="1781117" cy="892879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479946" y="2763924"/>
            <a:ext cx="4650953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由题意得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里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里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里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6" name="18ZKSJ277.EPS" descr="id:2147497766;FounderCES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6346447" y="3267291"/>
            <a:ext cx="1647823" cy="958965"/>
          </a:xfrm>
          <a:prstGeom prst="rect">
            <a:avLst/>
          </a:prstGeom>
        </p:spPr>
      </p:pic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479946" y="3267291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Document" r:id="rId5" imgW="3839210" imgH="1417320" progId="Word.Document.12">
                  <p:embed/>
                </p:oleObj>
              </mc:Choice>
              <mc:Fallback>
                <p:oleObj name="Document" r:id="rId5" imgW="3839210" imgH="141732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46" y="3267291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57401" y="715873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一块直角三角板的一条直角边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面积为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要把它加工成一个面积尽可能大的正方形桌面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乙两位同学的加工方法分别如图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请你用学过的知识说明哪位同学的加工方法更好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加工损耗忽略不计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计算结果中的分数可保留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45.EPS" descr="id:2147497780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6606655" y="1979404"/>
            <a:ext cx="2142314" cy="1184693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92541" y="1674837"/>
          <a:ext cx="5426122" cy="456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Document" r:id="rId4" imgW="3839210" imgH="3237230" progId="Word.Document.12">
                  <p:embed/>
                </p:oleObj>
              </mc:Choice>
              <mc:Fallback>
                <p:oleObj name="Document" r:id="rId4" imgW="3839210" imgH="323723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541" y="1674837"/>
                        <a:ext cx="5426122" cy="45618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920371" y="1665310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对应高、对应角平分线、对应中线的比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如果两个相似三角形对应边之比是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那么它们的对应中线之比是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	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338090" y="2073344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545911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3" imgW="3839210" imgH="1414145" progId="Word.Document.12">
                  <p:embed/>
                </p:oleObj>
              </mc:Choice>
              <mc:Fallback>
                <p:oleObj name="Document" r:id="rId3" imgW="3839210" imgH="141414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545911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4403035" y="1987826"/>
            <a:ext cx="168965" cy="21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69995" y="1521002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边上的中点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并延长交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的对应角平分线的比为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77.EPS" descr="id:214749771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389541" y="2376011"/>
            <a:ext cx="1475098" cy="1069931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469995" y="2492034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B.1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	D.1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26334" y="1937889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439116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教材母题变式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物理课上张明做小孔成像实验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已知蜡烛与成像板之间的距离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BB'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要使烛焰的像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A'B'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是烛焰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则蜡烛与成像板之间的小孔纸板应距离蜡烛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73.EPS" descr="id:214749771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036198" y="2407934"/>
            <a:ext cx="2655073" cy="1103240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2631050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cm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cm	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cm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cm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093464" y="1867190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623361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如图所示是一个照相机成像的示意图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如果底片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宽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mm,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焦距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mm,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求所拍摄的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外景物的宽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J42.EPS" descr="id:2147497724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630102" y="2412853"/>
            <a:ext cx="2320793" cy="1220864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65899" y="2647854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4" imgW="3839210" imgH="1417320" progId="Word.Document.12">
                  <p:embed/>
                </p:oleObj>
              </mc:Choice>
              <mc:Fallback>
                <p:oleObj name="Document" r:id="rId4" imgW="3839210" imgH="141732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899" y="2647854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524000" y="1020267"/>
          <a:ext cx="6096000" cy="192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3" imgW="3839210" imgH="1212850" progId="Word.Document.12">
                  <p:embed/>
                </p:oleObj>
              </mc:Choice>
              <mc:Fallback>
                <p:oleObj name="Document" r:id="rId3" imgW="3839210" imgH="121285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020267"/>
                        <a:ext cx="6096000" cy="1921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19ZKSJ43.EPS" descr="id:2147497738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235125" y="2555732"/>
            <a:ext cx="796884" cy="1258646"/>
          </a:xfrm>
          <a:prstGeom prst="rect">
            <a:avLst/>
          </a:prstGeom>
        </p:spPr>
      </p:pic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524000" y="2944692"/>
          <a:ext cx="6096000" cy="128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6" imgW="3839210" imgH="808990" progId="Word.Document.12">
                  <p:embed/>
                </p:oleObj>
              </mc:Choice>
              <mc:Fallback>
                <p:oleObj name="Document" r:id="rId6" imgW="3839210" imgH="808990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944692"/>
                        <a:ext cx="6096000" cy="1281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2676638" y="1357873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8" name="矩形 7"/>
          <p:cNvSpPr/>
          <p:nvPr/>
        </p:nvSpPr>
        <p:spPr>
          <a:xfrm>
            <a:off x="4512365" y="2459167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276529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为了加强视力保护意识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小明要在书房里挂一张视力表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由于书房空间狭小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他想根据测试距离为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的大视力表制作一个测试距离为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的小视力表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如果大视力表中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的高度是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那么小视力表中相应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的高度是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275.EPS" descr="id:214749774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124135" y="2235494"/>
            <a:ext cx="1528451" cy="816620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367637" y="2529056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cm	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cm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17812" y="1948070"/>
            <a:ext cx="293162" cy="287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385756"/>
          <a:ext cx="6096000" cy="2562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cument" r:id="rId3" imgW="3839210" imgH="1616710" progId="Word.Document.12">
                  <p:embed/>
                </p:oleObj>
              </mc:Choice>
              <mc:Fallback>
                <p:oleObj name="Document" r:id="rId3" imgW="3839210" imgH="1616710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85756"/>
                        <a:ext cx="6096000" cy="25624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4684342" y="1854830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432</Words>
  <Application>Microsoft Office PowerPoint</Application>
  <PresentationFormat>全屏显示(16:9)</PresentationFormat>
  <Paragraphs>21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Document</vt:lpstr>
      <vt:lpstr>相似三角形的性质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2023-01-16T16:26:44Z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F339E1CDEF024DBD9AE4BEE5BDF10467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