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8" r:id="rId2"/>
    <p:sldId id="414" r:id="rId3"/>
    <p:sldId id="429" r:id="rId4"/>
    <p:sldId id="430" r:id="rId5"/>
    <p:sldId id="404" r:id="rId6"/>
    <p:sldId id="434" r:id="rId7"/>
    <p:sldId id="433" r:id="rId8"/>
    <p:sldId id="424" r:id="rId9"/>
    <p:sldId id="411" r:id="rId10"/>
    <p:sldId id="312" r:id="rId11"/>
    <p:sldId id="439" r:id="rId12"/>
    <p:sldId id="427" r:id="rId13"/>
    <p:sldId id="435" r:id="rId14"/>
    <p:sldId id="436" r:id="rId15"/>
    <p:sldId id="438" r:id="rId16"/>
    <p:sldId id="432" r:id="rId17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BC4ED"/>
    <a:srgbClr val="F5F1ED"/>
    <a:srgbClr val="FFF2CC"/>
    <a:srgbClr val="FFFF87"/>
    <a:srgbClr val="FFFF9F"/>
    <a:srgbClr val="FFFF86"/>
    <a:srgbClr val="DA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8" autoAdjust="0"/>
    <p:restoredTop sz="93103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7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299DFA6-2429-4425-B585-77423A8FC21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DD2FA27E-0F12-4477-9C47-B9117942F16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D4BC35-ADDD-4E8D-8084-77C16B0C420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F3A570AA-EACD-4A3B-AB39-E2BCE0040F9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B43B60BE-D5E0-4DD8-9E17-304BE7705D44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70AA-EACD-4A3B-AB39-E2BCE0040F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AAA988D-21EA-481B-8179-01D05DF94DAF}" type="slidenum">
              <a:rPr lang="zh-CN" altLang="en-US">
                <a:ea typeface="宋体" panose="02010600030101010101" pitchFamily="2" charset="-122"/>
              </a:rPr>
              <a:t>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ABEB1D7-639E-40F8-AF4C-A5C0D79D8BB2}" type="slidenum">
              <a:rPr lang="zh-CN" altLang="en-US">
                <a:ea typeface="宋体" panose="02010600030101010101" pitchFamily="2" charset="-122"/>
              </a:rPr>
              <a:t>10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3E37EE2-7DD2-465A-BB62-61D5CC588C49}" type="slidenum">
              <a:rPr lang="zh-CN" altLang="en-US">
                <a:ea typeface="宋体" panose="02010600030101010101" pitchFamily="2" charset="-122"/>
              </a:rPr>
              <a:t>16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F2E-947F-4FE6-B460-EB89522E53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212D-B226-422D-B9C7-77D4BDD256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F2E-947F-4FE6-B460-EB89522E53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212D-B226-422D-B9C7-77D4BDD256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F2E-947F-4FE6-B460-EB89522E53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212D-B226-422D-B9C7-77D4BDD256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F2E-947F-4FE6-B460-EB89522E53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212D-B226-422D-B9C7-77D4BDD256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8F0A50C-ED08-4A09-B0A7-20CEB6B43D7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74DBF365-D2E7-492C-8433-DC7FA21E3AA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F2E-947F-4FE6-B460-EB89522E53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212D-B226-422D-B9C7-77D4BDD256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F2E-947F-4FE6-B460-EB89522E53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212D-B226-422D-B9C7-77D4BDD256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F2E-947F-4FE6-B460-EB89522E53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212D-B226-422D-B9C7-77D4BDD256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F2E-947F-4FE6-B460-EB89522E53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212D-B226-422D-B9C7-77D4BDD256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F2E-947F-4FE6-B460-EB89522E53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212D-B226-422D-B9C7-77D4BDD256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F2E-947F-4FE6-B460-EB89522E53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212D-B226-422D-B9C7-77D4BDD256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F2E-947F-4FE6-B460-EB89522E53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212D-B226-422D-B9C7-77D4BDD256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07F2E-947F-4FE6-B460-EB89522E53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E212D-B226-422D-B9C7-77D4BDD256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hyperlink" Target="Lesson28__Let&#8217;s__colour&#35838;&#25991;&#21160;&#30011;.sw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13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8%20&#25945;&#23398;&#35838;&#20214;\white_128k.mp3" TargetMode="External"/><Relationship Id="rId7" Type="http://schemas.openxmlformats.org/officeDocument/2006/relationships/image" Target="../media/image5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4" Type="http://schemas.openxmlformats.org/officeDocument/2006/relationships/audio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8%20&#25945;&#23398;&#35838;&#20214;\white_128k.mp3" TargetMode="Externa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8%20&#25945;&#23398;&#35838;&#20214;\black_128k.mp3" TargetMode="External"/><Relationship Id="rId7" Type="http://schemas.openxmlformats.org/officeDocument/2006/relationships/image" Target="../media/image5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7.png"/><Relationship Id="rId4" Type="http://schemas.openxmlformats.org/officeDocument/2006/relationships/audio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8%20&#25945;&#23398;&#35838;&#20214;\black_128k.mp3" TargetMode="Externa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8%20&#25945;&#23398;&#35838;&#20214;\Lesson28Justtalk&#35838;&#25991;&#24405;&#38899;.MP3" TargetMode="External"/><Relationship Id="rId1" Type="http://schemas.microsoft.com/office/2007/relationships/media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8%20&#25945;&#23398;&#35838;&#20214;\Lesson28Justtalk&#35838;&#25991;&#24405;&#38899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8%20&#25945;&#23398;&#35838;&#20214;\&#21477;4_128k.mp3" TargetMode="External"/><Relationship Id="rId3" Type="http://schemas.microsoft.com/office/2007/relationships/media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8%20&#25945;&#23398;&#35838;&#20214;\&#21477;2_128k.mp3" TargetMode="External"/><Relationship Id="rId7" Type="http://schemas.microsoft.com/office/2007/relationships/media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8%20&#25945;&#23398;&#35838;&#20214;\&#21477;4_128k.mp3" TargetMode="External"/><Relationship Id="rId12" Type="http://schemas.openxmlformats.org/officeDocument/2006/relationships/image" Target="../media/image7.png"/><Relationship Id="rId2" Type="http://schemas.openxmlformats.org/officeDocument/2006/relationships/audio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8%20&#25945;&#23398;&#35838;&#20214;\&#21477;1_128k.mp3" TargetMode="External"/><Relationship Id="rId1" Type="http://schemas.microsoft.com/office/2007/relationships/media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8%20&#25945;&#23398;&#35838;&#20214;\&#21477;1_128k.mp3" TargetMode="External"/><Relationship Id="rId6" Type="http://schemas.openxmlformats.org/officeDocument/2006/relationships/audio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8%20&#25945;&#23398;&#35838;&#20214;\&#21477;3_128k.mp3" TargetMode="External"/><Relationship Id="rId11" Type="http://schemas.openxmlformats.org/officeDocument/2006/relationships/image" Target="../media/image4.png"/><Relationship Id="rId5" Type="http://schemas.microsoft.com/office/2007/relationships/media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8%20&#25945;&#23398;&#35838;&#20214;\&#21477;3_128k.mp3" TargetMode="External"/><Relationship Id="rId10" Type="http://schemas.openxmlformats.org/officeDocument/2006/relationships/image" Target="../media/image9.png"/><Relationship Id="rId4" Type="http://schemas.openxmlformats.org/officeDocument/2006/relationships/audio" Target="file:///E:\&#20154;&#25945;&#26032;&#29256;3&#19978;\&#12304;&#32039;&#24613;&#12305;2016.07.26&#23567;&#23398;&#33521;&#35821;&#20154;&#25945;&#26032;&#29256;3&#19978;&#36164;&#28304;&#31574;&#21010;&#21333;-&#37101;&#20122;&#30007;&#65288;&#26032;&#22686;18&#26465;&#65292;&#20449;&#24687;&#20462;&#25913;7&#26465;&#65289;\Unit5%20What%20colour%20is%20it&#65311;\Lesson28%20&#25945;&#23398;&#35838;&#20214;\&#21477;2_128k.mp3" TargetMode="External"/><Relationship Id="rId9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3"/>
          <p:cNvSpPr>
            <a:spLocks noGrp="1"/>
          </p:cNvSpPr>
          <p:nvPr>
            <p:ph type="ctrTitle"/>
          </p:nvPr>
        </p:nvSpPr>
        <p:spPr bwMode="auto">
          <a:xfrm>
            <a:off x="395536" y="2708920"/>
            <a:ext cx="836295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Unit5 What colour is it?</a:t>
            </a:r>
            <a:endParaRPr lang="zh-CN" altLang="en-US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47664" y="1340768"/>
            <a:ext cx="6048672" cy="494953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/>
                </a:solidFill>
                <a:latin typeface="汉仪中宋简" pitchFamily="49" charset="-122"/>
                <a:ea typeface="汉仪中宋简" pitchFamily="49" charset="-122"/>
              </a:rPr>
              <a:t>人教精通版三年级上册</a:t>
            </a:r>
            <a:endParaRPr lang="zh-CN" altLang="en-US" sz="3600" b="1" dirty="0">
              <a:solidFill>
                <a:schemeClr val="tx1"/>
              </a:solidFill>
              <a:latin typeface="汉仪中宋简" pitchFamily="49" charset="-122"/>
              <a:ea typeface="汉仪中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72923" y="5157192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741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0742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0743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0744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5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6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7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9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1187450" y="1158875"/>
            <a:ext cx="7037388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三人一组试着来表演，其他同学评价。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4"/>
          <p:cNvGrpSpPr/>
          <p:nvPr/>
        </p:nvGrpSpPr>
        <p:grpSpPr bwMode="auto">
          <a:xfrm>
            <a:off x="1231900" y="1484313"/>
            <a:ext cx="6697663" cy="4321175"/>
            <a:chOff x="1232228" y="1484784"/>
            <a:chExt cx="6696744" cy="4320480"/>
          </a:xfrm>
        </p:grpSpPr>
        <p:sp>
          <p:nvSpPr>
            <p:cNvPr id="4" name="圆角矩形 3"/>
            <p:cNvSpPr/>
            <p:nvPr/>
          </p:nvSpPr>
          <p:spPr>
            <a:xfrm>
              <a:off x="1232228" y="1484784"/>
              <a:ext cx="6696744" cy="432048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32773" name="图片 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91680" y="1592979"/>
              <a:ext cx="5760640" cy="409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2555776" y="620688"/>
            <a:ext cx="419538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Draw and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colour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36293" y="354958"/>
            <a:ext cx="303961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Let’s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colour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31640" y="1268760"/>
            <a:ext cx="6480720" cy="4719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8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3213" y="5029200"/>
            <a:ext cx="8636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2"/>
          <p:cNvGrpSpPr/>
          <p:nvPr/>
        </p:nvGrpSpPr>
        <p:grpSpPr bwMode="auto">
          <a:xfrm>
            <a:off x="4813300" y="3143250"/>
            <a:ext cx="2214563" cy="2212975"/>
            <a:chOff x="4814035" y="3143388"/>
            <a:chExt cx="2213515" cy="2213515"/>
          </a:xfrm>
        </p:grpSpPr>
        <p:sp>
          <p:nvSpPr>
            <p:cNvPr id="2" name="椭圆 1"/>
            <p:cNvSpPr/>
            <p:nvPr/>
          </p:nvSpPr>
          <p:spPr>
            <a:xfrm>
              <a:off x="4814035" y="3143388"/>
              <a:ext cx="2213515" cy="221351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文本框 20"/>
            <p:cNvSpPr txBox="1">
              <a:spLocks noChangeArrowheads="1"/>
            </p:cNvSpPr>
            <p:nvPr/>
          </p:nvSpPr>
          <p:spPr bwMode="auto">
            <a:xfrm>
              <a:off x="4891786" y="3889695"/>
              <a:ext cx="1512171" cy="646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3600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yellow</a:t>
              </a:r>
              <a:endParaRPr lang="zh-CN" altLang="en-US" sz="3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03259" y="3143388"/>
            <a:ext cx="2328505" cy="2213515"/>
            <a:chOff x="6403259" y="3143388"/>
            <a:chExt cx="2328505" cy="2213515"/>
          </a:xfrm>
          <a:solidFill>
            <a:srgbClr val="3399FF"/>
          </a:solidFill>
        </p:grpSpPr>
        <p:sp>
          <p:nvSpPr>
            <p:cNvPr id="34" name="椭圆 33"/>
            <p:cNvSpPr/>
            <p:nvPr/>
          </p:nvSpPr>
          <p:spPr>
            <a:xfrm>
              <a:off x="6403259" y="3143388"/>
              <a:ext cx="2213515" cy="22135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" name="文本框 20"/>
            <p:cNvSpPr txBox="1">
              <a:spLocks noChangeArrowheads="1"/>
            </p:cNvSpPr>
            <p:nvPr/>
          </p:nvSpPr>
          <p:spPr bwMode="auto">
            <a:xfrm>
              <a:off x="7219596" y="3894587"/>
              <a:ext cx="1512168" cy="64611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3600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blue</a:t>
              </a:r>
              <a:endParaRPr lang="zh-CN" altLang="en-US" sz="3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3481388" y="3390900"/>
            <a:ext cx="403225" cy="190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3068638"/>
            <a:ext cx="447675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椭圆 12">
            <a:hlinkClick r:id="rId3" action="ppaction://hlinksldjump"/>
          </p:cNvPr>
          <p:cNvSpPr/>
          <p:nvPr/>
        </p:nvSpPr>
        <p:spPr>
          <a:xfrm>
            <a:off x="3033713" y="3597275"/>
            <a:ext cx="923925" cy="5429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椭圆 13">
            <a:hlinkClick r:id="rId4" action="ppaction://hlinksldjump"/>
          </p:cNvPr>
          <p:cNvSpPr/>
          <p:nvPr/>
        </p:nvSpPr>
        <p:spPr>
          <a:xfrm rot="21341592">
            <a:off x="1228725" y="3824288"/>
            <a:ext cx="955675" cy="3905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椭圆 14">
            <a:hlinkClick r:id="rId4" action="ppaction://hlinksldjump"/>
          </p:cNvPr>
          <p:cNvSpPr/>
          <p:nvPr/>
        </p:nvSpPr>
        <p:spPr>
          <a:xfrm rot="21341592">
            <a:off x="2203450" y="3656013"/>
            <a:ext cx="774700" cy="466725"/>
          </a:xfrm>
          <a:prstGeom prst="ellipse">
            <a:avLst/>
          </a:prstGeom>
          <a:solidFill>
            <a:srgbClr val="33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6" name="椭圆 15">
            <a:hlinkClick r:id="rId5" action="ppaction://hlinksldjump"/>
          </p:cNvPr>
          <p:cNvSpPr/>
          <p:nvPr/>
        </p:nvSpPr>
        <p:spPr>
          <a:xfrm rot="21027930">
            <a:off x="661988" y="4206875"/>
            <a:ext cx="850900" cy="395288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椭圆 17">
            <a:hlinkClick r:id="rId4" action="ppaction://hlinksldjump"/>
          </p:cNvPr>
          <p:cNvSpPr/>
          <p:nvPr/>
        </p:nvSpPr>
        <p:spPr>
          <a:xfrm rot="21341592">
            <a:off x="1225550" y="3790950"/>
            <a:ext cx="968375" cy="452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椭圆 19">
            <a:hlinkClick r:id="rId5" action="ppaction://hlinksldjump"/>
          </p:cNvPr>
          <p:cNvSpPr/>
          <p:nvPr/>
        </p:nvSpPr>
        <p:spPr>
          <a:xfrm rot="21341592">
            <a:off x="1558925" y="1887538"/>
            <a:ext cx="998538" cy="5461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椭圆 20">
            <a:hlinkClick r:id="rId3" action="ppaction://hlinksldjump"/>
          </p:cNvPr>
          <p:cNvSpPr/>
          <p:nvPr/>
        </p:nvSpPr>
        <p:spPr>
          <a:xfrm>
            <a:off x="3041650" y="3597275"/>
            <a:ext cx="925513" cy="5429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6386513" y="3478213"/>
            <a:ext cx="623887" cy="1535112"/>
          </a:xfrm>
          <a:custGeom>
            <a:avLst/>
            <a:gdLst>
              <a:gd name="connsiteX0" fmla="*/ 312146 w 624292"/>
              <a:gd name="connsiteY0" fmla="*/ 0 h 1536066"/>
              <a:gd name="connsiteX1" fmla="*/ 435275 w 624292"/>
              <a:gd name="connsiteY1" fmla="*/ 149234 h 1536066"/>
              <a:gd name="connsiteX2" fmla="*/ 624292 w 624292"/>
              <a:gd name="connsiteY2" fmla="*/ 768033 h 1536066"/>
              <a:gd name="connsiteX3" fmla="*/ 435275 w 624292"/>
              <a:gd name="connsiteY3" fmla="*/ 1386832 h 1536066"/>
              <a:gd name="connsiteX4" fmla="*/ 312146 w 624292"/>
              <a:gd name="connsiteY4" fmla="*/ 1536066 h 1536066"/>
              <a:gd name="connsiteX5" fmla="*/ 189017 w 624292"/>
              <a:gd name="connsiteY5" fmla="*/ 1386832 h 1536066"/>
              <a:gd name="connsiteX6" fmla="*/ 0 w 624292"/>
              <a:gd name="connsiteY6" fmla="*/ 768033 h 1536066"/>
              <a:gd name="connsiteX7" fmla="*/ 189017 w 624292"/>
              <a:gd name="connsiteY7" fmla="*/ 149234 h 153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292" h="1536066">
                <a:moveTo>
                  <a:pt x="312146" y="0"/>
                </a:moveTo>
                <a:lnTo>
                  <a:pt x="435275" y="149234"/>
                </a:lnTo>
                <a:cubicBezTo>
                  <a:pt x="554611" y="325874"/>
                  <a:pt x="624292" y="538816"/>
                  <a:pt x="624292" y="768033"/>
                </a:cubicBezTo>
                <a:cubicBezTo>
                  <a:pt x="624292" y="997250"/>
                  <a:pt x="554611" y="1210193"/>
                  <a:pt x="435275" y="1386832"/>
                </a:cubicBezTo>
                <a:lnTo>
                  <a:pt x="312146" y="1536066"/>
                </a:lnTo>
                <a:lnTo>
                  <a:pt x="189017" y="1386832"/>
                </a:lnTo>
                <a:cubicBezTo>
                  <a:pt x="69681" y="1210193"/>
                  <a:pt x="0" y="997250"/>
                  <a:pt x="0" y="768033"/>
                </a:cubicBezTo>
                <a:cubicBezTo>
                  <a:pt x="0" y="538816"/>
                  <a:pt x="69681" y="325874"/>
                  <a:pt x="189017" y="149234"/>
                </a:cubicBezTo>
                <a:close/>
              </a:path>
            </a:pathLst>
          </a:cu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文本框 20"/>
          <p:cNvSpPr txBox="1">
            <a:spLocks noChangeArrowheads="1"/>
          </p:cNvSpPr>
          <p:nvPr/>
        </p:nvSpPr>
        <p:spPr bwMode="auto">
          <a:xfrm>
            <a:off x="5872163" y="1725613"/>
            <a:ext cx="1652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green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椭圆 22">
            <a:hlinkClick r:id="rId4" action="ppaction://hlinksldjump"/>
          </p:cNvPr>
          <p:cNvSpPr/>
          <p:nvPr/>
        </p:nvSpPr>
        <p:spPr>
          <a:xfrm rot="21341592">
            <a:off x="2195513" y="3656013"/>
            <a:ext cx="774700" cy="466725"/>
          </a:xfrm>
          <a:prstGeom prst="ellipse">
            <a:avLst/>
          </a:prstGeom>
          <a:solidFill>
            <a:srgbClr val="33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36880" name="组合 24"/>
          <p:cNvGrpSpPr/>
          <p:nvPr/>
        </p:nvGrpSpPr>
        <p:grpSpPr bwMode="auto">
          <a:xfrm>
            <a:off x="1057275" y="692150"/>
            <a:ext cx="2447925" cy="949325"/>
            <a:chOff x="1057275" y="776288"/>
            <a:chExt cx="2447925" cy="949325"/>
          </a:xfrm>
        </p:grpSpPr>
        <p:pic>
          <p:nvPicPr>
            <p:cNvPr id="36882" name="图片 2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057275" y="776288"/>
              <a:ext cx="2447925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矩形 26"/>
            <p:cNvSpPr/>
            <p:nvPr/>
          </p:nvSpPr>
          <p:spPr>
            <a:xfrm>
              <a:off x="1763713" y="852488"/>
              <a:ext cx="1338262" cy="646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zh-CN" altLang="zh-CN" sz="36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r>
                <a:rPr lang="en-US" altLang="zh-CN" sz="36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8" name="文本框 20"/>
          <p:cNvSpPr txBox="1">
            <a:spLocks noChangeArrowheads="1"/>
          </p:cNvSpPr>
          <p:nvPr/>
        </p:nvSpPr>
        <p:spPr bwMode="auto">
          <a:xfrm>
            <a:off x="3636963" y="768896"/>
            <a:ext cx="302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omic Sans MS" panose="030F0702030302020204" pitchFamily="66" charset="0"/>
                <a:ea typeface="+mn-ea"/>
              </a:rPr>
              <a:t>Magic time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Comic Sans MS" panose="030F0702030302020204" pitchFamily="66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03871 -0.26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-13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4 3.7037E-7 L -0.05591 -0.248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" y="-124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  <p:bldP spid="20" grpId="0" animBg="1"/>
      <p:bldP spid="40" grpId="0"/>
      <p:bldP spid="23" grpId="0" animBg="1"/>
      <p:bldP spid="23" grpId="1" animBg="1"/>
      <p:bldP spid="23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814035" y="3143388"/>
            <a:ext cx="2213515" cy="2213515"/>
            <a:chOff x="4814035" y="3143388"/>
            <a:chExt cx="2213515" cy="2213515"/>
          </a:xfrm>
          <a:solidFill>
            <a:srgbClr val="00FF00"/>
          </a:solidFill>
        </p:grpSpPr>
        <p:sp>
          <p:nvSpPr>
            <p:cNvPr id="2" name="椭圆 1"/>
            <p:cNvSpPr/>
            <p:nvPr/>
          </p:nvSpPr>
          <p:spPr>
            <a:xfrm>
              <a:off x="4814035" y="3143388"/>
              <a:ext cx="2213515" cy="22135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文本框 20"/>
            <p:cNvSpPr txBox="1">
              <a:spLocks noChangeArrowheads="1"/>
            </p:cNvSpPr>
            <p:nvPr/>
          </p:nvSpPr>
          <p:spPr bwMode="auto">
            <a:xfrm>
              <a:off x="4891091" y="3889375"/>
              <a:ext cx="1512168" cy="6463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3600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green</a:t>
              </a:r>
              <a:endParaRPr lang="zh-CN" altLang="en-US" sz="3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7891" name="组合 3"/>
          <p:cNvGrpSpPr/>
          <p:nvPr/>
        </p:nvGrpSpPr>
        <p:grpSpPr bwMode="auto">
          <a:xfrm>
            <a:off x="6403975" y="3143250"/>
            <a:ext cx="2327275" cy="2212975"/>
            <a:chOff x="6403259" y="3143388"/>
            <a:chExt cx="2328505" cy="2213515"/>
          </a:xfrm>
        </p:grpSpPr>
        <p:sp>
          <p:nvSpPr>
            <p:cNvPr id="34" name="椭圆 33"/>
            <p:cNvSpPr/>
            <p:nvPr/>
          </p:nvSpPr>
          <p:spPr>
            <a:xfrm>
              <a:off x="6403259" y="3143388"/>
              <a:ext cx="2214145" cy="221351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" name="文本框 20"/>
            <p:cNvSpPr txBox="1">
              <a:spLocks noChangeArrowheads="1"/>
            </p:cNvSpPr>
            <p:nvPr/>
          </p:nvSpPr>
          <p:spPr bwMode="auto">
            <a:xfrm>
              <a:off x="7219665" y="3894459"/>
              <a:ext cx="1512099" cy="64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3600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red</a:t>
              </a:r>
              <a:endParaRPr lang="zh-CN" altLang="en-US" sz="3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3481388" y="3390900"/>
            <a:ext cx="403225" cy="190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3068638"/>
            <a:ext cx="447675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椭圆 12">
            <a:hlinkClick r:id="rId3" action="ppaction://hlinksldjump"/>
          </p:cNvPr>
          <p:cNvSpPr/>
          <p:nvPr/>
        </p:nvSpPr>
        <p:spPr>
          <a:xfrm>
            <a:off x="3033713" y="3597275"/>
            <a:ext cx="923925" cy="5429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椭圆 13">
            <a:hlinkClick r:id="rId4" action="ppaction://hlinksldjump"/>
          </p:cNvPr>
          <p:cNvSpPr/>
          <p:nvPr/>
        </p:nvSpPr>
        <p:spPr>
          <a:xfrm rot="21341592">
            <a:off x="1228725" y="3824288"/>
            <a:ext cx="955675" cy="3905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椭圆 14">
            <a:hlinkClick r:id="rId4" action="ppaction://hlinksldjump"/>
          </p:cNvPr>
          <p:cNvSpPr/>
          <p:nvPr/>
        </p:nvSpPr>
        <p:spPr>
          <a:xfrm rot="21341592">
            <a:off x="2203450" y="3656013"/>
            <a:ext cx="774700" cy="466725"/>
          </a:xfrm>
          <a:prstGeom prst="ellipse">
            <a:avLst/>
          </a:prstGeom>
          <a:solidFill>
            <a:srgbClr val="33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6" name="椭圆 15">
            <a:hlinkClick r:id="rId5" action="ppaction://hlinksldjump"/>
          </p:cNvPr>
          <p:cNvSpPr/>
          <p:nvPr/>
        </p:nvSpPr>
        <p:spPr>
          <a:xfrm rot="21027930">
            <a:off x="661988" y="4206875"/>
            <a:ext cx="850900" cy="395288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椭圆 17">
            <a:hlinkClick r:id="rId4" action="ppaction://hlinksldjump"/>
          </p:cNvPr>
          <p:cNvSpPr/>
          <p:nvPr/>
        </p:nvSpPr>
        <p:spPr>
          <a:xfrm rot="21341592">
            <a:off x="1225550" y="3790950"/>
            <a:ext cx="968375" cy="452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椭圆 19">
            <a:hlinkClick r:id="rId5" action="ppaction://hlinksldjump"/>
          </p:cNvPr>
          <p:cNvSpPr/>
          <p:nvPr/>
        </p:nvSpPr>
        <p:spPr>
          <a:xfrm rot="21341592">
            <a:off x="1573213" y="2011363"/>
            <a:ext cx="998537" cy="5461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椭圆 20">
            <a:hlinkClick r:id="rId3" action="ppaction://hlinksldjump"/>
          </p:cNvPr>
          <p:cNvSpPr/>
          <p:nvPr/>
        </p:nvSpPr>
        <p:spPr>
          <a:xfrm>
            <a:off x="3041650" y="3597275"/>
            <a:ext cx="925513" cy="5429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6386513" y="3478213"/>
            <a:ext cx="623887" cy="1535112"/>
          </a:xfrm>
          <a:custGeom>
            <a:avLst/>
            <a:gdLst>
              <a:gd name="connsiteX0" fmla="*/ 312146 w 624292"/>
              <a:gd name="connsiteY0" fmla="*/ 0 h 1536066"/>
              <a:gd name="connsiteX1" fmla="*/ 435275 w 624292"/>
              <a:gd name="connsiteY1" fmla="*/ 149234 h 1536066"/>
              <a:gd name="connsiteX2" fmla="*/ 624292 w 624292"/>
              <a:gd name="connsiteY2" fmla="*/ 768033 h 1536066"/>
              <a:gd name="connsiteX3" fmla="*/ 435275 w 624292"/>
              <a:gd name="connsiteY3" fmla="*/ 1386832 h 1536066"/>
              <a:gd name="connsiteX4" fmla="*/ 312146 w 624292"/>
              <a:gd name="connsiteY4" fmla="*/ 1536066 h 1536066"/>
              <a:gd name="connsiteX5" fmla="*/ 189017 w 624292"/>
              <a:gd name="connsiteY5" fmla="*/ 1386832 h 1536066"/>
              <a:gd name="connsiteX6" fmla="*/ 0 w 624292"/>
              <a:gd name="connsiteY6" fmla="*/ 768033 h 1536066"/>
              <a:gd name="connsiteX7" fmla="*/ 189017 w 624292"/>
              <a:gd name="connsiteY7" fmla="*/ 149234 h 153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292" h="1536066">
                <a:moveTo>
                  <a:pt x="312146" y="0"/>
                </a:moveTo>
                <a:lnTo>
                  <a:pt x="435275" y="149234"/>
                </a:lnTo>
                <a:cubicBezTo>
                  <a:pt x="554611" y="325874"/>
                  <a:pt x="624292" y="538816"/>
                  <a:pt x="624292" y="768033"/>
                </a:cubicBezTo>
                <a:cubicBezTo>
                  <a:pt x="624292" y="997250"/>
                  <a:pt x="554611" y="1210193"/>
                  <a:pt x="435275" y="1386832"/>
                </a:cubicBezTo>
                <a:lnTo>
                  <a:pt x="312146" y="1536066"/>
                </a:lnTo>
                <a:lnTo>
                  <a:pt x="189017" y="1386832"/>
                </a:lnTo>
                <a:cubicBezTo>
                  <a:pt x="69681" y="1210193"/>
                  <a:pt x="0" y="997250"/>
                  <a:pt x="0" y="768033"/>
                </a:cubicBezTo>
                <a:cubicBezTo>
                  <a:pt x="0" y="538816"/>
                  <a:pt x="69681" y="325874"/>
                  <a:pt x="189017" y="14923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文本框 20"/>
          <p:cNvSpPr txBox="1">
            <a:spLocks noChangeArrowheads="1"/>
          </p:cNvSpPr>
          <p:nvPr/>
        </p:nvSpPr>
        <p:spPr bwMode="auto">
          <a:xfrm>
            <a:off x="5872163" y="1725613"/>
            <a:ext cx="1652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yellow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椭圆 22">
            <a:hlinkClick r:id="rId5" action="ppaction://hlinksldjump"/>
          </p:cNvPr>
          <p:cNvSpPr/>
          <p:nvPr/>
        </p:nvSpPr>
        <p:spPr>
          <a:xfrm rot="21027930">
            <a:off x="644525" y="4206875"/>
            <a:ext cx="850900" cy="395288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37904" name="组合 24"/>
          <p:cNvGrpSpPr/>
          <p:nvPr/>
        </p:nvGrpSpPr>
        <p:grpSpPr bwMode="auto">
          <a:xfrm>
            <a:off x="1057275" y="692150"/>
            <a:ext cx="2447925" cy="949325"/>
            <a:chOff x="1057275" y="776288"/>
            <a:chExt cx="2447925" cy="949325"/>
          </a:xfrm>
        </p:grpSpPr>
        <p:pic>
          <p:nvPicPr>
            <p:cNvPr id="37906" name="图片 2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057275" y="776288"/>
              <a:ext cx="2447925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矩形 26"/>
            <p:cNvSpPr/>
            <p:nvPr/>
          </p:nvSpPr>
          <p:spPr>
            <a:xfrm>
              <a:off x="1763713" y="852488"/>
              <a:ext cx="1338262" cy="646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zh-CN" altLang="zh-CN" sz="36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r>
                <a:rPr lang="en-US" altLang="zh-CN" sz="36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8" name="文本框 20"/>
          <p:cNvSpPr txBox="1">
            <a:spLocks noChangeArrowheads="1"/>
          </p:cNvSpPr>
          <p:nvPr/>
        </p:nvSpPr>
        <p:spPr bwMode="auto">
          <a:xfrm>
            <a:off x="3636963" y="768896"/>
            <a:ext cx="302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omic Sans MS" panose="030F0702030302020204" pitchFamily="66" charset="0"/>
                <a:ea typeface="+mn-ea"/>
              </a:rPr>
              <a:t>Magic time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Comic Sans MS" panose="030F0702030302020204" pitchFamily="66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10539 -0.31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15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-0.15885 -0.2310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-115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1" grpId="2" animBg="1"/>
      <p:bldP spid="21" grpId="3" animBg="1"/>
      <p:bldP spid="40" grpId="0"/>
      <p:bldP spid="23" grpId="0" animBg="1"/>
      <p:bldP spid="23" grpId="1" animBg="1"/>
      <p:bldP spid="23" grpId="2" animBg="1"/>
      <p:bldP spid="23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77075">
            <a:off x="3554413" y="3227388"/>
            <a:ext cx="20574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04888"/>
            <a:ext cx="8874125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 4"/>
          <p:cNvSpPr>
            <a:spLocks noChangeArrowheads="1"/>
          </p:cNvSpPr>
          <p:nvPr/>
        </p:nvSpPr>
        <p:spPr bwMode="auto">
          <a:xfrm>
            <a:off x="3997338" y="3537755"/>
            <a:ext cx="1471140" cy="1537482"/>
          </a:xfrm>
          <a:prstGeom prst="ellipse">
            <a:avLst/>
          </a:prstGeom>
          <a:noFill/>
          <a:ln w="25400" cap="flat" cmpd="sng">
            <a:solidFill>
              <a:schemeClr val="bg1"/>
            </a:solidFill>
            <a:bevel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6096" name="心形 5"/>
          <p:cNvSpPr>
            <a:spLocks noChangeArrowheads="1"/>
          </p:cNvSpPr>
          <p:nvPr/>
        </p:nvSpPr>
        <p:spPr bwMode="auto">
          <a:xfrm rot="7905521">
            <a:off x="4853781" y="4433094"/>
            <a:ext cx="1373188" cy="1371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298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8E4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" name="TextBox 10"/>
          <p:cNvSpPr>
            <a:spLocks noChangeArrowheads="1"/>
          </p:cNvSpPr>
          <p:nvPr/>
        </p:nvSpPr>
        <p:spPr bwMode="auto">
          <a:xfrm>
            <a:off x="5216525" y="4867275"/>
            <a:ext cx="898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sym typeface="Calibri" panose="020F0502020204030204" pitchFamily="34" charset="0"/>
              </a:rPr>
              <a:t>blue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sym typeface="Calibri" panose="020F0502020204030204" pitchFamily="34" charset="0"/>
            </a:endParaRPr>
          </a:p>
        </p:txBody>
      </p:sp>
      <p:sp>
        <p:nvSpPr>
          <p:cNvPr id="46094" name="心形 8"/>
          <p:cNvSpPr>
            <a:spLocks noChangeArrowheads="1"/>
          </p:cNvSpPr>
          <p:nvPr/>
        </p:nvSpPr>
        <p:spPr bwMode="auto">
          <a:xfrm rot="10800000">
            <a:off x="3868518" y="4843407"/>
            <a:ext cx="1372160" cy="137216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46092" name="心形 6"/>
          <p:cNvSpPr>
            <a:spLocks noChangeArrowheads="1"/>
          </p:cNvSpPr>
          <p:nvPr/>
        </p:nvSpPr>
        <p:spPr bwMode="auto">
          <a:xfrm rot="3085967" flipV="1">
            <a:off x="2865438" y="4492625"/>
            <a:ext cx="1371600" cy="1371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6090" name="心形 7"/>
          <p:cNvSpPr>
            <a:spLocks noChangeArrowheads="1"/>
          </p:cNvSpPr>
          <p:nvPr/>
        </p:nvSpPr>
        <p:spPr bwMode="auto">
          <a:xfrm rot="5400000">
            <a:off x="5318919" y="3448844"/>
            <a:ext cx="1373188" cy="1371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" name="WordArt 5"/>
          <p:cNvSpPr>
            <a:spLocks noChangeArrowheads="1" noChangeShapeType="1" noTextEdit="1"/>
          </p:cNvSpPr>
          <p:nvPr/>
        </p:nvSpPr>
        <p:spPr bwMode="auto">
          <a:xfrm>
            <a:off x="3176588" y="1512888"/>
            <a:ext cx="2828925" cy="612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12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Color it …!</a:t>
            </a:r>
            <a:endParaRPr lang="zh-CN" altLang="en-US" sz="12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pic>
        <p:nvPicPr>
          <p:cNvPr id="38927" name="图片 40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260350"/>
            <a:ext cx="11017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心形 7"/>
          <p:cNvSpPr>
            <a:spLocks noChangeArrowheads="1"/>
          </p:cNvSpPr>
          <p:nvPr/>
        </p:nvSpPr>
        <p:spPr bwMode="auto">
          <a:xfrm rot="3116672">
            <a:off x="4878388" y="2387600"/>
            <a:ext cx="1373188" cy="13731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心形 6"/>
          <p:cNvSpPr>
            <a:spLocks noChangeArrowheads="1"/>
          </p:cNvSpPr>
          <p:nvPr/>
        </p:nvSpPr>
        <p:spPr bwMode="auto">
          <a:xfrm rot="8266952" flipV="1">
            <a:off x="2873375" y="2495550"/>
            <a:ext cx="1371600" cy="1371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心形 8"/>
          <p:cNvSpPr>
            <a:spLocks noChangeArrowheads="1"/>
          </p:cNvSpPr>
          <p:nvPr/>
        </p:nvSpPr>
        <p:spPr bwMode="auto">
          <a:xfrm rot="-5400000">
            <a:off x="2425700" y="3471863"/>
            <a:ext cx="1371600" cy="1371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" name="TextBox 12"/>
          <p:cNvSpPr>
            <a:spLocks noChangeArrowheads="1"/>
          </p:cNvSpPr>
          <p:nvPr/>
        </p:nvSpPr>
        <p:spPr bwMode="auto">
          <a:xfrm>
            <a:off x="2501900" y="3851275"/>
            <a:ext cx="1173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sym typeface="Calibri" panose="020F0502020204030204" pitchFamily="34" charset="0"/>
              </a:rPr>
              <a:t>green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sym typeface="Calibri" panose="020F0502020204030204" pitchFamily="34" charset="0"/>
            </a:endParaRPr>
          </a:p>
        </p:txBody>
      </p:sp>
      <p:sp>
        <p:nvSpPr>
          <p:cNvPr id="21" name="TextBox 13"/>
          <p:cNvSpPr>
            <a:spLocks noChangeArrowheads="1"/>
          </p:cNvSpPr>
          <p:nvPr/>
        </p:nvSpPr>
        <p:spPr bwMode="auto">
          <a:xfrm>
            <a:off x="2762250" y="4902200"/>
            <a:ext cx="125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sym typeface="Calibri" panose="020F0502020204030204" pitchFamily="34" charset="0"/>
              </a:rPr>
              <a:t>yellow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sym typeface="Calibri" panose="020F0502020204030204" pitchFamily="34" charset="0"/>
            </a:endParaRPr>
          </a:p>
        </p:txBody>
      </p:sp>
      <p:sp>
        <p:nvSpPr>
          <p:cNvPr id="22" name="TextBox 14"/>
          <p:cNvSpPr>
            <a:spLocks noChangeArrowheads="1"/>
          </p:cNvSpPr>
          <p:nvPr/>
        </p:nvSpPr>
        <p:spPr bwMode="auto">
          <a:xfrm>
            <a:off x="5656263" y="3862388"/>
            <a:ext cx="774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sym typeface="Calibri" panose="020F0502020204030204" pitchFamily="34" charset="0"/>
              </a:rPr>
              <a:t>red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sym typeface="Calibri" panose="020F0502020204030204" pitchFamily="34" charset="0"/>
            </a:endParaRPr>
          </a:p>
        </p:txBody>
      </p:sp>
      <p:sp>
        <p:nvSpPr>
          <p:cNvPr id="23" name="TextBox 14"/>
          <p:cNvSpPr>
            <a:spLocks noChangeArrowheads="1"/>
          </p:cNvSpPr>
          <p:nvPr/>
        </p:nvSpPr>
        <p:spPr bwMode="auto">
          <a:xfrm>
            <a:off x="5133975" y="2751138"/>
            <a:ext cx="135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sym typeface="Calibri" panose="020F0502020204030204" pitchFamily="34" charset="0"/>
              </a:rPr>
              <a:t>orange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sym typeface="Calibri" panose="020F0502020204030204" pitchFamily="34" charset="0"/>
            </a:endParaRPr>
          </a:p>
        </p:txBody>
      </p:sp>
      <p:sp>
        <p:nvSpPr>
          <p:cNvPr id="24" name="TextBox 14"/>
          <p:cNvSpPr>
            <a:spLocks noChangeArrowheads="1"/>
          </p:cNvSpPr>
          <p:nvPr/>
        </p:nvSpPr>
        <p:spPr bwMode="auto">
          <a:xfrm>
            <a:off x="2795588" y="2825750"/>
            <a:ext cx="1354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alibri" panose="020F0502020204030204" pitchFamily="34" charset="0"/>
              </a:rPr>
              <a:t>brown</a:t>
            </a:r>
            <a:endParaRPr lang="zh-CN" altLang="en-US" sz="2800">
              <a:solidFill>
                <a:schemeClr val="bg1"/>
              </a:solidFill>
              <a:latin typeface="Comic Sans MS" panose="030F0702030302020204" pitchFamily="66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5" name="TextBox 14"/>
          <p:cNvSpPr>
            <a:spLocks noChangeArrowheads="1"/>
          </p:cNvSpPr>
          <p:nvPr/>
        </p:nvSpPr>
        <p:spPr bwMode="auto">
          <a:xfrm>
            <a:off x="4032250" y="5349875"/>
            <a:ext cx="1354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alibri" panose="020F0502020204030204" pitchFamily="34" charset="0"/>
              </a:rPr>
              <a:t>black</a:t>
            </a:r>
            <a:endParaRPr lang="zh-CN" altLang="en-US" sz="2800">
              <a:solidFill>
                <a:schemeClr val="bg1"/>
              </a:solidFill>
              <a:latin typeface="Comic Sans MS" panose="030F0702030302020204" pitchFamily="66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7" name="心形 8"/>
          <p:cNvSpPr>
            <a:spLocks noChangeArrowheads="1"/>
          </p:cNvSpPr>
          <p:nvPr/>
        </p:nvSpPr>
        <p:spPr bwMode="auto">
          <a:xfrm>
            <a:off x="3885920" y="2067720"/>
            <a:ext cx="1372160" cy="137216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28" name="TextBox 13"/>
          <p:cNvSpPr>
            <a:spLocks noChangeArrowheads="1"/>
          </p:cNvSpPr>
          <p:nvPr/>
        </p:nvSpPr>
        <p:spPr bwMode="auto">
          <a:xfrm>
            <a:off x="4024313" y="2287588"/>
            <a:ext cx="1250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sym typeface="Calibri" panose="020F0502020204030204" pitchFamily="34" charset="0"/>
              </a:rPr>
              <a:t>white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6" grpId="0" animBg="1"/>
      <p:bldP spid="11" grpId="0"/>
      <p:bldP spid="46092" grpId="0" animBg="1"/>
      <p:bldP spid="46090" grpId="0" animBg="1"/>
      <p:bldP spid="36" grpId="0" animBg="1"/>
      <p:bldP spid="17" grpId="0" animBg="1"/>
      <p:bldP spid="20" grpId="0"/>
      <p:bldP spid="21" grpId="0"/>
      <p:bldP spid="22" grpId="0"/>
      <p:bldP spid="23" grpId="0"/>
      <p:bldP spid="24" grpId="0"/>
      <p:bldP spid="25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4"/>
          <p:cNvSpPr>
            <a:spLocks noGrp="1"/>
          </p:cNvSpPr>
          <p:nvPr>
            <p:ph type="title"/>
          </p:nvPr>
        </p:nvSpPr>
        <p:spPr bwMode="auto">
          <a:xfrm>
            <a:off x="936433" y="587375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955738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28638" y="1806999"/>
            <a:ext cx="8032750" cy="349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部分的课文录音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自己选择画一样动物或玩具，涂色并运用本课所学内容进行介绍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Lesson29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1692375" y="2838874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3432175" y="4156499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3778250" y="4156499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635896" y="4785149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954984" y="4785149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267721" y="4785149"/>
            <a:ext cx="288925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95288" y="1430762"/>
            <a:ext cx="8321675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995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48291">
            <a:off x="7810500" y="5351887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2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5"/>
          <p:cNvSpPr txBox="1">
            <a:spLocks noChangeArrowheads="1"/>
          </p:cNvSpPr>
          <p:nvPr/>
        </p:nvSpPr>
        <p:spPr bwMode="auto">
          <a:xfrm>
            <a:off x="1262063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MH_SubTitle_3"/>
          <p:cNvSpPr/>
          <p:nvPr>
            <p:custDataLst>
              <p:tags r:id="rId1"/>
            </p:custDataLst>
          </p:nvPr>
        </p:nvSpPr>
        <p:spPr bwMode="auto">
          <a:xfrm>
            <a:off x="2297113" y="1825625"/>
            <a:ext cx="4518025" cy="4016375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0" name="MH_SubTitle_3"/>
          <p:cNvSpPr/>
          <p:nvPr>
            <p:custDataLst>
              <p:tags r:id="rId2"/>
            </p:custDataLst>
          </p:nvPr>
        </p:nvSpPr>
        <p:spPr bwMode="auto">
          <a:xfrm>
            <a:off x="2297113" y="1825625"/>
            <a:ext cx="4518025" cy="4016375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1" name="MH_SubTitle_3"/>
          <p:cNvSpPr/>
          <p:nvPr>
            <p:custDataLst>
              <p:tags r:id="rId3"/>
            </p:custDataLst>
          </p:nvPr>
        </p:nvSpPr>
        <p:spPr bwMode="auto">
          <a:xfrm>
            <a:off x="2319338" y="1851025"/>
            <a:ext cx="4519612" cy="4014788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2" name="MH_SubTitle_3"/>
          <p:cNvSpPr/>
          <p:nvPr>
            <p:custDataLst>
              <p:tags r:id="rId4"/>
            </p:custDataLst>
          </p:nvPr>
        </p:nvSpPr>
        <p:spPr bwMode="auto">
          <a:xfrm>
            <a:off x="2317750" y="1847850"/>
            <a:ext cx="4518025" cy="4016375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3" name="MH_SubTitle_3"/>
          <p:cNvSpPr/>
          <p:nvPr>
            <p:custDataLst>
              <p:tags r:id="rId5"/>
            </p:custDataLst>
          </p:nvPr>
        </p:nvSpPr>
        <p:spPr bwMode="auto">
          <a:xfrm>
            <a:off x="2330450" y="1841500"/>
            <a:ext cx="4519613" cy="4014788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B57233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4" name="MH_SubTitle_3"/>
          <p:cNvSpPr/>
          <p:nvPr>
            <p:custDataLst>
              <p:tags r:id="rId6"/>
            </p:custDataLst>
          </p:nvPr>
        </p:nvSpPr>
        <p:spPr bwMode="auto">
          <a:xfrm>
            <a:off x="2344738" y="1833563"/>
            <a:ext cx="4518025" cy="4016375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92D050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5" name="MH_SubTitle_3"/>
          <p:cNvSpPr/>
          <p:nvPr>
            <p:custDataLst>
              <p:tags r:id="rId7"/>
            </p:custDataLst>
          </p:nvPr>
        </p:nvSpPr>
        <p:spPr bwMode="auto">
          <a:xfrm>
            <a:off x="2354263" y="1836738"/>
            <a:ext cx="4518025" cy="4016375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6" name="MH_SubTitle_3"/>
          <p:cNvSpPr/>
          <p:nvPr>
            <p:custDataLst>
              <p:tags r:id="rId8"/>
            </p:custDataLst>
          </p:nvPr>
        </p:nvSpPr>
        <p:spPr bwMode="auto">
          <a:xfrm>
            <a:off x="2336800" y="1862138"/>
            <a:ext cx="4518025" cy="4014787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7" name="MH_SubTitle_3"/>
          <p:cNvSpPr/>
          <p:nvPr>
            <p:custDataLst>
              <p:tags r:id="rId9"/>
            </p:custDataLst>
          </p:nvPr>
        </p:nvSpPr>
        <p:spPr bwMode="auto">
          <a:xfrm>
            <a:off x="2319338" y="1836738"/>
            <a:ext cx="4518025" cy="4016375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8" name="MH_SubTitle_3"/>
          <p:cNvSpPr/>
          <p:nvPr>
            <p:custDataLst>
              <p:tags r:id="rId10"/>
            </p:custDataLst>
          </p:nvPr>
        </p:nvSpPr>
        <p:spPr bwMode="auto">
          <a:xfrm>
            <a:off x="2344738" y="1847850"/>
            <a:ext cx="4518025" cy="4016375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B57233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9" name="MH_SubTitle_3"/>
          <p:cNvSpPr/>
          <p:nvPr>
            <p:custDataLst>
              <p:tags r:id="rId11"/>
            </p:custDataLst>
          </p:nvPr>
        </p:nvSpPr>
        <p:spPr bwMode="auto">
          <a:xfrm>
            <a:off x="2328863" y="1819275"/>
            <a:ext cx="4518025" cy="4014788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92D050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30" name="MH_SubTitle_3"/>
          <p:cNvSpPr/>
          <p:nvPr>
            <p:custDataLst>
              <p:tags r:id="rId12"/>
            </p:custDataLst>
          </p:nvPr>
        </p:nvSpPr>
        <p:spPr bwMode="auto">
          <a:xfrm>
            <a:off x="2346325" y="1846263"/>
            <a:ext cx="4518025" cy="4016375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258888" y="977900"/>
            <a:ext cx="1800225" cy="573088"/>
          </a:xfrm>
          <a:prstGeom prst="rect">
            <a:avLst/>
          </a:prstGeom>
          <a:solidFill>
            <a:srgbClr val="E2F5FE"/>
          </a:solidFill>
          <a:ln>
            <a:solidFill>
              <a:srgbClr val="089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ln w="0"/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Game</a:t>
            </a:r>
            <a:endParaRPr lang="zh-CN" altLang="en-US" sz="3600" dirty="0">
              <a:ln w="0"/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059113" y="941278"/>
            <a:ext cx="410386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Quick response</a:t>
            </a:r>
            <a:endParaRPr lang="zh-CN" altLang="en-US" sz="3600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H_SubTitle_3"/>
          <p:cNvSpPr/>
          <p:nvPr>
            <p:custDataLst>
              <p:tags r:id="rId1"/>
            </p:custDataLst>
          </p:nvPr>
        </p:nvSpPr>
        <p:spPr bwMode="auto">
          <a:xfrm>
            <a:off x="1222375" y="1241425"/>
            <a:ext cx="2917825" cy="2520950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" name="MH_SubTitle_3"/>
          <p:cNvSpPr/>
          <p:nvPr>
            <p:custDataLst>
              <p:tags r:id="rId2"/>
            </p:custDataLst>
          </p:nvPr>
        </p:nvSpPr>
        <p:spPr bwMode="auto">
          <a:xfrm>
            <a:off x="1236261" y="1196752"/>
            <a:ext cx="2903691" cy="2612571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FFFFF"/>
            </a:solidFill>
          </a:ln>
          <a:effectLst>
            <a:innerShdw blurRad="114300">
              <a:prstClr val="black"/>
            </a:inn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932363" y="1773238"/>
            <a:ext cx="2663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6000">
                <a:solidFill>
                  <a:srgbClr val="FF0000"/>
                </a:solidFill>
                <a:latin typeface="Comic Sans MS" panose="030F0702030302020204" pitchFamily="66" charset="0"/>
              </a:rPr>
              <a:t>white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991225" y="2965450"/>
            <a:ext cx="215900" cy="0"/>
          </a:xfrm>
          <a:prstGeom prst="line">
            <a:avLst/>
          </a:prstGeom>
          <a:ln w="28575">
            <a:solidFill>
              <a:srgbClr val="00AD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6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8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03475" y="4229100"/>
            <a:ext cx="56546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Color it white.</a:t>
            </a:r>
          </a:p>
        </p:txBody>
      </p:sp>
      <p:pic>
        <p:nvPicPr>
          <p:cNvPr id="22540" name="图片 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71557">
            <a:off x="6805613" y="5708650"/>
            <a:ext cx="1006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图片 6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07338" y="5084763"/>
            <a:ext cx="8556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white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3907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SubTitle_3"/>
          <p:cNvSpPr/>
          <p:nvPr>
            <p:custDataLst>
              <p:tags r:id="rId1"/>
            </p:custDataLst>
          </p:nvPr>
        </p:nvSpPr>
        <p:spPr bwMode="auto">
          <a:xfrm>
            <a:off x="1298575" y="1284288"/>
            <a:ext cx="2903538" cy="2613025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3" name="MH_SubTitle_3"/>
          <p:cNvSpPr/>
          <p:nvPr>
            <p:custDataLst>
              <p:tags r:id="rId2"/>
            </p:custDataLst>
          </p:nvPr>
        </p:nvSpPr>
        <p:spPr bwMode="auto">
          <a:xfrm>
            <a:off x="1298575" y="1284288"/>
            <a:ext cx="2903538" cy="2613025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03475" y="4316413"/>
            <a:ext cx="56546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Color it black.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932363" y="1860550"/>
            <a:ext cx="2663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6000">
                <a:solidFill>
                  <a:srgbClr val="FF0000"/>
                </a:solidFill>
                <a:latin typeface="Comic Sans MS" panose="030F0702030302020204" pitchFamily="66" charset="0"/>
              </a:rPr>
              <a:t>black</a:t>
            </a:r>
          </a:p>
        </p:txBody>
      </p:sp>
      <p:pic>
        <p:nvPicPr>
          <p:cNvPr id="23558" name="图片 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71557">
            <a:off x="6805613" y="5708650"/>
            <a:ext cx="1006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图片 6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07338" y="5084763"/>
            <a:ext cx="8556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5753100" y="3030538"/>
            <a:ext cx="360363" cy="0"/>
          </a:xfrm>
          <a:prstGeom prst="line">
            <a:avLst/>
          </a:prstGeom>
          <a:ln w="28575">
            <a:solidFill>
              <a:srgbClr val="00AD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1" name="图片 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63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black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25066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32025" y="1189038"/>
            <a:ext cx="1487488" cy="630237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1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581" name="图片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666750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4130675" y="1122363"/>
            <a:ext cx="1809750" cy="747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大小声</a:t>
            </a:r>
            <a:endParaRPr lang="en-US" altLang="zh-CN" sz="3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47800" y="2400300"/>
            <a:ext cx="26320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purple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859463" y="2400300"/>
            <a:ext cx="25606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brown</a:t>
            </a:r>
            <a:endParaRPr lang="zh-CN" altLang="en-US" sz="4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495425" y="4089400"/>
            <a:ext cx="23526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white</a:t>
            </a:r>
            <a:endParaRPr lang="zh-CN" altLang="en-US" sz="4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878513" y="4089400"/>
            <a:ext cx="22431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black</a:t>
            </a:r>
            <a:endParaRPr lang="zh-CN" altLang="en-US" sz="4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32025" y="1189038"/>
            <a:ext cx="1487488" cy="630237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2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629" name="图片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666750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914775" y="1154113"/>
            <a:ext cx="4186238" cy="812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What’s missing?</a:t>
            </a:r>
          </a:p>
        </p:txBody>
      </p:sp>
      <p:sp>
        <p:nvSpPr>
          <p:cNvPr id="7" name="心形 8"/>
          <p:cNvSpPr>
            <a:spLocks noChangeArrowheads="1"/>
          </p:cNvSpPr>
          <p:nvPr/>
        </p:nvSpPr>
        <p:spPr bwMode="auto">
          <a:xfrm rot="10800000">
            <a:off x="3885919" y="4122956"/>
            <a:ext cx="2054505" cy="182632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8" name="心形 6"/>
          <p:cNvSpPr>
            <a:spLocks noChangeArrowheads="1"/>
          </p:cNvSpPr>
          <p:nvPr/>
        </p:nvSpPr>
        <p:spPr bwMode="auto">
          <a:xfrm rot="5400000" flipV="1">
            <a:off x="2796381" y="2953544"/>
            <a:ext cx="1825625" cy="20526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TextBox 14"/>
          <p:cNvSpPr>
            <a:spLocks noChangeArrowheads="1"/>
          </p:cNvSpPr>
          <p:nvPr/>
        </p:nvSpPr>
        <p:spPr bwMode="auto">
          <a:xfrm>
            <a:off x="3027363" y="3703638"/>
            <a:ext cx="13541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alibri" panose="020F0502020204030204" pitchFamily="34" charset="0"/>
              </a:rPr>
              <a:t>brown</a:t>
            </a:r>
            <a:endParaRPr lang="zh-CN" altLang="en-US" sz="3200" b="1">
              <a:solidFill>
                <a:schemeClr val="bg1"/>
              </a:solidFill>
              <a:latin typeface="Comic Sans MS" panose="030F0702030302020204" pitchFamily="66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0" name="TextBox 14"/>
          <p:cNvSpPr>
            <a:spLocks noChangeArrowheads="1"/>
          </p:cNvSpPr>
          <p:nvPr/>
        </p:nvSpPr>
        <p:spPr bwMode="auto">
          <a:xfrm>
            <a:off x="4357688" y="4924425"/>
            <a:ext cx="1355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alibri" panose="020F0502020204030204" pitchFamily="34" charset="0"/>
              </a:rPr>
              <a:t>black</a:t>
            </a:r>
            <a:endParaRPr lang="zh-CN" altLang="en-US" sz="3200" b="1">
              <a:solidFill>
                <a:schemeClr val="bg1"/>
              </a:solidFill>
              <a:latin typeface="Comic Sans MS" panose="030F0702030302020204" pitchFamily="66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1" name="心形 8"/>
          <p:cNvSpPr>
            <a:spLocks noChangeArrowheads="1"/>
          </p:cNvSpPr>
          <p:nvPr/>
        </p:nvSpPr>
        <p:spPr bwMode="auto">
          <a:xfrm>
            <a:off x="3885919" y="2067720"/>
            <a:ext cx="2054505" cy="182632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2" name="TextBox 13"/>
          <p:cNvSpPr>
            <a:spLocks noChangeArrowheads="1"/>
          </p:cNvSpPr>
          <p:nvPr/>
        </p:nvSpPr>
        <p:spPr bwMode="auto">
          <a:xfrm>
            <a:off x="4338638" y="2473325"/>
            <a:ext cx="1250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sym typeface="Calibri" panose="020F0502020204030204" pitchFamily="34" charset="0"/>
              </a:rPr>
              <a:t>white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sym typeface="Calibri" panose="020F0502020204030204" pitchFamily="34" charset="0"/>
            </a:endParaRPr>
          </a:p>
        </p:txBody>
      </p:sp>
      <p:sp>
        <p:nvSpPr>
          <p:cNvPr id="13" name="心形 6"/>
          <p:cNvSpPr>
            <a:spLocks noChangeArrowheads="1"/>
          </p:cNvSpPr>
          <p:nvPr/>
        </p:nvSpPr>
        <p:spPr bwMode="auto">
          <a:xfrm rot="15744039" flipV="1">
            <a:off x="5200650" y="2955925"/>
            <a:ext cx="1825625" cy="20542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4" name="TextBox 14"/>
          <p:cNvSpPr>
            <a:spLocks noChangeArrowheads="1"/>
          </p:cNvSpPr>
          <p:nvPr/>
        </p:nvSpPr>
        <p:spPr bwMode="auto">
          <a:xfrm>
            <a:off x="5594350" y="3646488"/>
            <a:ext cx="1808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alibri" panose="020F0502020204030204" pitchFamily="34" charset="0"/>
              </a:rPr>
              <a:t>purple</a:t>
            </a:r>
            <a:endParaRPr lang="zh-CN" altLang="en-US" sz="3200" b="1">
              <a:solidFill>
                <a:schemeClr val="bg1"/>
              </a:solidFill>
              <a:latin typeface="Comic Sans MS" panose="030F0702030302020204" pitchFamily="66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2" grpId="0"/>
      <p:bldP spid="12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11400" y="1565275"/>
            <a:ext cx="4421188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653" name="标题 1"/>
          <p:cNvSpPr txBox="1"/>
          <p:nvPr/>
        </p:nvSpPr>
        <p:spPr bwMode="auto">
          <a:xfrm>
            <a:off x="3505200" y="368300"/>
            <a:ext cx="36591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93775" y="895350"/>
            <a:ext cx="73564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Listen! What are they talking about? </a:t>
            </a:r>
            <a:endParaRPr lang="zh-CN" altLang="en-US"/>
          </a:p>
        </p:txBody>
      </p:sp>
      <p:pic>
        <p:nvPicPr>
          <p:cNvPr id="7" name="Lesson28Justtalk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56610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1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770188" y="1590675"/>
            <a:ext cx="4421187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图片 2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77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847725" y="981075"/>
            <a:ext cx="2644775" cy="922338"/>
          </a:xfrm>
          <a:prstGeom prst="wedgeRoundRectCallout">
            <a:avLst>
              <a:gd name="adj1" fmla="val 40379"/>
              <a:gd name="adj2" fmla="val 7413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Hi, Lisa. Let’s draw a panda.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815975" y="3573463"/>
            <a:ext cx="2674938" cy="935037"/>
          </a:xfrm>
          <a:prstGeom prst="wedgeRoundRectCallout">
            <a:avLst>
              <a:gd name="adj1" fmla="val 57732"/>
              <a:gd name="adj2" fmla="val 3699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 err="1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Colour</a:t>
            </a: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it black and white.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6818313" y="1360488"/>
            <a:ext cx="1498600" cy="720725"/>
          </a:xfrm>
          <a:prstGeom prst="wedgeRoundRectCallout">
            <a:avLst>
              <a:gd name="adj1" fmla="val -63745"/>
              <a:gd name="adj2" fmla="val 3401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Great!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6378575" y="3968750"/>
            <a:ext cx="1223963" cy="625475"/>
          </a:xfrm>
          <a:prstGeom prst="wedgeRoundRectCallout">
            <a:avLst>
              <a:gd name="adj1" fmla="val -68395"/>
              <a:gd name="adj2" fmla="val 3876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OK!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12112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148907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37973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句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40560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3"/>
          <p:cNvSpPr>
            <a:spLocks noChangeArrowheads="1"/>
          </p:cNvSpPr>
          <p:nvPr/>
        </p:nvSpPr>
        <p:spPr bwMode="auto">
          <a:xfrm>
            <a:off x="1403350" y="1844675"/>
            <a:ext cx="1143000" cy="457200"/>
          </a:xfrm>
          <a:prstGeom prst="wedgeRoundRectCallout">
            <a:avLst>
              <a:gd name="adj1" fmla="val -33750"/>
              <a:gd name="adj2" fmla="val 7005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9699" name="AutoShape 24"/>
          <p:cNvSpPr>
            <a:spLocks noChangeArrowheads="1"/>
          </p:cNvSpPr>
          <p:nvPr/>
        </p:nvSpPr>
        <p:spPr bwMode="auto">
          <a:xfrm>
            <a:off x="3632200" y="1844675"/>
            <a:ext cx="1371600" cy="514350"/>
          </a:xfrm>
          <a:prstGeom prst="wedgeRoundRectCallout">
            <a:avLst>
              <a:gd name="adj1" fmla="val -82292"/>
              <a:gd name="adj2" fmla="val 3518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9700" name="AutoShape 25"/>
          <p:cNvSpPr>
            <a:spLocks noChangeArrowheads="1"/>
          </p:cNvSpPr>
          <p:nvPr/>
        </p:nvSpPr>
        <p:spPr bwMode="auto">
          <a:xfrm>
            <a:off x="1574800" y="1616075"/>
            <a:ext cx="1543050" cy="457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6" name="Group 6"/>
          <p:cNvGrpSpPr/>
          <p:nvPr/>
        </p:nvGrpSpPr>
        <p:grpSpPr bwMode="auto">
          <a:xfrm>
            <a:off x="5976938" y="3330575"/>
            <a:ext cx="2051050" cy="2160588"/>
            <a:chOff x="0" y="0"/>
            <a:chExt cx="1633" cy="1815"/>
          </a:xfrm>
        </p:grpSpPr>
        <p:pic>
          <p:nvPicPr>
            <p:cNvPr id="29717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8" name="Text Box 8"/>
            <p:cNvSpPr txBox="1">
              <a:spLocks noChangeArrowheads="1"/>
            </p:cNvSpPr>
            <p:nvPr/>
          </p:nvSpPr>
          <p:spPr bwMode="auto">
            <a:xfrm>
              <a:off x="131" y="329"/>
              <a:ext cx="1313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in groups.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  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分组读）</a:t>
              </a:r>
            </a:p>
          </p:txBody>
        </p:sp>
      </p:grpSp>
      <p:grpSp>
        <p:nvGrpSpPr>
          <p:cNvPr id="9" name="Group 9"/>
          <p:cNvGrpSpPr/>
          <p:nvPr/>
        </p:nvGrpSpPr>
        <p:grpSpPr bwMode="auto">
          <a:xfrm>
            <a:off x="1382713" y="3330575"/>
            <a:ext cx="1803400" cy="2160588"/>
            <a:chOff x="0" y="0"/>
            <a:chExt cx="1514" cy="1814"/>
          </a:xfrm>
        </p:grpSpPr>
        <p:pic>
          <p:nvPicPr>
            <p:cNvPr id="29715" name="Picture 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6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齐读</a:t>
              </a: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)</a:t>
              </a:r>
            </a:p>
          </p:txBody>
        </p:sp>
      </p:grpSp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1123950" y="3355975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4" name="WordArt 7"/>
          <p:cNvSpPr>
            <a:spLocks noChangeArrowheads="1" noChangeShapeType="1" noTextEdit="1"/>
          </p:cNvSpPr>
          <p:nvPr/>
        </p:nvSpPr>
        <p:spPr bwMode="auto">
          <a:xfrm>
            <a:off x="3395663" y="3355975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5" name="WordArt 7"/>
          <p:cNvSpPr>
            <a:spLocks noChangeArrowheads="1" noChangeShapeType="1" noTextEdit="1"/>
          </p:cNvSpPr>
          <p:nvPr/>
        </p:nvSpPr>
        <p:spPr bwMode="auto">
          <a:xfrm>
            <a:off x="5749925" y="3333750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Group 16"/>
          <p:cNvGrpSpPr/>
          <p:nvPr/>
        </p:nvGrpSpPr>
        <p:grpSpPr bwMode="auto">
          <a:xfrm>
            <a:off x="3517900" y="3268663"/>
            <a:ext cx="2041525" cy="2374900"/>
            <a:chOff x="2160" y="1584"/>
            <a:chExt cx="1714" cy="1995"/>
          </a:xfrm>
        </p:grpSpPr>
        <p:pic>
          <p:nvPicPr>
            <p:cNvPr id="29713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304" y="2001"/>
              <a:ext cx="1519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（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分角色读</a:t>
              </a: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）</a:t>
              </a:r>
              <a:endParaRPr lang="zh-CN" altLang="en-US" sz="2400" b="1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pic>
        <p:nvPicPr>
          <p:cNvPr id="29707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709" name="组合 22"/>
          <p:cNvGrpSpPr/>
          <p:nvPr/>
        </p:nvGrpSpPr>
        <p:grpSpPr bwMode="auto">
          <a:xfrm>
            <a:off x="1060450" y="1125538"/>
            <a:ext cx="3582988" cy="1398587"/>
            <a:chOff x="1060747" y="1216174"/>
            <a:chExt cx="3583261" cy="1399652"/>
          </a:xfrm>
        </p:grpSpPr>
        <p:sp>
          <p:nvSpPr>
            <p:cNvPr id="29711" name="Cloud"/>
            <p:cNvSpPr>
              <a:spLocks noChangeAspect="1" noEditPoints="1" noChangeArrowheads="1"/>
            </p:cNvSpPr>
            <p:nvPr/>
          </p:nvSpPr>
          <p:spPr bwMode="auto">
            <a:xfrm>
              <a:off x="1060747" y="1216174"/>
              <a:ext cx="3583261" cy="139965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5BC4ED"/>
            </a:solidFill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434821" y="1474139"/>
              <a:ext cx="2831096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Let’s read</a:t>
              </a:r>
              <a:endPara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152" y="929061"/>
            <a:ext cx="1896402" cy="2034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全屏显示(4:3)</PresentationFormat>
  <Paragraphs>88</Paragraphs>
  <Slides>16</Slides>
  <Notes>5</Notes>
  <HiddenSlides>0</HiddenSlides>
  <MMClips>7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Aharoni</vt:lpstr>
      <vt:lpstr>MingLiU_HKSCS-ExtB</vt:lpstr>
      <vt:lpstr>汉仪中宋简</vt:lpstr>
      <vt:lpstr>黑体</vt:lpstr>
      <vt:lpstr>华文新魏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</vt:lpstr>
      <vt:lpstr>Unit5 What colour is it?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2023-01-16T16:28:05Z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A4E5B5F457CF482A9AFAD5288F5DD544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