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notesMasterIdLst>
    <p:notesMasterId r:id="rId27"/>
  </p:notesMasterIdLst>
  <p:handoutMasterIdLst>
    <p:handoutMasterId r:id="rId28"/>
  </p:handoutMasterIdLst>
  <p:sldIdLst>
    <p:sldId id="256" r:id="rId3"/>
    <p:sldId id="259" r:id="rId4"/>
    <p:sldId id="261" r:id="rId5"/>
    <p:sldId id="260" r:id="rId6"/>
    <p:sldId id="263" r:id="rId7"/>
    <p:sldId id="264" r:id="rId8"/>
    <p:sldId id="262" r:id="rId9"/>
    <p:sldId id="266" r:id="rId10"/>
    <p:sldId id="292" r:id="rId11"/>
    <p:sldId id="267" r:id="rId12"/>
    <p:sldId id="268" r:id="rId13"/>
    <p:sldId id="270" r:id="rId14"/>
    <p:sldId id="269" r:id="rId15"/>
    <p:sldId id="293" r:id="rId16"/>
    <p:sldId id="271" r:id="rId17"/>
    <p:sldId id="272" r:id="rId18"/>
    <p:sldId id="275" r:id="rId19"/>
    <p:sldId id="274" r:id="rId20"/>
    <p:sldId id="276" r:id="rId21"/>
    <p:sldId id="294" r:id="rId22"/>
    <p:sldId id="277" r:id="rId23"/>
    <p:sldId id="278" r:id="rId24"/>
    <p:sldId id="280" r:id="rId25"/>
    <p:sldId id="279"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9311"/>
    <a:srgbClr val="FFCC00"/>
    <a:srgbClr val="FFCC99"/>
    <a:srgbClr val="40272B"/>
    <a:srgbClr val="C7E4EF"/>
    <a:srgbClr val="FEA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A1D84-4371-42D9-824B-E34979AE870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B5D56-0574-431F-98E9-37135410459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6_自定义版式">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939B1A-D5CD-4394-9DA0-DACD796AB5C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939B1A-D5CD-4394-9DA0-DACD796AB5C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p>
        </p:txBody>
      </p:sp>
      <p:sp>
        <p:nvSpPr>
          <p:cNvPr id="6" name="Slide Number Placeholder 5"/>
          <p:cNvSpPr>
            <a:spLocks noGrp="1"/>
          </p:cNvSpPr>
          <p:nvPr>
            <p:ph type="sldNum" sz="quarter" idx="12"/>
          </p:nvPr>
        </p:nvSpPr>
        <p:spPr>
          <a:xfrm>
            <a:off x="8956900" y="5037663"/>
            <a:ext cx="551167" cy="279400"/>
          </a:xfrm>
        </p:spPr>
        <p:txBody>
          <a:bodyPr/>
          <a:lstStyle/>
          <a:p>
            <a:fld id="{34939B1A-D5CD-4394-9DA0-DACD796AB5C4}" type="slidenum">
              <a:rPr lang="zh-CN" altLang="en-US" smtClean="0"/>
              <a:t>‹#›</a:t>
            </a:fld>
            <a:endParaRPr lang="zh-C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454198" y="296562"/>
            <a:ext cx="9737802" cy="6561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939B1A-D5CD-4394-9DA0-DACD796AB5C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1907704" y="6344159"/>
            <a:ext cx="1440159" cy="118430"/>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节</a:t>
            </a:r>
            <a:r>
              <a:rPr lang="zh-CN" altLang="en-US" sz="100" dirty="0" smtClean="0">
                <a:latin typeface="微软雅黑" panose="020B0503020204020204" pitchFamily="34" charset="-122"/>
                <a:ea typeface="微软雅黑" panose="020B0503020204020204" pitchFamily="34" charset="-122"/>
                <a:hlinkClick r:id="rId2"/>
              </a:rPr>
              <a:t>日</a:t>
            </a:r>
            <a:r>
              <a:rPr lang="en-US" altLang="zh-CN" sz="100" dirty="0" smtClean="0">
                <a:latin typeface="微软雅黑" panose="020B0503020204020204" pitchFamily="34" charset="-122"/>
                <a:ea typeface="微软雅黑" panose="020B0503020204020204" pitchFamily="34" charset="-122"/>
                <a:hlinkClick r:id="rId2"/>
              </a:rPr>
              <a:t>PPT</a:t>
            </a:r>
            <a:r>
              <a:rPr lang="zh-CN" altLang="en-US" sz="100" dirty="0" smtClean="0">
                <a:latin typeface="微软雅黑" panose="020B0503020204020204" pitchFamily="34" charset="-122"/>
                <a:ea typeface="微软雅黑" panose="020B0503020204020204" pitchFamily="34" charset="-122"/>
                <a:hlinkClick r:id="rId2"/>
              </a:rPr>
              <a:t>模板</a:t>
            </a:r>
            <a:r>
              <a:rPr lang="zh-CN" altLang="en-US" sz="100" dirty="0" smtClean="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http://www.1ppt.com/jieri/</a:t>
            </a:r>
            <a:endParaRPr lang="en-US" altLang="zh-CN" sz="100" dirty="0" smtClean="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939B1A-D5CD-4394-9DA0-DACD796AB5C4}"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A21D4-9D8E-41AB-BDC2-8CA502A9B670}"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939B1A-D5CD-4394-9DA0-DACD796AB5C4}"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rot="10800000">
            <a:off x="-132828" y="731324"/>
            <a:ext cx="12499219" cy="5990151"/>
          </a:xfrm>
          <a:prstGeom prst="rect">
            <a:avLst/>
          </a:prstGeom>
        </p:spPr>
      </p:pic>
      <p:pic>
        <p:nvPicPr>
          <p:cNvPr id="6" name="图片 5"/>
          <p:cNvPicPr>
            <a:picLocks noChangeAspect="1"/>
          </p:cNvPicPr>
          <p:nvPr userDrawn="1"/>
        </p:nvPicPr>
        <p:blipFill rotWithShape="1">
          <a:blip r:embed="rId3" cstate="screen"/>
          <a:srcRect t="-2"/>
          <a:stretch>
            <a:fillRect/>
          </a:stretch>
        </p:blipFill>
        <p:spPr>
          <a:xfrm rot="10800000">
            <a:off x="0" y="-1"/>
            <a:ext cx="12233564" cy="4017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screen">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3A21D4-9D8E-41AB-BDC2-8CA502A9B670}" type="datetimeFigureOut">
              <a:rPr lang="zh-CN" altLang="en-US" smtClean="0"/>
              <a:t>2023-01-10</a:t>
            </a:fld>
            <a:endParaRPr lang="zh-C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939B1A-D5CD-4394-9DA0-DACD796AB5C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1.xml"/><Relationship Id="rId16" Type="http://schemas.microsoft.com/office/2007/relationships/hdphoto" Target="../media/hdphoto7.wdp"/><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7.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9.jpeg"/><Relationship Id="rId5" Type="http://schemas.openxmlformats.org/officeDocument/2006/relationships/image" Target="../media/image2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1.wdp"/><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3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2.png"/><Relationship Id="rId5" Type="http://schemas.microsoft.com/office/2007/relationships/hdphoto" Target="../media/hdphoto8.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microsoft.com/office/2007/relationships/hdphoto" Target="../media/hdphoto12.wdp"/><Relationship Id="rId5" Type="http://schemas.openxmlformats.org/officeDocument/2006/relationships/image" Target="../media/image34.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8.wdp"/></Relationships>
</file>

<file path=ppt/slides/_rels/slide2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microsoft.com/office/2007/relationships/hdphoto" Target="../media/hdphoto13.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notesSlide" Target="../notesSlides/notesSlide21.xml"/><Relationship Id="rId4" Type="http://schemas.openxmlformats.org/officeDocument/2006/relationships/slideLayout" Target="../slideLayouts/slideLayout20.xml"/><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microsoft.com/office/2007/relationships/hdphoto" Target="../media/hdphoto9.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3669847" y="994819"/>
            <a:ext cx="5223938" cy="4868361"/>
          </a:xfrm>
          <a:prstGeom prst="ellipse">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n>
                <a:solidFill>
                  <a:schemeClr val="bg1"/>
                </a:solidFill>
              </a:ln>
              <a:solidFill>
                <a:schemeClr val="bg1"/>
              </a:solidFill>
              <a:cs typeface="+mn-ea"/>
              <a:sym typeface="+mn-lt"/>
            </a:endParaRPr>
          </a:p>
        </p:txBody>
      </p:sp>
      <p:pic>
        <p:nvPicPr>
          <p:cNvPr id="12" name="图片 11"/>
          <p:cNvPicPr>
            <a:picLocks noChangeAspect="1"/>
          </p:cNvPicPr>
          <p:nvPr/>
        </p:nvPicPr>
        <p:blipFill rotWithShape="1">
          <a:blip r:embed="rId3" cstate="screen">
            <a:clrChange>
              <a:clrFrom>
                <a:srgbClr val="FFFFFF"/>
              </a:clrFrom>
              <a:clrTo>
                <a:srgbClr val="FFFFFF">
                  <a:alpha val="0"/>
                </a:srgbClr>
              </a:clrTo>
            </a:clrChange>
            <a:extLst>
              <a:ext uri="{BEBA8EAE-BF5A-486C-A8C5-ECC9F3942E4B}">
                <a14:imgProps xmlns:a14="http://schemas.microsoft.com/office/drawing/2010/main">
                  <a14:imgLayer r:embed="rId4">
                    <a14:imgEffect>
                      <a14:artisticCrisscrossEtching/>
                    </a14:imgEffect>
                    <a14:imgEffect>
                      <a14:colorTemperature colorTemp="5900"/>
                    </a14:imgEffect>
                    <a14:imgEffect>
                      <a14:saturation sat="400000"/>
                    </a14:imgEffect>
                  </a14:imgLayer>
                </a14:imgProps>
              </a:ext>
            </a:extLst>
          </a:blip>
          <a:srcRect l="-2" t="-2591" r="-2591" b="-2"/>
          <a:stretch>
            <a:fillRect/>
          </a:stretch>
        </p:blipFill>
        <p:spPr>
          <a:xfrm>
            <a:off x="3840456" y="1134858"/>
            <a:ext cx="4882719" cy="4588281"/>
          </a:xfrm>
          <a:prstGeom prst="ellipse">
            <a:avLst/>
          </a:prstGeom>
          <a:ln>
            <a:noFill/>
          </a:ln>
        </p:spPr>
      </p:pic>
      <p:pic>
        <p:nvPicPr>
          <p:cNvPr id="28" name="图片 27"/>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0800000">
            <a:off x="9097492" y="1585015"/>
            <a:ext cx="914753" cy="821932"/>
          </a:xfrm>
          <a:prstGeom prst="rect">
            <a:avLst/>
          </a:prstGeom>
        </p:spPr>
      </p:pic>
      <p:pic>
        <p:nvPicPr>
          <p:cNvPr id="10" name="图片 9"/>
          <p:cNvPicPr>
            <a:picLocks noChangeAspect="1"/>
          </p:cNvPicPr>
          <p:nvPr/>
        </p:nvPicPr>
        <p:blipFill>
          <a:blip r:embed="rId7" cstate="screen">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7298716">
            <a:off x="5322082" y="1033357"/>
            <a:ext cx="2201434" cy="2204821"/>
          </a:xfrm>
          <a:prstGeom prst="rect">
            <a:avLst/>
          </a:prstGeom>
        </p:spPr>
      </p:pic>
      <p:pic>
        <p:nvPicPr>
          <p:cNvPr id="3" name="图片 2"/>
          <p:cNvPicPr>
            <a:picLocks noChangeAspect="1"/>
          </p:cNvPicPr>
          <p:nvPr/>
        </p:nvPicPr>
        <p:blipFill>
          <a:blip r:embed="rId9" cstate="screen">
            <a:extLst>
              <a:ext uri="{BEBA8EAE-BF5A-486C-A8C5-ECC9F3942E4B}">
                <a14:imgProps xmlns:a14="http://schemas.microsoft.com/office/drawing/2010/main">
                  <a14:imgLayer r:embed="rId10">
                    <a14:imgEffect>
                      <a14:backgroundRemoval t="2919" b="100000" l="0" r="100000"/>
                    </a14:imgEffect>
                  </a14:imgLayer>
                </a14:imgProps>
              </a:ext>
            </a:extLst>
          </a:blip>
          <a:stretch>
            <a:fillRect/>
          </a:stretch>
        </p:blipFill>
        <p:spPr>
          <a:xfrm rot="18362382">
            <a:off x="5034026" y="3563101"/>
            <a:ext cx="2277123" cy="2280626"/>
          </a:xfrm>
          <a:prstGeom prst="rect">
            <a:avLst/>
          </a:prstGeom>
        </p:spPr>
      </p:pic>
      <p:pic>
        <p:nvPicPr>
          <p:cNvPr id="30" name="图片 29"/>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0" b="88235" l="0" r="89189"/>
                    </a14:imgEffect>
                  </a14:imgLayer>
                </a14:imgProps>
              </a:ext>
            </a:extLst>
          </a:blip>
          <a:srcRect/>
          <a:stretch>
            <a:fillRect/>
          </a:stretch>
        </p:blipFill>
        <p:spPr>
          <a:xfrm rot="4114123">
            <a:off x="8522080" y="4826732"/>
            <a:ext cx="1043919" cy="1255568"/>
          </a:xfrm>
          <a:prstGeom prst="rect">
            <a:avLst/>
          </a:prstGeom>
        </p:spPr>
      </p:pic>
      <p:pic>
        <p:nvPicPr>
          <p:cNvPr id="32" name="图片 31"/>
          <p:cNvPicPr>
            <a:picLocks noChangeAspect="1"/>
          </p:cNvPicPr>
          <p:nvPr/>
        </p:nvPicPr>
        <p:blipFill rotWithShape="1">
          <a:blip r:embed="rId13" cstate="screen">
            <a:duotone>
              <a:prstClr val="black"/>
              <a:schemeClr val="accent2">
                <a:tint val="45000"/>
                <a:satMod val="400000"/>
              </a:schemeClr>
            </a:duotone>
            <a:extLst>
              <a:ext uri="{BEBA8EAE-BF5A-486C-A8C5-ECC9F3942E4B}">
                <a14:imgProps xmlns:a14="http://schemas.microsoft.com/office/drawing/2010/main">
                  <a14:imgLayer r:embed="rId14">
                    <a14:imgEffect>
                      <a14:backgroundRemoval t="0" b="91753" l="0" r="95050"/>
                    </a14:imgEffect>
                  </a14:imgLayer>
                </a14:imgProps>
              </a:ext>
            </a:extLst>
          </a:blip>
          <a:srcRect/>
          <a:stretch>
            <a:fillRect/>
          </a:stretch>
        </p:blipFill>
        <p:spPr>
          <a:xfrm>
            <a:off x="697243" y="3111864"/>
            <a:ext cx="1342959" cy="3334635"/>
          </a:xfrm>
          <a:prstGeom prst="rect">
            <a:avLst/>
          </a:prstGeom>
        </p:spPr>
      </p:pic>
      <p:pic>
        <p:nvPicPr>
          <p:cNvPr id="33" name="图片 32"/>
          <p:cNvPicPr>
            <a:picLocks noChangeAspect="1"/>
          </p:cNvPicPr>
          <p:nvPr/>
        </p:nvPicPr>
        <p:blipFill rotWithShape="1">
          <a:blip r:embed="rId13" cstate="screen">
            <a:duotone>
              <a:schemeClr val="accent6">
                <a:shade val="45000"/>
                <a:satMod val="135000"/>
              </a:schemeClr>
              <a:prstClr val="white"/>
            </a:duotone>
            <a:extLst>
              <a:ext uri="{BEBA8EAE-BF5A-486C-A8C5-ECC9F3942E4B}">
                <a14:imgProps xmlns:a14="http://schemas.microsoft.com/office/drawing/2010/main">
                  <a14:imgLayer r:embed="rId14">
                    <a14:imgEffect>
                      <a14:backgroundRemoval t="0" b="91753" l="0" r="95050"/>
                    </a14:imgEffect>
                  </a14:imgLayer>
                </a14:imgProps>
              </a:ext>
            </a:extLst>
          </a:blip>
          <a:srcRect/>
          <a:stretch>
            <a:fillRect/>
          </a:stretch>
        </p:blipFill>
        <p:spPr>
          <a:xfrm>
            <a:off x="1920882" y="4516558"/>
            <a:ext cx="924675" cy="1788277"/>
          </a:xfrm>
          <a:prstGeom prst="rect">
            <a:avLst/>
          </a:prstGeom>
        </p:spPr>
      </p:pic>
      <p:pic>
        <p:nvPicPr>
          <p:cNvPr id="34" name="图片 33"/>
          <p:cNvPicPr>
            <a:picLocks noChangeAspect="1"/>
          </p:cNvPicPr>
          <p:nvPr/>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3460853">
            <a:off x="10079123" y="2835181"/>
            <a:ext cx="671081" cy="602986"/>
          </a:xfrm>
          <a:prstGeom prst="rect">
            <a:avLst/>
          </a:prstGeom>
        </p:spPr>
      </p:pic>
      <p:pic>
        <p:nvPicPr>
          <p:cNvPr id="35" name="图片 34"/>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4299847">
            <a:off x="2811849" y="3754625"/>
            <a:ext cx="854241" cy="767560"/>
          </a:xfrm>
          <a:prstGeom prst="rect">
            <a:avLst/>
          </a:prstGeom>
        </p:spPr>
      </p:pic>
      <p:pic>
        <p:nvPicPr>
          <p:cNvPr id="38" name="图片 37"/>
          <p:cNvPicPr>
            <a:picLocks noChangeAspect="1"/>
          </p:cNvPicPr>
          <p:nvPr/>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9355722">
            <a:off x="4531715" y="709378"/>
            <a:ext cx="750175" cy="674054"/>
          </a:xfrm>
          <a:prstGeom prst="rect">
            <a:avLst/>
          </a:prstGeom>
        </p:spPr>
      </p:pic>
      <p:grpSp>
        <p:nvGrpSpPr>
          <p:cNvPr id="18" name="组合 17"/>
          <p:cNvGrpSpPr/>
          <p:nvPr/>
        </p:nvGrpSpPr>
        <p:grpSpPr>
          <a:xfrm>
            <a:off x="3539603" y="4348679"/>
            <a:ext cx="5484424" cy="849514"/>
            <a:chOff x="623962" y="2616859"/>
            <a:chExt cx="3912685" cy="2056049"/>
          </a:xfrm>
        </p:grpSpPr>
        <p:pic>
          <p:nvPicPr>
            <p:cNvPr id="16" name="图片 15"/>
            <p:cNvPicPr>
              <a:picLocks noChangeAspect="1"/>
            </p:cNvPicPr>
            <p:nvPr/>
          </p:nvPicPr>
          <p:blipFill rotWithShape="1">
            <a:blip r:embed="rId15" cstate="screen">
              <a:extLst>
                <a:ext uri="{BEBA8EAE-BF5A-486C-A8C5-ECC9F3942E4B}">
                  <a14:imgProps xmlns:a14="http://schemas.microsoft.com/office/drawing/2010/main">
                    <a14:imgLayer r:embed="rId16">
                      <a14:imgEffect>
                        <a14:backgroundRemoval t="0" b="100000" l="0" r="100000"/>
                      </a14:imgEffect>
                    </a14:imgLayer>
                  </a14:imgProps>
                </a:ext>
              </a:extLst>
            </a:blip>
            <a:srcRect/>
            <a:stretch>
              <a:fillRect/>
            </a:stretch>
          </p:blipFill>
          <p:spPr>
            <a:xfrm>
              <a:off x="623962" y="2616859"/>
              <a:ext cx="3912685" cy="2056049"/>
            </a:xfrm>
            <a:prstGeom prst="rect">
              <a:avLst/>
            </a:prstGeom>
          </p:spPr>
        </p:pic>
        <p:sp>
          <p:nvSpPr>
            <p:cNvPr id="17" name="文本框 16"/>
            <p:cNvSpPr txBox="1"/>
            <p:nvPr/>
          </p:nvSpPr>
          <p:spPr>
            <a:xfrm>
              <a:off x="884845" y="2938551"/>
              <a:ext cx="3335196" cy="1415310"/>
            </a:xfrm>
            <a:prstGeom prst="rect">
              <a:avLst/>
            </a:prstGeom>
            <a:noFill/>
          </p:spPr>
          <p:txBody>
            <a:bodyPr wrap="square" rtlCol="0">
              <a:spAutoFit/>
            </a:bodyPr>
            <a:lstStyle/>
            <a:p>
              <a:r>
                <a:rPr lang="zh-CN" altLang="en-US" sz="3200" b="1" dirty="0">
                  <a:solidFill>
                    <a:srgbClr val="40272B"/>
                  </a:solidFill>
                  <a:cs typeface="+mn-ea"/>
                  <a:sym typeface="+mn-lt"/>
                </a:rPr>
                <a:t>母亲节活动策划</a:t>
              </a:r>
              <a:r>
                <a:rPr lang="en-US" altLang="zh-CN" sz="3200" b="1" dirty="0">
                  <a:solidFill>
                    <a:srgbClr val="40272B"/>
                  </a:solidFill>
                  <a:cs typeface="+mn-ea"/>
                  <a:sym typeface="+mn-lt"/>
                </a:rPr>
                <a:t>PPT</a:t>
              </a:r>
              <a:r>
                <a:rPr lang="zh-CN" altLang="en-US" sz="3200" b="1" dirty="0">
                  <a:solidFill>
                    <a:srgbClr val="40272B"/>
                  </a:solidFill>
                  <a:cs typeface="+mn-ea"/>
                  <a:sym typeface="+mn-lt"/>
                </a:rPr>
                <a:t>模板</a:t>
              </a:r>
            </a:p>
          </p:txBody>
        </p:sp>
      </p:gr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6200000">
            <a:off x="2822306" y="2169008"/>
            <a:ext cx="655187" cy="5887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500"/>
                            </p:stCondLst>
                            <p:childTnLst>
                              <p:par>
                                <p:cTn id="14" presetID="26"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80">
                                          <p:stCondLst>
                                            <p:cond delay="0"/>
                                          </p:stCondLst>
                                        </p:cTn>
                                        <p:tgtEl>
                                          <p:spTgt spid="18"/>
                                        </p:tgtEl>
                                      </p:cBhvr>
                                    </p:animEffect>
                                    <p:anim calcmode="lin" valueType="num">
                                      <p:cBhvr>
                                        <p:cTn id="1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2" dur="26">
                                          <p:stCondLst>
                                            <p:cond delay="650"/>
                                          </p:stCondLst>
                                        </p:cTn>
                                        <p:tgtEl>
                                          <p:spTgt spid="18"/>
                                        </p:tgtEl>
                                      </p:cBhvr>
                                      <p:to x="100000" y="60000"/>
                                    </p:animScale>
                                    <p:animScale>
                                      <p:cBhvr>
                                        <p:cTn id="23" dur="166" decel="50000">
                                          <p:stCondLst>
                                            <p:cond delay="676"/>
                                          </p:stCondLst>
                                        </p:cTn>
                                        <p:tgtEl>
                                          <p:spTgt spid="18"/>
                                        </p:tgtEl>
                                      </p:cBhvr>
                                      <p:to x="100000" y="100000"/>
                                    </p:animScale>
                                    <p:animScale>
                                      <p:cBhvr>
                                        <p:cTn id="24" dur="26">
                                          <p:stCondLst>
                                            <p:cond delay="1312"/>
                                          </p:stCondLst>
                                        </p:cTn>
                                        <p:tgtEl>
                                          <p:spTgt spid="18"/>
                                        </p:tgtEl>
                                      </p:cBhvr>
                                      <p:to x="100000" y="80000"/>
                                    </p:animScale>
                                    <p:animScale>
                                      <p:cBhvr>
                                        <p:cTn id="25" dur="166" decel="50000">
                                          <p:stCondLst>
                                            <p:cond delay="1338"/>
                                          </p:stCondLst>
                                        </p:cTn>
                                        <p:tgtEl>
                                          <p:spTgt spid="18"/>
                                        </p:tgtEl>
                                      </p:cBhvr>
                                      <p:to x="100000" y="100000"/>
                                    </p:animScale>
                                    <p:animScale>
                                      <p:cBhvr>
                                        <p:cTn id="26" dur="26">
                                          <p:stCondLst>
                                            <p:cond delay="1642"/>
                                          </p:stCondLst>
                                        </p:cTn>
                                        <p:tgtEl>
                                          <p:spTgt spid="18"/>
                                        </p:tgtEl>
                                      </p:cBhvr>
                                      <p:to x="100000" y="90000"/>
                                    </p:animScale>
                                    <p:animScale>
                                      <p:cBhvr>
                                        <p:cTn id="27" dur="166" decel="50000">
                                          <p:stCondLst>
                                            <p:cond delay="1668"/>
                                          </p:stCondLst>
                                        </p:cTn>
                                        <p:tgtEl>
                                          <p:spTgt spid="18"/>
                                        </p:tgtEl>
                                      </p:cBhvr>
                                      <p:to x="100000" y="100000"/>
                                    </p:animScale>
                                    <p:animScale>
                                      <p:cBhvr>
                                        <p:cTn id="28" dur="26">
                                          <p:stCondLst>
                                            <p:cond delay="1808"/>
                                          </p:stCondLst>
                                        </p:cTn>
                                        <p:tgtEl>
                                          <p:spTgt spid="18"/>
                                        </p:tgtEl>
                                      </p:cBhvr>
                                      <p:to x="100000" y="95000"/>
                                    </p:animScale>
                                    <p:animScale>
                                      <p:cBhvr>
                                        <p:cTn id="29" dur="166" decel="50000">
                                          <p:stCondLst>
                                            <p:cond delay="1834"/>
                                          </p:stCondLst>
                                        </p:cTn>
                                        <p:tgtEl>
                                          <p:spTgt spid="18"/>
                                        </p:tgtEl>
                                      </p:cBhvr>
                                      <p:to x="100000" y="100000"/>
                                    </p:animScale>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5"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28"/>
                                        </p:tgtEl>
                                      </p:cBhvr>
                                    </p:animEffect>
                                  </p:childTnLst>
                                </p:cTn>
                              </p:par>
                            </p:childTnLst>
                          </p:cTn>
                        </p:par>
                        <p:par>
                          <p:cTn id="48" fill="hold">
                            <p:stCondLst>
                              <p:cond delay="3500"/>
                            </p:stCondLst>
                            <p:childTnLst>
                              <p:par>
                                <p:cTn id="49" presetID="25"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54" dur="1000" fill="hold"/>
                                        <p:tgtEl>
                                          <p:spTgt spid="3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4"/>
                                        </p:tgtEl>
                                      </p:cBhvr>
                                    </p:animEffect>
                                  </p:childTnLst>
                                </p:cTn>
                              </p:par>
                              <p:par>
                                <p:cTn id="59" presetID="25"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64" dur="1000" fill="hold"/>
                                        <p:tgtEl>
                                          <p:spTgt spid="35"/>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35"/>
                                        </p:tgtEl>
                                      </p:cBhvr>
                                    </p:animEffect>
                                  </p:childTnLst>
                                </p:cTn>
                              </p:par>
                            </p:childTnLst>
                          </p:cTn>
                        </p:par>
                        <p:par>
                          <p:cTn id="69" fill="hold">
                            <p:stCondLst>
                              <p:cond delay="4500"/>
                            </p:stCondLst>
                            <p:childTnLst>
                              <p:par>
                                <p:cTn id="70" presetID="25" presetClass="entr" presetSubtype="0"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75" dur="1000" fill="hold"/>
                                        <p:tgtEl>
                                          <p:spTgt spid="38"/>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8"/>
                                        </p:tgtEl>
                                      </p:cBhvr>
                                    </p:animEffect>
                                  </p:childTnLst>
                                </p:cTn>
                              </p:par>
                            </p:childTnLst>
                          </p:cTn>
                        </p:par>
                        <p:par>
                          <p:cTn id="80" fill="hold">
                            <p:stCondLst>
                              <p:cond delay="5500"/>
                            </p:stCondLst>
                            <p:childTnLst>
                              <p:par>
                                <p:cTn id="81" presetID="25" presetClass="entr" presetSubtype="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86" dur="1000" fill="hold"/>
                                        <p:tgtEl>
                                          <p:spTgt spid="30"/>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30"/>
                                        </p:tgtEl>
                                      </p:cBhvr>
                                    </p:animEffect>
                                  </p:childTnLst>
                                </p:cTn>
                              </p:par>
                              <p:par>
                                <p:cTn id="91" presetID="25" presetClass="entr" presetSubtype="0" fill="hold" nodeType="with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96" dur="1000" fill="hold"/>
                                        <p:tgtEl>
                                          <p:spTgt spid="19"/>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19"/>
                                        </p:tgtEl>
                                      </p:cBhvr>
                                    </p:animEffect>
                                  </p:childTnLst>
                                </p:cTn>
                              </p:par>
                            </p:childTnLst>
                          </p:cTn>
                        </p:par>
                        <p:par>
                          <p:cTn id="101" fill="hold">
                            <p:stCondLst>
                              <p:cond delay="6500"/>
                            </p:stCondLst>
                            <p:childTnLst>
                              <p:par>
                                <p:cTn id="102" presetID="22" presetClass="entr" presetSubtype="4" fill="hold"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down)">
                                      <p:cBhvr>
                                        <p:cTn id="104" dur="500"/>
                                        <p:tgtEl>
                                          <p:spTgt spid="32"/>
                                        </p:tgtEl>
                                      </p:cBhvr>
                                    </p:animEffect>
                                  </p:childTnLst>
                                </p:cTn>
                              </p:par>
                            </p:childTnLst>
                          </p:cTn>
                        </p:par>
                        <p:par>
                          <p:cTn id="105" fill="hold">
                            <p:stCondLst>
                              <p:cond delay="7000"/>
                            </p:stCondLst>
                            <p:childTnLst>
                              <p:par>
                                <p:cTn id="106" presetID="22" presetClass="entr" presetSubtype="4" fill="hold"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down)">
                                      <p:cBhvr>
                                        <p:cTn id="108" dur="5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32" presetClass="emph" presetSubtype="0" fill="hold" nodeType="clickEffect">
                                  <p:stCondLst>
                                    <p:cond delay="0"/>
                                  </p:stCondLst>
                                  <p:childTnLst>
                                    <p:animRot by="120000">
                                      <p:cBhvr>
                                        <p:cTn id="112" dur="100" fill="hold">
                                          <p:stCondLst>
                                            <p:cond delay="0"/>
                                          </p:stCondLst>
                                        </p:cTn>
                                        <p:tgtEl>
                                          <p:spTgt spid="12"/>
                                        </p:tgtEl>
                                        <p:attrNameLst>
                                          <p:attrName>r</p:attrName>
                                        </p:attrNameLst>
                                      </p:cBhvr>
                                    </p:animRot>
                                    <p:animRot by="-240000">
                                      <p:cBhvr>
                                        <p:cTn id="113" dur="200" fill="hold">
                                          <p:stCondLst>
                                            <p:cond delay="200"/>
                                          </p:stCondLst>
                                        </p:cTn>
                                        <p:tgtEl>
                                          <p:spTgt spid="12"/>
                                        </p:tgtEl>
                                        <p:attrNameLst>
                                          <p:attrName>r</p:attrName>
                                        </p:attrNameLst>
                                      </p:cBhvr>
                                    </p:animRot>
                                    <p:animRot by="240000">
                                      <p:cBhvr>
                                        <p:cTn id="114" dur="200" fill="hold">
                                          <p:stCondLst>
                                            <p:cond delay="400"/>
                                          </p:stCondLst>
                                        </p:cTn>
                                        <p:tgtEl>
                                          <p:spTgt spid="12"/>
                                        </p:tgtEl>
                                        <p:attrNameLst>
                                          <p:attrName>r</p:attrName>
                                        </p:attrNameLst>
                                      </p:cBhvr>
                                    </p:animRot>
                                    <p:animRot by="-240000">
                                      <p:cBhvr>
                                        <p:cTn id="115" dur="200" fill="hold">
                                          <p:stCondLst>
                                            <p:cond delay="600"/>
                                          </p:stCondLst>
                                        </p:cTn>
                                        <p:tgtEl>
                                          <p:spTgt spid="12"/>
                                        </p:tgtEl>
                                        <p:attrNameLst>
                                          <p:attrName>r</p:attrName>
                                        </p:attrNameLst>
                                      </p:cBhvr>
                                    </p:animRot>
                                    <p:animRot by="120000">
                                      <p:cBhvr>
                                        <p:cTn id="116"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BEBA8EAE-BF5A-486C-A8C5-ECC9F3942E4B}">
                <a14:imgProps xmlns:a14="http://schemas.microsoft.com/office/drawing/2010/main">
                  <a14:imgLayer r:embed="rId4">
                    <a14:imgEffect>
                      <a14:backgroundRemoval t="2919" b="100000" l="0" r="100000"/>
                    </a14:imgEffect>
                  </a14:imgLayer>
                </a14:imgProps>
              </a:ext>
            </a:extLst>
          </a:blip>
          <a:stretch>
            <a:fillRect/>
          </a:stretch>
        </p:blipFill>
        <p:spPr>
          <a:xfrm rot="19544696">
            <a:off x="624318" y="2026164"/>
            <a:ext cx="4543395" cy="4550384"/>
          </a:xfrm>
          <a:prstGeom prst="rect">
            <a:avLst/>
          </a:prstGeom>
        </p:spPr>
      </p:pic>
      <p:pic>
        <p:nvPicPr>
          <p:cNvPr id="16" name="图片 15"/>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4057099">
            <a:off x="6546620" y="3281606"/>
            <a:ext cx="708004" cy="636162"/>
          </a:xfrm>
          <a:prstGeom prst="rect">
            <a:avLst/>
          </a:prstGeom>
        </p:spPr>
      </p:pic>
      <p:pic>
        <p:nvPicPr>
          <p:cNvPr id="17" name="图片 16"/>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0800000">
            <a:off x="8876659" y="915825"/>
            <a:ext cx="914753" cy="821932"/>
          </a:xfrm>
          <a:prstGeom prst="rect">
            <a:avLst/>
          </a:prstGeom>
        </p:spPr>
      </p:pic>
      <p:sp>
        <p:nvSpPr>
          <p:cNvPr id="18" name="加号 17"/>
          <p:cNvSpPr/>
          <p:nvPr/>
        </p:nvSpPr>
        <p:spPr>
          <a:xfrm>
            <a:off x="2281471" y="1896853"/>
            <a:ext cx="506436" cy="506436"/>
          </a:xfrm>
          <a:prstGeom prst="mathPlu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descr="#clear#"/>
          <p:cNvSpPr/>
          <p:nvPr/>
        </p:nvSpPr>
        <p:spPr>
          <a:xfrm>
            <a:off x="2952076" y="1509403"/>
            <a:ext cx="5297167" cy="128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600" dirty="0">
                <a:solidFill>
                  <a:schemeClr val="bg1">
                    <a:lumMod val="50000"/>
                  </a:schemeClr>
                </a:solidFill>
                <a:cs typeface="+mn-ea"/>
                <a:sym typeface="+mn-lt"/>
              </a:rPr>
              <a:t>请输入文本请输入文本请输入文本请输入文本请输入文本请输入文本请输入文本请输入文本请输入文本请输入文本请输入文本请输入文本</a:t>
            </a:r>
            <a:endParaRPr lang="en-US" altLang="zh-CN" sz="1600" dirty="0">
              <a:solidFill>
                <a:schemeClr val="bg1">
                  <a:lumMod val="50000"/>
                </a:schemeClr>
              </a:solidFill>
              <a:cs typeface="+mn-ea"/>
              <a:sym typeface="+mn-lt"/>
            </a:endParaRPr>
          </a:p>
        </p:txBody>
      </p:sp>
      <p:sp>
        <p:nvSpPr>
          <p:cNvPr id="20" name="加号 19"/>
          <p:cNvSpPr/>
          <p:nvPr/>
        </p:nvSpPr>
        <p:spPr>
          <a:xfrm>
            <a:off x="4050091" y="4410582"/>
            <a:ext cx="506436" cy="506436"/>
          </a:xfrm>
          <a:prstGeom prst="mathPlu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descr="#clear#"/>
          <p:cNvSpPr/>
          <p:nvPr/>
        </p:nvSpPr>
        <p:spPr>
          <a:xfrm>
            <a:off x="4720696" y="4023132"/>
            <a:ext cx="5640928" cy="128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600" dirty="0">
                <a:solidFill>
                  <a:schemeClr val="bg1">
                    <a:lumMod val="50000"/>
                  </a:schemeClr>
                </a:solidFill>
                <a:cs typeface="+mn-ea"/>
                <a:sym typeface="+mn-lt"/>
              </a:rPr>
              <a:t>请输入文本请输入文本请输入文本请输入文本请输入文本请输入文本请输入文本请输入文本请输入文本请输入文本请输入文本请输入文本</a:t>
            </a:r>
            <a:endParaRPr lang="en-US" altLang="zh-CN" sz="1600" dirty="0">
              <a:solidFill>
                <a:schemeClr val="bg1">
                  <a:lumMod val="50000"/>
                </a:schemeClr>
              </a:solidFill>
              <a:cs typeface="+mn-ea"/>
              <a:sym typeface="+mn-lt"/>
            </a:endParaRPr>
          </a:p>
        </p:txBody>
      </p:sp>
      <p:pic>
        <p:nvPicPr>
          <p:cNvPr id="22" name="图片 21"/>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2679917">
            <a:off x="10140383" y="5333851"/>
            <a:ext cx="770820" cy="6926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2500"/>
                            </p:stCondLst>
                            <p:childTnLst>
                              <p:par>
                                <p:cTn id="25" presetID="25"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7"/>
                                        </p:tgtEl>
                                      </p:cBhvr>
                                    </p:animEffect>
                                  </p:childTnLst>
                                </p:cTn>
                              </p:par>
                            </p:childTnLst>
                          </p:cTn>
                        </p:par>
                        <p:par>
                          <p:cTn id="35" fill="hold">
                            <p:stCondLst>
                              <p:cond delay="3500"/>
                            </p:stCondLst>
                            <p:childTnLst>
                              <p:par>
                                <p:cTn id="36" presetID="25"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6"/>
                                        </p:tgtEl>
                                      </p:cBhvr>
                                    </p:animEffect>
                                  </p:childTnLst>
                                </p:cTn>
                              </p:par>
                              <p:par>
                                <p:cTn id="46" presetID="25"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1" dur="1000" fill="hold"/>
                                        <p:tgtEl>
                                          <p:spTgt spid="22"/>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232615" y="1533800"/>
            <a:ext cx="9609787" cy="1767468"/>
            <a:chOff x="2598447" y="1825312"/>
            <a:chExt cx="10460363" cy="1896500"/>
          </a:xfrm>
        </p:grpSpPr>
        <p:sp>
          <p:nvSpPr>
            <p:cNvPr id="11" name="矩形: 圆角 1"/>
            <p:cNvSpPr/>
            <p:nvPr/>
          </p:nvSpPr>
          <p:spPr>
            <a:xfrm>
              <a:off x="2598447" y="1825313"/>
              <a:ext cx="3283527" cy="18463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Rectangle 22"/>
            <p:cNvSpPr/>
            <p:nvPr/>
          </p:nvSpPr>
          <p:spPr>
            <a:xfrm>
              <a:off x="2605900" y="2181975"/>
              <a:ext cx="3027364" cy="1208698"/>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auto" hangingPunct="1">
                <a:lnSpc>
                  <a:spcPct val="120000"/>
                </a:lnSpc>
                <a:spcBef>
                  <a:spcPts val="0"/>
                </a:spcBef>
                <a:spcAft>
                  <a:spcPts val="0"/>
                </a:spcAft>
                <a:defRPr/>
              </a:pPr>
              <a:r>
                <a:rPr lang="en-US" altLang="zh-CN" sz="1400" dirty="0">
                  <a:solidFill>
                    <a:schemeClr val="bg1"/>
                  </a:solidFill>
                  <a:cs typeface="+mn-ea"/>
                  <a:sym typeface="+mn-lt"/>
                </a:rPr>
                <a:t>Please replace text, click add relevant headline, modify the text content, also can copy your content to this directly.</a:t>
              </a:r>
              <a:endParaRPr lang="en-GB" altLang="zh-CN" sz="1400" dirty="0">
                <a:solidFill>
                  <a:schemeClr val="bg1"/>
                </a:solidFill>
                <a:cs typeface="+mn-ea"/>
                <a:sym typeface="+mn-lt"/>
              </a:endParaRPr>
            </a:p>
          </p:txBody>
        </p:sp>
        <p:sp>
          <p:nvSpPr>
            <p:cNvPr id="13" name="矩形: 圆角 25"/>
            <p:cNvSpPr/>
            <p:nvPr/>
          </p:nvSpPr>
          <p:spPr>
            <a:xfrm>
              <a:off x="6186864" y="1825312"/>
              <a:ext cx="3283530" cy="18965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4" name="Rectangle 22"/>
            <p:cNvSpPr/>
            <p:nvPr/>
          </p:nvSpPr>
          <p:spPr>
            <a:xfrm>
              <a:off x="6164832" y="2221903"/>
              <a:ext cx="3027363" cy="1208698"/>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auto" hangingPunct="1">
                <a:lnSpc>
                  <a:spcPct val="120000"/>
                </a:lnSpc>
                <a:spcBef>
                  <a:spcPts val="0"/>
                </a:spcBef>
                <a:spcAft>
                  <a:spcPts val="0"/>
                </a:spcAft>
                <a:defRPr/>
              </a:pPr>
              <a:r>
                <a:rPr lang="en-US" altLang="zh-CN" sz="1400" dirty="0">
                  <a:solidFill>
                    <a:schemeClr val="bg1"/>
                  </a:solidFill>
                  <a:cs typeface="+mn-ea"/>
                  <a:sym typeface="+mn-lt"/>
                </a:rPr>
                <a:t>Please replace text, click add relevant headline, modify the text content, also can copy your content to this directly.</a:t>
              </a:r>
              <a:endParaRPr lang="en-GB" altLang="zh-CN" sz="1400" dirty="0">
                <a:solidFill>
                  <a:schemeClr val="bg1"/>
                </a:solidFill>
                <a:cs typeface="+mn-ea"/>
                <a:sym typeface="+mn-lt"/>
              </a:endParaRPr>
            </a:p>
          </p:txBody>
        </p:sp>
        <p:sp>
          <p:nvSpPr>
            <p:cNvPr id="15" name="矩形: 圆角 27"/>
            <p:cNvSpPr/>
            <p:nvPr/>
          </p:nvSpPr>
          <p:spPr>
            <a:xfrm>
              <a:off x="9775283" y="1825312"/>
              <a:ext cx="3283527" cy="188022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6" name="Rectangle 22"/>
            <p:cNvSpPr/>
            <p:nvPr/>
          </p:nvSpPr>
          <p:spPr>
            <a:xfrm>
              <a:off x="9753251" y="2173839"/>
              <a:ext cx="3027364" cy="1208698"/>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auto" hangingPunct="1">
                <a:lnSpc>
                  <a:spcPct val="120000"/>
                </a:lnSpc>
                <a:spcBef>
                  <a:spcPts val="0"/>
                </a:spcBef>
                <a:spcAft>
                  <a:spcPts val="0"/>
                </a:spcAft>
                <a:defRPr/>
              </a:pPr>
              <a:r>
                <a:rPr lang="en-US" altLang="zh-CN" sz="1400" dirty="0">
                  <a:solidFill>
                    <a:schemeClr val="bg1"/>
                  </a:solidFill>
                  <a:cs typeface="+mn-ea"/>
                  <a:sym typeface="+mn-lt"/>
                </a:rPr>
                <a:t>Please replace text, click add relevant headline, modify the text content, also can copy your content to this directly.</a:t>
              </a:r>
              <a:endParaRPr lang="en-GB" altLang="zh-CN" sz="1400" dirty="0">
                <a:solidFill>
                  <a:schemeClr val="bg1"/>
                </a:solidFill>
                <a:cs typeface="+mn-ea"/>
                <a:sym typeface="+mn-lt"/>
              </a:endParaRPr>
            </a:p>
          </p:txBody>
        </p:sp>
      </p:grpSp>
      <p:pic>
        <p:nvPicPr>
          <p:cNvPr id="18" name="图片 17"/>
          <p:cNvPicPr>
            <a:picLocks noChangeAspect="1"/>
          </p:cNvPicPr>
          <p:nvPr/>
        </p:nvPicPr>
        <p:blipFill>
          <a:blip r:embed="rId3" cstate="screen">
            <a:extLst>
              <a:ext uri="{BEBA8EAE-BF5A-486C-A8C5-ECC9F3942E4B}">
                <a14:imgProps xmlns:a14="http://schemas.microsoft.com/office/drawing/2010/main">
                  <a14:imgLayer r:embed="rId4">
                    <a14:imgEffect>
                      <a14:backgroundRemoval t="2919" b="100000" l="0" r="100000"/>
                    </a14:imgEffect>
                  </a14:imgLayer>
                </a14:imgProps>
              </a:ext>
            </a:extLst>
          </a:blip>
          <a:stretch>
            <a:fillRect/>
          </a:stretch>
        </p:blipFill>
        <p:spPr>
          <a:xfrm rot="19544696">
            <a:off x="210580" y="5949347"/>
            <a:ext cx="2393400" cy="2397082"/>
          </a:xfrm>
          <a:prstGeom prst="rect">
            <a:avLst/>
          </a:prstGeom>
        </p:spPr>
      </p:pic>
      <p:pic>
        <p:nvPicPr>
          <p:cNvPr id="6" name="图片 5"/>
          <p:cNvPicPr>
            <a:picLocks noChangeAspect="1"/>
          </p:cNvPicPr>
          <p:nvPr/>
        </p:nvPicPr>
        <p:blipFill>
          <a:blip r:embed="rId5" cstate="screen"/>
          <a:stretch>
            <a:fillRect/>
          </a:stretch>
        </p:blipFill>
        <p:spPr>
          <a:xfrm rot="20475726">
            <a:off x="6627849" y="3449130"/>
            <a:ext cx="698266" cy="628439"/>
          </a:xfrm>
          <a:prstGeom prst="rect">
            <a:avLst/>
          </a:prstGeom>
          <a:noFill/>
        </p:spPr>
      </p:pic>
      <p:pic>
        <p:nvPicPr>
          <p:cNvPr id="25" name="图片 24"/>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10800000">
            <a:off x="10129452" y="1015759"/>
            <a:ext cx="914753" cy="821932"/>
          </a:xfrm>
          <a:prstGeom prst="rect">
            <a:avLst/>
          </a:prstGeom>
        </p:spPr>
      </p:pic>
      <p:pic>
        <p:nvPicPr>
          <p:cNvPr id="26" name="图片 25"/>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19641251">
            <a:off x="844076" y="1688244"/>
            <a:ext cx="777080" cy="698229"/>
          </a:xfrm>
          <a:prstGeom prst="rect">
            <a:avLst/>
          </a:prstGeom>
        </p:spPr>
      </p:pic>
      <p:sp>
        <p:nvSpPr>
          <p:cNvPr id="27" name="任意多边形: 形状 26"/>
          <p:cNvSpPr/>
          <p:nvPr/>
        </p:nvSpPr>
        <p:spPr>
          <a:xfrm>
            <a:off x="2177287" y="3677243"/>
            <a:ext cx="946306" cy="904475"/>
          </a:xfrm>
          <a:custGeom>
            <a:avLst/>
            <a:gdLst>
              <a:gd name="connsiteX0" fmla="*/ 1333441 w 1333441"/>
              <a:gd name="connsiteY0" fmla="*/ 0 h 1333500"/>
              <a:gd name="connsiteX1" fmla="*/ 1333441 w 1333441"/>
              <a:gd name="connsiteY1" fmla="*/ 1333500 h 1333500"/>
              <a:gd name="connsiteX2" fmla="*/ 0 w 1333441"/>
              <a:gd name="connsiteY2" fmla="*/ 1320903 h 1333500"/>
              <a:gd name="connsiteX3" fmla="*/ 1333441 w 1333441"/>
              <a:gd name="connsiteY3" fmla="*/ 0 h 1333500"/>
            </a:gdLst>
            <a:ahLst/>
            <a:cxnLst>
              <a:cxn ang="0">
                <a:pos x="connsiteX0" y="connsiteY0"/>
              </a:cxn>
              <a:cxn ang="0">
                <a:pos x="connsiteX1" y="connsiteY1"/>
              </a:cxn>
              <a:cxn ang="0">
                <a:pos x="connsiteX2" y="connsiteY2"/>
              </a:cxn>
              <a:cxn ang="0">
                <a:pos x="connsiteX3" y="connsiteY3"/>
              </a:cxn>
            </a:cxnLst>
            <a:rect l="l" t="t" r="r" b="b"/>
            <a:pathLst>
              <a:path w="1333441" h="1333500">
                <a:moveTo>
                  <a:pt x="1333441" y="0"/>
                </a:moveTo>
                <a:lnTo>
                  <a:pt x="1333441" y="1333500"/>
                </a:lnTo>
                <a:lnTo>
                  <a:pt x="0" y="1320903"/>
                </a:lnTo>
                <a:cubicBezTo>
                  <a:pt x="6911" y="589379"/>
                  <a:pt x="601883" y="0"/>
                  <a:pt x="1333441" y="0"/>
                </a:cubicBezTo>
                <a:close/>
              </a:path>
            </a:pathLst>
          </a:cu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cs typeface="+mn-ea"/>
              <a:sym typeface="+mn-lt"/>
            </a:endParaRPr>
          </a:p>
        </p:txBody>
      </p:sp>
      <p:sp>
        <p:nvSpPr>
          <p:cNvPr id="28" name="椭圆 27"/>
          <p:cNvSpPr/>
          <p:nvPr/>
        </p:nvSpPr>
        <p:spPr>
          <a:xfrm>
            <a:off x="2678294" y="4376843"/>
            <a:ext cx="1020404" cy="975255"/>
          </a:xfrm>
          <a:prstGeom prst="ellipse">
            <a:avLst/>
          </a:prstGeom>
          <a:solidFill>
            <a:schemeClr val="accent2">
              <a:lumMod val="20000"/>
              <a:lumOff val="80000"/>
            </a:schemeClr>
          </a:solidFill>
          <a:ln w="76200">
            <a:solidFill>
              <a:schemeClr val="accent2">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cs typeface="+mn-ea"/>
              <a:sym typeface="+mn-lt"/>
            </a:endParaRPr>
          </a:p>
        </p:txBody>
      </p:sp>
      <p:sp>
        <p:nvSpPr>
          <p:cNvPr id="29" name="KSO_Shape"/>
          <p:cNvSpPr/>
          <p:nvPr/>
        </p:nvSpPr>
        <p:spPr bwMode="auto">
          <a:xfrm>
            <a:off x="2925130" y="4671457"/>
            <a:ext cx="592515" cy="38602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2">
              <a:lumMod val="20000"/>
              <a:lumOff val="80000"/>
            </a:schemeClr>
          </a:solidFill>
          <a:ln>
            <a:solidFill>
              <a:schemeClr val="accent2">
                <a:lumMod val="75000"/>
              </a:schemeClr>
            </a:solidFill>
          </a:ln>
        </p:spPr>
        <p:txBody>
          <a:bodyPr vert="horz" wrap="square" lIns="91440" tIns="45720" rIns="91440" bIns="45720" numCol="1" anchor="t" anchorCtr="0" compatLnSpc="1"/>
          <a:lstStyle/>
          <a:p>
            <a:endParaRPr lang="zh-CN" altLang="en-US">
              <a:cs typeface="+mn-ea"/>
              <a:sym typeface="+mn-lt"/>
            </a:endParaRPr>
          </a:p>
        </p:txBody>
      </p:sp>
      <p:sp>
        <p:nvSpPr>
          <p:cNvPr id="30" name="任意多边形: 形状 29"/>
          <p:cNvSpPr/>
          <p:nvPr/>
        </p:nvSpPr>
        <p:spPr>
          <a:xfrm>
            <a:off x="5317482" y="3759262"/>
            <a:ext cx="946306" cy="904475"/>
          </a:xfrm>
          <a:custGeom>
            <a:avLst/>
            <a:gdLst>
              <a:gd name="connsiteX0" fmla="*/ 1333441 w 1333441"/>
              <a:gd name="connsiteY0" fmla="*/ 0 h 1333500"/>
              <a:gd name="connsiteX1" fmla="*/ 1333441 w 1333441"/>
              <a:gd name="connsiteY1" fmla="*/ 1333500 h 1333500"/>
              <a:gd name="connsiteX2" fmla="*/ 0 w 1333441"/>
              <a:gd name="connsiteY2" fmla="*/ 1320903 h 1333500"/>
              <a:gd name="connsiteX3" fmla="*/ 1333441 w 1333441"/>
              <a:gd name="connsiteY3" fmla="*/ 0 h 1333500"/>
            </a:gdLst>
            <a:ahLst/>
            <a:cxnLst>
              <a:cxn ang="0">
                <a:pos x="connsiteX0" y="connsiteY0"/>
              </a:cxn>
              <a:cxn ang="0">
                <a:pos x="connsiteX1" y="connsiteY1"/>
              </a:cxn>
              <a:cxn ang="0">
                <a:pos x="connsiteX2" y="connsiteY2"/>
              </a:cxn>
              <a:cxn ang="0">
                <a:pos x="connsiteX3" y="connsiteY3"/>
              </a:cxn>
            </a:cxnLst>
            <a:rect l="l" t="t" r="r" b="b"/>
            <a:pathLst>
              <a:path w="1333441" h="1333500">
                <a:moveTo>
                  <a:pt x="1333441" y="0"/>
                </a:moveTo>
                <a:lnTo>
                  <a:pt x="1333441" y="1333500"/>
                </a:lnTo>
                <a:lnTo>
                  <a:pt x="0" y="1320903"/>
                </a:lnTo>
                <a:cubicBezTo>
                  <a:pt x="6911" y="589379"/>
                  <a:pt x="601883" y="0"/>
                  <a:pt x="1333441" y="0"/>
                </a:cubicBezTo>
                <a:close/>
              </a:path>
            </a:pathLst>
          </a:cu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5956066" y="4376843"/>
            <a:ext cx="1020404" cy="975255"/>
          </a:xfrm>
          <a:prstGeom prst="ellipse">
            <a:avLst/>
          </a:prstGeom>
          <a:solidFill>
            <a:schemeClr val="accent2">
              <a:lumMod val="20000"/>
              <a:lumOff val="80000"/>
            </a:schemeClr>
          </a:solidFill>
          <a:ln w="76200">
            <a:solidFill>
              <a:schemeClr val="accent2">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cs typeface="+mn-ea"/>
              <a:sym typeface="+mn-lt"/>
            </a:endParaRPr>
          </a:p>
        </p:txBody>
      </p:sp>
      <p:sp>
        <p:nvSpPr>
          <p:cNvPr id="32" name="任意多边形: 形状 31"/>
          <p:cNvSpPr/>
          <p:nvPr/>
        </p:nvSpPr>
        <p:spPr>
          <a:xfrm>
            <a:off x="8595254" y="3759262"/>
            <a:ext cx="946306" cy="904475"/>
          </a:xfrm>
          <a:custGeom>
            <a:avLst/>
            <a:gdLst>
              <a:gd name="connsiteX0" fmla="*/ 1333441 w 1333441"/>
              <a:gd name="connsiteY0" fmla="*/ 0 h 1333500"/>
              <a:gd name="connsiteX1" fmla="*/ 1333441 w 1333441"/>
              <a:gd name="connsiteY1" fmla="*/ 1333500 h 1333500"/>
              <a:gd name="connsiteX2" fmla="*/ 0 w 1333441"/>
              <a:gd name="connsiteY2" fmla="*/ 1320903 h 1333500"/>
              <a:gd name="connsiteX3" fmla="*/ 1333441 w 1333441"/>
              <a:gd name="connsiteY3" fmla="*/ 0 h 1333500"/>
            </a:gdLst>
            <a:ahLst/>
            <a:cxnLst>
              <a:cxn ang="0">
                <a:pos x="connsiteX0" y="connsiteY0"/>
              </a:cxn>
              <a:cxn ang="0">
                <a:pos x="connsiteX1" y="connsiteY1"/>
              </a:cxn>
              <a:cxn ang="0">
                <a:pos x="connsiteX2" y="connsiteY2"/>
              </a:cxn>
              <a:cxn ang="0">
                <a:pos x="connsiteX3" y="connsiteY3"/>
              </a:cxn>
            </a:cxnLst>
            <a:rect l="l" t="t" r="r" b="b"/>
            <a:pathLst>
              <a:path w="1333441" h="1333500">
                <a:moveTo>
                  <a:pt x="1333441" y="0"/>
                </a:moveTo>
                <a:lnTo>
                  <a:pt x="1333441" y="1333500"/>
                </a:lnTo>
                <a:lnTo>
                  <a:pt x="0" y="1320903"/>
                </a:lnTo>
                <a:cubicBezTo>
                  <a:pt x="6911" y="589379"/>
                  <a:pt x="601883" y="0"/>
                  <a:pt x="1333441" y="0"/>
                </a:cubicBezTo>
                <a:close/>
              </a:path>
            </a:pathLst>
          </a:cu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9233838" y="4376843"/>
            <a:ext cx="1020404" cy="975255"/>
          </a:xfrm>
          <a:prstGeom prst="ellipse">
            <a:avLst/>
          </a:prstGeom>
          <a:solidFill>
            <a:schemeClr val="accent2">
              <a:lumMod val="20000"/>
              <a:lumOff val="80000"/>
            </a:schemeClr>
          </a:solidFill>
          <a:ln w="76200">
            <a:solidFill>
              <a:schemeClr val="accent2">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cs typeface="+mn-ea"/>
              <a:sym typeface="+mn-lt"/>
            </a:endParaRPr>
          </a:p>
        </p:txBody>
      </p:sp>
      <p:sp>
        <p:nvSpPr>
          <p:cNvPr id="34" name="KSO_Shape"/>
          <p:cNvSpPr/>
          <p:nvPr/>
        </p:nvSpPr>
        <p:spPr bwMode="auto">
          <a:xfrm>
            <a:off x="6282663" y="4706672"/>
            <a:ext cx="402472" cy="386026"/>
          </a:xfrm>
          <a:custGeom>
            <a:avLst/>
            <a:gdLst>
              <a:gd name="T0" fmla="*/ 1172550 w 14052"/>
              <a:gd name="T1" fmla="*/ 1599473 h 14095"/>
              <a:gd name="T2" fmla="*/ 1080978 w 14052"/>
              <a:gd name="T3" fmla="*/ 1629746 h 14095"/>
              <a:gd name="T4" fmla="*/ 996431 w 14052"/>
              <a:gd name="T5" fmla="*/ 1647373 h 14095"/>
              <a:gd name="T6" fmla="*/ 897325 w 14052"/>
              <a:gd name="T7" fmla="*/ 1654270 h 14095"/>
              <a:gd name="T8" fmla="*/ 809201 w 14052"/>
              <a:gd name="T9" fmla="*/ 1648778 h 14095"/>
              <a:gd name="T10" fmla="*/ 724143 w 14052"/>
              <a:gd name="T11" fmla="*/ 1632556 h 14095"/>
              <a:gd name="T12" fmla="*/ 632188 w 14052"/>
              <a:gd name="T13" fmla="*/ 1603305 h 14095"/>
              <a:gd name="T14" fmla="*/ 0 w 14052"/>
              <a:gd name="T15" fmla="*/ 1462032 h 14095"/>
              <a:gd name="T16" fmla="*/ 196553 w 14052"/>
              <a:gd name="T17" fmla="*/ 1166330 h 14095"/>
              <a:gd name="T18" fmla="*/ 167306 w 14052"/>
              <a:gd name="T19" fmla="*/ 1074107 h 14095"/>
              <a:gd name="T20" fmla="*/ 151087 w 14052"/>
              <a:gd name="T21" fmla="*/ 988654 h 14095"/>
              <a:gd name="T22" fmla="*/ 145723 w 14052"/>
              <a:gd name="T23" fmla="*/ 900135 h 14095"/>
              <a:gd name="T24" fmla="*/ 152492 w 14052"/>
              <a:gd name="T25" fmla="*/ 800886 h 14095"/>
              <a:gd name="T26" fmla="*/ 170116 w 14052"/>
              <a:gd name="T27" fmla="*/ 715944 h 14095"/>
              <a:gd name="T28" fmla="*/ 200385 w 14052"/>
              <a:gd name="T29" fmla="*/ 624104 h 14095"/>
              <a:gd name="T30" fmla="*/ 563222 w 14052"/>
              <a:gd name="T31" fmla="*/ 226854 h 14095"/>
              <a:gd name="T32" fmla="*/ 642023 w 14052"/>
              <a:gd name="T33" fmla="*/ 193388 h 14095"/>
              <a:gd name="T34" fmla="*/ 724143 w 14052"/>
              <a:gd name="T35" fmla="*/ 168097 h 14095"/>
              <a:gd name="T36" fmla="*/ 820057 w 14052"/>
              <a:gd name="T37" fmla="*/ 150470 h 14095"/>
              <a:gd name="T38" fmla="*/ 908563 w 14052"/>
              <a:gd name="T39" fmla="*/ 146254 h 14095"/>
              <a:gd name="T40" fmla="*/ 1007032 w 14052"/>
              <a:gd name="T41" fmla="*/ 154685 h 14095"/>
              <a:gd name="T42" fmla="*/ 1091451 w 14052"/>
              <a:gd name="T43" fmla="*/ 173717 h 14095"/>
              <a:gd name="T44" fmla="*/ 1182512 w 14052"/>
              <a:gd name="T45" fmla="*/ 205139 h 14095"/>
              <a:gd name="T46" fmla="*/ 1568594 w 14052"/>
              <a:gd name="T47" fmla="*/ 565091 h 14095"/>
              <a:gd name="T48" fmla="*/ 1605503 w 14052"/>
              <a:gd name="T49" fmla="*/ 654249 h 14095"/>
              <a:gd name="T50" fmla="*/ 1630025 w 14052"/>
              <a:gd name="T51" fmla="*/ 736892 h 14095"/>
              <a:gd name="T52" fmla="*/ 1645861 w 14052"/>
              <a:gd name="T53" fmla="*/ 833586 h 14095"/>
              <a:gd name="T54" fmla="*/ 1648671 w 14052"/>
              <a:gd name="T55" fmla="*/ 922743 h 14095"/>
              <a:gd name="T56" fmla="*/ 1638709 w 14052"/>
              <a:gd name="T57" fmla="*/ 1021098 h 14095"/>
              <a:gd name="T58" fmla="*/ 1618658 w 14052"/>
              <a:gd name="T59" fmla="*/ 1105274 h 14095"/>
              <a:gd name="T60" fmla="*/ 1586218 w 14052"/>
              <a:gd name="T61" fmla="*/ 1196348 h 14095"/>
              <a:gd name="T62" fmla="*/ 1192090 w 14052"/>
              <a:gd name="T63" fmla="*/ 900135 h 14095"/>
              <a:gd name="T64" fmla="*/ 1184811 w 14052"/>
              <a:gd name="T65" fmla="*/ 834863 h 14095"/>
              <a:gd name="T66" fmla="*/ 1165781 w 14052"/>
              <a:gd name="T67" fmla="*/ 779299 h 14095"/>
              <a:gd name="T68" fmla="*/ 1133086 w 14052"/>
              <a:gd name="T69" fmla="*/ 723224 h 14095"/>
              <a:gd name="T70" fmla="*/ 1094899 w 14052"/>
              <a:gd name="T71" fmla="*/ 680945 h 14095"/>
              <a:gd name="T72" fmla="*/ 1043175 w 14052"/>
              <a:gd name="T73" fmla="*/ 643136 h 14095"/>
              <a:gd name="T74" fmla="*/ 990045 w 14052"/>
              <a:gd name="T75" fmla="*/ 618739 h 14095"/>
              <a:gd name="T76" fmla="*/ 926571 w 14052"/>
              <a:gd name="T77" fmla="*/ 604688 h 14095"/>
              <a:gd name="T78" fmla="*/ 866928 w 14052"/>
              <a:gd name="T79" fmla="*/ 604688 h 14095"/>
              <a:gd name="T80" fmla="*/ 802560 w 14052"/>
              <a:gd name="T81" fmla="*/ 618739 h 14095"/>
              <a:gd name="T82" fmla="*/ 750708 w 14052"/>
              <a:gd name="T83" fmla="*/ 643136 h 14095"/>
              <a:gd name="T84" fmla="*/ 699750 w 14052"/>
              <a:gd name="T85" fmla="*/ 680945 h 14095"/>
              <a:gd name="T86" fmla="*/ 661691 w 14052"/>
              <a:gd name="T87" fmla="*/ 723224 h 14095"/>
              <a:gd name="T88" fmla="*/ 628868 w 14052"/>
              <a:gd name="T89" fmla="*/ 779299 h 14095"/>
              <a:gd name="T90" fmla="*/ 609966 w 14052"/>
              <a:gd name="T91" fmla="*/ 834863 h 14095"/>
              <a:gd name="T92" fmla="*/ 602559 w 14052"/>
              <a:gd name="T93" fmla="*/ 900135 h 14095"/>
              <a:gd name="T94" fmla="*/ 608434 w 14052"/>
              <a:gd name="T95" fmla="*/ 960552 h 14095"/>
              <a:gd name="T96" fmla="*/ 625803 w 14052"/>
              <a:gd name="T97" fmla="*/ 1015861 h 14095"/>
              <a:gd name="T98" fmla="*/ 657476 w 14052"/>
              <a:gd name="T99" fmla="*/ 1071808 h 14095"/>
              <a:gd name="T100" fmla="*/ 694513 w 14052"/>
              <a:gd name="T101" fmla="*/ 1114726 h 14095"/>
              <a:gd name="T102" fmla="*/ 744833 w 14052"/>
              <a:gd name="T103" fmla="*/ 1153812 h 14095"/>
              <a:gd name="T104" fmla="*/ 795919 w 14052"/>
              <a:gd name="T105" fmla="*/ 1179359 h 14095"/>
              <a:gd name="T106" fmla="*/ 859393 w 14052"/>
              <a:gd name="T107" fmla="*/ 1194942 h 14095"/>
              <a:gd name="T108" fmla="*/ 919291 w 14052"/>
              <a:gd name="T109" fmla="*/ 1196348 h 14095"/>
              <a:gd name="T110" fmla="*/ 983277 w 14052"/>
              <a:gd name="T111" fmla="*/ 1184085 h 14095"/>
              <a:gd name="T112" fmla="*/ 1036789 w 14052"/>
              <a:gd name="T113" fmla="*/ 1160965 h 14095"/>
              <a:gd name="T114" fmla="*/ 1089535 w 14052"/>
              <a:gd name="T115" fmla="*/ 1124434 h 14095"/>
              <a:gd name="T116" fmla="*/ 1128744 w 14052"/>
              <a:gd name="T117" fmla="*/ 1083048 h 14095"/>
              <a:gd name="T118" fmla="*/ 1162716 w 14052"/>
              <a:gd name="T119" fmla="*/ 1029017 h 14095"/>
              <a:gd name="T120" fmla="*/ 1182895 w 14052"/>
              <a:gd name="T121" fmla="*/ 974731 h 14095"/>
              <a:gd name="T122" fmla="*/ 1191963 w 14052"/>
              <a:gd name="T123" fmla="*/ 908054 h 140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052" h="14095">
                <a:moveTo>
                  <a:pt x="11410" y="14095"/>
                </a:moveTo>
                <a:lnTo>
                  <a:pt x="9642" y="12319"/>
                </a:lnTo>
                <a:lnTo>
                  <a:pt x="9566" y="12355"/>
                </a:lnTo>
                <a:lnTo>
                  <a:pt x="9490" y="12391"/>
                </a:lnTo>
                <a:lnTo>
                  <a:pt x="9413" y="12425"/>
                </a:lnTo>
                <a:lnTo>
                  <a:pt x="9337" y="12458"/>
                </a:lnTo>
                <a:lnTo>
                  <a:pt x="9259" y="12491"/>
                </a:lnTo>
                <a:lnTo>
                  <a:pt x="9181" y="12522"/>
                </a:lnTo>
                <a:lnTo>
                  <a:pt x="9103" y="12552"/>
                </a:lnTo>
                <a:lnTo>
                  <a:pt x="9025" y="12580"/>
                </a:lnTo>
                <a:lnTo>
                  <a:pt x="8946" y="12609"/>
                </a:lnTo>
                <a:lnTo>
                  <a:pt x="8867" y="12637"/>
                </a:lnTo>
                <a:lnTo>
                  <a:pt x="8787" y="12663"/>
                </a:lnTo>
                <a:lnTo>
                  <a:pt x="8706" y="12688"/>
                </a:lnTo>
                <a:lnTo>
                  <a:pt x="8626" y="12713"/>
                </a:lnTo>
                <a:lnTo>
                  <a:pt x="8546" y="12736"/>
                </a:lnTo>
                <a:lnTo>
                  <a:pt x="8464" y="12759"/>
                </a:lnTo>
                <a:lnTo>
                  <a:pt x="8383" y="12781"/>
                </a:lnTo>
                <a:lnTo>
                  <a:pt x="8301" y="12801"/>
                </a:lnTo>
                <a:lnTo>
                  <a:pt x="8219" y="12820"/>
                </a:lnTo>
                <a:lnTo>
                  <a:pt x="8136" y="12838"/>
                </a:lnTo>
                <a:lnTo>
                  <a:pt x="8053" y="12855"/>
                </a:lnTo>
                <a:lnTo>
                  <a:pt x="7969" y="12870"/>
                </a:lnTo>
                <a:lnTo>
                  <a:pt x="7885" y="12884"/>
                </a:lnTo>
                <a:lnTo>
                  <a:pt x="7802" y="12897"/>
                </a:lnTo>
                <a:lnTo>
                  <a:pt x="7716" y="12908"/>
                </a:lnTo>
                <a:lnTo>
                  <a:pt x="7631" y="12918"/>
                </a:lnTo>
                <a:lnTo>
                  <a:pt x="7546" y="12927"/>
                </a:lnTo>
                <a:lnTo>
                  <a:pt x="7460" y="12934"/>
                </a:lnTo>
                <a:lnTo>
                  <a:pt x="7374" y="12940"/>
                </a:lnTo>
                <a:lnTo>
                  <a:pt x="7287" y="12945"/>
                </a:lnTo>
                <a:lnTo>
                  <a:pt x="7201" y="12948"/>
                </a:lnTo>
                <a:lnTo>
                  <a:pt x="7114" y="12949"/>
                </a:lnTo>
                <a:lnTo>
                  <a:pt x="7026" y="12951"/>
                </a:lnTo>
                <a:lnTo>
                  <a:pt x="6939" y="12949"/>
                </a:lnTo>
                <a:lnTo>
                  <a:pt x="6851" y="12948"/>
                </a:lnTo>
                <a:lnTo>
                  <a:pt x="6764" y="12945"/>
                </a:lnTo>
                <a:lnTo>
                  <a:pt x="6678" y="12940"/>
                </a:lnTo>
                <a:lnTo>
                  <a:pt x="6591" y="12934"/>
                </a:lnTo>
                <a:lnTo>
                  <a:pt x="6506" y="12927"/>
                </a:lnTo>
                <a:lnTo>
                  <a:pt x="6421" y="12918"/>
                </a:lnTo>
                <a:lnTo>
                  <a:pt x="6336" y="12908"/>
                </a:lnTo>
                <a:lnTo>
                  <a:pt x="6251" y="12897"/>
                </a:lnTo>
                <a:lnTo>
                  <a:pt x="6167" y="12884"/>
                </a:lnTo>
                <a:lnTo>
                  <a:pt x="6083" y="12870"/>
                </a:lnTo>
                <a:lnTo>
                  <a:pt x="6000" y="12855"/>
                </a:lnTo>
                <a:lnTo>
                  <a:pt x="5917" y="12838"/>
                </a:lnTo>
                <a:lnTo>
                  <a:pt x="5834" y="12820"/>
                </a:lnTo>
                <a:lnTo>
                  <a:pt x="5751" y="12801"/>
                </a:lnTo>
                <a:lnTo>
                  <a:pt x="5670" y="12781"/>
                </a:lnTo>
                <a:lnTo>
                  <a:pt x="5588" y="12759"/>
                </a:lnTo>
                <a:lnTo>
                  <a:pt x="5507" y="12736"/>
                </a:lnTo>
                <a:lnTo>
                  <a:pt x="5426" y="12713"/>
                </a:lnTo>
                <a:lnTo>
                  <a:pt x="5346" y="12688"/>
                </a:lnTo>
                <a:lnTo>
                  <a:pt x="5266" y="12663"/>
                </a:lnTo>
                <a:lnTo>
                  <a:pt x="5187" y="12637"/>
                </a:lnTo>
                <a:lnTo>
                  <a:pt x="5107" y="12609"/>
                </a:lnTo>
                <a:lnTo>
                  <a:pt x="5027" y="12580"/>
                </a:lnTo>
                <a:lnTo>
                  <a:pt x="4950" y="12552"/>
                </a:lnTo>
                <a:lnTo>
                  <a:pt x="4872" y="12522"/>
                </a:lnTo>
                <a:lnTo>
                  <a:pt x="4794" y="12491"/>
                </a:lnTo>
                <a:lnTo>
                  <a:pt x="4716" y="12458"/>
                </a:lnTo>
                <a:lnTo>
                  <a:pt x="4639" y="12425"/>
                </a:lnTo>
                <a:lnTo>
                  <a:pt x="4562" y="12391"/>
                </a:lnTo>
                <a:lnTo>
                  <a:pt x="4486" y="12355"/>
                </a:lnTo>
                <a:lnTo>
                  <a:pt x="4410" y="12319"/>
                </a:lnTo>
                <a:lnTo>
                  <a:pt x="2643" y="14095"/>
                </a:lnTo>
                <a:lnTo>
                  <a:pt x="0" y="11446"/>
                </a:lnTo>
                <a:lnTo>
                  <a:pt x="1770" y="9671"/>
                </a:lnTo>
                <a:lnTo>
                  <a:pt x="1734" y="9596"/>
                </a:lnTo>
                <a:lnTo>
                  <a:pt x="1700" y="9519"/>
                </a:lnTo>
                <a:lnTo>
                  <a:pt x="1665" y="9443"/>
                </a:lnTo>
                <a:lnTo>
                  <a:pt x="1633" y="9366"/>
                </a:lnTo>
                <a:lnTo>
                  <a:pt x="1600" y="9288"/>
                </a:lnTo>
                <a:lnTo>
                  <a:pt x="1569" y="9210"/>
                </a:lnTo>
                <a:lnTo>
                  <a:pt x="1539" y="9131"/>
                </a:lnTo>
                <a:lnTo>
                  <a:pt x="1510" y="9052"/>
                </a:lnTo>
                <a:lnTo>
                  <a:pt x="1482" y="8973"/>
                </a:lnTo>
                <a:lnTo>
                  <a:pt x="1454" y="8894"/>
                </a:lnTo>
                <a:lnTo>
                  <a:pt x="1428" y="8813"/>
                </a:lnTo>
                <a:lnTo>
                  <a:pt x="1402" y="8733"/>
                </a:lnTo>
                <a:lnTo>
                  <a:pt x="1377" y="8653"/>
                </a:lnTo>
                <a:lnTo>
                  <a:pt x="1355" y="8571"/>
                </a:lnTo>
                <a:lnTo>
                  <a:pt x="1332" y="8490"/>
                </a:lnTo>
                <a:lnTo>
                  <a:pt x="1310" y="8409"/>
                </a:lnTo>
                <a:lnTo>
                  <a:pt x="1290" y="8327"/>
                </a:lnTo>
                <a:lnTo>
                  <a:pt x="1271" y="8244"/>
                </a:lnTo>
                <a:lnTo>
                  <a:pt x="1253" y="8161"/>
                </a:lnTo>
                <a:lnTo>
                  <a:pt x="1236" y="8078"/>
                </a:lnTo>
                <a:lnTo>
                  <a:pt x="1220" y="7994"/>
                </a:lnTo>
                <a:lnTo>
                  <a:pt x="1207" y="7910"/>
                </a:lnTo>
                <a:lnTo>
                  <a:pt x="1194" y="7825"/>
                </a:lnTo>
                <a:lnTo>
                  <a:pt x="1183" y="7740"/>
                </a:lnTo>
                <a:lnTo>
                  <a:pt x="1174" y="7655"/>
                </a:lnTo>
                <a:lnTo>
                  <a:pt x="1165" y="7570"/>
                </a:lnTo>
                <a:lnTo>
                  <a:pt x="1157" y="7484"/>
                </a:lnTo>
                <a:lnTo>
                  <a:pt x="1152" y="7397"/>
                </a:lnTo>
                <a:lnTo>
                  <a:pt x="1147" y="7310"/>
                </a:lnTo>
                <a:lnTo>
                  <a:pt x="1144" y="7224"/>
                </a:lnTo>
                <a:lnTo>
                  <a:pt x="1141" y="7135"/>
                </a:lnTo>
                <a:lnTo>
                  <a:pt x="1141" y="7047"/>
                </a:lnTo>
                <a:lnTo>
                  <a:pt x="1141" y="6960"/>
                </a:lnTo>
                <a:lnTo>
                  <a:pt x="1144" y="6873"/>
                </a:lnTo>
                <a:lnTo>
                  <a:pt x="1147" y="6785"/>
                </a:lnTo>
                <a:lnTo>
                  <a:pt x="1152" y="6699"/>
                </a:lnTo>
                <a:lnTo>
                  <a:pt x="1157" y="6613"/>
                </a:lnTo>
                <a:lnTo>
                  <a:pt x="1165" y="6526"/>
                </a:lnTo>
                <a:lnTo>
                  <a:pt x="1174" y="6440"/>
                </a:lnTo>
                <a:lnTo>
                  <a:pt x="1183" y="6355"/>
                </a:lnTo>
                <a:lnTo>
                  <a:pt x="1194" y="6270"/>
                </a:lnTo>
                <a:lnTo>
                  <a:pt x="1207" y="6186"/>
                </a:lnTo>
                <a:lnTo>
                  <a:pt x="1220" y="6102"/>
                </a:lnTo>
                <a:lnTo>
                  <a:pt x="1236" y="6018"/>
                </a:lnTo>
                <a:lnTo>
                  <a:pt x="1253" y="5934"/>
                </a:lnTo>
                <a:lnTo>
                  <a:pt x="1271" y="5852"/>
                </a:lnTo>
                <a:lnTo>
                  <a:pt x="1290" y="5769"/>
                </a:lnTo>
                <a:lnTo>
                  <a:pt x="1310" y="5688"/>
                </a:lnTo>
                <a:lnTo>
                  <a:pt x="1332" y="5605"/>
                </a:lnTo>
                <a:lnTo>
                  <a:pt x="1355" y="5523"/>
                </a:lnTo>
                <a:lnTo>
                  <a:pt x="1377" y="5443"/>
                </a:lnTo>
                <a:lnTo>
                  <a:pt x="1402" y="5363"/>
                </a:lnTo>
                <a:lnTo>
                  <a:pt x="1428" y="5281"/>
                </a:lnTo>
                <a:lnTo>
                  <a:pt x="1454" y="5202"/>
                </a:lnTo>
                <a:lnTo>
                  <a:pt x="1482" y="5122"/>
                </a:lnTo>
                <a:lnTo>
                  <a:pt x="1510" y="5043"/>
                </a:lnTo>
                <a:lnTo>
                  <a:pt x="1539" y="4964"/>
                </a:lnTo>
                <a:lnTo>
                  <a:pt x="1569" y="4886"/>
                </a:lnTo>
                <a:lnTo>
                  <a:pt x="1600" y="4808"/>
                </a:lnTo>
                <a:lnTo>
                  <a:pt x="1633" y="4730"/>
                </a:lnTo>
                <a:lnTo>
                  <a:pt x="1665" y="4652"/>
                </a:lnTo>
                <a:lnTo>
                  <a:pt x="1700" y="4576"/>
                </a:lnTo>
                <a:lnTo>
                  <a:pt x="1734" y="4499"/>
                </a:lnTo>
                <a:lnTo>
                  <a:pt x="1770" y="4424"/>
                </a:lnTo>
                <a:lnTo>
                  <a:pt x="0" y="2649"/>
                </a:lnTo>
                <a:lnTo>
                  <a:pt x="2643" y="0"/>
                </a:lnTo>
                <a:lnTo>
                  <a:pt x="4410" y="1776"/>
                </a:lnTo>
                <a:lnTo>
                  <a:pt x="4486" y="1740"/>
                </a:lnTo>
                <a:lnTo>
                  <a:pt x="4562" y="1705"/>
                </a:lnTo>
                <a:lnTo>
                  <a:pt x="4639" y="1670"/>
                </a:lnTo>
                <a:lnTo>
                  <a:pt x="4716" y="1638"/>
                </a:lnTo>
                <a:lnTo>
                  <a:pt x="4794" y="1606"/>
                </a:lnTo>
                <a:lnTo>
                  <a:pt x="4872" y="1574"/>
                </a:lnTo>
                <a:lnTo>
                  <a:pt x="4950" y="1544"/>
                </a:lnTo>
                <a:lnTo>
                  <a:pt x="5027" y="1514"/>
                </a:lnTo>
                <a:lnTo>
                  <a:pt x="5107" y="1487"/>
                </a:lnTo>
                <a:lnTo>
                  <a:pt x="5187" y="1459"/>
                </a:lnTo>
                <a:lnTo>
                  <a:pt x="5266" y="1433"/>
                </a:lnTo>
                <a:lnTo>
                  <a:pt x="5346" y="1408"/>
                </a:lnTo>
                <a:lnTo>
                  <a:pt x="5426" y="1383"/>
                </a:lnTo>
                <a:lnTo>
                  <a:pt x="5507" y="1360"/>
                </a:lnTo>
                <a:lnTo>
                  <a:pt x="5588" y="1337"/>
                </a:lnTo>
                <a:lnTo>
                  <a:pt x="5670" y="1316"/>
                </a:lnTo>
                <a:lnTo>
                  <a:pt x="5751" y="1295"/>
                </a:lnTo>
                <a:lnTo>
                  <a:pt x="5834" y="1275"/>
                </a:lnTo>
                <a:lnTo>
                  <a:pt x="5917" y="1257"/>
                </a:lnTo>
                <a:lnTo>
                  <a:pt x="6000" y="1241"/>
                </a:lnTo>
                <a:lnTo>
                  <a:pt x="6083" y="1226"/>
                </a:lnTo>
                <a:lnTo>
                  <a:pt x="6167" y="1211"/>
                </a:lnTo>
                <a:lnTo>
                  <a:pt x="6251" y="1199"/>
                </a:lnTo>
                <a:lnTo>
                  <a:pt x="6336" y="1187"/>
                </a:lnTo>
                <a:lnTo>
                  <a:pt x="6421" y="1178"/>
                </a:lnTo>
                <a:lnTo>
                  <a:pt x="6506" y="1169"/>
                </a:lnTo>
                <a:lnTo>
                  <a:pt x="6591" y="1161"/>
                </a:lnTo>
                <a:lnTo>
                  <a:pt x="6678" y="1155"/>
                </a:lnTo>
                <a:lnTo>
                  <a:pt x="6764" y="1151"/>
                </a:lnTo>
                <a:lnTo>
                  <a:pt x="6851" y="1148"/>
                </a:lnTo>
                <a:lnTo>
                  <a:pt x="6939" y="1145"/>
                </a:lnTo>
                <a:lnTo>
                  <a:pt x="7026" y="1145"/>
                </a:lnTo>
                <a:lnTo>
                  <a:pt x="7114" y="1145"/>
                </a:lnTo>
                <a:lnTo>
                  <a:pt x="7201" y="1148"/>
                </a:lnTo>
                <a:lnTo>
                  <a:pt x="7287" y="1151"/>
                </a:lnTo>
                <a:lnTo>
                  <a:pt x="7374" y="1155"/>
                </a:lnTo>
                <a:lnTo>
                  <a:pt x="7460" y="1161"/>
                </a:lnTo>
                <a:lnTo>
                  <a:pt x="7546" y="1169"/>
                </a:lnTo>
                <a:lnTo>
                  <a:pt x="7631" y="1178"/>
                </a:lnTo>
                <a:lnTo>
                  <a:pt x="7716" y="1187"/>
                </a:lnTo>
                <a:lnTo>
                  <a:pt x="7802" y="1199"/>
                </a:lnTo>
                <a:lnTo>
                  <a:pt x="7885" y="1211"/>
                </a:lnTo>
                <a:lnTo>
                  <a:pt x="7969" y="1226"/>
                </a:lnTo>
                <a:lnTo>
                  <a:pt x="8053" y="1241"/>
                </a:lnTo>
                <a:lnTo>
                  <a:pt x="8136" y="1257"/>
                </a:lnTo>
                <a:lnTo>
                  <a:pt x="8219" y="1275"/>
                </a:lnTo>
                <a:lnTo>
                  <a:pt x="8301" y="1295"/>
                </a:lnTo>
                <a:lnTo>
                  <a:pt x="8383" y="1316"/>
                </a:lnTo>
                <a:lnTo>
                  <a:pt x="8464" y="1337"/>
                </a:lnTo>
                <a:lnTo>
                  <a:pt x="8546" y="1360"/>
                </a:lnTo>
                <a:lnTo>
                  <a:pt x="8626" y="1383"/>
                </a:lnTo>
                <a:lnTo>
                  <a:pt x="8706" y="1408"/>
                </a:lnTo>
                <a:lnTo>
                  <a:pt x="8787" y="1433"/>
                </a:lnTo>
                <a:lnTo>
                  <a:pt x="8867" y="1459"/>
                </a:lnTo>
                <a:lnTo>
                  <a:pt x="8946" y="1487"/>
                </a:lnTo>
                <a:lnTo>
                  <a:pt x="9025" y="1514"/>
                </a:lnTo>
                <a:lnTo>
                  <a:pt x="9103" y="1544"/>
                </a:lnTo>
                <a:lnTo>
                  <a:pt x="9181" y="1574"/>
                </a:lnTo>
                <a:lnTo>
                  <a:pt x="9259" y="1606"/>
                </a:lnTo>
                <a:lnTo>
                  <a:pt x="9337" y="1638"/>
                </a:lnTo>
                <a:lnTo>
                  <a:pt x="9413" y="1670"/>
                </a:lnTo>
                <a:lnTo>
                  <a:pt x="9490" y="1705"/>
                </a:lnTo>
                <a:lnTo>
                  <a:pt x="9566" y="1740"/>
                </a:lnTo>
                <a:lnTo>
                  <a:pt x="9642" y="1776"/>
                </a:lnTo>
                <a:lnTo>
                  <a:pt x="11410" y="0"/>
                </a:lnTo>
                <a:lnTo>
                  <a:pt x="14052" y="2649"/>
                </a:lnTo>
                <a:lnTo>
                  <a:pt x="12282" y="4424"/>
                </a:lnTo>
                <a:lnTo>
                  <a:pt x="12318" y="4499"/>
                </a:lnTo>
                <a:lnTo>
                  <a:pt x="12353" y="4576"/>
                </a:lnTo>
                <a:lnTo>
                  <a:pt x="12386" y="4652"/>
                </a:lnTo>
                <a:lnTo>
                  <a:pt x="12420" y="4730"/>
                </a:lnTo>
                <a:lnTo>
                  <a:pt x="12452" y="4808"/>
                </a:lnTo>
                <a:lnTo>
                  <a:pt x="12483" y="4886"/>
                </a:lnTo>
                <a:lnTo>
                  <a:pt x="12513" y="4964"/>
                </a:lnTo>
                <a:lnTo>
                  <a:pt x="12542" y="5043"/>
                </a:lnTo>
                <a:lnTo>
                  <a:pt x="12571" y="5122"/>
                </a:lnTo>
                <a:lnTo>
                  <a:pt x="12599" y="5202"/>
                </a:lnTo>
                <a:lnTo>
                  <a:pt x="12624" y="5281"/>
                </a:lnTo>
                <a:lnTo>
                  <a:pt x="12650" y="5363"/>
                </a:lnTo>
                <a:lnTo>
                  <a:pt x="12674" y="5443"/>
                </a:lnTo>
                <a:lnTo>
                  <a:pt x="12698" y="5523"/>
                </a:lnTo>
                <a:lnTo>
                  <a:pt x="12721" y="5605"/>
                </a:lnTo>
                <a:lnTo>
                  <a:pt x="12742" y="5688"/>
                </a:lnTo>
                <a:lnTo>
                  <a:pt x="12763" y="5769"/>
                </a:lnTo>
                <a:lnTo>
                  <a:pt x="12782" y="5852"/>
                </a:lnTo>
                <a:lnTo>
                  <a:pt x="12800" y="5934"/>
                </a:lnTo>
                <a:lnTo>
                  <a:pt x="12817" y="6018"/>
                </a:lnTo>
                <a:lnTo>
                  <a:pt x="12831" y="6102"/>
                </a:lnTo>
                <a:lnTo>
                  <a:pt x="12845" y="6186"/>
                </a:lnTo>
                <a:lnTo>
                  <a:pt x="12859" y="6270"/>
                </a:lnTo>
                <a:lnTo>
                  <a:pt x="12869" y="6355"/>
                </a:lnTo>
                <a:lnTo>
                  <a:pt x="12879" y="6440"/>
                </a:lnTo>
                <a:lnTo>
                  <a:pt x="12887" y="6526"/>
                </a:lnTo>
                <a:lnTo>
                  <a:pt x="12896" y="6613"/>
                </a:lnTo>
                <a:lnTo>
                  <a:pt x="12902" y="6699"/>
                </a:lnTo>
                <a:lnTo>
                  <a:pt x="12905" y="6785"/>
                </a:lnTo>
                <a:lnTo>
                  <a:pt x="12909" y="6873"/>
                </a:lnTo>
                <a:lnTo>
                  <a:pt x="12911" y="6960"/>
                </a:lnTo>
                <a:lnTo>
                  <a:pt x="12911" y="7047"/>
                </a:lnTo>
                <a:lnTo>
                  <a:pt x="12911" y="7135"/>
                </a:lnTo>
                <a:lnTo>
                  <a:pt x="12909" y="7224"/>
                </a:lnTo>
                <a:lnTo>
                  <a:pt x="12905" y="7310"/>
                </a:lnTo>
                <a:lnTo>
                  <a:pt x="12902" y="7397"/>
                </a:lnTo>
                <a:lnTo>
                  <a:pt x="12896" y="7484"/>
                </a:lnTo>
                <a:lnTo>
                  <a:pt x="12887" y="7570"/>
                </a:lnTo>
                <a:lnTo>
                  <a:pt x="12879" y="7655"/>
                </a:lnTo>
                <a:lnTo>
                  <a:pt x="12869" y="7740"/>
                </a:lnTo>
                <a:lnTo>
                  <a:pt x="12859" y="7825"/>
                </a:lnTo>
                <a:lnTo>
                  <a:pt x="12845" y="7910"/>
                </a:lnTo>
                <a:lnTo>
                  <a:pt x="12831" y="7994"/>
                </a:lnTo>
                <a:lnTo>
                  <a:pt x="12817" y="8078"/>
                </a:lnTo>
                <a:lnTo>
                  <a:pt x="12800" y="8161"/>
                </a:lnTo>
                <a:lnTo>
                  <a:pt x="12782" y="8244"/>
                </a:lnTo>
                <a:lnTo>
                  <a:pt x="12763" y="8327"/>
                </a:lnTo>
                <a:lnTo>
                  <a:pt x="12742" y="8409"/>
                </a:lnTo>
                <a:lnTo>
                  <a:pt x="12721" y="8490"/>
                </a:lnTo>
                <a:lnTo>
                  <a:pt x="12698" y="8571"/>
                </a:lnTo>
                <a:lnTo>
                  <a:pt x="12674" y="8653"/>
                </a:lnTo>
                <a:lnTo>
                  <a:pt x="12650" y="8733"/>
                </a:lnTo>
                <a:lnTo>
                  <a:pt x="12624" y="8813"/>
                </a:lnTo>
                <a:lnTo>
                  <a:pt x="12599" y="8894"/>
                </a:lnTo>
                <a:lnTo>
                  <a:pt x="12571" y="8973"/>
                </a:lnTo>
                <a:lnTo>
                  <a:pt x="12542" y="9052"/>
                </a:lnTo>
                <a:lnTo>
                  <a:pt x="12513" y="9131"/>
                </a:lnTo>
                <a:lnTo>
                  <a:pt x="12483" y="9210"/>
                </a:lnTo>
                <a:lnTo>
                  <a:pt x="12452" y="9288"/>
                </a:lnTo>
                <a:lnTo>
                  <a:pt x="12420" y="9366"/>
                </a:lnTo>
                <a:lnTo>
                  <a:pt x="12386" y="9443"/>
                </a:lnTo>
                <a:lnTo>
                  <a:pt x="12353" y="9519"/>
                </a:lnTo>
                <a:lnTo>
                  <a:pt x="12318" y="9596"/>
                </a:lnTo>
                <a:lnTo>
                  <a:pt x="12282" y="9671"/>
                </a:lnTo>
                <a:lnTo>
                  <a:pt x="14052" y="11446"/>
                </a:lnTo>
                <a:lnTo>
                  <a:pt x="11410" y="14095"/>
                </a:lnTo>
                <a:close/>
                <a:moveTo>
                  <a:pt x="9334" y="7047"/>
                </a:moveTo>
                <a:lnTo>
                  <a:pt x="9334" y="7047"/>
                </a:lnTo>
                <a:lnTo>
                  <a:pt x="9333" y="6990"/>
                </a:lnTo>
                <a:lnTo>
                  <a:pt x="9331" y="6932"/>
                </a:lnTo>
                <a:lnTo>
                  <a:pt x="9327" y="6875"/>
                </a:lnTo>
                <a:lnTo>
                  <a:pt x="9322" y="6817"/>
                </a:lnTo>
                <a:lnTo>
                  <a:pt x="9316" y="6761"/>
                </a:lnTo>
                <a:lnTo>
                  <a:pt x="9308" y="6704"/>
                </a:lnTo>
                <a:lnTo>
                  <a:pt x="9300" y="6648"/>
                </a:lnTo>
                <a:lnTo>
                  <a:pt x="9289" y="6592"/>
                </a:lnTo>
                <a:lnTo>
                  <a:pt x="9277" y="6536"/>
                </a:lnTo>
                <a:lnTo>
                  <a:pt x="9262" y="6481"/>
                </a:lnTo>
                <a:lnTo>
                  <a:pt x="9248" y="6426"/>
                </a:lnTo>
                <a:lnTo>
                  <a:pt x="9231" y="6370"/>
                </a:lnTo>
                <a:lnTo>
                  <a:pt x="9213" y="6317"/>
                </a:lnTo>
                <a:lnTo>
                  <a:pt x="9194" y="6261"/>
                </a:lnTo>
                <a:lnTo>
                  <a:pt x="9174" y="6208"/>
                </a:lnTo>
                <a:lnTo>
                  <a:pt x="9152" y="6155"/>
                </a:lnTo>
                <a:lnTo>
                  <a:pt x="9128" y="6101"/>
                </a:lnTo>
                <a:lnTo>
                  <a:pt x="9104" y="6049"/>
                </a:lnTo>
                <a:lnTo>
                  <a:pt x="9079" y="5998"/>
                </a:lnTo>
                <a:lnTo>
                  <a:pt x="9051" y="5948"/>
                </a:lnTo>
                <a:lnTo>
                  <a:pt x="9025" y="5897"/>
                </a:lnTo>
                <a:lnTo>
                  <a:pt x="8996" y="5848"/>
                </a:lnTo>
                <a:lnTo>
                  <a:pt x="8966" y="5800"/>
                </a:lnTo>
                <a:lnTo>
                  <a:pt x="8935" y="5753"/>
                </a:lnTo>
                <a:lnTo>
                  <a:pt x="8904" y="5708"/>
                </a:lnTo>
                <a:lnTo>
                  <a:pt x="8872" y="5662"/>
                </a:lnTo>
                <a:lnTo>
                  <a:pt x="8838" y="5617"/>
                </a:lnTo>
                <a:lnTo>
                  <a:pt x="8803" y="5574"/>
                </a:lnTo>
                <a:lnTo>
                  <a:pt x="8767" y="5531"/>
                </a:lnTo>
                <a:lnTo>
                  <a:pt x="8730" y="5489"/>
                </a:lnTo>
                <a:lnTo>
                  <a:pt x="8692" y="5448"/>
                </a:lnTo>
                <a:lnTo>
                  <a:pt x="8654" y="5407"/>
                </a:lnTo>
                <a:lnTo>
                  <a:pt x="8614" y="5369"/>
                </a:lnTo>
                <a:lnTo>
                  <a:pt x="8573" y="5331"/>
                </a:lnTo>
                <a:lnTo>
                  <a:pt x="8531" y="5293"/>
                </a:lnTo>
                <a:lnTo>
                  <a:pt x="8488" y="5257"/>
                </a:lnTo>
                <a:lnTo>
                  <a:pt x="8445" y="5223"/>
                </a:lnTo>
                <a:lnTo>
                  <a:pt x="8401" y="5188"/>
                </a:lnTo>
                <a:lnTo>
                  <a:pt x="8356" y="5156"/>
                </a:lnTo>
                <a:lnTo>
                  <a:pt x="8311" y="5123"/>
                </a:lnTo>
                <a:lnTo>
                  <a:pt x="8264" y="5092"/>
                </a:lnTo>
                <a:lnTo>
                  <a:pt x="8216" y="5063"/>
                </a:lnTo>
                <a:lnTo>
                  <a:pt x="8168" y="5035"/>
                </a:lnTo>
                <a:lnTo>
                  <a:pt x="8118" y="5007"/>
                </a:lnTo>
                <a:lnTo>
                  <a:pt x="8069" y="4979"/>
                </a:lnTo>
                <a:lnTo>
                  <a:pt x="8017" y="4954"/>
                </a:lnTo>
                <a:lnTo>
                  <a:pt x="7966" y="4929"/>
                </a:lnTo>
                <a:lnTo>
                  <a:pt x="7913" y="4906"/>
                </a:lnTo>
                <a:lnTo>
                  <a:pt x="7860" y="4884"/>
                </a:lnTo>
                <a:lnTo>
                  <a:pt x="7806" y="4863"/>
                </a:lnTo>
                <a:lnTo>
                  <a:pt x="7752" y="4844"/>
                </a:lnTo>
                <a:lnTo>
                  <a:pt x="7699" y="4826"/>
                </a:lnTo>
                <a:lnTo>
                  <a:pt x="7643" y="4809"/>
                </a:lnTo>
                <a:lnTo>
                  <a:pt x="7588" y="4794"/>
                </a:lnTo>
                <a:lnTo>
                  <a:pt x="7534" y="4781"/>
                </a:lnTo>
                <a:lnTo>
                  <a:pt x="7478" y="4769"/>
                </a:lnTo>
                <a:lnTo>
                  <a:pt x="7423" y="4758"/>
                </a:lnTo>
                <a:lnTo>
                  <a:pt x="7367" y="4748"/>
                </a:lnTo>
                <a:lnTo>
                  <a:pt x="7311" y="4740"/>
                </a:lnTo>
                <a:lnTo>
                  <a:pt x="7255" y="4734"/>
                </a:lnTo>
                <a:lnTo>
                  <a:pt x="7198" y="4729"/>
                </a:lnTo>
                <a:lnTo>
                  <a:pt x="7141" y="4725"/>
                </a:lnTo>
                <a:lnTo>
                  <a:pt x="7084" y="4723"/>
                </a:lnTo>
                <a:lnTo>
                  <a:pt x="7026" y="4722"/>
                </a:lnTo>
                <a:lnTo>
                  <a:pt x="6965" y="4723"/>
                </a:lnTo>
                <a:lnTo>
                  <a:pt x="6905" y="4725"/>
                </a:lnTo>
                <a:lnTo>
                  <a:pt x="6846" y="4729"/>
                </a:lnTo>
                <a:lnTo>
                  <a:pt x="6788" y="4734"/>
                </a:lnTo>
                <a:lnTo>
                  <a:pt x="6729" y="4740"/>
                </a:lnTo>
                <a:lnTo>
                  <a:pt x="6672" y="4748"/>
                </a:lnTo>
                <a:lnTo>
                  <a:pt x="6615" y="4758"/>
                </a:lnTo>
                <a:lnTo>
                  <a:pt x="6558" y="4769"/>
                </a:lnTo>
                <a:lnTo>
                  <a:pt x="6503" y="4781"/>
                </a:lnTo>
                <a:lnTo>
                  <a:pt x="6447" y="4794"/>
                </a:lnTo>
                <a:lnTo>
                  <a:pt x="6392" y="4809"/>
                </a:lnTo>
                <a:lnTo>
                  <a:pt x="6338" y="4826"/>
                </a:lnTo>
                <a:lnTo>
                  <a:pt x="6284" y="4844"/>
                </a:lnTo>
                <a:lnTo>
                  <a:pt x="6232" y="4863"/>
                </a:lnTo>
                <a:lnTo>
                  <a:pt x="6179" y="4884"/>
                </a:lnTo>
                <a:lnTo>
                  <a:pt x="6127" y="4906"/>
                </a:lnTo>
                <a:lnTo>
                  <a:pt x="6076" y="4929"/>
                </a:lnTo>
                <a:lnTo>
                  <a:pt x="6026" y="4954"/>
                </a:lnTo>
                <a:lnTo>
                  <a:pt x="5975" y="4979"/>
                </a:lnTo>
                <a:lnTo>
                  <a:pt x="5927" y="5007"/>
                </a:lnTo>
                <a:lnTo>
                  <a:pt x="5878" y="5035"/>
                </a:lnTo>
                <a:lnTo>
                  <a:pt x="5832" y="5063"/>
                </a:lnTo>
                <a:lnTo>
                  <a:pt x="5785" y="5092"/>
                </a:lnTo>
                <a:lnTo>
                  <a:pt x="5739" y="5123"/>
                </a:lnTo>
                <a:lnTo>
                  <a:pt x="5694" y="5156"/>
                </a:lnTo>
                <a:lnTo>
                  <a:pt x="5649" y="5188"/>
                </a:lnTo>
                <a:lnTo>
                  <a:pt x="5605" y="5223"/>
                </a:lnTo>
                <a:lnTo>
                  <a:pt x="5563" y="5257"/>
                </a:lnTo>
                <a:lnTo>
                  <a:pt x="5520" y="5293"/>
                </a:lnTo>
                <a:lnTo>
                  <a:pt x="5479" y="5331"/>
                </a:lnTo>
                <a:lnTo>
                  <a:pt x="5438" y="5369"/>
                </a:lnTo>
                <a:lnTo>
                  <a:pt x="5399" y="5407"/>
                </a:lnTo>
                <a:lnTo>
                  <a:pt x="5359" y="5448"/>
                </a:lnTo>
                <a:lnTo>
                  <a:pt x="5322" y="5489"/>
                </a:lnTo>
                <a:lnTo>
                  <a:pt x="5285" y="5531"/>
                </a:lnTo>
                <a:lnTo>
                  <a:pt x="5249" y="5574"/>
                </a:lnTo>
                <a:lnTo>
                  <a:pt x="5214" y="5617"/>
                </a:lnTo>
                <a:lnTo>
                  <a:pt x="5181" y="5662"/>
                </a:lnTo>
                <a:lnTo>
                  <a:pt x="5148" y="5708"/>
                </a:lnTo>
                <a:lnTo>
                  <a:pt x="5116" y="5753"/>
                </a:lnTo>
                <a:lnTo>
                  <a:pt x="5086" y="5800"/>
                </a:lnTo>
                <a:lnTo>
                  <a:pt x="5056" y="5848"/>
                </a:lnTo>
                <a:lnTo>
                  <a:pt x="5027" y="5897"/>
                </a:lnTo>
                <a:lnTo>
                  <a:pt x="5000" y="5948"/>
                </a:lnTo>
                <a:lnTo>
                  <a:pt x="4973" y="5998"/>
                </a:lnTo>
                <a:lnTo>
                  <a:pt x="4948" y="6049"/>
                </a:lnTo>
                <a:lnTo>
                  <a:pt x="4924" y="6101"/>
                </a:lnTo>
                <a:lnTo>
                  <a:pt x="4900" y="6155"/>
                </a:lnTo>
                <a:lnTo>
                  <a:pt x="4879" y="6208"/>
                </a:lnTo>
                <a:lnTo>
                  <a:pt x="4857" y="6261"/>
                </a:lnTo>
                <a:lnTo>
                  <a:pt x="4838" y="6317"/>
                </a:lnTo>
                <a:lnTo>
                  <a:pt x="4820" y="6370"/>
                </a:lnTo>
                <a:lnTo>
                  <a:pt x="4805" y="6426"/>
                </a:lnTo>
                <a:lnTo>
                  <a:pt x="4789" y="6481"/>
                </a:lnTo>
                <a:lnTo>
                  <a:pt x="4776" y="6536"/>
                </a:lnTo>
                <a:lnTo>
                  <a:pt x="4764" y="6592"/>
                </a:lnTo>
                <a:lnTo>
                  <a:pt x="4753" y="6648"/>
                </a:lnTo>
                <a:lnTo>
                  <a:pt x="4743" y="6704"/>
                </a:lnTo>
                <a:lnTo>
                  <a:pt x="4736" y="6761"/>
                </a:lnTo>
                <a:lnTo>
                  <a:pt x="4730" y="6817"/>
                </a:lnTo>
                <a:lnTo>
                  <a:pt x="4724" y="6875"/>
                </a:lnTo>
                <a:lnTo>
                  <a:pt x="4721" y="6932"/>
                </a:lnTo>
                <a:lnTo>
                  <a:pt x="4719" y="6990"/>
                </a:lnTo>
                <a:lnTo>
                  <a:pt x="4718" y="7047"/>
                </a:lnTo>
                <a:lnTo>
                  <a:pt x="4719" y="7109"/>
                </a:lnTo>
                <a:lnTo>
                  <a:pt x="4721" y="7168"/>
                </a:lnTo>
                <a:lnTo>
                  <a:pt x="4724" y="7228"/>
                </a:lnTo>
                <a:lnTo>
                  <a:pt x="4730" y="7288"/>
                </a:lnTo>
                <a:lnTo>
                  <a:pt x="4736" y="7347"/>
                </a:lnTo>
                <a:lnTo>
                  <a:pt x="4743" y="7404"/>
                </a:lnTo>
                <a:lnTo>
                  <a:pt x="4753" y="7462"/>
                </a:lnTo>
                <a:lnTo>
                  <a:pt x="4764" y="7520"/>
                </a:lnTo>
                <a:lnTo>
                  <a:pt x="4776" y="7576"/>
                </a:lnTo>
                <a:lnTo>
                  <a:pt x="4789" y="7631"/>
                </a:lnTo>
                <a:lnTo>
                  <a:pt x="4805" y="7686"/>
                </a:lnTo>
                <a:lnTo>
                  <a:pt x="4820" y="7741"/>
                </a:lnTo>
                <a:lnTo>
                  <a:pt x="4838" y="7795"/>
                </a:lnTo>
                <a:lnTo>
                  <a:pt x="4857" y="7849"/>
                </a:lnTo>
                <a:lnTo>
                  <a:pt x="4879" y="7902"/>
                </a:lnTo>
                <a:lnTo>
                  <a:pt x="4900" y="7953"/>
                </a:lnTo>
                <a:lnTo>
                  <a:pt x="4924" y="8005"/>
                </a:lnTo>
                <a:lnTo>
                  <a:pt x="4948" y="8056"/>
                </a:lnTo>
                <a:lnTo>
                  <a:pt x="4973" y="8107"/>
                </a:lnTo>
                <a:lnTo>
                  <a:pt x="5000" y="8156"/>
                </a:lnTo>
                <a:lnTo>
                  <a:pt x="5027" y="8204"/>
                </a:lnTo>
                <a:lnTo>
                  <a:pt x="5056" y="8252"/>
                </a:lnTo>
                <a:lnTo>
                  <a:pt x="5086" y="8298"/>
                </a:lnTo>
                <a:lnTo>
                  <a:pt x="5116" y="8345"/>
                </a:lnTo>
                <a:lnTo>
                  <a:pt x="5148" y="8391"/>
                </a:lnTo>
                <a:lnTo>
                  <a:pt x="5181" y="8435"/>
                </a:lnTo>
                <a:lnTo>
                  <a:pt x="5214" y="8479"/>
                </a:lnTo>
                <a:lnTo>
                  <a:pt x="5249" y="8522"/>
                </a:lnTo>
                <a:lnTo>
                  <a:pt x="5285" y="8565"/>
                </a:lnTo>
                <a:lnTo>
                  <a:pt x="5322" y="8606"/>
                </a:lnTo>
                <a:lnTo>
                  <a:pt x="5359" y="8648"/>
                </a:lnTo>
                <a:lnTo>
                  <a:pt x="5399" y="8688"/>
                </a:lnTo>
                <a:lnTo>
                  <a:pt x="5438" y="8727"/>
                </a:lnTo>
                <a:lnTo>
                  <a:pt x="5479" y="8766"/>
                </a:lnTo>
                <a:lnTo>
                  <a:pt x="5520" y="8803"/>
                </a:lnTo>
                <a:lnTo>
                  <a:pt x="5563" y="8839"/>
                </a:lnTo>
                <a:lnTo>
                  <a:pt x="5605" y="8873"/>
                </a:lnTo>
                <a:lnTo>
                  <a:pt x="5649" y="8908"/>
                </a:lnTo>
                <a:lnTo>
                  <a:pt x="5694" y="8940"/>
                </a:lnTo>
                <a:lnTo>
                  <a:pt x="5739" y="8973"/>
                </a:lnTo>
                <a:lnTo>
                  <a:pt x="5785" y="9003"/>
                </a:lnTo>
                <a:lnTo>
                  <a:pt x="5832" y="9033"/>
                </a:lnTo>
                <a:lnTo>
                  <a:pt x="5878" y="9062"/>
                </a:lnTo>
                <a:lnTo>
                  <a:pt x="5927" y="9089"/>
                </a:lnTo>
                <a:lnTo>
                  <a:pt x="5975" y="9115"/>
                </a:lnTo>
                <a:lnTo>
                  <a:pt x="6026" y="9142"/>
                </a:lnTo>
                <a:lnTo>
                  <a:pt x="6076" y="9166"/>
                </a:lnTo>
                <a:lnTo>
                  <a:pt x="6127" y="9190"/>
                </a:lnTo>
                <a:lnTo>
                  <a:pt x="6179" y="9211"/>
                </a:lnTo>
                <a:lnTo>
                  <a:pt x="6232" y="9233"/>
                </a:lnTo>
                <a:lnTo>
                  <a:pt x="6284" y="9252"/>
                </a:lnTo>
                <a:lnTo>
                  <a:pt x="6338" y="9270"/>
                </a:lnTo>
                <a:lnTo>
                  <a:pt x="6392" y="9287"/>
                </a:lnTo>
                <a:lnTo>
                  <a:pt x="6447" y="9301"/>
                </a:lnTo>
                <a:lnTo>
                  <a:pt x="6503" y="9314"/>
                </a:lnTo>
                <a:lnTo>
                  <a:pt x="6558" y="9327"/>
                </a:lnTo>
                <a:lnTo>
                  <a:pt x="6615" y="9338"/>
                </a:lnTo>
                <a:lnTo>
                  <a:pt x="6672" y="9347"/>
                </a:lnTo>
                <a:lnTo>
                  <a:pt x="6729" y="9355"/>
                </a:lnTo>
                <a:lnTo>
                  <a:pt x="6788" y="9361"/>
                </a:lnTo>
                <a:lnTo>
                  <a:pt x="6846" y="9366"/>
                </a:lnTo>
                <a:lnTo>
                  <a:pt x="6905" y="9369"/>
                </a:lnTo>
                <a:lnTo>
                  <a:pt x="6965" y="9372"/>
                </a:lnTo>
                <a:lnTo>
                  <a:pt x="7026" y="9373"/>
                </a:lnTo>
                <a:lnTo>
                  <a:pt x="7084" y="9372"/>
                </a:lnTo>
                <a:lnTo>
                  <a:pt x="7141" y="9369"/>
                </a:lnTo>
                <a:lnTo>
                  <a:pt x="7198" y="9366"/>
                </a:lnTo>
                <a:lnTo>
                  <a:pt x="7255" y="9361"/>
                </a:lnTo>
                <a:lnTo>
                  <a:pt x="7311" y="9355"/>
                </a:lnTo>
                <a:lnTo>
                  <a:pt x="7367" y="9347"/>
                </a:lnTo>
                <a:lnTo>
                  <a:pt x="7423" y="9338"/>
                </a:lnTo>
                <a:lnTo>
                  <a:pt x="7478" y="9327"/>
                </a:lnTo>
                <a:lnTo>
                  <a:pt x="7534" y="9314"/>
                </a:lnTo>
                <a:lnTo>
                  <a:pt x="7588" y="9301"/>
                </a:lnTo>
                <a:lnTo>
                  <a:pt x="7643" y="9287"/>
                </a:lnTo>
                <a:lnTo>
                  <a:pt x="7699" y="9270"/>
                </a:lnTo>
                <a:lnTo>
                  <a:pt x="7752" y="9252"/>
                </a:lnTo>
                <a:lnTo>
                  <a:pt x="7806" y="9233"/>
                </a:lnTo>
                <a:lnTo>
                  <a:pt x="7860" y="9211"/>
                </a:lnTo>
                <a:lnTo>
                  <a:pt x="7913" y="9190"/>
                </a:lnTo>
                <a:lnTo>
                  <a:pt x="7966" y="9166"/>
                </a:lnTo>
                <a:lnTo>
                  <a:pt x="8017" y="9142"/>
                </a:lnTo>
                <a:lnTo>
                  <a:pt x="8069" y="9115"/>
                </a:lnTo>
                <a:lnTo>
                  <a:pt x="8118" y="9089"/>
                </a:lnTo>
                <a:lnTo>
                  <a:pt x="8168" y="9062"/>
                </a:lnTo>
                <a:lnTo>
                  <a:pt x="8216" y="9033"/>
                </a:lnTo>
                <a:lnTo>
                  <a:pt x="8264" y="9003"/>
                </a:lnTo>
                <a:lnTo>
                  <a:pt x="8311" y="8973"/>
                </a:lnTo>
                <a:lnTo>
                  <a:pt x="8356" y="8940"/>
                </a:lnTo>
                <a:lnTo>
                  <a:pt x="8401" y="8908"/>
                </a:lnTo>
                <a:lnTo>
                  <a:pt x="8445" y="8873"/>
                </a:lnTo>
                <a:lnTo>
                  <a:pt x="8488" y="8839"/>
                </a:lnTo>
                <a:lnTo>
                  <a:pt x="8531" y="8803"/>
                </a:lnTo>
                <a:lnTo>
                  <a:pt x="8573" y="8766"/>
                </a:lnTo>
                <a:lnTo>
                  <a:pt x="8614" y="8727"/>
                </a:lnTo>
                <a:lnTo>
                  <a:pt x="8654" y="8688"/>
                </a:lnTo>
                <a:lnTo>
                  <a:pt x="8692" y="8648"/>
                </a:lnTo>
                <a:lnTo>
                  <a:pt x="8730" y="8606"/>
                </a:lnTo>
                <a:lnTo>
                  <a:pt x="8767" y="8565"/>
                </a:lnTo>
                <a:lnTo>
                  <a:pt x="8803" y="8522"/>
                </a:lnTo>
                <a:lnTo>
                  <a:pt x="8838" y="8479"/>
                </a:lnTo>
                <a:lnTo>
                  <a:pt x="8872" y="8435"/>
                </a:lnTo>
                <a:lnTo>
                  <a:pt x="8904" y="8391"/>
                </a:lnTo>
                <a:lnTo>
                  <a:pt x="8935" y="8345"/>
                </a:lnTo>
                <a:lnTo>
                  <a:pt x="8966" y="8298"/>
                </a:lnTo>
                <a:lnTo>
                  <a:pt x="8996" y="8252"/>
                </a:lnTo>
                <a:lnTo>
                  <a:pt x="9025" y="8204"/>
                </a:lnTo>
                <a:lnTo>
                  <a:pt x="9051" y="8156"/>
                </a:lnTo>
                <a:lnTo>
                  <a:pt x="9079" y="8107"/>
                </a:lnTo>
                <a:lnTo>
                  <a:pt x="9104" y="8056"/>
                </a:lnTo>
                <a:lnTo>
                  <a:pt x="9128" y="8005"/>
                </a:lnTo>
                <a:lnTo>
                  <a:pt x="9152" y="7953"/>
                </a:lnTo>
                <a:lnTo>
                  <a:pt x="9174" y="7902"/>
                </a:lnTo>
                <a:lnTo>
                  <a:pt x="9194" y="7849"/>
                </a:lnTo>
                <a:lnTo>
                  <a:pt x="9213" y="7795"/>
                </a:lnTo>
                <a:lnTo>
                  <a:pt x="9231" y="7741"/>
                </a:lnTo>
                <a:lnTo>
                  <a:pt x="9248" y="7686"/>
                </a:lnTo>
                <a:lnTo>
                  <a:pt x="9262" y="7631"/>
                </a:lnTo>
                <a:lnTo>
                  <a:pt x="9277" y="7576"/>
                </a:lnTo>
                <a:lnTo>
                  <a:pt x="9289" y="7520"/>
                </a:lnTo>
                <a:lnTo>
                  <a:pt x="9300" y="7462"/>
                </a:lnTo>
                <a:lnTo>
                  <a:pt x="9308" y="7404"/>
                </a:lnTo>
                <a:lnTo>
                  <a:pt x="9316" y="7347"/>
                </a:lnTo>
                <a:lnTo>
                  <a:pt x="9322" y="7288"/>
                </a:lnTo>
                <a:lnTo>
                  <a:pt x="9327" y="7228"/>
                </a:lnTo>
                <a:lnTo>
                  <a:pt x="9331" y="7168"/>
                </a:lnTo>
                <a:lnTo>
                  <a:pt x="9333" y="7109"/>
                </a:lnTo>
                <a:lnTo>
                  <a:pt x="9334" y="7047"/>
                </a:lnTo>
                <a:close/>
              </a:path>
            </a:pathLst>
          </a:custGeom>
          <a:solidFill>
            <a:schemeClr val="accent2">
              <a:lumMod val="20000"/>
              <a:lumOff val="80000"/>
            </a:schemeClr>
          </a:solidFill>
          <a:ln>
            <a:solidFill>
              <a:schemeClr val="accent2">
                <a:lumMod val="75000"/>
              </a:schemeClr>
            </a:solidFill>
          </a:ln>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35" name="KSO_Shape"/>
          <p:cNvSpPr/>
          <p:nvPr/>
        </p:nvSpPr>
        <p:spPr bwMode="auto">
          <a:xfrm>
            <a:off x="9541560" y="4650809"/>
            <a:ext cx="415674" cy="427322"/>
          </a:xfrm>
          <a:custGeom>
            <a:avLst/>
            <a:gdLst>
              <a:gd name="T0" fmla="*/ 647115728 w 5608"/>
              <a:gd name="T1" fmla="*/ 107108861 h 5444"/>
              <a:gd name="T2" fmla="*/ 482682772 w 5608"/>
              <a:gd name="T3" fmla="*/ 308963069 h 5444"/>
              <a:gd name="T4" fmla="*/ 482682772 w 5608"/>
              <a:gd name="T5" fmla="*/ 529535615 h 5444"/>
              <a:gd name="T6" fmla="*/ 644346208 w 5608"/>
              <a:gd name="T7" fmla="*/ 535543626 h 5444"/>
              <a:gd name="T8" fmla="*/ 640769238 w 5608"/>
              <a:gd name="T9" fmla="*/ 552412978 h 5444"/>
              <a:gd name="T10" fmla="*/ 635345695 w 5608"/>
              <a:gd name="T11" fmla="*/ 567664894 h 5444"/>
              <a:gd name="T12" fmla="*/ 628191414 w 5608"/>
              <a:gd name="T13" fmla="*/ 581299033 h 5444"/>
              <a:gd name="T14" fmla="*/ 619537048 w 5608"/>
              <a:gd name="T15" fmla="*/ 593199791 h 5444"/>
              <a:gd name="T16" fmla="*/ 609382596 w 5608"/>
              <a:gd name="T17" fmla="*/ 603598716 h 5444"/>
              <a:gd name="T18" fmla="*/ 598305198 w 5608"/>
              <a:gd name="T19" fmla="*/ 612148996 h 5444"/>
              <a:gd name="T20" fmla="*/ 585958366 w 5608"/>
              <a:gd name="T21" fmla="*/ 618966235 h 5444"/>
              <a:gd name="T22" fmla="*/ 572918899 w 5608"/>
              <a:gd name="T23" fmla="*/ 624165358 h 5444"/>
              <a:gd name="T24" fmla="*/ 559187477 w 5608"/>
              <a:gd name="T25" fmla="*/ 627400572 h 5444"/>
              <a:gd name="T26" fmla="*/ 544994072 w 5608"/>
              <a:gd name="T27" fmla="*/ 628902744 h 5444"/>
              <a:gd name="T28" fmla="*/ 106852564 w 5608"/>
              <a:gd name="T29" fmla="*/ 629018348 h 5444"/>
              <a:gd name="T30" fmla="*/ 90582274 w 5608"/>
              <a:gd name="T31" fmla="*/ 627862988 h 5444"/>
              <a:gd name="T32" fmla="*/ 75119775 w 5608"/>
              <a:gd name="T33" fmla="*/ 624165358 h 5444"/>
              <a:gd name="T34" fmla="*/ 60580563 w 5608"/>
              <a:gd name="T35" fmla="*/ 618388215 h 5444"/>
              <a:gd name="T36" fmla="*/ 47079792 w 5608"/>
              <a:gd name="T37" fmla="*/ 610646823 h 5444"/>
              <a:gd name="T38" fmla="*/ 35079108 w 5608"/>
              <a:gd name="T39" fmla="*/ 601172391 h 5444"/>
              <a:gd name="T40" fmla="*/ 24347517 w 5608"/>
              <a:gd name="T41" fmla="*/ 589964577 h 5444"/>
              <a:gd name="T42" fmla="*/ 15462499 w 5608"/>
              <a:gd name="T43" fmla="*/ 577254931 h 5444"/>
              <a:gd name="T44" fmla="*/ 8308219 w 5608"/>
              <a:gd name="T45" fmla="*/ 563505188 h 5444"/>
              <a:gd name="T46" fmla="*/ 3230823 w 5608"/>
              <a:gd name="T47" fmla="*/ 548600084 h 5444"/>
              <a:gd name="T48" fmla="*/ 461643 w 5608"/>
              <a:gd name="T49" fmla="*/ 532770829 h 5444"/>
              <a:gd name="T50" fmla="*/ 0 w 5608"/>
              <a:gd name="T51" fmla="*/ 107108861 h 5444"/>
              <a:gd name="T52" fmla="*/ 461643 w 5608"/>
              <a:gd name="T53" fmla="*/ 96247520 h 5444"/>
              <a:gd name="T54" fmla="*/ 3230823 w 5608"/>
              <a:gd name="T55" fmla="*/ 80418264 h 5444"/>
              <a:gd name="T56" fmla="*/ 8308219 w 5608"/>
              <a:gd name="T57" fmla="*/ 65513161 h 5444"/>
              <a:gd name="T58" fmla="*/ 15462499 w 5608"/>
              <a:gd name="T59" fmla="*/ 51763418 h 5444"/>
              <a:gd name="T60" fmla="*/ 24347517 w 5608"/>
              <a:gd name="T61" fmla="*/ 39169375 h 5444"/>
              <a:gd name="T62" fmla="*/ 35079108 w 5608"/>
              <a:gd name="T63" fmla="*/ 27961562 h 5444"/>
              <a:gd name="T64" fmla="*/ 47079792 w 5608"/>
              <a:gd name="T65" fmla="*/ 18486789 h 5444"/>
              <a:gd name="T66" fmla="*/ 60580563 w 5608"/>
              <a:gd name="T67" fmla="*/ 10745397 h 5444"/>
              <a:gd name="T68" fmla="*/ 75119775 w 5608"/>
              <a:gd name="T69" fmla="*/ 4968254 h 5444"/>
              <a:gd name="T70" fmla="*/ 90582274 w 5608"/>
              <a:gd name="T71" fmla="*/ 1386569 h 5444"/>
              <a:gd name="T72" fmla="*/ 106852564 w 5608"/>
              <a:gd name="T73" fmla="*/ 0 h 5444"/>
              <a:gd name="T74" fmla="*/ 134085096 w 5608"/>
              <a:gd name="T75" fmla="*/ 56847276 h 5444"/>
              <a:gd name="T76" fmla="*/ 508069071 w 5608"/>
              <a:gd name="T77" fmla="*/ 56847276 h 5444"/>
              <a:gd name="T78" fmla="*/ 190280558 w 5608"/>
              <a:gd name="T79" fmla="*/ 90355113 h 5444"/>
              <a:gd name="T80" fmla="*/ 273708552 w 5608"/>
              <a:gd name="T81" fmla="*/ 90355113 h 5444"/>
              <a:gd name="T82" fmla="*/ 64388524 w 5608"/>
              <a:gd name="T83" fmla="*/ 565700645 h 5444"/>
              <a:gd name="T84" fmla="*/ 64388524 w 5608"/>
              <a:gd name="T85" fmla="*/ 498454444 h 5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08" h="5444">
                <a:moveTo>
                  <a:pt x="926" y="0"/>
                </a:moveTo>
                <a:lnTo>
                  <a:pt x="4681" y="0"/>
                </a:lnTo>
                <a:lnTo>
                  <a:pt x="5608" y="927"/>
                </a:lnTo>
                <a:lnTo>
                  <a:pt x="5608" y="3234"/>
                </a:lnTo>
                <a:lnTo>
                  <a:pt x="4183" y="3234"/>
                </a:lnTo>
                <a:lnTo>
                  <a:pt x="4183" y="2674"/>
                </a:lnTo>
                <a:lnTo>
                  <a:pt x="2679" y="3899"/>
                </a:lnTo>
                <a:lnTo>
                  <a:pt x="4183" y="5123"/>
                </a:lnTo>
                <a:lnTo>
                  <a:pt x="4183" y="4583"/>
                </a:lnTo>
                <a:lnTo>
                  <a:pt x="5589" y="4583"/>
                </a:lnTo>
                <a:lnTo>
                  <a:pt x="5584" y="4635"/>
                </a:lnTo>
                <a:lnTo>
                  <a:pt x="5575" y="4685"/>
                </a:lnTo>
                <a:lnTo>
                  <a:pt x="5565" y="4734"/>
                </a:lnTo>
                <a:lnTo>
                  <a:pt x="5553" y="4781"/>
                </a:lnTo>
                <a:lnTo>
                  <a:pt x="5539" y="4827"/>
                </a:lnTo>
                <a:lnTo>
                  <a:pt x="5523" y="4871"/>
                </a:lnTo>
                <a:lnTo>
                  <a:pt x="5506" y="4913"/>
                </a:lnTo>
                <a:lnTo>
                  <a:pt x="5487" y="4955"/>
                </a:lnTo>
                <a:lnTo>
                  <a:pt x="5467" y="4994"/>
                </a:lnTo>
                <a:lnTo>
                  <a:pt x="5444" y="5031"/>
                </a:lnTo>
                <a:lnTo>
                  <a:pt x="5421" y="5067"/>
                </a:lnTo>
                <a:lnTo>
                  <a:pt x="5395" y="5103"/>
                </a:lnTo>
                <a:lnTo>
                  <a:pt x="5369" y="5134"/>
                </a:lnTo>
                <a:lnTo>
                  <a:pt x="5341" y="5166"/>
                </a:lnTo>
                <a:lnTo>
                  <a:pt x="5312" y="5196"/>
                </a:lnTo>
                <a:lnTo>
                  <a:pt x="5281" y="5224"/>
                </a:lnTo>
                <a:lnTo>
                  <a:pt x="5251" y="5251"/>
                </a:lnTo>
                <a:lnTo>
                  <a:pt x="5218" y="5275"/>
                </a:lnTo>
                <a:lnTo>
                  <a:pt x="5185" y="5298"/>
                </a:lnTo>
                <a:lnTo>
                  <a:pt x="5151" y="5320"/>
                </a:lnTo>
                <a:lnTo>
                  <a:pt x="5114" y="5339"/>
                </a:lnTo>
                <a:lnTo>
                  <a:pt x="5078" y="5357"/>
                </a:lnTo>
                <a:lnTo>
                  <a:pt x="5041" y="5374"/>
                </a:lnTo>
                <a:lnTo>
                  <a:pt x="5004" y="5388"/>
                </a:lnTo>
                <a:lnTo>
                  <a:pt x="4965" y="5402"/>
                </a:lnTo>
                <a:lnTo>
                  <a:pt x="4926" y="5412"/>
                </a:lnTo>
                <a:lnTo>
                  <a:pt x="4887" y="5422"/>
                </a:lnTo>
                <a:lnTo>
                  <a:pt x="4846" y="5430"/>
                </a:lnTo>
                <a:lnTo>
                  <a:pt x="4806" y="5436"/>
                </a:lnTo>
                <a:lnTo>
                  <a:pt x="4764" y="5440"/>
                </a:lnTo>
                <a:lnTo>
                  <a:pt x="4723" y="5443"/>
                </a:lnTo>
                <a:lnTo>
                  <a:pt x="4681" y="5444"/>
                </a:lnTo>
                <a:lnTo>
                  <a:pt x="926" y="5444"/>
                </a:lnTo>
                <a:lnTo>
                  <a:pt x="879" y="5443"/>
                </a:lnTo>
                <a:lnTo>
                  <a:pt x="832" y="5439"/>
                </a:lnTo>
                <a:lnTo>
                  <a:pt x="785" y="5434"/>
                </a:lnTo>
                <a:lnTo>
                  <a:pt x="739" y="5425"/>
                </a:lnTo>
                <a:lnTo>
                  <a:pt x="695" y="5414"/>
                </a:lnTo>
                <a:lnTo>
                  <a:pt x="651" y="5402"/>
                </a:lnTo>
                <a:lnTo>
                  <a:pt x="608" y="5388"/>
                </a:lnTo>
                <a:lnTo>
                  <a:pt x="566" y="5371"/>
                </a:lnTo>
                <a:lnTo>
                  <a:pt x="525" y="5352"/>
                </a:lnTo>
                <a:lnTo>
                  <a:pt x="485" y="5331"/>
                </a:lnTo>
                <a:lnTo>
                  <a:pt x="447" y="5309"/>
                </a:lnTo>
                <a:lnTo>
                  <a:pt x="408" y="5285"/>
                </a:lnTo>
                <a:lnTo>
                  <a:pt x="372" y="5259"/>
                </a:lnTo>
                <a:lnTo>
                  <a:pt x="337" y="5231"/>
                </a:lnTo>
                <a:lnTo>
                  <a:pt x="304" y="5203"/>
                </a:lnTo>
                <a:lnTo>
                  <a:pt x="271" y="5172"/>
                </a:lnTo>
                <a:lnTo>
                  <a:pt x="240" y="5140"/>
                </a:lnTo>
                <a:lnTo>
                  <a:pt x="211" y="5106"/>
                </a:lnTo>
                <a:lnTo>
                  <a:pt x="184" y="5071"/>
                </a:lnTo>
                <a:lnTo>
                  <a:pt x="158" y="5034"/>
                </a:lnTo>
                <a:lnTo>
                  <a:pt x="134" y="4996"/>
                </a:lnTo>
                <a:lnTo>
                  <a:pt x="111" y="4958"/>
                </a:lnTo>
                <a:lnTo>
                  <a:pt x="91" y="4917"/>
                </a:lnTo>
                <a:lnTo>
                  <a:pt x="72" y="4877"/>
                </a:lnTo>
                <a:lnTo>
                  <a:pt x="56" y="4834"/>
                </a:lnTo>
                <a:lnTo>
                  <a:pt x="41" y="4792"/>
                </a:lnTo>
                <a:lnTo>
                  <a:pt x="28" y="4748"/>
                </a:lnTo>
                <a:lnTo>
                  <a:pt x="18" y="4703"/>
                </a:lnTo>
                <a:lnTo>
                  <a:pt x="10" y="4658"/>
                </a:lnTo>
                <a:lnTo>
                  <a:pt x="4" y="4611"/>
                </a:lnTo>
                <a:lnTo>
                  <a:pt x="1" y="4564"/>
                </a:lnTo>
                <a:lnTo>
                  <a:pt x="0" y="4517"/>
                </a:lnTo>
                <a:lnTo>
                  <a:pt x="0" y="927"/>
                </a:lnTo>
                <a:lnTo>
                  <a:pt x="1" y="880"/>
                </a:lnTo>
                <a:lnTo>
                  <a:pt x="4" y="833"/>
                </a:lnTo>
                <a:lnTo>
                  <a:pt x="10" y="787"/>
                </a:lnTo>
                <a:lnTo>
                  <a:pt x="18" y="741"/>
                </a:lnTo>
                <a:lnTo>
                  <a:pt x="28" y="696"/>
                </a:lnTo>
                <a:lnTo>
                  <a:pt x="41" y="653"/>
                </a:lnTo>
                <a:lnTo>
                  <a:pt x="56" y="610"/>
                </a:lnTo>
                <a:lnTo>
                  <a:pt x="72" y="567"/>
                </a:lnTo>
                <a:lnTo>
                  <a:pt x="91" y="527"/>
                </a:lnTo>
                <a:lnTo>
                  <a:pt x="111" y="486"/>
                </a:lnTo>
                <a:lnTo>
                  <a:pt x="134" y="448"/>
                </a:lnTo>
                <a:lnTo>
                  <a:pt x="158" y="410"/>
                </a:lnTo>
                <a:lnTo>
                  <a:pt x="184" y="374"/>
                </a:lnTo>
                <a:lnTo>
                  <a:pt x="211" y="339"/>
                </a:lnTo>
                <a:lnTo>
                  <a:pt x="240" y="306"/>
                </a:lnTo>
                <a:lnTo>
                  <a:pt x="271" y="273"/>
                </a:lnTo>
                <a:lnTo>
                  <a:pt x="304" y="242"/>
                </a:lnTo>
                <a:lnTo>
                  <a:pt x="337" y="213"/>
                </a:lnTo>
                <a:lnTo>
                  <a:pt x="372" y="185"/>
                </a:lnTo>
                <a:lnTo>
                  <a:pt x="408" y="160"/>
                </a:lnTo>
                <a:lnTo>
                  <a:pt x="447" y="135"/>
                </a:lnTo>
                <a:lnTo>
                  <a:pt x="485" y="113"/>
                </a:lnTo>
                <a:lnTo>
                  <a:pt x="525" y="93"/>
                </a:lnTo>
                <a:lnTo>
                  <a:pt x="566" y="74"/>
                </a:lnTo>
                <a:lnTo>
                  <a:pt x="608" y="58"/>
                </a:lnTo>
                <a:lnTo>
                  <a:pt x="651" y="43"/>
                </a:lnTo>
                <a:lnTo>
                  <a:pt x="695" y="30"/>
                </a:lnTo>
                <a:lnTo>
                  <a:pt x="739" y="19"/>
                </a:lnTo>
                <a:lnTo>
                  <a:pt x="785" y="12"/>
                </a:lnTo>
                <a:lnTo>
                  <a:pt x="832" y="5"/>
                </a:lnTo>
                <a:lnTo>
                  <a:pt x="879" y="2"/>
                </a:lnTo>
                <a:lnTo>
                  <a:pt x="926" y="0"/>
                </a:lnTo>
                <a:close/>
                <a:moveTo>
                  <a:pt x="4403" y="492"/>
                </a:moveTo>
                <a:lnTo>
                  <a:pt x="1162" y="492"/>
                </a:lnTo>
                <a:lnTo>
                  <a:pt x="1162" y="2201"/>
                </a:lnTo>
                <a:lnTo>
                  <a:pt x="4403" y="2201"/>
                </a:lnTo>
                <a:lnTo>
                  <a:pt x="4403" y="492"/>
                </a:lnTo>
                <a:close/>
                <a:moveTo>
                  <a:pt x="2372" y="782"/>
                </a:moveTo>
                <a:lnTo>
                  <a:pt x="1649" y="782"/>
                </a:lnTo>
                <a:lnTo>
                  <a:pt x="1649" y="1856"/>
                </a:lnTo>
                <a:lnTo>
                  <a:pt x="2372" y="1856"/>
                </a:lnTo>
                <a:lnTo>
                  <a:pt x="2372" y="782"/>
                </a:lnTo>
                <a:close/>
                <a:moveTo>
                  <a:pt x="558" y="4314"/>
                </a:moveTo>
                <a:lnTo>
                  <a:pt x="558" y="4896"/>
                </a:lnTo>
                <a:lnTo>
                  <a:pt x="1093" y="4896"/>
                </a:lnTo>
                <a:lnTo>
                  <a:pt x="1093" y="4314"/>
                </a:lnTo>
                <a:lnTo>
                  <a:pt x="558" y="4314"/>
                </a:lnTo>
                <a:close/>
              </a:path>
            </a:pathLst>
          </a:custGeom>
          <a:solidFill>
            <a:schemeClr val="accent2">
              <a:lumMod val="20000"/>
              <a:lumOff val="80000"/>
            </a:schemeClr>
          </a:solidFill>
          <a:ln>
            <a:solidFill>
              <a:schemeClr val="accent2">
                <a:lumMod val="75000"/>
              </a:schemeClr>
            </a:solidFill>
          </a:ln>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25"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53" dur="1000" fill="hold"/>
                                        <p:tgtEl>
                                          <p:spTgt spid="2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5"/>
                                        </p:tgtEl>
                                      </p:cBhvr>
                                    </p:animEffect>
                                  </p:childTnLst>
                                </p:cTn>
                              </p:par>
                            </p:childTnLst>
                          </p:cTn>
                        </p:par>
                        <p:par>
                          <p:cTn id="58" fill="hold">
                            <p:stCondLst>
                              <p:cond delay="3000"/>
                            </p:stCondLst>
                            <p:childTnLst>
                              <p:par>
                                <p:cTn id="59" presetID="25" presetClass="entr" presetSubtype="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64" dur="1000" fill="hold"/>
                                        <p:tgtEl>
                                          <p:spTgt spid="26"/>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6"/>
                                        </p:tgtEl>
                                      </p:cBhvr>
                                    </p:animEffect>
                                  </p:childTnLst>
                                </p:cTn>
                              </p:par>
                            </p:childTnLst>
                          </p:cTn>
                        </p:par>
                        <p:par>
                          <p:cTn id="69" fill="hold">
                            <p:stCondLst>
                              <p:cond delay="4000"/>
                            </p:stCondLst>
                            <p:childTnLst>
                              <p:par>
                                <p:cTn id="70" presetID="25"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5" dur="1000" fill="hold"/>
                                        <p:tgtEl>
                                          <p:spTgt spid="6"/>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3"/>
          <p:cNvSpPr txBox="1">
            <a:spLocks noChangeArrowheads="1"/>
          </p:cNvSpPr>
          <p:nvPr/>
        </p:nvSpPr>
        <p:spPr bwMode="auto">
          <a:xfrm>
            <a:off x="6538234" y="4369880"/>
            <a:ext cx="31845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dirty="0">
                <a:solidFill>
                  <a:srgbClr val="4E4E4E"/>
                </a:solidFill>
                <a:latin typeface="+mn-lt"/>
                <a:ea typeface="+mn-ea"/>
                <a:cs typeface="+mn-ea"/>
                <a:sym typeface="+mn-lt"/>
              </a:rPr>
              <a:t>极简主义设计，极致简约风潮流所向，通用设计，完美兼容，打造最实用，最具个性的演示方案，让你的演示卓越非凡。</a:t>
            </a:r>
            <a:endParaRPr lang="en-US" altLang="zh-CN" sz="1400" dirty="0">
              <a:solidFill>
                <a:srgbClr val="4E4E4E"/>
              </a:solidFill>
              <a:latin typeface="+mn-lt"/>
              <a:ea typeface="+mn-ea"/>
              <a:cs typeface="+mn-ea"/>
              <a:sym typeface="+mn-lt"/>
            </a:endParaRPr>
          </a:p>
        </p:txBody>
      </p:sp>
      <p:sp>
        <p:nvSpPr>
          <p:cNvPr id="12" name="文本框 14"/>
          <p:cNvSpPr txBox="1">
            <a:spLocks noChangeArrowheads="1"/>
          </p:cNvSpPr>
          <p:nvPr/>
        </p:nvSpPr>
        <p:spPr bwMode="auto">
          <a:xfrm>
            <a:off x="2521236" y="1663788"/>
            <a:ext cx="31845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dirty="0">
                <a:solidFill>
                  <a:srgbClr val="4E4E4E"/>
                </a:solidFill>
                <a:latin typeface="+mn-lt"/>
                <a:ea typeface="+mn-ea"/>
                <a:cs typeface="+mn-ea"/>
                <a:sym typeface="+mn-lt"/>
              </a:rPr>
              <a:t>极简主义设计，极致简约风潮流所向，通用设计，完美兼容，打造最实用，最具个性的演示方案，让你的演示卓越非凡。</a:t>
            </a:r>
            <a:endParaRPr lang="en-US" altLang="zh-CN" sz="1400" dirty="0">
              <a:solidFill>
                <a:srgbClr val="4E4E4E"/>
              </a:solidFill>
              <a:latin typeface="+mn-lt"/>
              <a:ea typeface="+mn-ea"/>
              <a:cs typeface="+mn-ea"/>
              <a:sym typeface="+mn-lt"/>
            </a:endParaRPr>
          </a:p>
        </p:txBody>
      </p:sp>
      <p:pic>
        <p:nvPicPr>
          <p:cNvPr id="14" name="图片 13"/>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20554614">
            <a:off x="2011901" y="1194876"/>
            <a:ext cx="752924" cy="676524"/>
          </a:xfrm>
          <a:prstGeom prst="rect">
            <a:avLst/>
          </a:prstGeom>
        </p:spPr>
      </p:pic>
      <p:pic>
        <p:nvPicPr>
          <p:cNvPr id="3" name="图片 2"/>
          <p:cNvPicPr>
            <a:picLocks noChangeAspect="1"/>
          </p:cNvPicPr>
          <p:nvPr/>
        </p:nvPicPr>
        <p:blipFill>
          <a:blip r:embed="rId5"/>
          <a:stretch>
            <a:fillRect/>
          </a:stretch>
        </p:blipFill>
        <p:spPr>
          <a:xfrm>
            <a:off x="6538234" y="1275270"/>
            <a:ext cx="3132530" cy="2468143"/>
          </a:xfrm>
          <a:prstGeom prst="rect">
            <a:avLst/>
          </a:prstGeom>
          <a:ln w="228600" cap="sq" cmpd="thickThin">
            <a:solidFill>
              <a:schemeClr val="accent2">
                <a:lumMod val="20000"/>
                <a:lumOff val="80000"/>
              </a:schemeClr>
            </a:solidFill>
            <a:prstDash val="solid"/>
            <a:miter lim="800000"/>
            <a:headEnd/>
            <a:tailEnd/>
          </a:ln>
          <a:effectLst>
            <a:innerShdw blurRad="76200">
              <a:srgbClr val="000000"/>
            </a:innerShdw>
          </a:effectLst>
        </p:spPr>
      </p:pic>
      <p:pic>
        <p:nvPicPr>
          <p:cNvPr id="15" name="图片 14"/>
          <p:cNvPicPr>
            <a:picLocks noChangeAspect="1"/>
          </p:cNvPicPr>
          <p:nvPr/>
        </p:nvPicPr>
        <p:blipFill>
          <a:blip r:embed="rId6"/>
          <a:stretch>
            <a:fillRect/>
          </a:stretch>
        </p:blipFill>
        <p:spPr>
          <a:xfrm>
            <a:off x="2521236" y="3518168"/>
            <a:ext cx="3339099" cy="2069690"/>
          </a:xfrm>
          <a:prstGeom prst="rect">
            <a:avLst/>
          </a:prstGeom>
          <a:ln w="228600" cap="sq" cmpd="thickThin">
            <a:solidFill>
              <a:schemeClr val="accent2">
                <a:lumMod val="40000"/>
                <a:lumOff val="60000"/>
              </a:schemeClr>
            </a:solidFill>
            <a:prstDash val="solid"/>
            <a:miter lim="800000"/>
            <a:headEnd/>
            <a:tailEnd/>
          </a:ln>
          <a:effectLst>
            <a:innerShdw blurRad="76200">
              <a:srgbClr val="000000"/>
            </a:innerShdw>
          </a:effectLst>
        </p:spPr>
      </p:pic>
      <p:pic>
        <p:nvPicPr>
          <p:cNvPr id="13" name="图片 12"/>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5462349">
            <a:off x="9623532" y="4147214"/>
            <a:ext cx="689177" cy="6192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5"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par>
                          <p:cTn id="39" fill="hold">
                            <p:stCondLst>
                              <p:cond delay="5000"/>
                            </p:stCondLst>
                            <p:childTnLst>
                              <p:par>
                                <p:cTn id="40" presetID="25"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5" dur="1000" fill="hold"/>
                                        <p:tgtEl>
                                          <p:spTgt spid="13"/>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63721" y="2973312"/>
            <a:ext cx="5054886" cy="13910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nvGrpSpPr>
          <p:cNvPr id="7" name="组合 6"/>
          <p:cNvGrpSpPr/>
          <p:nvPr/>
        </p:nvGrpSpPr>
        <p:grpSpPr>
          <a:xfrm>
            <a:off x="1955857" y="2241441"/>
            <a:ext cx="2971930" cy="571626"/>
            <a:chOff x="2387906" y="162665"/>
            <a:chExt cx="2971930" cy="571626"/>
          </a:xfrm>
        </p:grpSpPr>
        <p:sp>
          <p:nvSpPr>
            <p:cNvPr id="9" name="TextBox 8"/>
            <p:cNvSpPr txBox="1"/>
            <p:nvPr/>
          </p:nvSpPr>
          <p:spPr>
            <a:xfrm>
              <a:off x="2387906" y="162665"/>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cs typeface="+mn-ea"/>
                  <a:sym typeface="+mn-lt"/>
                </a:rPr>
                <a:t>母亲节</a:t>
              </a:r>
            </a:p>
          </p:txBody>
        </p:sp>
        <p:sp>
          <p:nvSpPr>
            <p:cNvPr id="10" name="TextBox 9"/>
            <p:cNvSpPr txBox="1"/>
            <p:nvPr/>
          </p:nvSpPr>
          <p:spPr>
            <a:xfrm>
              <a:off x="2387906" y="494015"/>
              <a:ext cx="2971930" cy="240276"/>
            </a:xfrm>
            <a:prstGeom prst="rect">
              <a:avLst/>
            </a:prstGeom>
          </p:spPr>
          <p:txBody>
            <a:bodyPr vert="horz" wrap="square" lIns="36000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400" dirty="0">
                  <a:cs typeface="+mn-ea"/>
                  <a:sym typeface="+mn-lt"/>
                </a:rPr>
                <a:t>PLEASE ADD YOUR TITLE HERE</a:t>
              </a:r>
            </a:p>
          </p:txBody>
        </p:sp>
      </p:grpSp>
      <p:sp>
        <p:nvSpPr>
          <p:cNvPr id="8" name="TextBox 68"/>
          <p:cNvSpPr txBox="1"/>
          <p:nvPr/>
        </p:nvSpPr>
        <p:spPr>
          <a:xfrm>
            <a:off x="1817855" y="3027636"/>
            <a:ext cx="3946617" cy="1620125"/>
          </a:xfrm>
          <a:prstGeom prst="rect">
            <a:avLst/>
          </a:prstGeom>
        </p:spPr>
        <p:txBody>
          <a:bodyPr vert="horz" wrap="square" lIns="0" tIns="7200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cs typeface="+mn-ea"/>
                <a:sym typeface="+mn-lt"/>
              </a:rPr>
              <a:t>您的内容打在这里，或者通过复制您的文本后，在此框中选择粘贴，并选择只保留文字您的内容打在这里，或者通过复制您的文本后，在此框中选择粘贴，并选择只保留文字您的内容打在这里</a:t>
            </a:r>
          </a:p>
        </p:txBody>
      </p:sp>
      <p:pic>
        <p:nvPicPr>
          <p:cNvPr id="11" name="图片 10"/>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800000">
            <a:off x="4650698" y="2036804"/>
            <a:ext cx="914753" cy="821932"/>
          </a:xfrm>
          <a:prstGeom prst="rect">
            <a:avLst/>
          </a:prstGeom>
        </p:spPr>
      </p:pic>
      <p:pic>
        <p:nvPicPr>
          <p:cNvPr id="12" name="图片 11"/>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3623316">
            <a:off x="1200529" y="933251"/>
            <a:ext cx="914753" cy="821932"/>
          </a:xfrm>
          <a:prstGeom prst="rect">
            <a:avLst/>
          </a:prstGeom>
        </p:spPr>
      </p:pic>
      <p:pic>
        <p:nvPicPr>
          <p:cNvPr id="3" name="图片 2"/>
          <p:cNvPicPr>
            <a:picLocks noChangeAspect="1"/>
          </p:cNvPicPr>
          <p:nvPr/>
        </p:nvPicPr>
        <p:blipFill>
          <a:blip r:embed="rId5"/>
          <a:stretch>
            <a:fillRect/>
          </a:stretch>
        </p:blipFill>
        <p:spPr>
          <a:xfrm flipH="1">
            <a:off x="6087230" y="1761955"/>
            <a:ext cx="4804963" cy="341443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6" cstate="screen">
            <a:extLst>
              <a:ext uri="{BEBA8EAE-BF5A-486C-A8C5-ECC9F3942E4B}">
                <a14:imgProps xmlns:a14="http://schemas.microsoft.com/office/drawing/2010/main">
                  <a14:imgLayer r:embed="rId7">
                    <a14:imgEffect>
                      <a14:backgroundRemoval t="2919" b="100000" l="0" r="100000"/>
                    </a14:imgEffect>
                  </a14:imgLayer>
                </a14:imgProps>
              </a:ext>
            </a:extLst>
          </a:blip>
          <a:stretch>
            <a:fillRect/>
          </a:stretch>
        </p:blipFill>
        <p:spPr>
          <a:xfrm rot="19544696">
            <a:off x="478213" y="3558380"/>
            <a:ext cx="2955288" cy="29598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25"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3500"/>
                            </p:stCondLst>
                            <p:childTnLst>
                              <p:par>
                                <p:cTn id="39" presetID="25"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37289" y="2524649"/>
            <a:ext cx="4654540" cy="1015663"/>
          </a:xfrm>
          <a:prstGeom prst="rect">
            <a:avLst/>
          </a:prstGeom>
          <a:noFill/>
        </p:spPr>
        <p:txBody>
          <a:bodyPr wrap="square" rtlCol="0">
            <a:spAutoFit/>
          </a:bodyPr>
          <a:lstStyle/>
          <a:p>
            <a:r>
              <a:rPr lang="zh-CN" altLang="en-US" sz="6000" b="1" dirty="0">
                <a:solidFill>
                  <a:srgbClr val="40272B"/>
                </a:solidFill>
                <a:cs typeface="+mn-ea"/>
                <a:sym typeface="+mn-lt"/>
              </a:rPr>
              <a:t>母亲节活动</a:t>
            </a:r>
          </a:p>
        </p:txBody>
      </p:sp>
      <p:sp>
        <p:nvSpPr>
          <p:cNvPr id="4" name="矩形 3"/>
          <p:cNvSpPr/>
          <p:nvPr/>
        </p:nvSpPr>
        <p:spPr>
          <a:xfrm>
            <a:off x="4934827" y="3779699"/>
            <a:ext cx="2492990" cy="1015663"/>
          </a:xfrm>
          <a:prstGeom prst="rect">
            <a:avLst/>
          </a:prstGeom>
        </p:spPr>
        <p:txBody>
          <a:bodyPr wrap="none">
            <a:spAutoFit/>
          </a:bodyPr>
          <a:lstStyle/>
          <a:p>
            <a:r>
              <a:rPr lang="zh-CN" altLang="en-US" sz="6000" b="1" dirty="0">
                <a:solidFill>
                  <a:srgbClr val="40272B"/>
                </a:solidFill>
                <a:cs typeface="+mn-ea"/>
                <a:sym typeface="+mn-lt"/>
              </a:rPr>
              <a:t>第三章</a:t>
            </a:r>
            <a:endParaRPr lang="zh-CN" altLang="en-US" dirty="0">
              <a:cs typeface="+mn-ea"/>
              <a:sym typeface="+mn-lt"/>
            </a:endParaRPr>
          </a:p>
        </p:txBody>
      </p:sp>
      <p:pic>
        <p:nvPicPr>
          <p:cNvPr id="16" name="图片 1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800000">
            <a:off x="10295091" y="1250239"/>
            <a:ext cx="914753" cy="821932"/>
          </a:xfrm>
          <a:prstGeom prst="rect">
            <a:avLst/>
          </a:prstGeom>
        </p:spPr>
      </p:pic>
      <p:pic>
        <p:nvPicPr>
          <p:cNvPr id="17" name="图片 16"/>
          <p:cNvPicPr>
            <a:picLocks noChangeAspect="1"/>
          </p:cNvPicPr>
          <p:nvPr/>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0" b="91753" l="0" r="95050"/>
                    </a14:imgEffect>
                  </a14:imgLayer>
                </a14:imgProps>
              </a:ext>
            </a:extLst>
          </a:blip>
          <a:srcRect/>
          <a:stretch>
            <a:fillRect/>
          </a:stretch>
        </p:blipFill>
        <p:spPr>
          <a:xfrm>
            <a:off x="816104" y="4345969"/>
            <a:ext cx="1086134" cy="2100530"/>
          </a:xfrm>
          <a:prstGeom prst="rect">
            <a:avLst/>
          </a:prstGeom>
        </p:spPr>
      </p:pic>
      <p:pic>
        <p:nvPicPr>
          <p:cNvPr id="18" name="图片 17"/>
          <p:cNvPicPr>
            <a:picLocks noChangeAspect="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ackgroundRemoval t="0" b="91753" l="0" r="95050"/>
                    </a14:imgEffect>
                  </a14:imgLayer>
                </a14:imgProps>
              </a:ext>
            </a:extLst>
          </a:blip>
          <a:srcRect/>
          <a:stretch>
            <a:fillRect/>
          </a:stretch>
        </p:blipFill>
        <p:spPr>
          <a:xfrm>
            <a:off x="1827192" y="4813969"/>
            <a:ext cx="844142" cy="1632530"/>
          </a:xfrm>
          <a:prstGeom prst="rect">
            <a:avLst/>
          </a:prstGeom>
        </p:spPr>
      </p:pic>
      <p:sp>
        <p:nvSpPr>
          <p:cNvPr id="19" name="矩形 18"/>
          <p:cNvSpPr/>
          <p:nvPr/>
        </p:nvSpPr>
        <p:spPr>
          <a:xfrm>
            <a:off x="3256501" y="1777430"/>
            <a:ext cx="5938463" cy="3462391"/>
          </a:xfrm>
          <a:prstGeom prst="rect">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7">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13343440">
            <a:off x="5771996" y="1968010"/>
            <a:ext cx="4432446" cy="4439265"/>
          </a:xfrm>
          <a:prstGeom prst="rect">
            <a:avLst/>
          </a:prstGeom>
        </p:spPr>
      </p:pic>
      <p:pic>
        <p:nvPicPr>
          <p:cNvPr id="10" name="图片 9"/>
          <p:cNvPicPr>
            <a:picLocks noChangeAspect="1"/>
          </p:cNvPicPr>
          <p:nvPr/>
        </p:nvPicPr>
        <p:blipFill>
          <a:blip r:embed="rId9">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2051412">
            <a:off x="1846446" y="502788"/>
            <a:ext cx="4432446" cy="4439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7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22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5"/>
          <p:cNvSpPr txBox="1">
            <a:spLocks noChangeArrowheads="1"/>
          </p:cNvSpPr>
          <p:nvPr/>
        </p:nvSpPr>
        <p:spPr bwMode="auto">
          <a:xfrm>
            <a:off x="3647871" y="1501993"/>
            <a:ext cx="5702347"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nSpc>
                <a:spcPct val="130000"/>
              </a:lnSpc>
              <a:spcBef>
                <a:spcPts val="600"/>
              </a:spcBef>
              <a:spcAft>
                <a:spcPts val="600"/>
              </a:spcAft>
              <a:buFontTx/>
              <a:buNone/>
              <a:defRPr sz="1400">
                <a:solidFill>
                  <a:srgbClr val="4E4E4E"/>
                </a:solidFill>
                <a:cs typeface="+mn-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sym typeface="+mn-lt"/>
              </a:rPr>
              <a:t>极简主义设计，极致简约风潮流所向，通用设计，完美兼容，打造最实用，最具个性的演示方案，让你的演示卓越非凡。</a:t>
            </a:r>
          </a:p>
        </p:txBody>
      </p:sp>
      <p:sp>
        <p:nvSpPr>
          <p:cNvPr id="9" name="TextBox 55"/>
          <p:cNvSpPr txBox="1">
            <a:spLocks noChangeArrowheads="1"/>
          </p:cNvSpPr>
          <p:nvPr/>
        </p:nvSpPr>
        <p:spPr bwMode="auto">
          <a:xfrm>
            <a:off x="3647872" y="2968867"/>
            <a:ext cx="5702347"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nSpc>
                <a:spcPct val="130000"/>
              </a:lnSpc>
              <a:spcBef>
                <a:spcPts val="600"/>
              </a:spcBef>
              <a:spcAft>
                <a:spcPts val="600"/>
              </a:spcAft>
              <a:buFontTx/>
              <a:buNone/>
              <a:defRPr sz="1400">
                <a:solidFill>
                  <a:srgbClr val="4E4E4E"/>
                </a:solidFill>
                <a:cs typeface="+mn-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sym typeface="+mn-lt"/>
              </a:rPr>
              <a:t>极简主义设计，极致简约风潮流所向，通用设计，完美兼容，打造最实用，最具个性的演示方案，让你的演示卓越非凡。</a:t>
            </a:r>
          </a:p>
        </p:txBody>
      </p:sp>
      <p:sp>
        <p:nvSpPr>
          <p:cNvPr id="10" name="TextBox 55"/>
          <p:cNvSpPr txBox="1">
            <a:spLocks noChangeArrowheads="1"/>
          </p:cNvSpPr>
          <p:nvPr/>
        </p:nvSpPr>
        <p:spPr bwMode="auto">
          <a:xfrm>
            <a:off x="3647873" y="4492865"/>
            <a:ext cx="5702347"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nSpc>
                <a:spcPct val="130000"/>
              </a:lnSpc>
              <a:spcBef>
                <a:spcPts val="600"/>
              </a:spcBef>
              <a:spcAft>
                <a:spcPts val="600"/>
              </a:spcAft>
              <a:buFontTx/>
              <a:buNone/>
              <a:defRPr sz="1400">
                <a:solidFill>
                  <a:srgbClr val="4E4E4E"/>
                </a:solidFill>
                <a:cs typeface="+mn-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sym typeface="+mn-lt"/>
              </a:rPr>
              <a:t>极简主义设计，极致简约风潮流所向，通用设计，完美兼容，打造最实用，最具个性的演示方案，让你的演示卓越非凡。</a:t>
            </a:r>
          </a:p>
        </p:txBody>
      </p:sp>
      <p:sp>
        <p:nvSpPr>
          <p:cNvPr id="18" name="Oval 6"/>
          <p:cNvSpPr>
            <a:spLocks noChangeArrowheads="1"/>
          </p:cNvSpPr>
          <p:nvPr/>
        </p:nvSpPr>
        <p:spPr bwMode="auto">
          <a:xfrm>
            <a:off x="1982231" y="1264905"/>
            <a:ext cx="1051386" cy="1058949"/>
          </a:xfrm>
          <a:prstGeom prst="ellipse">
            <a:avLst/>
          </a:prstGeom>
          <a:solidFill>
            <a:schemeClr val="accent2">
              <a:lumMod val="20000"/>
              <a:lumOff val="80000"/>
            </a:schemeClr>
          </a:solidFill>
          <a:ln w="9525">
            <a:solidFill>
              <a:srgbClr val="FFFFFF"/>
            </a:solidFill>
          </a:ln>
        </p:spPr>
        <p:txBody>
          <a:bodyPr/>
          <a:lstStyle/>
          <a:p>
            <a:pPr>
              <a:defRPr/>
            </a:pPr>
            <a:endParaRPr lang="zh-CN" altLang="en-US" sz="6000">
              <a:solidFill>
                <a:schemeClr val="tx1">
                  <a:lumMod val="60000"/>
                  <a:lumOff val="40000"/>
                </a:schemeClr>
              </a:solidFill>
              <a:cs typeface="+mn-ea"/>
              <a:sym typeface="+mn-lt"/>
            </a:endParaRPr>
          </a:p>
        </p:txBody>
      </p:sp>
      <p:sp>
        <p:nvSpPr>
          <p:cNvPr id="19" name="KSO_Shape"/>
          <p:cNvSpPr/>
          <p:nvPr/>
        </p:nvSpPr>
        <p:spPr bwMode="auto">
          <a:xfrm>
            <a:off x="2212570" y="1591047"/>
            <a:ext cx="590707" cy="509977"/>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FFFFFF"/>
              </a:solidFill>
              <a:cs typeface="+mn-ea"/>
              <a:sym typeface="+mn-lt"/>
            </a:endParaRPr>
          </a:p>
        </p:txBody>
      </p:sp>
      <p:sp>
        <p:nvSpPr>
          <p:cNvPr id="20" name="Oval 6"/>
          <p:cNvSpPr>
            <a:spLocks noChangeArrowheads="1"/>
          </p:cNvSpPr>
          <p:nvPr/>
        </p:nvSpPr>
        <p:spPr bwMode="auto">
          <a:xfrm>
            <a:off x="1982232" y="2721666"/>
            <a:ext cx="1051386" cy="1058949"/>
          </a:xfrm>
          <a:prstGeom prst="ellipse">
            <a:avLst/>
          </a:prstGeom>
          <a:solidFill>
            <a:schemeClr val="accent2">
              <a:lumMod val="20000"/>
              <a:lumOff val="80000"/>
            </a:schemeClr>
          </a:solidFill>
          <a:ln w="9525">
            <a:solidFill>
              <a:srgbClr val="FFFFFF"/>
            </a:solidFill>
          </a:ln>
        </p:spPr>
        <p:txBody>
          <a:bodyPr/>
          <a:lstStyle/>
          <a:p>
            <a:pPr>
              <a:defRPr/>
            </a:pPr>
            <a:endParaRPr lang="zh-CN" altLang="en-US" sz="6000">
              <a:solidFill>
                <a:schemeClr val="tx1">
                  <a:lumMod val="60000"/>
                  <a:lumOff val="40000"/>
                </a:schemeClr>
              </a:solidFill>
              <a:cs typeface="+mn-ea"/>
              <a:sym typeface="+mn-lt"/>
            </a:endParaRPr>
          </a:p>
        </p:txBody>
      </p:sp>
      <p:sp>
        <p:nvSpPr>
          <p:cNvPr id="21" name="Oval 6"/>
          <p:cNvSpPr>
            <a:spLocks noChangeArrowheads="1"/>
          </p:cNvSpPr>
          <p:nvPr/>
        </p:nvSpPr>
        <p:spPr bwMode="auto">
          <a:xfrm>
            <a:off x="1982232" y="4255777"/>
            <a:ext cx="1051386" cy="1058949"/>
          </a:xfrm>
          <a:prstGeom prst="ellipse">
            <a:avLst/>
          </a:prstGeom>
          <a:solidFill>
            <a:schemeClr val="accent2">
              <a:lumMod val="20000"/>
              <a:lumOff val="80000"/>
            </a:schemeClr>
          </a:solidFill>
          <a:ln w="9525">
            <a:solidFill>
              <a:srgbClr val="FFFFFF"/>
            </a:solidFill>
          </a:ln>
        </p:spPr>
        <p:txBody>
          <a:bodyPr/>
          <a:lstStyle/>
          <a:p>
            <a:pPr>
              <a:defRPr/>
            </a:pPr>
            <a:endParaRPr lang="zh-CN" altLang="en-US" sz="6000">
              <a:solidFill>
                <a:schemeClr val="tx1">
                  <a:lumMod val="60000"/>
                  <a:lumOff val="40000"/>
                </a:schemeClr>
              </a:solidFill>
              <a:cs typeface="+mn-ea"/>
              <a:sym typeface="+mn-lt"/>
            </a:endParaRPr>
          </a:p>
        </p:txBody>
      </p:sp>
      <p:sp>
        <p:nvSpPr>
          <p:cNvPr id="22" name="KSO_Shape"/>
          <p:cNvSpPr/>
          <p:nvPr/>
        </p:nvSpPr>
        <p:spPr bwMode="auto">
          <a:xfrm>
            <a:off x="2274258" y="3022751"/>
            <a:ext cx="529019" cy="530891"/>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cs typeface="+mn-ea"/>
              <a:sym typeface="+mn-lt"/>
            </a:endParaRPr>
          </a:p>
        </p:txBody>
      </p:sp>
      <p:sp>
        <p:nvSpPr>
          <p:cNvPr id="23" name="KSO_Shape"/>
          <p:cNvSpPr/>
          <p:nvPr/>
        </p:nvSpPr>
        <p:spPr bwMode="auto">
          <a:xfrm>
            <a:off x="2243413" y="4567912"/>
            <a:ext cx="529019" cy="434677"/>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latin typeface="+mn-lt"/>
              <a:ea typeface="+mn-ea"/>
              <a:cs typeface="+mn-ea"/>
              <a:sym typeface="+mn-lt"/>
            </a:endParaRPr>
          </a:p>
        </p:txBody>
      </p:sp>
      <p:pic>
        <p:nvPicPr>
          <p:cNvPr id="24" name="图片 23"/>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800000">
            <a:off x="10295091" y="1250239"/>
            <a:ext cx="914753" cy="821932"/>
          </a:xfrm>
          <a:prstGeom prst="rect">
            <a:avLst/>
          </a:prstGeom>
        </p:spPr>
      </p:pic>
      <p:pic>
        <p:nvPicPr>
          <p:cNvPr id="3" name="图片 2"/>
          <p:cNvPicPr>
            <a:picLocks noChangeAspect="1"/>
          </p:cNvPicPr>
          <p:nvPr/>
        </p:nvPicPr>
        <p:blipFill>
          <a:blip r:embed="rId5" cstate="screen"/>
          <a:stretch>
            <a:fillRect/>
          </a:stretch>
        </p:blipFill>
        <p:spPr>
          <a:xfrm rot="8964473">
            <a:off x="733559" y="4193078"/>
            <a:ext cx="666192" cy="599573"/>
          </a:xfrm>
          <a:prstGeom prst="rect">
            <a:avLst/>
          </a:prstGeom>
        </p:spPr>
      </p:pic>
      <p:pic>
        <p:nvPicPr>
          <p:cNvPr id="25" name="图片 24"/>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3920032">
            <a:off x="8728453" y="5280106"/>
            <a:ext cx="914753" cy="8219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0-#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 presetClass="entr" presetSubtype="1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1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0-#ppt_w/2"/>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4500"/>
                            </p:stCondLst>
                            <p:childTnLst>
                              <p:par>
                                <p:cTn id="47" presetID="25"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2" dur="1000" fill="hold"/>
                                        <p:tgtEl>
                                          <p:spTgt spid="2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4"/>
                                        </p:tgtEl>
                                      </p:cBhvr>
                                    </p:animEffect>
                                  </p:childTnLst>
                                </p:cTn>
                              </p:par>
                            </p:childTnLst>
                          </p:cTn>
                        </p:par>
                        <p:par>
                          <p:cTn id="57" fill="hold">
                            <p:stCondLst>
                              <p:cond delay="5500"/>
                            </p:stCondLst>
                            <p:childTnLst>
                              <p:par>
                                <p:cTn id="58" presetID="25"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63" dur="1000" fill="hold"/>
                                        <p:tgtEl>
                                          <p:spTgt spid="25"/>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25"/>
                                        </p:tgtEl>
                                      </p:cBhvr>
                                    </p:animEffect>
                                  </p:childTnLst>
                                </p:cTn>
                              </p:par>
                            </p:childTnLst>
                          </p:cTn>
                        </p:par>
                        <p:par>
                          <p:cTn id="68" fill="hold">
                            <p:stCondLst>
                              <p:cond delay="6500"/>
                            </p:stCondLst>
                            <p:childTnLst>
                              <p:par>
                                <p:cTn id="69" presetID="25" presetClass="entr" presetSubtype="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74" dur="1000" fill="hold"/>
                                        <p:tgtEl>
                                          <p:spTgt spid="3"/>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287185" y="2235560"/>
            <a:ext cx="754038" cy="253910"/>
          </a:xfrm>
          <a:prstGeom prst="rect">
            <a:avLst/>
          </a:prstGeom>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cs typeface="+mn-ea"/>
                <a:sym typeface="+mn-lt"/>
              </a:rPr>
              <a:t>添加标题</a:t>
            </a:r>
            <a:endParaRPr lang="en-US" altLang="zh-CN" sz="1200" dirty="0">
              <a:solidFill>
                <a:schemeClr val="tx1">
                  <a:lumMod val="75000"/>
                  <a:lumOff val="25000"/>
                </a:schemeClr>
              </a:solidFill>
              <a:cs typeface="+mn-ea"/>
              <a:sym typeface="+mn-lt"/>
            </a:endParaRPr>
          </a:p>
        </p:txBody>
      </p:sp>
      <p:sp>
        <p:nvSpPr>
          <p:cNvPr id="11" name="矩形 10"/>
          <p:cNvSpPr>
            <a:spLocks noChangeArrowheads="1"/>
          </p:cNvSpPr>
          <p:nvPr/>
        </p:nvSpPr>
        <p:spPr bwMode="auto">
          <a:xfrm>
            <a:off x="1687957" y="2653539"/>
            <a:ext cx="195249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在此录入本图表的综合描述说明，在此录入本图表的综合描述说明。</a:t>
            </a:r>
          </a:p>
        </p:txBody>
      </p:sp>
      <p:sp>
        <p:nvSpPr>
          <p:cNvPr id="12" name="矩形 11"/>
          <p:cNvSpPr/>
          <p:nvPr/>
        </p:nvSpPr>
        <p:spPr>
          <a:xfrm>
            <a:off x="2760657" y="4375925"/>
            <a:ext cx="754038" cy="253910"/>
          </a:xfrm>
          <a:prstGeom prst="rect">
            <a:avLst/>
          </a:prstGeom>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cs typeface="+mn-ea"/>
                <a:sym typeface="+mn-lt"/>
              </a:rPr>
              <a:t>添加标题</a:t>
            </a:r>
            <a:endParaRPr lang="en-US" altLang="zh-CN" sz="1200" dirty="0">
              <a:solidFill>
                <a:schemeClr val="tx1">
                  <a:lumMod val="75000"/>
                  <a:lumOff val="25000"/>
                </a:schemeClr>
              </a:solidFill>
              <a:cs typeface="+mn-ea"/>
              <a:sym typeface="+mn-lt"/>
            </a:endParaRPr>
          </a:p>
        </p:txBody>
      </p:sp>
      <p:sp>
        <p:nvSpPr>
          <p:cNvPr id="13" name="矩形 12"/>
          <p:cNvSpPr>
            <a:spLocks noChangeArrowheads="1"/>
          </p:cNvSpPr>
          <p:nvPr/>
        </p:nvSpPr>
        <p:spPr bwMode="auto">
          <a:xfrm>
            <a:off x="2163880" y="4747796"/>
            <a:ext cx="194759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在此录入本图表的综合描述说明，在此录入本图表的综合描述说明。</a:t>
            </a:r>
          </a:p>
        </p:txBody>
      </p:sp>
      <p:sp>
        <p:nvSpPr>
          <p:cNvPr id="14" name="矩形 13"/>
          <p:cNvSpPr/>
          <p:nvPr/>
        </p:nvSpPr>
        <p:spPr>
          <a:xfrm>
            <a:off x="7588458" y="1654134"/>
            <a:ext cx="1284083" cy="253910"/>
          </a:xfrm>
          <a:prstGeom prst="rect">
            <a:avLst/>
          </a:prstGeom>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cs typeface="+mn-ea"/>
                <a:sym typeface="+mn-lt"/>
              </a:rPr>
              <a:t>添加标题</a:t>
            </a:r>
            <a:endParaRPr lang="en-US" altLang="zh-CN" sz="1200" dirty="0">
              <a:solidFill>
                <a:schemeClr val="tx1">
                  <a:lumMod val="75000"/>
                  <a:lumOff val="25000"/>
                </a:schemeClr>
              </a:solidFill>
              <a:cs typeface="+mn-ea"/>
              <a:sym typeface="+mn-lt"/>
            </a:endParaRPr>
          </a:p>
        </p:txBody>
      </p:sp>
      <p:sp>
        <p:nvSpPr>
          <p:cNvPr id="15" name="矩形 14"/>
          <p:cNvSpPr>
            <a:spLocks noChangeArrowheads="1"/>
          </p:cNvSpPr>
          <p:nvPr/>
        </p:nvSpPr>
        <p:spPr bwMode="auto">
          <a:xfrm>
            <a:off x="7414900" y="2087828"/>
            <a:ext cx="185519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在此录入本图表的综合描述说明，在此录入本图表的综合描述说明。</a:t>
            </a:r>
          </a:p>
        </p:txBody>
      </p:sp>
      <p:sp>
        <p:nvSpPr>
          <p:cNvPr id="18" name="矩形 17"/>
          <p:cNvSpPr/>
          <p:nvPr/>
        </p:nvSpPr>
        <p:spPr>
          <a:xfrm>
            <a:off x="7588458" y="4335031"/>
            <a:ext cx="754038" cy="253910"/>
          </a:xfrm>
          <a:prstGeom prst="rect">
            <a:avLst/>
          </a:prstGeom>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cs typeface="+mn-ea"/>
                <a:sym typeface="+mn-lt"/>
              </a:rPr>
              <a:t>添加标题</a:t>
            </a:r>
            <a:endParaRPr lang="en-US" altLang="zh-CN" sz="1200" dirty="0">
              <a:solidFill>
                <a:schemeClr val="tx1">
                  <a:lumMod val="75000"/>
                  <a:lumOff val="25000"/>
                </a:schemeClr>
              </a:solidFill>
              <a:cs typeface="+mn-ea"/>
              <a:sym typeface="+mn-lt"/>
            </a:endParaRPr>
          </a:p>
        </p:txBody>
      </p:sp>
      <p:sp>
        <p:nvSpPr>
          <p:cNvPr id="19" name="矩形 18"/>
          <p:cNvSpPr>
            <a:spLocks noChangeArrowheads="1"/>
          </p:cNvSpPr>
          <p:nvPr/>
        </p:nvSpPr>
        <p:spPr bwMode="auto">
          <a:xfrm>
            <a:off x="7065820" y="4723874"/>
            <a:ext cx="194304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在此录入本图表的综合描述说明，在此录入本图表的综合描述说明。</a:t>
            </a:r>
          </a:p>
        </p:txBody>
      </p:sp>
      <p:sp>
        <p:nvSpPr>
          <p:cNvPr id="58" name="椭圆 57"/>
          <p:cNvSpPr/>
          <p:nvPr/>
        </p:nvSpPr>
        <p:spPr>
          <a:xfrm>
            <a:off x="4865416" y="1920097"/>
            <a:ext cx="2447925" cy="244951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1217930" rtl="0" eaLnBrk="0" fontAlgn="base" hangingPunct="0">
              <a:spcBef>
                <a:spcPct val="0"/>
              </a:spcBef>
              <a:spcAft>
                <a:spcPct val="0"/>
              </a:spcAft>
              <a:defRPr sz="2400" kern="1200">
                <a:solidFill>
                  <a:schemeClr val="lt1"/>
                </a:solidFill>
                <a:latin typeface="+mn-lt"/>
                <a:ea typeface="+mn-ea"/>
                <a:cs typeface="+mn-cs"/>
              </a:defRPr>
            </a:lvl1pPr>
            <a:lvl2pPr marL="608330" indent="-151130" algn="l" defTabSz="1217930" rtl="0" eaLnBrk="0" fontAlgn="base" hangingPunct="0">
              <a:spcBef>
                <a:spcPct val="0"/>
              </a:spcBef>
              <a:spcAft>
                <a:spcPct val="0"/>
              </a:spcAft>
              <a:defRPr sz="2400" kern="1200">
                <a:solidFill>
                  <a:schemeClr val="lt1"/>
                </a:solidFill>
                <a:latin typeface="+mn-lt"/>
                <a:ea typeface="+mn-ea"/>
                <a:cs typeface="+mn-cs"/>
              </a:defRPr>
            </a:lvl2pPr>
            <a:lvl3pPr marL="1217930" indent="-303530" algn="l" defTabSz="1217930" rtl="0" eaLnBrk="0" fontAlgn="base" hangingPunct="0">
              <a:spcBef>
                <a:spcPct val="0"/>
              </a:spcBef>
              <a:spcAft>
                <a:spcPct val="0"/>
              </a:spcAft>
              <a:defRPr sz="2400" kern="1200">
                <a:solidFill>
                  <a:schemeClr val="lt1"/>
                </a:solidFill>
                <a:latin typeface="+mn-lt"/>
                <a:ea typeface="+mn-ea"/>
                <a:cs typeface="+mn-cs"/>
              </a:defRPr>
            </a:lvl3pPr>
            <a:lvl4pPr marL="1827530" indent="-455930" algn="l" defTabSz="1217930" rtl="0" eaLnBrk="0" fontAlgn="base" hangingPunct="0">
              <a:spcBef>
                <a:spcPct val="0"/>
              </a:spcBef>
              <a:spcAft>
                <a:spcPct val="0"/>
              </a:spcAft>
              <a:defRPr sz="2400" kern="1200">
                <a:solidFill>
                  <a:schemeClr val="lt1"/>
                </a:solidFill>
                <a:latin typeface="+mn-lt"/>
                <a:ea typeface="+mn-ea"/>
                <a:cs typeface="+mn-cs"/>
              </a:defRPr>
            </a:lvl4pPr>
            <a:lvl5pPr marL="2437130" indent="-608330" algn="l" defTabSz="121793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zh-CN" altLang="en-US">
              <a:cs typeface="+mn-ea"/>
              <a:sym typeface="+mn-lt"/>
            </a:endParaRPr>
          </a:p>
        </p:txBody>
      </p:sp>
      <p:sp>
        <p:nvSpPr>
          <p:cNvPr id="59" name="椭圆 58" descr="#clear#"/>
          <p:cNvSpPr/>
          <p:nvPr/>
        </p:nvSpPr>
        <p:spPr>
          <a:xfrm>
            <a:off x="6443001" y="1842327"/>
            <a:ext cx="811212" cy="811212"/>
          </a:xfrm>
          <a:prstGeom prst="ellipse">
            <a:avLst/>
          </a:prstGeom>
          <a:solidFill>
            <a:schemeClr val="accent2">
              <a:lumMod val="60000"/>
              <a:lumOff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1217930" rtl="0" eaLnBrk="0" fontAlgn="base" hangingPunct="0">
              <a:spcBef>
                <a:spcPct val="0"/>
              </a:spcBef>
              <a:spcAft>
                <a:spcPct val="0"/>
              </a:spcAft>
              <a:defRPr sz="2400" kern="1200">
                <a:solidFill>
                  <a:schemeClr val="lt1"/>
                </a:solidFill>
                <a:latin typeface="+mn-lt"/>
                <a:ea typeface="+mn-ea"/>
                <a:cs typeface="+mn-cs"/>
              </a:defRPr>
            </a:lvl1pPr>
            <a:lvl2pPr marL="608330" indent="-151130" algn="l" defTabSz="1217930" rtl="0" eaLnBrk="0" fontAlgn="base" hangingPunct="0">
              <a:spcBef>
                <a:spcPct val="0"/>
              </a:spcBef>
              <a:spcAft>
                <a:spcPct val="0"/>
              </a:spcAft>
              <a:defRPr sz="2400" kern="1200">
                <a:solidFill>
                  <a:schemeClr val="lt1"/>
                </a:solidFill>
                <a:latin typeface="+mn-lt"/>
                <a:ea typeface="+mn-ea"/>
                <a:cs typeface="+mn-cs"/>
              </a:defRPr>
            </a:lvl2pPr>
            <a:lvl3pPr marL="1217930" indent="-303530" algn="l" defTabSz="1217930" rtl="0" eaLnBrk="0" fontAlgn="base" hangingPunct="0">
              <a:spcBef>
                <a:spcPct val="0"/>
              </a:spcBef>
              <a:spcAft>
                <a:spcPct val="0"/>
              </a:spcAft>
              <a:defRPr sz="2400" kern="1200">
                <a:solidFill>
                  <a:schemeClr val="lt1"/>
                </a:solidFill>
                <a:latin typeface="+mn-lt"/>
                <a:ea typeface="+mn-ea"/>
                <a:cs typeface="+mn-cs"/>
              </a:defRPr>
            </a:lvl3pPr>
            <a:lvl4pPr marL="1827530" indent="-455930" algn="l" defTabSz="1217930" rtl="0" eaLnBrk="0" fontAlgn="base" hangingPunct="0">
              <a:spcBef>
                <a:spcPct val="0"/>
              </a:spcBef>
              <a:spcAft>
                <a:spcPct val="0"/>
              </a:spcAft>
              <a:defRPr sz="2400" kern="1200">
                <a:solidFill>
                  <a:schemeClr val="lt1"/>
                </a:solidFill>
                <a:latin typeface="+mn-lt"/>
                <a:ea typeface="+mn-ea"/>
                <a:cs typeface="+mn-cs"/>
              </a:defRPr>
            </a:lvl4pPr>
            <a:lvl5pPr marL="2437130" indent="-608330" algn="l" defTabSz="121793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altLang="zh-CN" sz="1800" dirty="0">
                <a:solidFill>
                  <a:srgbClr val="FFFFFF"/>
                </a:solidFill>
                <a:cs typeface="+mn-ea"/>
                <a:sym typeface="+mn-lt"/>
              </a:rPr>
              <a:t>13%</a:t>
            </a:r>
            <a:endParaRPr lang="zh-CN" altLang="en-US" sz="1800" dirty="0">
              <a:solidFill>
                <a:srgbClr val="FFFFFF"/>
              </a:solidFill>
              <a:cs typeface="+mn-ea"/>
              <a:sym typeface="+mn-lt"/>
            </a:endParaRPr>
          </a:p>
        </p:txBody>
      </p:sp>
      <p:sp>
        <p:nvSpPr>
          <p:cNvPr id="60" name="椭圆 59" descr="#clear#"/>
          <p:cNvSpPr/>
          <p:nvPr/>
        </p:nvSpPr>
        <p:spPr>
          <a:xfrm>
            <a:off x="6520864" y="3429000"/>
            <a:ext cx="1095375" cy="1093787"/>
          </a:xfrm>
          <a:prstGeom prst="ellipse">
            <a:avLst/>
          </a:prstGeom>
          <a:solidFill>
            <a:schemeClr val="accent2">
              <a:lumMod val="60000"/>
              <a:lumOff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1217930" rtl="0" eaLnBrk="0" fontAlgn="base" hangingPunct="0">
              <a:spcBef>
                <a:spcPct val="0"/>
              </a:spcBef>
              <a:spcAft>
                <a:spcPct val="0"/>
              </a:spcAft>
              <a:defRPr sz="2400" kern="1200">
                <a:solidFill>
                  <a:schemeClr val="lt1"/>
                </a:solidFill>
                <a:latin typeface="+mn-lt"/>
                <a:ea typeface="+mn-ea"/>
                <a:cs typeface="+mn-cs"/>
              </a:defRPr>
            </a:lvl1pPr>
            <a:lvl2pPr marL="608330" indent="-151130" algn="l" defTabSz="1217930" rtl="0" eaLnBrk="0" fontAlgn="base" hangingPunct="0">
              <a:spcBef>
                <a:spcPct val="0"/>
              </a:spcBef>
              <a:spcAft>
                <a:spcPct val="0"/>
              </a:spcAft>
              <a:defRPr sz="2400" kern="1200">
                <a:solidFill>
                  <a:schemeClr val="lt1"/>
                </a:solidFill>
                <a:latin typeface="+mn-lt"/>
                <a:ea typeface="+mn-ea"/>
                <a:cs typeface="+mn-cs"/>
              </a:defRPr>
            </a:lvl2pPr>
            <a:lvl3pPr marL="1217930" indent="-303530" algn="l" defTabSz="1217930" rtl="0" eaLnBrk="0" fontAlgn="base" hangingPunct="0">
              <a:spcBef>
                <a:spcPct val="0"/>
              </a:spcBef>
              <a:spcAft>
                <a:spcPct val="0"/>
              </a:spcAft>
              <a:defRPr sz="2400" kern="1200">
                <a:solidFill>
                  <a:schemeClr val="lt1"/>
                </a:solidFill>
                <a:latin typeface="+mn-lt"/>
                <a:ea typeface="+mn-ea"/>
                <a:cs typeface="+mn-cs"/>
              </a:defRPr>
            </a:lvl3pPr>
            <a:lvl4pPr marL="1827530" indent="-455930" algn="l" defTabSz="1217930" rtl="0" eaLnBrk="0" fontAlgn="base" hangingPunct="0">
              <a:spcBef>
                <a:spcPct val="0"/>
              </a:spcBef>
              <a:spcAft>
                <a:spcPct val="0"/>
              </a:spcAft>
              <a:defRPr sz="2400" kern="1200">
                <a:solidFill>
                  <a:schemeClr val="lt1"/>
                </a:solidFill>
                <a:latin typeface="+mn-lt"/>
                <a:ea typeface="+mn-ea"/>
                <a:cs typeface="+mn-cs"/>
              </a:defRPr>
            </a:lvl4pPr>
            <a:lvl5pPr marL="2437130" indent="-608330" algn="l" defTabSz="121793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altLang="zh-CN" dirty="0">
                <a:solidFill>
                  <a:srgbClr val="FFFFFF"/>
                </a:solidFill>
                <a:cs typeface="+mn-ea"/>
                <a:sym typeface="+mn-lt"/>
              </a:rPr>
              <a:t>35%</a:t>
            </a:r>
            <a:endParaRPr lang="zh-CN" altLang="en-US" dirty="0">
              <a:solidFill>
                <a:srgbClr val="FFFFFF"/>
              </a:solidFill>
              <a:cs typeface="+mn-ea"/>
              <a:sym typeface="+mn-lt"/>
            </a:endParaRPr>
          </a:p>
        </p:txBody>
      </p:sp>
      <p:sp>
        <p:nvSpPr>
          <p:cNvPr id="61" name="椭圆 60" descr="#clear#"/>
          <p:cNvSpPr/>
          <p:nvPr/>
        </p:nvSpPr>
        <p:spPr>
          <a:xfrm>
            <a:off x="3844977" y="1798857"/>
            <a:ext cx="1703387" cy="1703387"/>
          </a:xfrm>
          <a:prstGeom prst="ellipse">
            <a:avLst/>
          </a:prstGeom>
          <a:solidFill>
            <a:schemeClr val="accent2">
              <a:lumMod val="60000"/>
              <a:lumOff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1217930" rtl="0" eaLnBrk="0" fontAlgn="base" hangingPunct="0">
              <a:spcBef>
                <a:spcPct val="0"/>
              </a:spcBef>
              <a:spcAft>
                <a:spcPct val="0"/>
              </a:spcAft>
              <a:defRPr sz="2400" kern="1200">
                <a:solidFill>
                  <a:schemeClr val="lt1"/>
                </a:solidFill>
                <a:latin typeface="+mn-lt"/>
                <a:ea typeface="+mn-ea"/>
                <a:cs typeface="+mn-cs"/>
              </a:defRPr>
            </a:lvl1pPr>
            <a:lvl2pPr marL="608330" indent="-151130" algn="l" defTabSz="1217930" rtl="0" eaLnBrk="0" fontAlgn="base" hangingPunct="0">
              <a:spcBef>
                <a:spcPct val="0"/>
              </a:spcBef>
              <a:spcAft>
                <a:spcPct val="0"/>
              </a:spcAft>
              <a:defRPr sz="2400" kern="1200">
                <a:solidFill>
                  <a:schemeClr val="lt1"/>
                </a:solidFill>
                <a:latin typeface="+mn-lt"/>
                <a:ea typeface="+mn-ea"/>
                <a:cs typeface="+mn-cs"/>
              </a:defRPr>
            </a:lvl2pPr>
            <a:lvl3pPr marL="1217930" indent="-303530" algn="l" defTabSz="1217930" rtl="0" eaLnBrk="0" fontAlgn="base" hangingPunct="0">
              <a:spcBef>
                <a:spcPct val="0"/>
              </a:spcBef>
              <a:spcAft>
                <a:spcPct val="0"/>
              </a:spcAft>
              <a:defRPr sz="2400" kern="1200">
                <a:solidFill>
                  <a:schemeClr val="lt1"/>
                </a:solidFill>
                <a:latin typeface="+mn-lt"/>
                <a:ea typeface="+mn-ea"/>
                <a:cs typeface="+mn-cs"/>
              </a:defRPr>
            </a:lvl3pPr>
            <a:lvl4pPr marL="1827530" indent="-455930" algn="l" defTabSz="1217930" rtl="0" eaLnBrk="0" fontAlgn="base" hangingPunct="0">
              <a:spcBef>
                <a:spcPct val="0"/>
              </a:spcBef>
              <a:spcAft>
                <a:spcPct val="0"/>
              </a:spcAft>
              <a:defRPr sz="2400" kern="1200">
                <a:solidFill>
                  <a:schemeClr val="lt1"/>
                </a:solidFill>
                <a:latin typeface="+mn-lt"/>
                <a:ea typeface="+mn-ea"/>
                <a:cs typeface="+mn-cs"/>
              </a:defRPr>
            </a:lvl4pPr>
            <a:lvl5pPr marL="2437130" indent="-608330" algn="l" defTabSz="121793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altLang="zh-CN" sz="4000" dirty="0">
                <a:solidFill>
                  <a:srgbClr val="FFFFFF"/>
                </a:solidFill>
                <a:cs typeface="+mn-ea"/>
                <a:sym typeface="+mn-lt"/>
              </a:rPr>
              <a:t>78%</a:t>
            </a:r>
            <a:endParaRPr lang="zh-CN" altLang="en-US" sz="4000" dirty="0">
              <a:solidFill>
                <a:srgbClr val="FFFFFF"/>
              </a:solidFill>
              <a:cs typeface="+mn-ea"/>
              <a:sym typeface="+mn-lt"/>
            </a:endParaRPr>
          </a:p>
        </p:txBody>
      </p:sp>
      <p:sp>
        <p:nvSpPr>
          <p:cNvPr id="62" name="椭圆 61" descr="#clear#"/>
          <p:cNvSpPr/>
          <p:nvPr/>
        </p:nvSpPr>
        <p:spPr>
          <a:xfrm>
            <a:off x="4382873" y="3353234"/>
            <a:ext cx="2185930" cy="2185930"/>
          </a:xfrm>
          <a:prstGeom prst="ellipse">
            <a:avLst/>
          </a:prstGeom>
          <a:solidFill>
            <a:schemeClr val="accent2">
              <a:lumMod val="60000"/>
              <a:lumOff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1217930" rtl="0" eaLnBrk="0" fontAlgn="base" hangingPunct="0">
              <a:spcBef>
                <a:spcPct val="0"/>
              </a:spcBef>
              <a:spcAft>
                <a:spcPct val="0"/>
              </a:spcAft>
              <a:defRPr sz="2400" kern="1200">
                <a:solidFill>
                  <a:schemeClr val="lt1"/>
                </a:solidFill>
                <a:latin typeface="+mn-lt"/>
                <a:ea typeface="+mn-ea"/>
                <a:cs typeface="+mn-cs"/>
              </a:defRPr>
            </a:lvl1pPr>
            <a:lvl2pPr marL="608330" indent="-151130" algn="l" defTabSz="1217930" rtl="0" eaLnBrk="0" fontAlgn="base" hangingPunct="0">
              <a:spcBef>
                <a:spcPct val="0"/>
              </a:spcBef>
              <a:spcAft>
                <a:spcPct val="0"/>
              </a:spcAft>
              <a:defRPr sz="2400" kern="1200">
                <a:solidFill>
                  <a:schemeClr val="lt1"/>
                </a:solidFill>
                <a:latin typeface="+mn-lt"/>
                <a:ea typeface="+mn-ea"/>
                <a:cs typeface="+mn-cs"/>
              </a:defRPr>
            </a:lvl2pPr>
            <a:lvl3pPr marL="1217930" indent="-303530" algn="l" defTabSz="1217930" rtl="0" eaLnBrk="0" fontAlgn="base" hangingPunct="0">
              <a:spcBef>
                <a:spcPct val="0"/>
              </a:spcBef>
              <a:spcAft>
                <a:spcPct val="0"/>
              </a:spcAft>
              <a:defRPr sz="2400" kern="1200">
                <a:solidFill>
                  <a:schemeClr val="lt1"/>
                </a:solidFill>
                <a:latin typeface="+mn-lt"/>
                <a:ea typeface="+mn-ea"/>
                <a:cs typeface="+mn-cs"/>
              </a:defRPr>
            </a:lvl3pPr>
            <a:lvl4pPr marL="1827530" indent="-455930" algn="l" defTabSz="1217930" rtl="0" eaLnBrk="0" fontAlgn="base" hangingPunct="0">
              <a:spcBef>
                <a:spcPct val="0"/>
              </a:spcBef>
              <a:spcAft>
                <a:spcPct val="0"/>
              </a:spcAft>
              <a:defRPr sz="2400" kern="1200">
                <a:solidFill>
                  <a:schemeClr val="lt1"/>
                </a:solidFill>
                <a:latin typeface="+mn-lt"/>
                <a:ea typeface="+mn-ea"/>
                <a:cs typeface="+mn-cs"/>
              </a:defRPr>
            </a:lvl4pPr>
            <a:lvl5pPr marL="2437130" indent="-608330" algn="l" defTabSz="121793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altLang="zh-CN" sz="4000" dirty="0">
                <a:solidFill>
                  <a:srgbClr val="FFFFFF"/>
                </a:solidFill>
                <a:cs typeface="+mn-ea"/>
                <a:sym typeface="+mn-lt"/>
              </a:rPr>
              <a:t>120%</a:t>
            </a:r>
            <a:endParaRPr lang="zh-CN" altLang="en-US" sz="4000" dirty="0">
              <a:solidFill>
                <a:srgbClr val="FFFFFF"/>
              </a:solidFill>
              <a:cs typeface="+mn-ea"/>
              <a:sym typeface="+mn-lt"/>
            </a:endParaRPr>
          </a:p>
        </p:txBody>
      </p:sp>
      <p:pic>
        <p:nvPicPr>
          <p:cNvPr id="63" name="图片 62"/>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800000">
            <a:off x="9247544" y="3502244"/>
            <a:ext cx="807323" cy="725403"/>
          </a:xfrm>
          <a:prstGeom prst="rect">
            <a:avLst/>
          </a:prstGeom>
        </p:spPr>
      </p:pic>
      <p:pic>
        <p:nvPicPr>
          <p:cNvPr id="64" name="图片 63"/>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3276969">
            <a:off x="2976120" y="1008930"/>
            <a:ext cx="914753" cy="821932"/>
          </a:xfrm>
          <a:prstGeom prst="rect">
            <a:avLst/>
          </a:prstGeom>
        </p:spPr>
      </p:pic>
      <p:pic>
        <p:nvPicPr>
          <p:cNvPr id="65" name="图片 64"/>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3420988">
            <a:off x="6225483" y="5489549"/>
            <a:ext cx="679900" cy="6109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up)">
                                      <p:cBhvr>
                                        <p:cTn id="15" dur="500"/>
                                        <p:tgtEl>
                                          <p:spTgt spid="14">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up)">
                                      <p:cBhvr>
                                        <p:cTn id="27" dur="500"/>
                                        <p:tgtEl>
                                          <p:spTgt spid="18">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wipe(up)">
                                      <p:cBhvr>
                                        <p:cTn id="31" dur="500"/>
                                        <p:tgtEl>
                                          <p:spTgt spid="19">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6500"/>
                            </p:stCondLst>
                            <p:childTnLst>
                              <p:par>
                                <p:cTn id="57" presetID="25" presetClass="entr" presetSubtype="0"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62" dur="1000" fill="hold"/>
                                        <p:tgtEl>
                                          <p:spTgt spid="6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64"/>
                                        </p:tgtEl>
                                      </p:cBhvr>
                                    </p:animEffect>
                                  </p:childTnLst>
                                </p:cTn>
                              </p:par>
                            </p:childTnLst>
                          </p:cTn>
                        </p:par>
                        <p:par>
                          <p:cTn id="67" fill="hold">
                            <p:stCondLst>
                              <p:cond delay="7500"/>
                            </p:stCondLst>
                            <p:childTnLst>
                              <p:par>
                                <p:cTn id="68" presetID="25" presetClass="entr" presetSubtype="0" fill="hold" nodeType="after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73" dur="1000" fill="hold"/>
                                        <p:tgtEl>
                                          <p:spTgt spid="63"/>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63"/>
                                        </p:tgtEl>
                                      </p:cBhvr>
                                    </p:animEffect>
                                  </p:childTnLst>
                                </p:cTn>
                              </p:par>
                              <p:par>
                                <p:cTn id="78" presetID="25" presetClass="entr" presetSubtype="0"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p:cTn id="80"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83" dur="1000" fill="hold"/>
                                        <p:tgtEl>
                                          <p:spTgt spid="65"/>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build="p"/>
      <p:bldP spid="15" grpId="0" build="p"/>
      <p:bldP spid="18" grpId="0" build="p"/>
      <p:bldP spid="19" grpId="0" build="p"/>
      <p:bldP spid="58" grpId="0" animBg="1"/>
      <p:bldP spid="59" grpId="0" animBg="1"/>
      <p:bldP spid="60" grpId="0" animBg="1"/>
      <p:bldP spid="61"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248408" y="1225845"/>
            <a:ext cx="3106340" cy="31061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6" name="椭圆 5"/>
          <p:cNvSpPr/>
          <p:nvPr/>
        </p:nvSpPr>
        <p:spPr>
          <a:xfrm>
            <a:off x="5374989" y="1680804"/>
            <a:ext cx="313134" cy="31323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7" name="椭圆 6"/>
          <p:cNvSpPr/>
          <p:nvPr/>
        </p:nvSpPr>
        <p:spPr>
          <a:xfrm>
            <a:off x="5003514" y="1459279"/>
            <a:ext cx="246459" cy="24772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8" name="椭圆 7"/>
          <p:cNvSpPr/>
          <p:nvPr/>
        </p:nvSpPr>
        <p:spPr>
          <a:xfrm flipH="1">
            <a:off x="1816210" y="1808241"/>
            <a:ext cx="415529" cy="41446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9" name="椭圆 8"/>
          <p:cNvSpPr/>
          <p:nvPr/>
        </p:nvSpPr>
        <p:spPr>
          <a:xfrm>
            <a:off x="5534533" y="2615734"/>
            <a:ext cx="154781" cy="153638"/>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10" name="椭圆 9"/>
          <p:cNvSpPr/>
          <p:nvPr/>
        </p:nvSpPr>
        <p:spPr>
          <a:xfrm rot="11047877">
            <a:off x="3046127" y="4864328"/>
            <a:ext cx="123825" cy="12386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11" name="椭圆 10"/>
          <p:cNvSpPr/>
          <p:nvPr/>
        </p:nvSpPr>
        <p:spPr>
          <a:xfrm>
            <a:off x="2588926" y="4178316"/>
            <a:ext cx="452438" cy="45257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12" name="椭圆 11"/>
          <p:cNvSpPr/>
          <p:nvPr/>
        </p:nvSpPr>
        <p:spPr>
          <a:xfrm flipV="1">
            <a:off x="3515233" y="4850035"/>
            <a:ext cx="509588" cy="50974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13" name="椭圆 12"/>
          <p:cNvSpPr/>
          <p:nvPr/>
        </p:nvSpPr>
        <p:spPr>
          <a:xfrm>
            <a:off x="2024571" y="4234292"/>
            <a:ext cx="215503" cy="21557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14" name="椭圆 13"/>
          <p:cNvSpPr/>
          <p:nvPr/>
        </p:nvSpPr>
        <p:spPr>
          <a:xfrm flipH="1">
            <a:off x="3656917" y="4397458"/>
            <a:ext cx="226219" cy="22628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15" name="椭圆 14"/>
          <p:cNvSpPr/>
          <p:nvPr/>
        </p:nvSpPr>
        <p:spPr>
          <a:xfrm flipH="1">
            <a:off x="4904692" y="4267640"/>
            <a:ext cx="173831" cy="17507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16" name="椭圆 15"/>
          <p:cNvSpPr/>
          <p:nvPr/>
        </p:nvSpPr>
        <p:spPr>
          <a:xfrm>
            <a:off x="4299855" y="4554670"/>
            <a:ext cx="188119" cy="1893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grpSp>
        <p:nvGrpSpPr>
          <p:cNvPr id="17" name="组合 16"/>
          <p:cNvGrpSpPr/>
          <p:nvPr/>
        </p:nvGrpSpPr>
        <p:grpSpPr>
          <a:xfrm>
            <a:off x="4996935" y="2895835"/>
            <a:ext cx="1256201" cy="1256588"/>
            <a:chOff x="4539416" y="3368966"/>
            <a:chExt cx="1674934" cy="1674934"/>
          </a:xfrm>
          <a:solidFill>
            <a:schemeClr val="accent2">
              <a:lumMod val="60000"/>
              <a:lumOff val="40000"/>
            </a:schemeClr>
          </a:solidFill>
        </p:grpSpPr>
        <p:sp>
          <p:nvSpPr>
            <p:cNvPr id="21" name="椭圆 20"/>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22" name="文本框 52"/>
            <p:cNvSpPr txBox="1"/>
            <p:nvPr/>
          </p:nvSpPr>
          <p:spPr>
            <a:xfrm>
              <a:off x="4666677" y="3974426"/>
              <a:ext cx="1477327" cy="369218"/>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bg1"/>
                  </a:solidFill>
                  <a:cs typeface="+mn-ea"/>
                  <a:sym typeface="+mn-lt"/>
                </a:rPr>
                <a:t>输入图片标题</a:t>
              </a:r>
            </a:p>
          </p:txBody>
        </p:sp>
      </p:grpSp>
      <p:sp>
        <p:nvSpPr>
          <p:cNvPr id="18" name="椭圆 17"/>
          <p:cNvSpPr/>
          <p:nvPr/>
        </p:nvSpPr>
        <p:spPr>
          <a:xfrm>
            <a:off x="1561417" y="3144535"/>
            <a:ext cx="707231" cy="71102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grpSp>
        <p:nvGrpSpPr>
          <p:cNvPr id="23" name="组合 22"/>
          <p:cNvGrpSpPr/>
          <p:nvPr/>
        </p:nvGrpSpPr>
        <p:grpSpPr bwMode="auto">
          <a:xfrm>
            <a:off x="6714300" y="2114924"/>
            <a:ext cx="3615929" cy="781759"/>
            <a:chOff x="6639013" y="1549333"/>
            <a:chExt cx="4820607" cy="1041899"/>
          </a:xfrm>
        </p:grpSpPr>
        <p:sp>
          <p:nvSpPr>
            <p:cNvPr id="27" name="文本框 59"/>
            <p:cNvSpPr txBox="1"/>
            <p:nvPr/>
          </p:nvSpPr>
          <p:spPr>
            <a:xfrm>
              <a:off x="6639013" y="1549333"/>
              <a:ext cx="4820607" cy="369174"/>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630" indent="-214630">
                <a:buFont typeface="Wingdings" panose="05000000000000000000" pitchFamily="2" charset="2"/>
                <a:buChar char="l"/>
                <a:defRPr/>
              </a:pPr>
              <a:r>
                <a:rPr lang="zh-CN" altLang="en-US" sz="1200" dirty="0">
                  <a:solidFill>
                    <a:schemeClr val="tx1">
                      <a:lumMod val="75000"/>
                      <a:lumOff val="25000"/>
                    </a:schemeClr>
                  </a:solidFill>
                  <a:cs typeface="+mn-ea"/>
                  <a:sym typeface="+mn-lt"/>
                </a:rPr>
                <a:t>输入小标题</a:t>
              </a:r>
            </a:p>
          </p:txBody>
        </p:sp>
        <p:sp>
          <p:nvSpPr>
            <p:cNvPr id="28" name="矩形 27"/>
            <p:cNvSpPr/>
            <p:nvPr/>
          </p:nvSpPr>
          <p:spPr>
            <a:xfrm>
              <a:off x="6921551" y="1914414"/>
              <a:ext cx="4538069" cy="676818"/>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tx1">
                      <a:lumMod val="50000"/>
                      <a:lumOff val="50000"/>
                    </a:schemeClr>
                  </a:solidFill>
                  <a:cs typeface="+mn-ea"/>
                  <a:sym typeface="+mn-lt"/>
                </a:rPr>
                <a:t>在此录入上述图表的综合描述说明，在此录入上述图表的综合描述说明，在此录入上述图表的综合描述说明，在此录入上述图表的综合描述说明</a:t>
              </a:r>
            </a:p>
          </p:txBody>
        </p:sp>
      </p:grpSp>
      <p:grpSp>
        <p:nvGrpSpPr>
          <p:cNvPr id="24" name="组合 23"/>
          <p:cNvGrpSpPr/>
          <p:nvPr/>
        </p:nvGrpSpPr>
        <p:grpSpPr bwMode="auto">
          <a:xfrm>
            <a:off x="6714299" y="3675673"/>
            <a:ext cx="3615929" cy="742453"/>
            <a:chOff x="6639013" y="2635729"/>
            <a:chExt cx="4820607" cy="990030"/>
          </a:xfrm>
        </p:grpSpPr>
        <p:sp>
          <p:nvSpPr>
            <p:cNvPr id="25" name="矩形 24"/>
            <p:cNvSpPr/>
            <p:nvPr/>
          </p:nvSpPr>
          <p:spPr>
            <a:xfrm>
              <a:off x="6921551" y="2948588"/>
              <a:ext cx="4538069" cy="677171"/>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tx1">
                      <a:lumMod val="50000"/>
                      <a:lumOff val="50000"/>
                    </a:schemeClr>
                  </a:solidFill>
                  <a:cs typeface="+mn-ea"/>
                  <a:sym typeface="+mn-lt"/>
                </a:rPr>
                <a:t>在此录入上述图表的综合描述说明，在此录入上述图表的综合描述说明，在此录入上述图表的综合描述说明，在此录入上述图表的综合描述说明</a:t>
              </a:r>
            </a:p>
          </p:txBody>
        </p:sp>
        <p:sp>
          <p:nvSpPr>
            <p:cNvPr id="26" name="文本框 64"/>
            <p:cNvSpPr txBox="1"/>
            <p:nvPr/>
          </p:nvSpPr>
          <p:spPr>
            <a:xfrm>
              <a:off x="6639013" y="2635729"/>
              <a:ext cx="4820607" cy="369366"/>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630" indent="-214630">
                <a:buFont typeface="Wingdings" panose="05000000000000000000" pitchFamily="2" charset="2"/>
                <a:buChar char="l"/>
                <a:defRPr/>
              </a:pPr>
              <a:r>
                <a:rPr lang="zh-CN" altLang="en-US" sz="1200" dirty="0">
                  <a:solidFill>
                    <a:schemeClr val="tx1">
                      <a:lumMod val="75000"/>
                      <a:lumOff val="25000"/>
                    </a:schemeClr>
                  </a:solidFill>
                  <a:cs typeface="+mn-ea"/>
                  <a:sym typeface="+mn-lt"/>
                </a:rPr>
                <a:t>输入小标题</a:t>
              </a:r>
            </a:p>
          </p:txBody>
        </p:sp>
      </p:grpSp>
      <p:pic>
        <p:nvPicPr>
          <p:cNvPr id="19" name="图片 18"/>
          <p:cNvPicPr>
            <a:picLocks noChangeAspect="1"/>
          </p:cNvPicPr>
          <p:nvPr/>
        </p:nvPicPr>
        <p:blipFill>
          <a:blip r:embed="rId3"/>
          <a:stretch>
            <a:fillRect/>
          </a:stretch>
        </p:blipFill>
        <p:spPr>
          <a:xfrm>
            <a:off x="2510388" y="1311643"/>
            <a:ext cx="2627011" cy="2890493"/>
          </a:xfrm>
          <a:prstGeom prst="ellipse">
            <a:avLst/>
          </a:prstGeom>
        </p:spPr>
      </p:pic>
      <p:pic>
        <p:nvPicPr>
          <p:cNvPr id="29" name="图片 28"/>
          <p:cNvPicPr>
            <a:picLocks noChangeAspect="1"/>
          </p:cNvPicPr>
          <p:nvPr/>
        </p:nvPicPr>
        <p:blipFill>
          <a:blip r:embed="rId4">
            <a:extLst>
              <a:ext uri="{BEBA8EAE-BF5A-486C-A8C5-ECC9F3942E4B}">
                <a14:imgProps xmlns:a14="http://schemas.microsoft.com/office/drawing/2010/main">
                  <a14:imgLayer r:embed="rId5">
                    <a14:imgEffect>
                      <a14:backgroundRemoval t="2919" b="100000" l="0" r="100000"/>
                    </a14:imgEffect>
                  </a14:imgLayer>
                </a14:imgProps>
              </a:ext>
            </a:extLst>
          </a:blip>
          <a:stretch>
            <a:fillRect/>
          </a:stretch>
        </p:blipFill>
        <p:spPr>
          <a:xfrm rot="2055304" flipH="1">
            <a:off x="7581814" y="2360338"/>
            <a:ext cx="4109255" cy="4115576"/>
          </a:xfrm>
          <a:prstGeom prst="rect">
            <a:avLst/>
          </a:prstGeom>
        </p:spPr>
      </p:pic>
      <p:pic>
        <p:nvPicPr>
          <p:cNvPr id="30" name="图片 29"/>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10800000">
            <a:off x="9554592" y="1599021"/>
            <a:ext cx="775636" cy="696931"/>
          </a:xfrm>
          <a:prstGeom prst="rect">
            <a:avLst/>
          </a:prstGeom>
        </p:spPr>
      </p:pic>
      <p:pic>
        <p:nvPicPr>
          <p:cNvPr id="31" name="图片 30"/>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4159703">
            <a:off x="6111887" y="4576755"/>
            <a:ext cx="756682" cy="679901"/>
          </a:xfrm>
          <a:prstGeom prst="rect">
            <a:avLst/>
          </a:prstGeom>
        </p:spPr>
      </p:pic>
      <p:sp>
        <p:nvSpPr>
          <p:cNvPr id="33" name="TextBox 32"/>
          <p:cNvSpPr txBox="1"/>
          <p:nvPr/>
        </p:nvSpPr>
        <p:spPr>
          <a:xfrm>
            <a:off x="2400622" y="66108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节日</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 </a:t>
            </a:r>
            <a:r>
              <a:rPr kumimoji="0" lang="en-US" altLang="zh-CN" sz="100" b="0" i="0" u="none" strike="noStrike" kern="0" cap="none" spc="0" normalizeH="0" baseline="0" noProof="0" dirty="0" smtClean="0">
                <a:ln>
                  <a:noFill/>
                </a:ln>
                <a:solidFill>
                  <a:schemeClr val="bg1">
                    <a:lumMod val="95000"/>
                  </a:schemeClr>
                </a:solidFill>
                <a:effectLst/>
                <a:uLnTx/>
                <a:uFillTx/>
              </a:rPr>
              <a:t>http://www.1ppt.com/jieri/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par>
                                <p:cTn id="41" presetID="21" presetClass="entr" presetSubtype="1"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1)">
                                      <p:cBhvr>
                                        <p:cTn id="46" dur="2000"/>
                                        <p:tgtEl>
                                          <p:spTgt spid="18"/>
                                        </p:tgtEl>
                                      </p:cBhvr>
                                    </p:animEffect>
                                  </p:childTnLst>
                                </p:cTn>
                              </p:par>
                              <p:par>
                                <p:cTn id="47" presetID="21" presetClass="entr" presetSubtype="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heel(1)">
                                      <p:cBhvr>
                                        <p:cTn id="49" dur="2000"/>
                                        <p:tgtEl>
                                          <p:spTgt spid="19"/>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par>
                          <p:cTn id="58" fill="hold">
                            <p:stCondLst>
                              <p:cond delay="3000"/>
                            </p:stCondLst>
                            <p:childTnLst>
                              <p:par>
                                <p:cTn id="59" presetID="22" presetClass="entr" presetSubtype="2"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right)">
                                      <p:cBhvr>
                                        <p:cTn id="61" dur="500"/>
                                        <p:tgtEl>
                                          <p:spTgt spid="29"/>
                                        </p:tgtEl>
                                      </p:cBhvr>
                                    </p:animEffect>
                                  </p:childTnLst>
                                </p:cTn>
                              </p:par>
                            </p:childTnLst>
                          </p:cTn>
                        </p:par>
                        <p:par>
                          <p:cTn id="62" fill="hold">
                            <p:stCondLst>
                              <p:cond delay="3500"/>
                            </p:stCondLst>
                            <p:childTnLst>
                              <p:par>
                                <p:cTn id="63" presetID="25"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68" dur="1000" fill="hold"/>
                                        <p:tgtEl>
                                          <p:spTgt spid="30"/>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30"/>
                                        </p:tgtEl>
                                      </p:cBhvr>
                                    </p:animEffect>
                                  </p:childTnLst>
                                </p:cTn>
                              </p:par>
                            </p:childTnLst>
                          </p:cTn>
                        </p:par>
                        <p:par>
                          <p:cTn id="73" fill="hold">
                            <p:stCondLst>
                              <p:cond delay="4500"/>
                            </p:stCondLst>
                            <p:childTnLst>
                              <p:par>
                                <p:cTn id="74" presetID="25" presetClass="entr" presetSubtype="0"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79" dur="1000" fill="hold"/>
                                        <p:tgtEl>
                                          <p:spTgt spid="31"/>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endCxn id="22" idx="1"/>
          </p:cNvCxnSpPr>
          <p:nvPr/>
        </p:nvCxnSpPr>
        <p:spPr>
          <a:xfrm flipV="1">
            <a:off x="4491784" y="2255432"/>
            <a:ext cx="1151876" cy="10970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22" idx="5"/>
            <a:endCxn id="19" idx="1"/>
          </p:cNvCxnSpPr>
          <p:nvPr/>
        </p:nvCxnSpPr>
        <p:spPr>
          <a:xfrm flipV="1">
            <a:off x="6889672" y="2383135"/>
            <a:ext cx="1244537" cy="1118689"/>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5385604" y="1997295"/>
            <a:ext cx="1762124" cy="1762668"/>
            <a:chOff x="4892222" y="1779814"/>
            <a:chExt cx="2349499" cy="2349499"/>
          </a:xfrm>
          <a:solidFill>
            <a:schemeClr val="accent2">
              <a:lumMod val="60000"/>
              <a:lumOff val="40000"/>
            </a:schemeClr>
          </a:solidFill>
        </p:grpSpPr>
        <p:sp>
          <p:nvSpPr>
            <p:cNvPr id="22" name="椭圆 21"/>
            <p:cNvSpPr/>
            <p:nvPr/>
          </p:nvSpPr>
          <p:spPr>
            <a:xfrm>
              <a:off x="4892222" y="1779814"/>
              <a:ext cx="2349499" cy="2349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900" dirty="0">
                <a:solidFill>
                  <a:schemeClr val="bg1"/>
                </a:solidFill>
                <a:cs typeface="+mn-ea"/>
                <a:sym typeface="+mn-lt"/>
              </a:endParaRPr>
            </a:p>
          </p:txBody>
        </p:sp>
        <p:sp>
          <p:nvSpPr>
            <p:cNvPr id="23" name="Freeform 514"/>
            <p:cNvSpPr>
              <a:spLocks noChangeAspect="1" noEditPoints="1"/>
            </p:cNvSpPr>
            <p:nvPr/>
          </p:nvSpPr>
          <p:spPr bwMode="auto">
            <a:xfrm>
              <a:off x="5558500" y="2202811"/>
              <a:ext cx="1016943" cy="720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dirty="0">
                <a:solidFill>
                  <a:schemeClr val="bg1"/>
                </a:solidFill>
                <a:cs typeface="+mn-ea"/>
                <a:sym typeface="+mn-lt"/>
              </a:endParaRPr>
            </a:p>
          </p:txBody>
        </p:sp>
        <p:sp>
          <p:nvSpPr>
            <p:cNvPr id="24" name="文本框 31"/>
            <p:cNvSpPr txBox="1"/>
            <p:nvPr/>
          </p:nvSpPr>
          <p:spPr>
            <a:xfrm>
              <a:off x="5305887" y="3169347"/>
              <a:ext cx="1522166" cy="566135"/>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solidFill>
                    <a:schemeClr val="bg1"/>
                  </a:solidFill>
                  <a:cs typeface="+mn-ea"/>
                  <a:sym typeface="+mn-lt"/>
                </a:rPr>
                <a:t>在此录入上述图表的描述说明</a:t>
              </a:r>
              <a:endParaRPr lang="zh-CN" altLang="en-US" sz="900" baseline="-3000" dirty="0">
                <a:solidFill>
                  <a:schemeClr val="bg1"/>
                </a:solidFill>
                <a:cs typeface="+mn-ea"/>
                <a:sym typeface="+mn-lt"/>
              </a:endParaRPr>
            </a:p>
          </p:txBody>
        </p:sp>
      </p:grpSp>
      <p:grpSp>
        <p:nvGrpSpPr>
          <p:cNvPr id="8" name="组合 7"/>
          <p:cNvGrpSpPr/>
          <p:nvPr/>
        </p:nvGrpSpPr>
        <p:grpSpPr>
          <a:xfrm>
            <a:off x="7933542" y="2182409"/>
            <a:ext cx="1370239" cy="1370663"/>
            <a:chOff x="8289471" y="2026556"/>
            <a:chExt cx="1826985" cy="1826985"/>
          </a:xfrm>
          <a:solidFill>
            <a:schemeClr val="accent2">
              <a:lumMod val="40000"/>
              <a:lumOff val="60000"/>
            </a:schemeClr>
          </a:solidFill>
        </p:grpSpPr>
        <p:sp>
          <p:nvSpPr>
            <p:cNvPr id="19" name="椭圆 18"/>
            <p:cNvSpPr/>
            <p:nvPr/>
          </p:nvSpPr>
          <p:spPr>
            <a:xfrm>
              <a:off x="8289471" y="2026556"/>
              <a:ext cx="1826985" cy="18269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900" dirty="0">
                <a:solidFill>
                  <a:schemeClr val="bg1"/>
                </a:solidFill>
                <a:cs typeface="+mn-ea"/>
                <a:sym typeface="+mn-lt"/>
              </a:endParaRPr>
            </a:p>
          </p:txBody>
        </p:sp>
        <p:sp>
          <p:nvSpPr>
            <p:cNvPr id="20" name="Freeform 427"/>
            <p:cNvSpPr>
              <a:spLocks noChangeAspect="1" noEditPoints="1"/>
            </p:cNvSpPr>
            <p:nvPr/>
          </p:nvSpPr>
          <p:spPr bwMode="auto">
            <a:xfrm>
              <a:off x="8886142" y="2382811"/>
              <a:ext cx="633643" cy="540000"/>
            </a:xfrm>
            <a:custGeom>
              <a:avLst/>
              <a:gdLst>
                <a:gd name="T0" fmla="*/ 76 w 86"/>
                <a:gd name="T1" fmla="*/ 9 h 73"/>
                <a:gd name="T2" fmla="*/ 73 w 86"/>
                <a:gd name="T3" fmla="*/ 0 h 73"/>
                <a:gd name="T4" fmla="*/ 61 w 86"/>
                <a:gd name="T5" fmla="*/ 3 h 73"/>
                <a:gd name="T6" fmla="*/ 54 w 86"/>
                <a:gd name="T7" fmla="*/ 9 h 73"/>
                <a:gd name="T8" fmla="*/ 51 w 86"/>
                <a:gd name="T9" fmla="*/ 69 h 73"/>
                <a:gd name="T10" fmla="*/ 83 w 86"/>
                <a:gd name="T11" fmla="*/ 72 h 73"/>
                <a:gd name="T12" fmla="*/ 86 w 86"/>
                <a:gd name="T13" fmla="*/ 12 h 73"/>
                <a:gd name="T14" fmla="*/ 80 w 86"/>
                <a:gd name="T15" fmla="*/ 63 h 73"/>
                <a:gd name="T16" fmla="*/ 60 w 86"/>
                <a:gd name="T17" fmla="*/ 66 h 73"/>
                <a:gd name="T18" fmla="*/ 57 w 86"/>
                <a:gd name="T19" fmla="*/ 59 h 73"/>
                <a:gd name="T20" fmla="*/ 77 w 86"/>
                <a:gd name="T21" fmla="*/ 56 h 73"/>
                <a:gd name="T22" fmla="*/ 80 w 86"/>
                <a:gd name="T23" fmla="*/ 63 h 73"/>
                <a:gd name="T24" fmla="*/ 77 w 86"/>
                <a:gd name="T25" fmla="*/ 53 h 73"/>
                <a:gd name="T26" fmla="*/ 57 w 86"/>
                <a:gd name="T27" fmla="*/ 50 h 73"/>
                <a:gd name="T28" fmla="*/ 60 w 86"/>
                <a:gd name="T29" fmla="*/ 43 h 73"/>
                <a:gd name="T30" fmla="*/ 80 w 86"/>
                <a:gd name="T31" fmla="*/ 46 h 73"/>
                <a:gd name="T32" fmla="*/ 80 w 86"/>
                <a:gd name="T33" fmla="*/ 36 h 73"/>
                <a:gd name="T34" fmla="*/ 60 w 86"/>
                <a:gd name="T35" fmla="*/ 39 h 73"/>
                <a:gd name="T36" fmla="*/ 57 w 86"/>
                <a:gd name="T37" fmla="*/ 32 h 73"/>
                <a:gd name="T38" fmla="*/ 77 w 86"/>
                <a:gd name="T39" fmla="*/ 29 h 73"/>
                <a:gd name="T40" fmla="*/ 80 w 86"/>
                <a:gd name="T41" fmla="*/ 36 h 73"/>
                <a:gd name="T42" fmla="*/ 77 w 86"/>
                <a:gd name="T43" fmla="*/ 25 h 73"/>
                <a:gd name="T44" fmla="*/ 57 w 86"/>
                <a:gd name="T45" fmla="*/ 23 h 73"/>
                <a:gd name="T46" fmla="*/ 60 w 86"/>
                <a:gd name="T47" fmla="*/ 16 h 73"/>
                <a:gd name="T48" fmla="*/ 80 w 86"/>
                <a:gd name="T49" fmla="*/ 18 h 73"/>
                <a:gd name="T50" fmla="*/ 33 w 86"/>
                <a:gd name="T51" fmla="*/ 1 h 73"/>
                <a:gd name="T52" fmla="*/ 0 w 86"/>
                <a:gd name="T53" fmla="*/ 4 h 73"/>
                <a:gd name="T54" fmla="*/ 3 w 86"/>
                <a:gd name="T55" fmla="*/ 64 h 73"/>
                <a:gd name="T56" fmla="*/ 10 w 86"/>
                <a:gd name="T57" fmla="*/ 70 h 73"/>
                <a:gd name="T58" fmla="*/ 22 w 86"/>
                <a:gd name="T59" fmla="*/ 73 h 73"/>
                <a:gd name="T60" fmla="*/ 25 w 86"/>
                <a:gd name="T61" fmla="*/ 64 h 73"/>
                <a:gd name="T62" fmla="*/ 35 w 86"/>
                <a:gd name="T63" fmla="*/ 61 h 73"/>
                <a:gd name="T64" fmla="*/ 33 w 86"/>
                <a:gd name="T65" fmla="*/ 1 h 73"/>
                <a:gd name="T66" fmla="*/ 26 w 86"/>
                <a:gd name="T67" fmla="*/ 17 h 73"/>
                <a:gd name="T68" fmla="*/ 7 w 86"/>
                <a:gd name="T69" fmla="*/ 14 h 73"/>
                <a:gd name="T70" fmla="*/ 10 w 86"/>
                <a:gd name="T71" fmla="*/ 7 h 73"/>
                <a:gd name="T72" fmla="*/ 29 w 86"/>
                <a:gd name="T7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73">
                  <a:moveTo>
                    <a:pt x="83" y="9"/>
                  </a:moveTo>
                  <a:cubicBezTo>
                    <a:pt x="76" y="9"/>
                    <a:pt x="76" y="9"/>
                    <a:pt x="76" y="9"/>
                  </a:cubicBezTo>
                  <a:cubicBezTo>
                    <a:pt x="76" y="3"/>
                    <a:pt x="76" y="3"/>
                    <a:pt x="76" y="3"/>
                  </a:cubicBezTo>
                  <a:cubicBezTo>
                    <a:pt x="76" y="1"/>
                    <a:pt x="75" y="0"/>
                    <a:pt x="73" y="0"/>
                  </a:cubicBezTo>
                  <a:cubicBezTo>
                    <a:pt x="64" y="0"/>
                    <a:pt x="64" y="0"/>
                    <a:pt x="64" y="0"/>
                  </a:cubicBezTo>
                  <a:cubicBezTo>
                    <a:pt x="62" y="0"/>
                    <a:pt x="61" y="1"/>
                    <a:pt x="61" y="3"/>
                  </a:cubicBezTo>
                  <a:cubicBezTo>
                    <a:pt x="61" y="9"/>
                    <a:pt x="61" y="9"/>
                    <a:pt x="61" y="9"/>
                  </a:cubicBezTo>
                  <a:cubicBezTo>
                    <a:pt x="54" y="9"/>
                    <a:pt x="54" y="9"/>
                    <a:pt x="54" y="9"/>
                  </a:cubicBezTo>
                  <a:cubicBezTo>
                    <a:pt x="52" y="9"/>
                    <a:pt x="51" y="10"/>
                    <a:pt x="51" y="12"/>
                  </a:cubicBezTo>
                  <a:cubicBezTo>
                    <a:pt x="51" y="69"/>
                    <a:pt x="51" y="69"/>
                    <a:pt x="51" y="69"/>
                  </a:cubicBezTo>
                  <a:cubicBezTo>
                    <a:pt x="51" y="71"/>
                    <a:pt x="52" y="72"/>
                    <a:pt x="54" y="72"/>
                  </a:cubicBezTo>
                  <a:cubicBezTo>
                    <a:pt x="83" y="72"/>
                    <a:pt x="83" y="72"/>
                    <a:pt x="83" y="72"/>
                  </a:cubicBezTo>
                  <a:cubicBezTo>
                    <a:pt x="85" y="72"/>
                    <a:pt x="86" y="71"/>
                    <a:pt x="86" y="69"/>
                  </a:cubicBezTo>
                  <a:cubicBezTo>
                    <a:pt x="86" y="12"/>
                    <a:pt x="86" y="12"/>
                    <a:pt x="86" y="12"/>
                  </a:cubicBezTo>
                  <a:cubicBezTo>
                    <a:pt x="86" y="10"/>
                    <a:pt x="85" y="9"/>
                    <a:pt x="83" y="9"/>
                  </a:cubicBezTo>
                  <a:close/>
                  <a:moveTo>
                    <a:pt x="80" y="63"/>
                  </a:moveTo>
                  <a:cubicBezTo>
                    <a:pt x="80" y="65"/>
                    <a:pt x="78" y="66"/>
                    <a:pt x="77" y="66"/>
                  </a:cubicBezTo>
                  <a:cubicBezTo>
                    <a:pt x="60" y="66"/>
                    <a:pt x="60" y="66"/>
                    <a:pt x="60" y="66"/>
                  </a:cubicBezTo>
                  <a:cubicBezTo>
                    <a:pt x="59" y="66"/>
                    <a:pt x="57" y="65"/>
                    <a:pt x="57" y="63"/>
                  </a:cubicBezTo>
                  <a:cubicBezTo>
                    <a:pt x="57" y="59"/>
                    <a:pt x="57" y="59"/>
                    <a:pt x="57" y="59"/>
                  </a:cubicBezTo>
                  <a:cubicBezTo>
                    <a:pt x="57" y="58"/>
                    <a:pt x="59" y="56"/>
                    <a:pt x="60" y="56"/>
                  </a:cubicBezTo>
                  <a:cubicBezTo>
                    <a:pt x="77" y="56"/>
                    <a:pt x="77" y="56"/>
                    <a:pt x="77" y="56"/>
                  </a:cubicBezTo>
                  <a:cubicBezTo>
                    <a:pt x="78" y="56"/>
                    <a:pt x="80" y="58"/>
                    <a:pt x="80" y="59"/>
                  </a:cubicBezTo>
                  <a:lnTo>
                    <a:pt x="80" y="63"/>
                  </a:lnTo>
                  <a:close/>
                  <a:moveTo>
                    <a:pt x="80" y="50"/>
                  </a:moveTo>
                  <a:cubicBezTo>
                    <a:pt x="80" y="51"/>
                    <a:pt x="78" y="53"/>
                    <a:pt x="77" y="53"/>
                  </a:cubicBezTo>
                  <a:cubicBezTo>
                    <a:pt x="60" y="53"/>
                    <a:pt x="60" y="53"/>
                    <a:pt x="60" y="53"/>
                  </a:cubicBezTo>
                  <a:cubicBezTo>
                    <a:pt x="59" y="53"/>
                    <a:pt x="57" y="51"/>
                    <a:pt x="57" y="50"/>
                  </a:cubicBezTo>
                  <a:cubicBezTo>
                    <a:pt x="57" y="46"/>
                    <a:pt x="57" y="46"/>
                    <a:pt x="57" y="46"/>
                  </a:cubicBezTo>
                  <a:cubicBezTo>
                    <a:pt x="57" y="44"/>
                    <a:pt x="59" y="43"/>
                    <a:pt x="60" y="43"/>
                  </a:cubicBezTo>
                  <a:cubicBezTo>
                    <a:pt x="77" y="43"/>
                    <a:pt x="77" y="43"/>
                    <a:pt x="77" y="43"/>
                  </a:cubicBezTo>
                  <a:cubicBezTo>
                    <a:pt x="78" y="43"/>
                    <a:pt x="80" y="44"/>
                    <a:pt x="80" y="46"/>
                  </a:cubicBezTo>
                  <a:lnTo>
                    <a:pt x="80" y="50"/>
                  </a:lnTo>
                  <a:close/>
                  <a:moveTo>
                    <a:pt x="80" y="36"/>
                  </a:moveTo>
                  <a:cubicBezTo>
                    <a:pt x="80" y="38"/>
                    <a:pt x="78" y="39"/>
                    <a:pt x="77" y="39"/>
                  </a:cubicBezTo>
                  <a:cubicBezTo>
                    <a:pt x="60" y="39"/>
                    <a:pt x="60" y="39"/>
                    <a:pt x="60" y="39"/>
                  </a:cubicBezTo>
                  <a:cubicBezTo>
                    <a:pt x="59" y="39"/>
                    <a:pt x="57" y="38"/>
                    <a:pt x="57" y="36"/>
                  </a:cubicBezTo>
                  <a:cubicBezTo>
                    <a:pt x="57" y="32"/>
                    <a:pt x="57" y="32"/>
                    <a:pt x="57" y="32"/>
                  </a:cubicBezTo>
                  <a:cubicBezTo>
                    <a:pt x="57" y="30"/>
                    <a:pt x="59" y="29"/>
                    <a:pt x="60" y="29"/>
                  </a:cubicBezTo>
                  <a:cubicBezTo>
                    <a:pt x="77" y="29"/>
                    <a:pt x="77" y="29"/>
                    <a:pt x="77" y="29"/>
                  </a:cubicBezTo>
                  <a:cubicBezTo>
                    <a:pt x="78" y="29"/>
                    <a:pt x="80" y="30"/>
                    <a:pt x="80" y="32"/>
                  </a:cubicBezTo>
                  <a:lnTo>
                    <a:pt x="80" y="36"/>
                  </a:lnTo>
                  <a:close/>
                  <a:moveTo>
                    <a:pt x="80" y="23"/>
                  </a:moveTo>
                  <a:cubicBezTo>
                    <a:pt x="80" y="24"/>
                    <a:pt x="78" y="25"/>
                    <a:pt x="77" y="25"/>
                  </a:cubicBezTo>
                  <a:cubicBezTo>
                    <a:pt x="60" y="25"/>
                    <a:pt x="60" y="25"/>
                    <a:pt x="60" y="25"/>
                  </a:cubicBezTo>
                  <a:cubicBezTo>
                    <a:pt x="59" y="25"/>
                    <a:pt x="57" y="24"/>
                    <a:pt x="57" y="23"/>
                  </a:cubicBezTo>
                  <a:cubicBezTo>
                    <a:pt x="57" y="18"/>
                    <a:pt x="57" y="18"/>
                    <a:pt x="57" y="18"/>
                  </a:cubicBezTo>
                  <a:cubicBezTo>
                    <a:pt x="57" y="17"/>
                    <a:pt x="59" y="16"/>
                    <a:pt x="60" y="16"/>
                  </a:cubicBezTo>
                  <a:cubicBezTo>
                    <a:pt x="77" y="16"/>
                    <a:pt x="77" y="16"/>
                    <a:pt x="77" y="16"/>
                  </a:cubicBezTo>
                  <a:cubicBezTo>
                    <a:pt x="78" y="16"/>
                    <a:pt x="80" y="17"/>
                    <a:pt x="80" y="18"/>
                  </a:cubicBezTo>
                  <a:lnTo>
                    <a:pt x="80" y="23"/>
                  </a:lnTo>
                  <a:close/>
                  <a:moveTo>
                    <a:pt x="33" y="1"/>
                  </a:moveTo>
                  <a:cubicBezTo>
                    <a:pt x="3" y="1"/>
                    <a:pt x="3" y="1"/>
                    <a:pt x="3" y="1"/>
                  </a:cubicBezTo>
                  <a:cubicBezTo>
                    <a:pt x="2" y="1"/>
                    <a:pt x="0" y="2"/>
                    <a:pt x="0" y="4"/>
                  </a:cubicBezTo>
                  <a:cubicBezTo>
                    <a:pt x="0" y="61"/>
                    <a:pt x="0" y="61"/>
                    <a:pt x="0" y="61"/>
                  </a:cubicBezTo>
                  <a:cubicBezTo>
                    <a:pt x="0" y="63"/>
                    <a:pt x="2" y="64"/>
                    <a:pt x="3" y="64"/>
                  </a:cubicBezTo>
                  <a:cubicBezTo>
                    <a:pt x="10" y="64"/>
                    <a:pt x="10" y="64"/>
                    <a:pt x="10" y="64"/>
                  </a:cubicBezTo>
                  <a:cubicBezTo>
                    <a:pt x="10" y="70"/>
                    <a:pt x="10" y="70"/>
                    <a:pt x="10" y="70"/>
                  </a:cubicBezTo>
                  <a:cubicBezTo>
                    <a:pt x="10" y="72"/>
                    <a:pt x="12" y="73"/>
                    <a:pt x="13" y="73"/>
                  </a:cubicBezTo>
                  <a:cubicBezTo>
                    <a:pt x="22" y="73"/>
                    <a:pt x="22" y="73"/>
                    <a:pt x="22" y="73"/>
                  </a:cubicBezTo>
                  <a:cubicBezTo>
                    <a:pt x="24" y="73"/>
                    <a:pt x="25" y="72"/>
                    <a:pt x="25" y="70"/>
                  </a:cubicBezTo>
                  <a:cubicBezTo>
                    <a:pt x="25" y="64"/>
                    <a:pt x="25" y="64"/>
                    <a:pt x="25" y="64"/>
                  </a:cubicBezTo>
                  <a:cubicBezTo>
                    <a:pt x="33" y="64"/>
                    <a:pt x="33" y="64"/>
                    <a:pt x="33" y="64"/>
                  </a:cubicBezTo>
                  <a:cubicBezTo>
                    <a:pt x="34" y="64"/>
                    <a:pt x="35" y="63"/>
                    <a:pt x="35" y="61"/>
                  </a:cubicBezTo>
                  <a:cubicBezTo>
                    <a:pt x="35" y="4"/>
                    <a:pt x="35" y="4"/>
                    <a:pt x="35" y="4"/>
                  </a:cubicBezTo>
                  <a:cubicBezTo>
                    <a:pt x="35" y="2"/>
                    <a:pt x="34" y="1"/>
                    <a:pt x="33" y="1"/>
                  </a:cubicBezTo>
                  <a:close/>
                  <a:moveTo>
                    <a:pt x="29" y="14"/>
                  </a:moveTo>
                  <a:cubicBezTo>
                    <a:pt x="29" y="15"/>
                    <a:pt x="28" y="17"/>
                    <a:pt x="26" y="17"/>
                  </a:cubicBezTo>
                  <a:cubicBezTo>
                    <a:pt x="10" y="17"/>
                    <a:pt x="10" y="17"/>
                    <a:pt x="10" y="17"/>
                  </a:cubicBezTo>
                  <a:cubicBezTo>
                    <a:pt x="8" y="17"/>
                    <a:pt x="7" y="15"/>
                    <a:pt x="7" y="14"/>
                  </a:cubicBezTo>
                  <a:cubicBezTo>
                    <a:pt x="7" y="10"/>
                    <a:pt x="7" y="10"/>
                    <a:pt x="7" y="10"/>
                  </a:cubicBezTo>
                  <a:cubicBezTo>
                    <a:pt x="7" y="8"/>
                    <a:pt x="8" y="7"/>
                    <a:pt x="10" y="7"/>
                  </a:cubicBezTo>
                  <a:cubicBezTo>
                    <a:pt x="26" y="7"/>
                    <a:pt x="26" y="7"/>
                    <a:pt x="26" y="7"/>
                  </a:cubicBezTo>
                  <a:cubicBezTo>
                    <a:pt x="28" y="7"/>
                    <a:pt x="29" y="8"/>
                    <a:pt x="29" y="10"/>
                  </a:cubicBezTo>
                  <a:lnTo>
                    <a:pt x="29" y="14"/>
                  </a:ln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dirty="0">
                <a:solidFill>
                  <a:schemeClr val="bg1"/>
                </a:solidFill>
                <a:cs typeface="+mn-ea"/>
                <a:sym typeface="+mn-lt"/>
              </a:endParaRPr>
            </a:p>
          </p:txBody>
        </p:sp>
        <p:sp>
          <p:nvSpPr>
            <p:cNvPr id="21" name="文本框 35"/>
            <p:cNvSpPr txBox="1"/>
            <p:nvPr/>
          </p:nvSpPr>
          <p:spPr>
            <a:xfrm>
              <a:off x="8441880" y="3072230"/>
              <a:ext cx="1522166" cy="566134"/>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solidFill>
                    <a:schemeClr val="bg1"/>
                  </a:solidFill>
                  <a:cs typeface="+mn-ea"/>
                  <a:sym typeface="+mn-lt"/>
                </a:rPr>
                <a:t>在此录入上述图表的描述说明</a:t>
              </a:r>
              <a:endParaRPr lang="zh-CN" altLang="en-US" sz="900" baseline="-3000" dirty="0">
                <a:solidFill>
                  <a:schemeClr val="bg1"/>
                </a:solidFill>
                <a:cs typeface="+mn-ea"/>
                <a:sym typeface="+mn-lt"/>
              </a:endParaRPr>
            </a:p>
          </p:txBody>
        </p:sp>
      </p:grpSp>
      <p:grpSp>
        <p:nvGrpSpPr>
          <p:cNvPr id="9" name="组合 8"/>
          <p:cNvGrpSpPr/>
          <p:nvPr/>
        </p:nvGrpSpPr>
        <p:grpSpPr>
          <a:xfrm>
            <a:off x="3340708" y="2182408"/>
            <a:ext cx="1370239" cy="1370662"/>
            <a:chOff x="2149928" y="2026556"/>
            <a:chExt cx="1826985" cy="1826985"/>
          </a:xfrm>
          <a:solidFill>
            <a:schemeClr val="accent2">
              <a:lumMod val="40000"/>
              <a:lumOff val="60000"/>
            </a:schemeClr>
          </a:solidFill>
        </p:grpSpPr>
        <p:sp>
          <p:nvSpPr>
            <p:cNvPr id="16" name="椭圆 15"/>
            <p:cNvSpPr/>
            <p:nvPr/>
          </p:nvSpPr>
          <p:spPr>
            <a:xfrm>
              <a:off x="2149928" y="2026556"/>
              <a:ext cx="1826985" cy="18269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900" dirty="0">
                <a:solidFill>
                  <a:schemeClr val="bg1"/>
                </a:solidFill>
                <a:cs typeface="+mn-ea"/>
                <a:sym typeface="+mn-lt"/>
              </a:endParaRPr>
            </a:p>
          </p:txBody>
        </p:sp>
        <p:sp>
          <p:nvSpPr>
            <p:cNvPr id="17" name="Freeform 315"/>
            <p:cNvSpPr>
              <a:spLocks noChangeAspect="1"/>
            </p:cNvSpPr>
            <p:nvPr/>
          </p:nvSpPr>
          <p:spPr bwMode="auto">
            <a:xfrm>
              <a:off x="2664773" y="2382811"/>
              <a:ext cx="797295" cy="540000"/>
            </a:xfrm>
            <a:custGeom>
              <a:avLst/>
              <a:gdLst>
                <a:gd name="T0" fmla="*/ 103 w 106"/>
                <a:gd name="T1" fmla="*/ 44 h 72"/>
                <a:gd name="T2" fmla="*/ 92 w 106"/>
                <a:gd name="T3" fmla="*/ 44 h 72"/>
                <a:gd name="T4" fmla="*/ 92 w 106"/>
                <a:gd name="T5" fmla="*/ 18 h 72"/>
                <a:gd name="T6" fmla="*/ 86 w 106"/>
                <a:gd name="T7" fmla="*/ 12 h 72"/>
                <a:gd name="T8" fmla="*/ 68 w 106"/>
                <a:gd name="T9" fmla="*/ 12 h 72"/>
                <a:gd name="T10" fmla="*/ 68 w 106"/>
                <a:gd name="T11" fmla="*/ 2 h 72"/>
                <a:gd name="T12" fmla="*/ 66 w 106"/>
                <a:gd name="T13" fmla="*/ 0 h 72"/>
                <a:gd name="T14" fmla="*/ 40 w 106"/>
                <a:gd name="T15" fmla="*/ 0 h 72"/>
                <a:gd name="T16" fmla="*/ 38 w 106"/>
                <a:gd name="T17" fmla="*/ 2 h 72"/>
                <a:gd name="T18" fmla="*/ 38 w 106"/>
                <a:gd name="T19" fmla="*/ 12 h 72"/>
                <a:gd name="T20" fmla="*/ 20 w 106"/>
                <a:gd name="T21" fmla="*/ 12 h 72"/>
                <a:gd name="T22" fmla="*/ 14 w 106"/>
                <a:gd name="T23" fmla="*/ 18 h 72"/>
                <a:gd name="T24" fmla="*/ 14 w 106"/>
                <a:gd name="T25" fmla="*/ 44 h 72"/>
                <a:gd name="T26" fmla="*/ 3 w 106"/>
                <a:gd name="T27" fmla="*/ 44 h 72"/>
                <a:gd name="T28" fmla="*/ 0 w 106"/>
                <a:gd name="T29" fmla="*/ 47 h 72"/>
                <a:gd name="T30" fmla="*/ 0 w 106"/>
                <a:gd name="T31" fmla="*/ 70 h 72"/>
                <a:gd name="T32" fmla="*/ 3 w 106"/>
                <a:gd name="T33" fmla="*/ 72 h 72"/>
                <a:gd name="T34" fmla="*/ 28 w 106"/>
                <a:gd name="T35" fmla="*/ 72 h 72"/>
                <a:gd name="T36" fmla="*/ 30 w 106"/>
                <a:gd name="T37" fmla="*/ 70 h 72"/>
                <a:gd name="T38" fmla="*/ 30 w 106"/>
                <a:gd name="T39" fmla="*/ 47 h 72"/>
                <a:gd name="T40" fmla="*/ 28 w 106"/>
                <a:gd name="T41" fmla="*/ 44 h 72"/>
                <a:gd name="T42" fmla="*/ 17 w 106"/>
                <a:gd name="T43" fmla="*/ 44 h 72"/>
                <a:gd name="T44" fmla="*/ 17 w 106"/>
                <a:gd name="T45" fmla="*/ 18 h 72"/>
                <a:gd name="T46" fmla="*/ 20 w 106"/>
                <a:gd name="T47" fmla="*/ 15 h 72"/>
                <a:gd name="T48" fmla="*/ 38 w 106"/>
                <a:gd name="T49" fmla="*/ 15 h 72"/>
                <a:gd name="T50" fmla="*/ 38 w 106"/>
                <a:gd name="T51" fmla="*/ 25 h 72"/>
                <a:gd name="T52" fmla="*/ 40 w 106"/>
                <a:gd name="T53" fmla="*/ 27 h 72"/>
                <a:gd name="T54" fmla="*/ 51 w 106"/>
                <a:gd name="T55" fmla="*/ 27 h 72"/>
                <a:gd name="T56" fmla="*/ 51 w 106"/>
                <a:gd name="T57" fmla="*/ 44 h 72"/>
                <a:gd name="T58" fmla="*/ 40 w 106"/>
                <a:gd name="T59" fmla="*/ 44 h 72"/>
                <a:gd name="T60" fmla="*/ 38 w 106"/>
                <a:gd name="T61" fmla="*/ 47 h 72"/>
                <a:gd name="T62" fmla="*/ 38 w 106"/>
                <a:gd name="T63" fmla="*/ 70 h 72"/>
                <a:gd name="T64" fmla="*/ 40 w 106"/>
                <a:gd name="T65" fmla="*/ 72 h 72"/>
                <a:gd name="T66" fmla="*/ 66 w 106"/>
                <a:gd name="T67" fmla="*/ 72 h 72"/>
                <a:gd name="T68" fmla="*/ 68 w 106"/>
                <a:gd name="T69" fmla="*/ 70 h 72"/>
                <a:gd name="T70" fmla="*/ 68 w 106"/>
                <a:gd name="T71" fmla="*/ 47 h 72"/>
                <a:gd name="T72" fmla="*/ 66 w 106"/>
                <a:gd name="T73" fmla="*/ 44 h 72"/>
                <a:gd name="T74" fmla="*/ 55 w 106"/>
                <a:gd name="T75" fmla="*/ 44 h 72"/>
                <a:gd name="T76" fmla="*/ 55 w 106"/>
                <a:gd name="T77" fmla="*/ 27 h 72"/>
                <a:gd name="T78" fmla="*/ 66 w 106"/>
                <a:gd name="T79" fmla="*/ 27 h 72"/>
                <a:gd name="T80" fmla="*/ 68 w 106"/>
                <a:gd name="T81" fmla="*/ 25 h 72"/>
                <a:gd name="T82" fmla="*/ 68 w 106"/>
                <a:gd name="T83" fmla="*/ 15 h 72"/>
                <a:gd name="T84" fmla="*/ 86 w 106"/>
                <a:gd name="T85" fmla="*/ 15 h 72"/>
                <a:gd name="T86" fmla="*/ 89 w 106"/>
                <a:gd name="T87" fmla="*/ 18 h 72"/>
                <a:gd name="T88" fmla="*/ 89 w 106"/>
                <a:gd name="T89" fmla="*/ 44 h 72"/>
                <a:gd name="T90" fmla="*/ 78 w 106"/>
                <a:gd name="T91" fmla="*/ 44 h 72"/>
                <a:gd name="T92" fmla="*/ 76 w 106"/>
                <a:gd name="T93" fmla="*/ 47 h 72"/>
                <a:gd name="T94" fmla="*/ 76 w 106"/>
                <a:gd name="T95" fmla="*/ 70 h 72"/>
                <a:gd name="T96" fmla="*/ 78 w 106"/>
                <a:gd name="T97" fmla="*/ 72 h 72"/>
                <a:gd name="T98" fmla="*/ 103 w 106"/>
                <a:gd name="T99" fmla="*/ 72 h 72"/>
                <a:gd name="T100" fmla="*/ 106 w 106"/>
                <a:gd name="T101" fmla="*/ 70 h 72"/>
                <a:gd name="T102" fmla="*/ 106 w 106"/>
                <a:gd name="T103" fmla="*/ 47 h 72"/>
                <a:gd name="T104" fmla="*/ 103 w 106"/>
                <a:gd name="T105"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72">
                  <a:moveTo>
                    <a:pt x="103" y="44"/>
                  </a:moveTo>
                  <a:cubicBezTo>
                    <a:pt x="92" y="44"/>
                    <a:pt x="92" y="44"/>
                    <a:pt x="92" y="44"/>
                  </a:cubicBezTo>
                  <a:cubicBezTo>
                    <a:pt x="92" y="18"/>
                    <a:pt x="92" y="18"/>
                    <a:pt x="92" y="18"/>
                  </a:cubicBezTo>
                  <a:cubicBezTo>
                    <a:pt x="92" y="15"/>
                    <a:pt x="90" y="12"/>
                    <a:pt x="86" y="12"/>
                  </a:cubicBezTo>
                  <a:cubicBezTo>
                    <a:pt x="68" y="12"/>
                    <a:pt x="68" y="12"/>
                    <a:pt x="68" y="12"/>
                  </a:cubicBezTo>
                  <a:cubicBezTo>
                    <a:pt x="68" y="2"/>
                    <a:pt x="68" y="2"/>
                    <a:pt x="68" y="2"/>
                  </a:cubicBezTo>
                  <a:cubicBezTo>
                    <a:pt x="68" y="1"/>
                    <a:pt x="67" y="0"/>
                    <a:pt x="66" y="0"/>
                  </a:cubicBezTo>
                  <a:cubicBezTo>
                    <a:pt x="40" y="0"/>
                    <a:pt x="40" y="0"/>
                    <a:pt x="40" y="0"/>
                  </a:cubicBezTo>
                  <a:cubicBezTo>
                    <a:pt x="39" y="0"/>
                    <a:pt x="38" y="1"/>
                    <a:pt x="38" y="2"/>
                  </a:cubicBezTo>
                  <a:cubicBezTo>
                    <a:pt x="38" y="12"/>
                    <a:pt x="38" y="12"/>
                    <a:pt x="38" y="12"/>
                  </a:cubicBezTo>
                  <a:cubicBezTo>
                    <a:pt x="20" y="12"/>
                    <a:pt x="20" y="12"/>
                    <a:pt x="20" y="12"/>
                  </a:cubicBezTo>
                  <a:cubicBezTo>
                    <a:pt x="16" y="12"/>
                    <a:pt x="14" y="15"/>
                    <a:pt x="14" y="18"/>
                  </a:cubicBezTo>
                  <a:cubicBezTo>
                    <a:pt x="14" y="44"/>
                    <a:pt x="14" y="44"/>
                    <a:pt x="14" y="44"/>
                  </a:cubicBezTo>
                  <a:cubicBezTo>
                    <a:pt x="3" y="44"/>
                    <a:pt x="3" y="44"/>
                    <a:pt x="3" y="44"/>
                  </a:cubicBezTo>
                  <a:cubicBezTo>
                    <a:pt x="1" y="44"/>
                    <a:pt x="0" y="45"/>
                    <a:pt x="0" y="47"/>
                  </a:cubicBezTo>
                  <a:cubicBezTo>
                    <a:pt x="0" y="70"/>
                    <a:pt x="0" y="70"/>
                    <a:pt x="0" y="70"/>
                  </a:cubicBezTo>
                  <a:cubicBezTo>
                    <a:pt x="0" y="71"/>
                    <a:pt x="1" y="72"/>
                    <a:pt x="3" y="72"/>
                  </a:cubicBezTo>
                  <a:cubicBezTo>
                    <a:pt x="28" y="72"/>
                    <a:pt x="28" y="72"/>
                    <a:pt x="28" y="72"/>
                  </a:cubicBezTo>
                  <a:cubicBezTo>
                    <a:pt x="29" y="72"/>
                    <a:pt x="30" y="71"/>
                    <a:pt x="30" y="70"/>
                  </a:cubicBezTo>
                  <a:cubicBezTo>
                    <a:pt x="30" y="47"/>
                    <a:pt x="30" y="47"/>
                    <a:pt x="30" y="47"/>
                  </a:cubicBezTo>
                  <a:cubicBezTo>
                    <a:pt x="30" y="45"/>
                    <a:pt x="29" y="44"/>
                    <a:pt x="28" y="44"/>
                  </a:cubicBezTo>
                  <a:cubicBezTo>
                    <a:pt x="17" y="44"/>
                    <a:pt x="17" y="44"/>
                    <a:pt x="17" y="44"/>
                  </a:cubicBezTo>
                  <a:cubicBezTo>
                    <a:pt x="17" y="18"/>
                    <a:pt x="17" y="18"/>
                    <a:pt x="17" y="18"/>
                  </a:cubicBezTo>
                  <a:cubicBezTo>
                    <a:pt x="17" y="16"/>
                    <a:pt x="18" y="15"/>
                    <a:pt x="20" y="15"/>
                  </a:cubicBezTo>
                  <a:cubicBezTo>
                    <a:pt x="38" y="15"/>
                    <a:pt x="38" y="15"/>
                    <a:pt x="38" y="15"/>
                  </a:cubicBezTo>
                  <a:cubicBezTo>
                    <a:pt x="38" y="25"/>
                    <a:pt x="38" y="25"/>
                    <a:pt x="38" y="25"/>
                  </a:cubicBezTo>
                  <a:cubicBezTo>
                    <a:pt x="38" y="26"/>
                    <a:pt x="39" y="27"/>
                    <a:pt x="40" y="27"/>
                  </a:cubicBezTo>
                  <a:cubicBezTo>
                    <a:pt x="51" y="27"/>
                    <a:pt x="51" y="27"/>
                    <a:pt x="51" y="27"/>
                  </a:cubicBezTo>
                  <a:cubicBezTo>
                    <a:pt x="51" y="44"/>
                    <a:pt x="51" y="44"/>
                    <a:pt x="51" y="44"/>
                  </a:cubicBezTo>
                  <a:cubicBezTo>
                    <a:pt x="40" y="44"/>
                    <a:pt x="40" y="44"/>
                    <a:pt x="40" y="44"/>
                  </a:cubicBezTo>
                  <a:cubicBezTo>
                    <a:pt x="39" y="44"/>
                    <a:pt x="38" y="45"/>
                    <a:pt x="38" y="47"/>
                  </a:cubicBezTo>
                  <a:cubicBezTo>
                    <a:pt x="38" y="70"/>
                    <a:pt x="38" y="70"/>
                    <a:pt x="38" y="70"/>
                  </a:cubicBezTo>
                  <a:cubicBezTo>
                    <a:pt x="38" y="71"/>
                    <a:pt x="39" y="72"/>
                    <a:pt x="40" y="72"/>
                  </a:cubicBezTo>
                  <a:cubicBezTo>
                    <a:pt x="66" y="72"/>
                    <a:pt x="66" y="72"/>
                    <a:pt x="66" y="72"/>
                  </a:cubicBezTo>
                  <a:cubicBezTo>
                    <a:pt x="67" y="72"/>
                    <a:pt x="68" y="71"/>
                    <a:pt x="68" y="70"/>
                  </a:cubicBezTo>
                  <a:cubicBezTo>
                    <a:pt x="68" y="47"/>
                    <a:pt x="68" y="47"/>
                    <a:pt x="68" y="47"/>
                  </a:cubicBezTo>
                  <a:cubicBezTo>
                    <a:pt x="68" y="45"/>
                    <a:pt x="67" y="44"/>
                    <a:pt x="66" y="44"/>
                  </a:cubicBezTo>
                  <a:cubicBezTo>
                    <a:pt x="55" y="44"/>
                    <a:pt x="55" y="44"/>
                    <a:pt x="55" y="44"/>
                  </a:cubicBezTo>
                  <a:cubicBezTo>
                    <a:pt x="55" y="27"/>
                    <a:pt x="55" y="27"/>
                    <a:pt x="55" y="27"/>
                  </a:cubicBezTo>
                  <a:cubicBezTo>
                    <a:pt x="66" y="27"/>
                    <a:pt x="66" y="27"/>
                    <a:pt x="66" y="27"/>
                  </a:cubicBezTo>
                  <a:cubicBezTo>
                    <a:pt x="67" y="27"/>
                    <a:pt x="68" y="26"/>
                    <a:pt x="68" y="25"/>
                  </a:cubicBezTo>
                  <a:cubicBezTo>
                    <a:pt x="68" y="15"/>
                    <a:pt x="68" y="15"/>
                    <a:pt x="68" y="15"/>
                  </a:cubicBezTo>
                  <a:cubicBezTo>
                    <a:pt x="86" y="15"/>
                    <a:pt x="86" y="15"/>
                    <a:pt x="86" y="15"/>
                  </a:cubicBezTo>
                  <a:cubicBezTo>
                    <a:pt x="88" y="15"/>
                    <a:pt x="89" y="16"/>
                    <a:pt x="89" y="18"/>
                  </a:cubicBezTo>
                  <a:cubicBezTo>
                    <a:pt x="89" y="44"/>
                    <a:pt x="89" y="44"/>
                    <a:pt x="89" y="44"/>
                  </a:cubicBezTo>
                  <a:cubicBezTo>
                    <a:pt x="78" y="44"/>
                    <a:pt x="78" y="44"/>
                    <a:pt x="78" y="44"/>
                  </a:cubicBezTo>
                  <a:cubicBezTo>
                    <a:pt x="77" y="44"/>
                    <a:pt x="76" y="45"/>
                    <a:pt x="76" y="47"/>
                  </a:cubicBezTo>
                  <a:cubicBezTo>
                    <a:pt x="76" y="70"/>
                    <a:pt x="76" y="70"/>
                    <a:pt x="76" y="70"/>
                  </a:cubicBezTo>
                  <a:cubicBezTo>
                    <a:pt x="76" y="71"/>
                    <a:pt x="77" y="72"/>
                    <a:pt x="78" y="72"/>
                  </a:cubicBezTo>
                  <a:cubicBezTo>
                    <a:pt x="103" y="72"/>
                    <a:pt x="103" y="72"/>
                    <a:pt x="103" y="72"/>
                  </a:cubicBezTo>
                  <a:cubicBezTo>
                    <a:pt x="105" y="72"/>
                    <a:pt x="106" y="71"/>
                    <a:pt x="106" y="70"/>
                  </a:cubicBezTo>
                  <a:cubicBezTo>
                    <a:pt x="106" y="47"/>
                    <a:pt x="106" y="47"/>
                    <a:pt x="106" y="47"/>
                  </a:cubicBezTo>
                  <a:cubicBezTo>
                    <a:pt x="106" y="45"/>
                    <a:pt x="105" y="44"/>
                    <a:pt x="103" y="44"/>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dirty="0">
                <a:solidFill>
                  <a:schemeClr val="bg1"/>
                </a:solidFill>
                <a:cs typeface="+mn-ea"/>
                <a:sym typeface="+mn-lt"/>
              </a:endParaRPr>
            </a:p>
          </p:txBody>
        </p:sp>
        <p:sp>
          <p:nvSpPr>
            <p:cNvPr id="18" name="文本框 39"/>
            <p:cNvSpPr txBox="1"/>
            <p:nvPr/>
          </p:nvSpPr>
          <p:spPr>
            <a:xfrm>
              <a:off x="2302337" y="3065010"/>
              <a:ext cx="1522166" cy="566134"/>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solidFill>
                    <a:schemeClr val="bg1"/>
                  </a:solidFill>
                  <a:cs typeface="+mn-ea"/>
                  <a:sym typeface="+mn-lt"/>
                </a:rPr>
                <a:t>在此录入上述图表的描述说明</a:t>
              </a:r>
              <a:endParaRPr lang="zh-CN" altLang="en-US" sz="900" baseline="-3000" dirty="0">
                <a:solidFill>
                  <a:schemeClr val="bg1"/>
                </a:solidFill>
                <a:cs typeface="+mn-ea"/>
                <a:sym typeface="+mn-lt"/>
              </a:endParaRPr>
            </a:p>
          </p:txBody>
        </p:sp>
      </p:grpSp>
      <p:sp>
        <p:nvSpPr>
          <p:cNvPr id="10" name="矩形 9"/>
          <p:cNvSpPr/>
          <p:nvPr/>
        </p:nvSpPr>
        <p:spPr>
          <a:xfrm>
            <a:off x="3571854" y="3988761"/>
            <a:ext cx="754047" cy="253914"/>
          </a:xfrm>
          <a:prstGeom prst="rect">
            <a:avLst/>
          </a:prstGeom>
        </p:spPr>
        <p:txBody>
          <a:bodyPr wrap="none" lIns="68577" tIns="34289" rIns="68577" bIns="34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cs typeface="+mn-ea"/>
                <a:sym typeface="+mn-lt"/>
              </a:rPr>
              <a:t>添加标题</a:t>
            </a:r>
            <a:endParaRPr lang="en-US" altLang="zh-CN" sz="1200" dirty="0">
              <a:solidFill>
                <a:schemeClr val="tx1">
                  <a:lumMod val="75000"/>
                  <a:lumOff val="25000"/>
                </a:schemeClr>
              </a:solidFill>
              <a:cs typeface="+mn-ea"/>
              <a:sym typeface="+mn-lt"/>
            </a:endParaRPr>
          </a:p>
        </p:txBody>
      </p:sp>
      <p:sp>
        <p:nvSpPr>
          <p:cNvPr id="11" name="矩形 10"/>
          <p:cNvSpPr>
            <a:spLocks noChangeArrowheads="1"/>
          </p:cNvSpPr>
          <p:nvPr/>
        </p:nvSpPr>
        <p:spPr bwMode="auto">
          <a:xfrm>
            <a:off x="3094458" y="4275931"/>
            <a:ext cx="1862734" cy="56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latin typeface="+mn-lt"/>
                <a:ea typeface="+mn-ea"/>
                <a:cs typeface="+mn-ea"/>
                <a:sym typeface="+mn-lt"/>
              </a:rPr>
              <a:t>在此录入上述图表的描述说明，在此录入上述图表的描述说明，在此录入上述图表的描述说明。</a:t>
            </a:r>
          </a:p>
        </p:txBody>
      </p:sp>
      <p:sp>
        <p:nvSpPr>
          <p:cNvPr id="12" name="矩形 11"/>
          <p:cNvSpPr/>
          <p:nvPr/>
        </p:nvSpPr>
        <p:spPr>
          <a:xfrm>
            <a:off x="5812695" y="3988761"/>
            <a:ext cx="754047" cy="253914"/>
          </a:xfrm>
          <a:prstGeom prst="rect">
            <a:avLst/>
          </a:prstGeom>
        </p:spPr>
        <p:txBody>
          <a:bodyPr wrap="none" lIns="68577" tIns="34289" rIns="68577" bIns="34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cs typeface="+mn-ea"/>
                <a:sym typeface="+mn-lt"/>
              </a:rPr>
              <a:t>添加标题</a:t>
            </a:r>
            <a:endParaRPr lang="en-US" altLang="zh-CN" sz="1200" dirty="0">
              <a:solidFill>
                <a:schemeClr val="tx1">
                  <a:lumMod val="75000"/>
                  <a:lumOff val="25000"/>
                </a:schemeClr>
              </a:solidFill>
              <a:cs typeface="+mn-ea"/>
              <a:sym typeface="+mn-lt"/>
            </a:endParaRPr>
          </a:p>
        </p:txBody>
      </p:sp>
      <p:sp>
        <p:nvSpPr>
          <p:cNvPr id="13" name="矩形 12"/>
          <p:cNvSpPr>
            <a:spLocks noChangeArrowheads="1"/>
          </p:cNvSpPr>
          <p:nvPr/>
        </p:nvSpPr>
        <p:spPr bwMode="auto">
          <a:xfrm>
            <a:off x="5335299" y="4275931"/>
            <a:ext cx="1862734" cy="56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latin typeface="+mn-lt"/>
                <a:ea typeface="+mn-ea"/>
                <a:cs typeface="+mn-ea"/>
                <a:sym typeface="+mn-lt"/>
              </a:rPr>
              <a:t>在此录入上述图表的描述说明，在此录入上述图表的描述说明，在此录入上述图表的描述说明。</a:t>
            </a:r>
          </a:p>
        </p:txBody>
      </p:sp>
      <p:sp>
        <p:nvSpPr>
          <p:cNvPr id="14" name="矩形 13"/>
          <p:cNvSpPr/>
          <p:nvPr/>
        </p:nvSpPr>
        <p:spPr>
          <a:xfrm>
            <a:off x="8164689" y="3988761"/>
            <a:ext cx="754047" cy="253914"/>
          </a:xfrm>
          <a:prstGeom prst="rect">
            <a:avLst/>
          </a:prstGeom>
        </p:spPr>
        <p:txBody>
          <a:bodyPr wrap="none" lIns="68577" tIns="34289" rIns="68577" bIns="34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cs typeface="+mn-ea"/>
                <a:sym typeface="+mn-lt"/>
              </a:rPr>
              <a:t>添加标题</a:t>
            </a:r>
            <a:endParaRPr lang="en-US" altLang="zh-CN" sz="1200" dirty="0">
              <a:solidFill>
                <a:schemeClr val="tx1">
                  <a:lumMod val="75000"/>
                  <a:lumOff val="25000"/>
                </a:schemeClr>
              </a:solidFill>
              <a:cs typeface="+mn-ea"/>
              <a:sym typeface="+mn-lt"/>
            </a:endParaRPr>
          </a:p>
        </p:txBody>
      </p:sp>
      <p:sp>
        <p:nvSpPr>
          <p:cNvPr id="15" name="矩形 14"/>
          <p:cNvSpPr>
            <a:spLocks noChangeArrowheads="1"/>
          </p:cNvSpPr>
          <p:nvPr/>
        </p:nvSpPr>
        <p:spPr bwMode="auto">
          <a:xfrm>
            <a:off x="7687293" y="4275931"/>
            <a:ext cx="1862734" cy="56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latin typeface="+mn-lt"/>
                <a:ea typeface="+mn-ea"/>
                <a:cs typeface="+mn-ea"/>
                <a:sym typeface="+mn-lt"/>
              </a:rPr>
              <a:t>在此录入上述图表的描述说明，在此录入上述图表的描述说明，在此录入上述图表的描述说明。</a:t>
            </a:r>
          </a:p>
        </p:txBody>
      </p:sp>
      <p:pic>
        <p:nvPicPr>
          <p:cNvPr id="26" name="图片 2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1219353">
            <a:off x="9981070" y="1148293"/>
            <a:ext cx="765860" cy="688147"/>
          </a:xfrm>
          <a:prstGeom prst="rect">
            <a:avLst/>
          </a:prstGeom>
        </p:spPr>
      </p:pic>
      <p:pic>
        <p:nvPicPr>
          <p:cNvPr id="27" name="图片 26"/>
          <p:cNvPicPr>
            <a:picLocks noChangeAspect="1"/>
          </p:cNvPicPr>
          <p:nvPr/>
        </p:nvPicPr>
        <p:blipFill>
          <a:blip r:embed="rId5" cstate="screen">
            <a:extLst>
              <a:ext uri="{BEBA8EAE-BF5A-486C-A8C5-ECC9F3942E4B}">
                <a14:imgProps xmlns:a14="http://schemas.microsoft.com/office/drawing/2010/main">
                  <a14:imgLayer r:embed="rId6">
                    <a14:imgEffect>
                      <a14:backgroundRemoval t="2919" b="100000" l="0" r="100000"/>
                    </a14:imgEffect>
                  </a14:imgLayer>
                </a14:imgProps>
              </a:ext>
            </a:extLst>
          </a:blip>
          <a:stretch>
            <a:fillRect/>
          </a:stretch>
        </p:blipFill>
        <p:spPr>
          <a:xfrm rot="19544696">
            <a:off x="582789" y="3208859"/>
            <a:ext cx="3264814" cy="3269837"/>
          </a:xfrm>
          <a:prstGeom prst="rect">
            <a:avLst/>
          </a:prstGeom>
        </p:spPr>
      </p:pic>
      <p:pic>
        <p:nvPicPr>
          <p:cNvPr id="28" name="图片 27"/>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2993985">
            <a:off x="9146514" y="4759273"/>
            <a:ext cx="765860" cy="688147"/>
          </a:xfrm>
          <a:prstGeom prst="rect">
            <a:avLst/>
          </a:prstGeom>
        </p:spPr>
      </p:pic>
      <p:pic>
        <p:nvPicPr>
          <p:cNvPr id="29" name="图片 28"/>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129746">
            <a:off x="3001431" y="3564932"/>
            <a:ext cx="765860" cy="688147"/>
          </a:xfrm>
          <a:prstGeom prst="rect">
            <a:avLst/>
          </a:prstGeom>
        </p:spPr>
      </p:pic>
      <p:sp>
        <p:nvSpPr>
          <p:cNvPr id="30" name="椭圆 29"/>
          <p:cNvSpPr/>
          <p:nvPr/>
        </p:nvSpPr>
        <p:spPr>
          <a:xfrm flipH="1">
            <a:off x="3301742" y="1863437"/>
            <a:ext cx="515385" cy="55693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sp>
        <p:nvSpPr>
          <p:cNvPr id="31" name="椭圆 30"/>
          <p:cNvSpPr/>
          <p:nvPr/>
        </p:nvSpPr>
        <p:spPr>
          <a:xfrm>
            <a:off x="2761832" y="2420367"/>
            <a:ext cx="262743" cy="27131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ln>
                <a:solidFill>
                  <a:schemeClr val="accent2">
                    <a:lumMod val="20000"/>
                    <a:lumOff val="80000"/>
                  </a:schemeClr>
                </a:solidFill>
              </a:ln>
              <a:solidFill>
                <a:schemeClr val="accent2">
                  <a:lumMod val="20000"/>
                  <a:lumOff val="80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2" presetClass="entr" presetSubtype="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500"/>
                                        <p:tgtEl>
                                          <p:spTgt spid="27"/>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heel(1)">
                                      <p:cBhvr>
                                        <p:cTn id="66" dur="2000"/>
                                        <p:tgtEl>
                                          <p:spTgt spid="30"/>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heel(1)">
                                      <p:cBhvr>
                                        <p:cTn id="69" dur="2000"/>
                                        <p:tgtEl>
                                          <p:spTgt spid="31"/>
                                        </p:tgtEl>
                                      </p:cBhvr>
                                    </p:animEffect>
                                  </p:childTnLst>
                                </p:cTn>
                              </p:par>
                            </p:childTnLst>
                          </p:cTn>
                        </p:par>
                        <p:par>
                          <p:cTn id="70" fill="hold">
                            <p:stCondLst>
                              <p:cond delay="1500"/>
                            </p:stCondLst>
                            <p:childTnLst>
                              <p:par>
                                <p:cTn id="71" presetID="25" presetClass="entr" presetSubtype="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76" dur="1000" fill="hold"/>
                                        <p:tgtEl>
                                          <p:spTgt spid="28"/>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28"/>
                                        </p:tgtEl>
                                      </p:cBhvr>
                                    </p:animEffect>
                                  </p:childTnLst>
                                </p:cTn>
                              </p:par>
                            </p:childTnLst>
                          </p:cTn>
                        </p:par>
                        <p:par>
                          <p:cTn id="81" fill="hold">
                            <p:stCondLst>
                              <p:cond delay="2500"/>
                            </p:stCondLst>
                            <p:childTnLst>
                              <p:par>
                                <p:cTn id="82" presetID="25"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87" dur="1000" fill="hold"/>
                                        <p:tgtEl>
                                          <p:spTgt spid="26"/>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26"/>
                                        </p:tgtEl>
                                      </p:cBhvr>
                                    </p:animEffect>
                                  </p:childTnLst>
                                </p:cTn>
                              </p:par>
                            </p:childTnLst>
                          </p:cTn>
                        </p:par>
                        <p:par>
                          <p:cTn id="92" fill="hold">
                            <p:stCondLst>
                              <p:cond delay="3500"/>
                            </p:stCondLst>
                            <p:childTnLst>
                              <p:par>
                                <p:cTn id="93" presetID="25" presetClass="entr" presetSubtype="0"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98" dur="1000" fill="hold"/>
                                        <p:tgtEl>
                                          <p:spTgt spid="29"/>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4186552" y="1795659"/>
            <a:ext cx="5570786" cy="56256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21" name="右箭头 20"/>
          <p:cNvSpPr/>
          <p:nvPr/>
        </p:nvSpPr>
        <p:spPr bwMode="auto">
          <a:xfrm>
            <a:off x="4132566" y="1892274"/>
            <a:ext cx="431879" cy="346472"/>
          </a:xfrm>
          <a:prstGeom prst="rightArrow">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fontAlgn="base">
              <a:spcBef>
                <a:spcPct val="0"/>
              </a:spcBef>
              <a:spcAft>
                <a:spcPct val="0"/>
              </a:spcAft>
            </a:pPr>
            <a:endParaRPr lang="zh-CN" altLang="en-US" sz="1300" dirty="0">
              <a:cs typeface="+mn-ea"/>
              <a:sym typeface="+mn-lt"/>
            </a:endParaRPr>
          </a:p>
        </p:txBody>
      </p:sp>
      <p:sp>
        <p:nvSpPr>
          <p:cNvPr id="22" name="矩形 21"/>
          <p:cNvSpPr/>
          <p:nvPr/>
        </p:nvSpPr>
        <p:spPr bwMode="auto">
          <a:xfrm>
            <a:off x="2386350" y="1795659"/>
            <a:ext cx="1835487" cy="562563"/>
          </a:xfrm>
          <a:prstGeom prst="rect">
            <a:avLst/>
          </a:prstGeom>
          <a:solidFill>
            <a:schemeClr val="accent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fontAlgn="base">
              <a:spcBef>
                <a:spcPct val="0"/>
              </a:spcBef>
              <a:spcAft>
                <a:spcPct val="0"/>
              </a:spcAft>
            </a:pPr>
            <a:endParaRPr lang="zh-CN" altLang="en-US" sz="1300" dirty="0">
              <a:cs typeface="+mn-ea"/>
              <a:sym typeface="+mn-lt"/>
            </a:endParaRPr>
          </a:p>
        </p:txBody>
      </p:sp>
      <p:sp>
        <p:nvSpPr>
          <p:cNvPr id="23" name="矩形 22"/>
          <p:cNvSpPr/>
          <p:nvPr/>
        </p:nvSpPr>
        <p:spPr bwMode="auto">
          <a:xfrm>
            <a:off x="4186552" y="2635432"/>
            <a:ext cx="5570786" cy="56256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24" name="右箭头 23"/>
          <p:cNvSpPr/>
          <p:nvPr/>
        </p:nvSpPr>
        <p:spPr bwMode="auto">
          <a:xfrm>
            <a:off x="4132566" y="2743476"/>
            <a:ext cx="431879" cy="346472"/>
          </a:xfrm>
          <a:prstGeom prst="rightArrow">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fontAlgn="base">
              <a:spcBef>
                <a:spcPct val="0"/>
              </a:spcBef>
              <a:spcAft>
                <a:spcPct val="0"/>
              </a:spcAft>
            </a:pPr>
            <a:endParaRPr lang="zh-CN" altLang="en-US" sz="1300" dirty="0">
              <a:cs typeface="+mn-ea"/>
              <a:sym typeface="+mn-lt"/>
            </a:endParaRPr>
          </a:p>
        </p:txBody>
      </p:sp>
      <p:sp>
        <p:nvSpPr>
          <p:cNvPr id="25" name="矩形 24"/>
          <p:cNvSpPr/>
          <p:nvPr/>
        </p:nvSpPr>
        <p:spPr bwMode="auto">
          <a:xfrm>
            <a:off x="2386350" y="2635432"/>
            <a:ext cx="1835487" cy="562563"/>
          </a:xfrm>
          <a:prstGeom prst="rect">
            <a:avLst/>
          </a:prstGeom>
          <a:solidFill>
            <a:schemeClr val="accent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矩形 25"/>
          <p:cNvSpPr/>
          <p:nvPr/>
        </p:nvSpPr>
        <p:spPr bwMode="auto">
          <a:xfrm>
            <a:off x="4186552" y="3498860"/>
            <a:ext cx="5570786" cy="56256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27" name="右箭头 26"/>
          <p:cNvSpPr/>
          <p:nvPr/>
        </p:nvSpPr>
        <p:spPr bwMode="auto">
          <a:xfrm>
            <a:off x="4132566" y="3606905"/>
            <a:ext cx="431879" cy="346472"/>
          </a:xfrm>
          <a:prstGeom prst="rightArrow">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fontAlgn="base">
              <a:spcBef>
                <a:spcPct val="0"/>
              </a:spcBef>
              <a:spcAft>
                <a:spcPct val="0"/>
              </a:spcAft>
            </a:pPr>
            <a:endParaRPr lang="zh-CN" altLang="en-US" sz="1300" dirty="0">
              <a:cs typeface="+mn-ea"/>
              <a:sym typeface="+mn-lt"/>
            </a:endParaRPr>
          </a:p>
        </p:txBody>
      </p:sp>
      <p:sp>
        <p:nvSpPr>
          <p:cNvPr id="28" name="矩形 27"/>
          <p:cNvSpPr/>
          <p:nvPr/>
        </p:nvSpPr>
        <p:spPr bwMode="auto">
          <a:xfrm>
            <a:off x="2386350" y="3498860"/>
            <a:ext cx="1835487" cy="562563"/>
          </a:xfrm>
          <a:prstGeom prst="rect">
            <a:avLst/>
          </a:prstGeom>
          <a:solidFill>
            <a:schemeClr val="accent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矩形 28"/>
          <p:cNvSpPr/>
          <p:nvPr/>
        </p:nvSpPr>
        <p:spPr bwMode="auto">
          <a:xfrm>
            <a:off x="4186552" y="4397772"/>
            <a:ext cx="5570786" cy="56256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50000"/>
                  <a:lumOff val="50000"/>
                </a:schemeClr>
              </a:solidFill>
              <a:cs typeface="+mn-ea"/>
              <a:sym typeface="+mn-lt"/>
            </a:endParaRPr>
          </a:p>
        </p:txBody>
      </p:sp>
      <p:sp>
        <p:nvSpPr>
          <p:cNvPr id="30" name="右箭头 29"/>
          <p:cNvSpPr/>
          <p:nvPr/>
        </p:nvSpPr>
        <p:spPr bwMode="auto">
          <a:xfrm>
            <a:off x="4132566" y="4505817"/>
            <a:ext cx="431879" cy="346472"/>
          </a:xfrm>
          <a:prstGeom prst="rightArrow">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fontAlgn="base">
              <a:spcBef>
                <a:spcPct val="0"/>
              </a:spcBef>
              <a:spcAft>
                <a:spcPct val="0"/>
              </a:spcAft>
            </a:pPr>
            <a:endParaRPr lang="zh-CN" altLang="en-US" sz="1300" dirty="0">
              <a:cs typeface="+mn-ea"/>
              <a:sym typeface="+mn-lt"/>
            </a:endParaRPr>
          </a:p>
        </p:txBody>
      </p:sp>
      <p:sp>
        <p:nvSpPr>
          <p:cNvPr id="31" name="矩形 30"/>
          <p:cNvSpPr/>
          <p:nvPr/>
        </p:nvSpPr>
        <p:spPr bwMode="auto">
          <a:xfrm>
            <a:off x="2386350" y="4393962"/>
            <a:ext cx="1835487" cy="562563"/>
          </a:xfrm>
          <a:prstGeom prst="rect">
            <a:avLst/>
          </a:prstGeom>
          <a:solidFill>
            <a:schemeClr val="accent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2" name="TextBox 19"/>
          <p:cNvSpPr txBox="1"/>
          <p:nvPr/>
        </p:nvSpPr>
        <p:spPr>
          <a:xfrm>
            <a:off x="2678936" y="1915307"/>
            <a:ext cx="1254214" cy="253897"/>
          </a:xfrm>
          <a:prstGeom prst="rect">
            <a:avLst/>
          </a:prstGeom>
          <a:noFill/>
        </p:spPr>
        <p:txBody>
          <a:bodyPr wrap="square" lIns="68562" tIns="34281" rIns="68562" bIns="3428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bg1"/>
                </a:solidFill>
                <a:cs typeface="+mn-ea"/>
                <a:sym typeface="+mn-lt"/>
              </a:rPr>
              <a:t>单击添加标题</a:t>
            </a:r>
          </a:p>
        </p:txBody>
      </p:sp>
      <p:sp>
        <p:nvSpPr>
          <p:cNvPr id="33" name="TextBox 20"/>
          <p:cNvSpPr txBox="1"/>
          <p:nvPr/>
        </p:nvSpPr>
        <p:spPr>
          <a:xfrm>
            <a:off x="4683164" y="1961256"/>
            <a:ext cx="4804657" cy="207731"/>
          </a:xfrm>
          <a:prstGeom prst="rect">
            <a:avLst/>
          </a:prstGeom>
          <a:solidFill>
            <a:schemeClr val="accent2">
              <a:lumMod val="20000"/>
              <a:lumOff val="80000"/>
            </a:schemeClr>
          </a:solidFill>
        </p:spPr>
        <p:txBody>
          <a:bodyPr wrap="square" lIns="68562" tIns="34281" rIns="68562" bIns="3428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tx1">
                    <a:lumMod val="50000"/>
                    <a:lumOff val="50000"/>
                  </a:schemeClr>
                </a:solidFill>
                <a:cs typeface="+mn-ea"/>
                <a:sym typeface="+mn-lt"/>
              </a:rPr>
              <a:t>在此录入上述图表的综合描述说明，在此录入上述图表的综合描述说明</a:t>
            </a:r>
          </a:p>
        </p:txBody>
      </p:sp>
      <p:sp>
        <p:nvSpPr>
          <p:cNvPr id="34" name="TextBox 21"/>
          <p:cNvSpPr txBox="1"/>
          <p:nvPr/>
        </p:nvSpPr>
        <p:spPr>
          <a:xfrm>
            <a:off x="2678936" y="2743252"/>
            <a:ext cx="1254214" cy="253897"/>
          </a:xfrm>
          <a:prstGeom prst="rect">
            <a:avLst/>
          </a:prstGeom>
          <a:noFill/>
        </p:spPr>
        <p:txBody>
          <a:bodyPr wrap="square" lIns="68562" tIns="34281" rIns="68562" bIns="3428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bg1"/>
                </a:solidFill>
                <a:cs typeface="+mn-ea"/>
                <a:sym typeface="+mn-lt"/>
              </a:rPr>
              <a:t>单击添加标题</a:t>
            </a:r>
          </a:p>
        </p:txBody>
      </p:sp>
      <p:sp>
        <p:nvSpPr>
          <p:cNvPr id="35" name="TextBox 22"/>
          <p:cNvSpPr txBox="1"/>
          <p:nvPr/>
        </p:nvSpPr>
        <p:spPr>
          <a:xfrm>
            <a:off x="4682756" y="2799528"/>
            <a:ext cx="4804657" cy="207731"/>
          </a:xfrm>
          <a:prstGeom prst="rect">
            <a:avLst/>
          </a:prstGeom>
          <a:solidFill>
            <a:schemeClr val="accent2">
              <a:lumMod val="20000"/>
              <a:lumOff val="80000"/>
            </a:schemeClr>
          </a:solidFill>
        </p:spPr>
        <p:txBody>
          <a:bodyPr wrap="square" lIns="68562" tIns="34281" rIns="68562" bIns="3428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tx1">
                    <a:lumMod val="50000"/>
                    <a:lumOff val="50000"/>
                  </a:schemeClr>
                </a:solidFill>
                <a:cs typeface="+mn-ea"/>
                <a:sym typeface="+mn-lt"/>
              </a:rPr>
              <a:t>在此录入上述图表的综合描述说明，在此录入上述图表的综合描述说明</a:t>
            </a:r>
          </a:p>
        </p:txBody>
      </p:sp>
      <p:sp>
        <p:nvSpPr>
          <p:cNvPr id="36" name="TextBox 23"/>
          <p:cNvSpPr txBox="1"/>
          <p:nvPr/>
        </p:nvSpPr>
        <p:spPr>
          <a:xfrm>
            <a:off x="2678936" y="3606681"/>
            <a:ext cx="1254214" cy="253897"/>
          </a:xfrm>
          <a:prstGeom prst="rect">
            <a:avLst/>
          </a:prstGeom>
          <a:noFill/>
        </p:spPr>
        <p:txBody>
          <a:bodyPr wrap="square" lIns="68562" tIns="34281" rIns="68562" bIns="3428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bg1"/>
                </a:solidFill>
                <a:cs typeface="+mn-ea"/>
                <a:sym typeface="+mn-lt"/>
              </a:rPr>
              <a:t>单击添加标题</a:t>
            </a:r>
          </a:p>
        </p:txBody>
      </p:sp>
      <p:sp>
        <p:nvSpPr>
          <p:cNvPr id="37" name="TextBox 24"/>
          <p:cNvSpPr txBox="1"/>
          <p:nvPr/>
        </p:nvSpPr>
        <p:spPr>
          <a:xfrm>
            <a:off x="4682756" y="3667145"/>
            <a:ext cx="4804657" cy="207731"/>
          </a:xfrm>
          <a:prstGeom prst="rect">
            <a:avLst/>
          </a:prstGeom>
          <a:solidFill>
            <a:schemeClr val="accent2">
              <a:lumMod val="20000"/>
              <a:lumOff val="80000"/>
            </a:schemeClr>
          </a:solidFill>
        </p:spPr>
        <p:txBody>
          <a:bodyPr wrap="square" lIns="68562" tIns="34281" rIns="68562" bIns="3428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tx1">
                    <a:lumMod val="50000"/>
                    <a:lumOff val="50000"/>
                  </a:schemeClr>
                </a:solidFill>
                <a:cs typeface="+mn-ea"/>
                <a:sym typeface="+mn-lt"/>
              </a:rPr>
              <a:t>在此录入上述图表的综合描述说明，在此录入上述图表的综合描述说明</a:t>
            </a:r>
          </a:p>
        </p:txBody>
      </p:sp>
      <p:sp>
        <p:nvSpPr>
          <p:cNvPr id="38" name="TextBox 25"/>
          <p:cNvSpPr txBox="1"/>
          <p:nvPr/>
        </p:nvSpPr>
        <p:spPr>
          <a:xfrm>
            <a:off x="2678936" y="4505593"/>
            <a:ext cx="1254214" cy="253897"/>
          </a:xfrm>
          <a:prstGeom prst="rect">
            <a:avLst/>
          </a:prstGeom>
          <a:noFill/>
        </p:spPr>
        <p:txBody>
          <a:bodyPr wrap="square" lIns="68562" tIns="34281" rIns="68562" bIns="3428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bg1"/>
                </a:solidFill>
                <a:cs typeface="+mn-ea"/>
                <a:sym typeface="+mn-lt"/>
              </a:rPr>
              <a:t>单击添加标题</a:t>
            </a:r>
          </a:p>
        </p:txBody>
      </p:sp>
      <p:sp>
        <p:nvSpPr>
          <p:cNvPr id="39" name="TextBox 26"/>
          <p:cNvSpPr txBox="1"/>
          <p:nvPr/>
        </p:nvSpPr>
        <p:spPr>
          <a:xfrm>
            <a:off x="4682756" y="4572017"/>
            <a:ext cx="4804657" cy="207731"/>
          </a:xfrm>
          <a:prstGeom prst="rect">
            <a:avLst/>
          </a:prstGeom>
          <a:solidFill>
            <a:schemeClr val="accent2">
              <a:lumMod val="20000"/>
              <a:lumOff val="80000"/>
            </a:schemeClr>
          </a:solidFill>
        </p:spPr>
        <p:txBody>
          <a:bodyPr wrap="square" lIns="68562" tIns="34281" rIns="68562" bIns="3428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tx1">
                    <a:lumMod val="50000"/>
                    <a:lumOff val="50000"/>
                  </a:schemeClr>
                </a:solidFill>
                <a:cs typeface="+mn-ea"/>
                <a:sym typeface="+mn-lt"/>
              </a:rPr>
              <a:t>在此录入上述图表的综合描述说明，在此录入上述图表的综合描述说明</a:t>
            </a:r>
          </a:p>
        </p:txBody>
      </p:sp>
      <p:pic>
        <p:nvPicPr>
          <p:cNvPr id="40" name="图片 39"/>
          <p:cNvPicPr>
            <a:picLocks noChangeAspect="1"/>
          </p:cNvPicPr>
          <p:nvPr/>
        </p:nvPicPr>
        <p:blipFill>
          <a:blip r:embed="rId3" cstate="screen">
            <a:extLst>
              <a:ext uri="{BEBA8EAE-BF5A-486C-A8C5-ECC9F3942E4B}">
                <a14:imgProps xmlns:a14="http://schemas.microsoft.com/office/drawing/2010/main">
                  <a14:imgLayer r:embed="rId4">
                    <a14:imgEffect>
                      <a14:backgroundRemoval t="2919" b="100000" l="0" r="100000"/>
                    </a14:imgEffect>
                  </a14:imgLayer>
                </a14:imgProps>
              </a:ext>
            </a:extLst>
          </a:blip>
          <a:stretch>
            <a:fillRect/>
          </a:stretch>
        </p:blipFill>
        <p:spPr>
          <a:xfrm rot="19544696">
            <a:off x="550571" y="3124570"/>
            <a:ext cx="3264814" cy="3269837"/>
          </a:xfrm>
          <a:prstGeom prst="rect">
            <a:avLst/>
          </a:prstGeom>
        </p:spPr>
      </p:pic>
      <p:pic>
        <p:nvPicPr>
          <p:cNvPr id="41" name="图片 40"/>
          <p:cNvPicPr>
            <a:picLocks noChangeAspect="1"/>
          </p:cNvPicPr>
          <p:nvPr/>
        </p:nvPicPr>
        <p:blipFill>
          <a:blip r:embed="rId3" cstate="screen">
            <a:extLst>
              <a:ext uri="{BEBA8EAE-BF5A-486C-A8C5-ECC9F3942E4B}">
                <a14:imgProps xmlns:a14="http://schemas.microsoft.com/office/drawing/2010/main">
                  <a14:imgLayer r:embed="rId4">
                    <a14:imgEffect>
                      <a14:backgroundRemoval t="2919" b="100000" l="0" r="100000"/>
                    </a14:imgEffect>
                  </a14:imgLayer>
                </a14:imgProps>
              </a:ext>
            </a:extLst>
          </a:blip>
          <a:stretch>
            <a:fillRect/>
          </a:stretch>
        </p:blipFill>
        <p:spPr>
          <a:xfrm rot="1941946" flipH="1">
            <a:off x="8378332" y="3217370"/>
            <a:ext cx="3264814" cy="3269837"/>
          </a:xfrm>
          <a:prstGeom prst="rect">
            <a:avLst/>
          </a:prstGeom>
        </p:spPr>
      </p:pic>
      <p:pic>
        <p:nvPicPr>
          <p:cNvPr id="42" name="图片 41"/>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0129746">
            <a:off x="6702154" y="1212313"/>
            <a:ext cx="765860" cy="688147"/>
          </a:xfrm>
          <a:prstGeom prst="rect">
            <a:avLst/>
          </a:prstGeom>
        </p:spPr>
      </p:pic>
      <p:pic>
        <p:nvPicPr>
          <p:cNvPr id="43" name="图片 42"/>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8706238">
            <a:off x="9627809" y="2329398"/>
            <a:ext cx="765860" cy="688147"/>
          </a:xfrm>
          <a:prstGeom prst="rect">
            <a:avLst/>
          </a:prstGeom>
        </p:spPr>
      </p:pic>
      <p:pic>
        <p:nvPicPr>
          <p:cNvPr id="44" name="图片 43"/>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3084387">
            <a:off x="4169266" y="3984342"/>
            <a:ext cx="765860" cy="6881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500"/>
                                        <p:tgtEl>
                                          <p:spTgt spid="34"/>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up)">
                                      <p:cBhvr>
                                        <p:cTn id="58" dur="500"/>
                                        <p:tgtEl>
                                          <p:spTgt spid="3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up)">
                                      <p:cBhvr>
                                        <p:cTn id="64" dur="500"/>
                                        <p:tgtEl>
                                          <p:spTgt spid="39"/>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right)">
                                      <p:cBhvr>
                                        <p:cTn id="68" dur="500"/>
                                        <p:tgtEl>
                                          <p:spTgt spid="40"/>
                                        </p:tgtEl>
                                      </p:cBhvr>
                                    </p:animEffect>
                                  </p:childTnLst>
                                </p:cTn>
                              </p:par>
                            </p:childTnLst>
                          </p:cTn>
                        </p:par>
                        <p:par>
                          <p:cTn id="69" fill="hold">
                            <p:stCondLst>
                              <p:cond delay="1000"/>
                            </p:stCondLst>
                            <p:childTnLst>
                              <p:par>
                                <p:cTn id="70" presetID="22" presetClass="entr" presetSubtype="2"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right)">
                                      <p:cBhvr>
                                        <p:cTn id="72" dur="500"/>
                                        <p:tgtEl>
                                          <p:spTgt spid="41"/>
                                        </p:tgtEl>
                                      </p:cBhvr>
                                    </p:animEffect>
                                  </p:childTnLst>
                                </p:cTn>
                              </p:par>
                            </p:childTnLst>
                          </p:cTn>
                        </p:par>
                        <p:par>
                          <p:cTn id="73" fill="hold">
                            <p:stCondLst>
                              <p:cond delay="1500"/>
                            </p:stCondLst>
                            <p:childTnLst>
                              <p:par>
                                <p:cTn id="74" presetID="25"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79" dur="1000" fill="hold"/>
                                        <p:tgtEl>
                                          <p:spTgt spid="42"/>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42"/>
                                        </p:tgtEl>
                                      </p:cBhvr>
                                    </p:animEffect>
                                  </p:childTnLst>
                                </p:cTn>
                              </p:par>
                            </p:childTnLst>
                          </p:cTn>
                        </p:par>
                        <p:par>
                          <p:cTn id="84" fill="hold">
                            <p:stCondLst>
                              <p:cond delay="2500"/>
                            </p:stCondLst>
                            <p:childTnLst>
                              <p:par>
                                <p:cTn id="85" presetID="25" presetClass="entr" presetSubtype="0"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p:cTn id="87"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90" dur="1000" fill="hold"/>
                                        <p:tgtEl>
                                          <p:spTgt spid="4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43"/>
                                        </p:tgtEl>
                                      </p:cBhvr>
                                    </p:animEffect>
                                  </p:childTnLst>
                                </p:cTn>
                              </p:par>
                            </p:childTnLst>
                          </p:cTn>
                        </p:par>
                        <p:par>
                          <p:cTn id="95" fill="hold">
                            <p:stCondLst>
                              <p:cond delay="3500"/>
                            </p:stCondLst>
                            <p:childTnLst>
                              <p:par>
                                <p:cTn id="96" presetID="25" presetClass="entr" presetSubtype="0" fill="hold" nodeType="after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animBg="1"/>
      <p:bldP spid="34" grpId="0"/>
      <p:bldP spid="35" grpId="0" animBg="1"/>
      <p:bldP spid="36" grpId="0"/>
      <p:bldP spid="37" grpId="0" animBg="1"/>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082793" y="1538180"/>
            <a:ext cx="1015663" cy="2267546"/>
          </a:xfrm>
          <a:prstGeom prst="rect">
            <a:avLst/>
          </a:prstGeom>
          <a:noFill/>
        </p:spPr>
        <p:txBody>
          <a:bodyPr vert="eaVert" wrap="square" rtlCol="0">
            <a:spAutoFit/>
          </a:bodyPr>
          <a:lstStyle/>
          <a:p>
            <a:r>
              <a:rPr lang="zh-CN" altLang="en-US" sz="5400" b="1" dirty="0">
                <a:solidFill>
                  <a:srgbClr val="40272B"/>
                </a:solidFill>
                <a:cs typeface="+mn-ea"/>
                <a:sym typeface="+mn-lt"/>
              </a:rPr>
              <a:t>目  录</a:t>
            </a:r>
          </a:p>
        </p:txBody>
      </p:sp>
      <p:grpSp>
        <p:nvGrpSpPr>
          <p:cNvPr id="23" name="组合 22"/>
          <p:cNvGrpSpPr/>
          <p:nvPr/>
        </p:nvGrpSpPr>
        <p:grpSpPr>
          <a:xfrm>
            <a:off x="5588085" y="2671953"/>
            <a:ext cx="3483727" cy="3255287"/>
            <a:chOff x="6450340" y="2352186"/>
            <a:chExt cx="3483727" cy="3255287"/>
          </a:xfrm>
        </p:grpSpPr>
        <p:sp>
          <p:nvSpPr>
            <p:cNvPr id="10" name="矩形 9"/>
            <p:cNvSpPr/>
            <p:nvPr/>
          </p:nvSpPr>
          <p:spPr>
            <a:xfrm>
              <a:off x="6450340" y="2352186"/>
              <a:ext cx="457200" cy="457200"/>
            </a:xfrm>
            <a:prstGeom prst="rect">
              <a:avLst/>
            </a:prstGeom>
            <a:solidFill>
              <a:srgbClr val="402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sp>
          <p:nvSpPr>
            <p:cNvPr id="11" name="矩形 10"/>
            <p:cNvSpPr/>
            <p:nvPr/>
          </p:nvSpPr>
          <p:spPr>
            <a:xfrm>
              <a:off x="6450340" y="3149800"/>
              <a:ext cx="457200" cy="457200"/>
            </a:xfrm>
            <a:prstGeom prst="rect">
              <a:avLst/>
            </a:prstGeom>
            <a:solidFill>
              <a:srgbClr val="402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12" name="矩形 11"/>
            <p:cNvSpPr/>
            <p:nvPr/>
          </p:nvSpPr>
          <p:spPr>
            <a:xfrm>
              <a:off x="6450340" y="4015643"/>
              <a:ext cx="457200" cy="457200"/>
            </a:xfrm>
            <a:prstGeom prst="rect">
              <a:avLst/>
            </a:prstGeom>
            <a:solidFill>
              <a:srgbClr val="402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sp>
          <p:nvSpPr>
            <p:cNvPr id="13" name="矩形 12"/>
            <p:cNvSpPr/>
            <p:nvPr/>
          </p:nvSpPr>
          <p:spPr>
            <a:xfrm>
              <a:off x="6450340" y="4843430"/>
              <a:ext cx="457200" cy="459908"/>
            </a:xfrm>
            <a:prstGeom prst="rect">
              <a:avLst/>
            </a:prstGeom>
            <a:solidFill>
              <a:srgbClr val="402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
          <p:nvSpPr>
            <p:cNvPr id="14" name="TextBox 8"/>
            <p:cNvSpPr txBox="1"/>
            <p:nvPr/>
          </p:nvSpPr>
          <p:spPr>
            <a:xfrm>
              <a:off x="6866263" y="2456336"/>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cs typeface="+mn-ea"/>
                  <a:sym typeface="+mn-lt"/>
                </a:rPr>
                <a:t>母亲节快乐</a:t>
              </a:r>
            </a:p>
          </p:txBody>
        </p:sp>
        <p:sp>
          <p:nvSpPr>
            <p:cNvPr id="15" name="TextBox 9"/>
            <p:cNvSpPr txBox="1"/>
            <p:nvPr/>
          </p:nvSpPr>
          <p:spPr>
            <a:xfrm>
              <a:off x="6637663" y="2783287"/>
              <a:ext cx="2971930" cy="240276"/>
            </a:xfrm>
            <a:prstGeom prst="rect">
              <a:avLst/>
            </a:prstGeom>
          </p:spPr>
          <p:txBody>
            <a:bodyPr vert="horz" wrap="square" lIns="360000" tIns="0" rIns="0" bIns="0" anchor="ctr" anchorCtr="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dirty="0">
                  <a:cs typeface="+mn-ea"/>
                  <a:sym typeface="+mn-lt"/>
                </a:rPr>
                <a:t>PLEASE ADD YOUR TITLE HERE</a:t>
              </a:r>
            </a:p>
          </p:txBody>
        </p:sp>
        <p:sp>
          <p:nvSpPr>
            <p:cNvPr id="16" name="TextBox 8"/>
            <p:cNvSpPr txBox="1"/>
            <p:nvPr/>
          </p:nvSpPr>
          <p:spPr>
            <a:xfrm>
              <a:off x="6866263" y="3314390"/>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cs typeface="+mn-ea"/>
                  <a:sym typeface="+mn-lt"/>
                </a:rPr>
                <a:t>母亲节快乐</a:t>
              </a:r>
            </a:p>
          </p:txBody>
        </p:sp>
        <p:sp>
          <p:nvSpPr>
            <p:cNvPr id="17" name="TextBox 9"/>
            <p:cNvSpPr txBox="1"/>
            <p:nvPr/>
          </p:nvSpPr>
          <p:spPr>
            <a:xfrm>
              <a:off x="6637663" y="3654122"/>
              <a:ext cx="2971930" cy="240276"/>
            </a:xfrm>
            <a:prstGeom prst="rect">
              <a:avLst/>
            </a:prstGeom>
          </p:spPr>
          <p:txBody>
            <a:bodyPr vert="horz" wrap="square" lIns="360000" tIns="0" rIns="0" bIns="0" anchor="ctr" anchorCtr="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dirty="0">
                  <a:cs typeface="+mn-ea"/>
                  <a:sym typeface="+mn-lt"/>
                </a:rPr>
                <a:t>PLEASE ADD YOUR TITLE HERE</a:t>
              </a:r>
            </a:p>
          </p:txBody>
        </p:sp>
        <p:sp>
          <p:nvSpPr>
            <p:cNvPr id="18" name="TextBox 8"/>
            <p:cNvSpPr txBox="1"/>
            <p:nvPr/>
          </p:nvSpPr>
          <p:spPr>
            <a:xfrm>
              <a:off x="6907540" y="4145800"/>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cs typeface="+mn-ea"/>
                  <a:sym typeface="+mn-lt"/>
                </a:rPr>
                <a:t>母亲节快乐</a:t>
              </a:r>
            </a:p>
          </p:txBody>
        </p:sp>
        <p:sp>
          <p:nvSpPr>
            <p:cNvPr id="19" name="TextBox 9"/>
            <p:cNvSpPr txBox="1"/>
            <p:nvPr/>
          </p:nvSpPr>
          <p:spPr>
            <a:xfrm>
              <a:off x="6962137" y="4493247"/>
              <a:ext cx="2971930" cy="240276"/>
            </a:xfrm>
            <a:prstGeom prst="rect">
              <a:avLst/>
            </a:prstGeom>
          </p:spPr>
          <p:txBody>
            <a:bodyPr vert="horz" wrap="square" lIns="360000" tIns="0" rIns="0" bIns="0" anchor="ctr" anchorCtr="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dirty="0">
                  <a:cs typeface="+mn-ea"/>
                  <a:sym typeface="+mn-lt"/>
                </a:rPr>
                <a:t>PLEASE ADD YOUR TITLE HERE</a:t>
              </a:r>
            </a:p>
          </p:txBody>
        </p:sp>
        <p:sp>
          <p:nvSpPr>
            <p:cNvPr id="20" name="TextBox 8"/>
            <p:cNvSpPr txBox="1"/>
            <p:nvPr/>
          </p:nvSpPr>
          <p:spPr>
            <a:xfrm>
              <a:off x="6907540" y="4957152"/>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cs typeface="+mn-ea"/>
                  <a:sym typeface="+mn-lt"/>
                </a:rPr>
                <a:t>母亲节快乐</a:t>
              </a:r>
            </a:p>
          </p:txBody>
        </p:sp>
        <p:sp>
          <p:nvSpPr>
            <p:cNvPr id="21" name="TextBox 9"/>
            <p:cNvSpPr txBox="1"/>
            <p:nvPr/>
          </p:nvSpPr>
          <p:spPr>
            <a:xfrm>
              <a:off x="6962137" y="5367197"/>
              <a:ext cx="2971930" cy="240276"/>
            </a:xfrm>
            <a:prstGeom prst="rect">
              <a:avLst/>
            </a:prstGeom>
          </p:spPr>
          <p:txBody>
            <a:bodyPr vert="horz" wrap="square" lIns="360000" tIns="0" rIns="0" bIns="0" anchor="ctr" anchorCtr="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dirty="0">
                  <a:cs typeface="+mn-ea"/>
                  <a:sym typeface="+mn-lt"/>
                </a:rPr>
                <a:t>PLEASE ADD YOUR TITLE HERE</a:t>
              </a:r>
            </a:p>
          </p:txBody>
        </p:sp>
      </p:grpSp>
      <p:pic>
        <p:nvPicPr>
          <p:cNvPr id="24" name="图片 23"/>
          <p:cNvPicPr>
            <a:picLocks noChangeAspect="1"/>
          </p:cNvPicPr>
          <p:nvPr/>
        </p:nvPicPr>
        <p:blipFill>
          <a:blip r:embed="rId3">
            <a:extLst>
              <a:ext uri="{BEBA8EAE-BF5A-486C-A8C5-ECC9F3942E4B}">
                <a14:imgProps xmlns:a14="http://schemas.microsoft.com/office/drawing/2010/main">
                  <a14:imgLayer r:embed="rId4">
                    <a14:imgEffect>
                      <a14:backgroundRemoval t="2919" b="100000" l="0" r="100000"/>
                    </a14:imgEffect>
                  </a14:imgLayer>
                </a14:imgProps>
              </a:ext>
            </a:extLst>
          </a:blip>
          <a:stretch>
            <a:fillRect/>
          </a:stretch>
        </p:blipFill>
        <p:spPr>
          <a:xfrm rot="19544696">
            <a:off x="1194143" y="492822"/>
            <a:ext cx="4543395" cy="4550384"/>
          </a:xfrm>
          <a:prstGeom prst="rect">
            <a:avLst/>
          </a:prstGeom>
        </p:spPr>
      </p:pic>
      <p:pic>
        <p:nvPicPr>
          <p:cNvPr id="25" name="图片 24"/>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0800000">
            <a:off x="10044630" y="1671744"/>
            <a:ext cx="914753" cy="821932"/>
          </a:xfrm>
          <a:prstGeom prst="rect">
            <a:avLst/>
          </a:prstGeom>
        </p:spPr>
      </p:pic>
      <p:pic>
        <p:nvPicPr>
          <p:cNvPr id="26" name="图片 25"/>
          <p:cNvPicPr>
            <a:picLocks noChangeAspect="1"/>
          </p:cNvPicPr>
          <p:nvPr/>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3759946">
            <a:off x="8861653" y="5325937"/>
            <a:ext cx="813264" cy="7307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par>
                          <p:cTn id="12" fill="hold">
                            <p:stCondLst>
                              <p:cond delay="1000"/>
                            </p:stCondLst>
                            <p:childTnLst>
                              <p:par>
                                <p:cTn id="13" presetID="25"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5"/>
                                        </p:tgtEl>
                                      </p:cBhvr>
                                    </p:animEffect>
                                  </p:childTnLst>
                                </p:cTn>
                              </p:par>
                            </p:childTnLst>
                          </p:cTn>
                        </p:par>
                        <p:par>
                          <p:cTn id="23" fill="hold">
                            <p:stCondLst>
                              <p:cond delay="2000"/>
                            </p:stCondLst>
                            <p:childTnLst>
                              <p:par>
                                <p:cTn id="24" presetID="25"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9" dur="1000" fill="hold"/>
                                        <p:tgtEl>
                                          <p:spTgt spid="2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37289" y="2524649"/>
            <a:ext cx="4654540" cy="1015663"/>
          </a:xfrm>
          <a:prstGeom prst="rect">
            <a:avLst/>
          </a:prstGeom>
          <a:noFill/>
        </p:spPr>
        <p:txBody>
          <a:bodyPr wrap="square" rtlCol="0">
            <a:spAutoFit/>
          </a:bodyPr>
          <a:lstStyle/>
          <a:p>
            <a:r>
              <a:rPr lang="zh-CN" altLang="en-US" sz="6000" b="1" dirty="0">
                <a:solidFill>
                  <a:srgbClr val="40272B"/>
                </a:solidFill>
                <a:cs typeface="+mn-ea"/>
                <a:sym typeface="+mn-lt"/>
              </a:rPr>
              <a:t>母亲节活动</a:t>
            </a:r>
          </a:p>
        </p:txBody>
      </p:sp>
      <p:sp>
        <p:nvSpPr>
          <p:cNvPr id="4" name="矩形 3"/>
          <p:cNvSpPr/>
          <p:nvPr/>
        </p:nvSpPr>
        <p:spPr>
          <a:xfrm>
            <a:off x="4934827" y="3779699"/>
            <a:ext cx="2492990" cy="1015663"/>
          </a:xfrm>
          <a:prstGeom prst="rect">
            <a:avLst/>
          </a:prstGeom>
        </p:spPr>
        <p:txBody>
          <a:bodyPr wrap="none">
            <a:spAutoFit/>
          </a:bodyPr>
          <a:lstStyle/>
          <a:p>
            <a:r>
              <a:rPr lang="zh-CN" altLang="en-US" sz="6000" b="1" dirty="0">
                <a:solidFill>
                  <a:srgbClr val="40272B"/>
                </a:solidFill>
                <a:cs typeface="+mn-ea"/>
                <a:sym typeface="+mn-lt"/>
              </a:rPr>
              <a:t>第四章</a:t>
            </a:r>
            <a:endParaRPr lang="zh-CN" altLang="en-US" dirty="0">
              <a:cs typeface="+mn-ea"/>
              <a:sym typeface="+mn-lt"/>
            </a:endParaRPr>
          </a:p>
        </p:txBody>
      </p:sp>
      <p:pic>
        <p:nvPicPr>
          <p:cNvPr id="16" name="图片 1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800000">
            <a:off x="10295091" y="1250239"/>
            <a:ext cx="914753" cy="821932"/>
          </a:xfrm>
          <a:prstGeom prst="rect">
            <a:avLst/>
          </a:prstGeom>
        </p:spPr>
      </p:pic>
      <p:pic>
        <p:nvPicPr>
          <p:cNvPr id="17" name="图片 16"/>
          <p:cNvPicPr>
            <a:picLocks noChangeAspect="1"/>
          </p:cNvPicPr>
          <p:nvPr/>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0" b="91753" l="0" r="95050"/>
                    </a14:imgEffect>
                  </a14:imgLayer>
                </a14:imgProps>
              </a:ext>
            </a:extLst>
          </a:blip>
          <a:srcRect/>
          <a:stretch>
            <a:fillRect/>
          </a:stretch>
        </p:blipFill>
        <p:spPr>
          <a:xfrm>
            <a:off x="870014" y="4287530"/>
            <a:ext cx="1086134" cy="2100530"/>
          </a:xfrm>
          <a:prstGeom prst="rect">
            <a:avLst/>
          </a:prstGeom>
        </p:spPr>
      </p:pic>
      <p:pic>
        <p:nvPicPr>
          <p:cNvPr id="18" name="图片 17"/>
          <p:cNvPicPr>
            <a:picLocks noChangeAspect="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ackgroundRemoval t="0" b="91753" l="0" r="95050"/>
                    </a14:imgEffect>
                  </a14:imgLayer>
                </a14:imgProps>
              </a:ext>
            </a:extLst>
          </a:blip>
          <a:srcRect/>
          <a:stretch>
            <a:fillRect/>
          </a:stretch>
        </p:blipFill>
        <p:spPr>
          <a:xfrm>
            <a:off x="1782918" y="4721502"/>
            <a:ext cx="844142" cy="1632530"/>
          </a:xfrm>
          <a:prstGeom prst="rect">
            <a:avLst/>
          </a:prstGeom>
        </p:spPr>
      </p:pic>
      <p:sp>
        <p:nvSpPr>
          <p:cNvPr id="19" name="矩形 18"/>
          <p:cNvSpPr/>
          <p:nvPr/>
        </p:nvSpPr>
        <p:spPr>
          <a:xfrm>
            <a:off x="3256501" y="1777430"/>
            <a:ext cx="5938463" cy="3462391"/>
          </a:xfrm>
          <a:prstGeom prst="rect">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7">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13343440">
            <a:off x="5794003" y="1968008"/>
            <a:ext cx="4432446" cy="4439265"/>
          </a:xfrm>
          <a:prstGeom prst="rect">
            <a:avLst/>
          </a:prstGeom>
        </p:spPr>
      </p:pic>
      <p:pic>
        <p:nvPicPr>
          <p:cNvPr id="10" name="图片 9"/>
          <p:cNvPicPr>
            <a:picLocks noChangeAspect="1"/>
          </p:cNvPicPr>
          <p:nvPr/>
        </p:nvPicPr>
        <p:blipFill>
          <a:blip r:embed="rId9">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2051412">
            <a:off x="1832702" y="502790"/>
            <a:ext cx="4432446" cy="4439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7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22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700"/>
                            </p:stCondLst>
                            <p:childTnLst>
                              <p:par>
                                <p:cTn id="31" presetID="2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3200"/>
                            </p:stCondLst>
                            <p:childTnLst>
                              <p:par>
                                <p:cTn id="35" presetID="22" presetClass="entr" presetSubtype="4"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700"/>
                            </p:stCondLst>
                            <p:childTnLst>
                              <p:par>
                                <p:cTn id="39" presetID="25"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6" cstate="screen">
            <a:extLst>
              <a:ext uri="{BEBA8EAE-BF5A-486C-A8C5-ECC9F3942E4B}">
                <a14:imgProps xmlns:a14="http://schemas.microsoft.com/office/drawing/2010/main">
                  <a14:imgLayer r:embed="rId7">
                    <a14:imgEffect>
                      <a14:backgroundRemoval t="2919" b="100000" l="0" r="100000"/>
                    </a14:imgEffect>
                  </a14:imgLayer>
                </a14:imgProps>
              </a:ext>
            </a:extLst>
          </a:blip>
          <a:stretch>
            <a:fillRect/>
          </a:stretch>
        </p:blipFill>
        <p:spPr>
          <a:xfrm rot="19326190">
            <a:off x="83408" y="3250768"/>
            <a:ext cx="3519393" cy="3524806"/>
          </a:xfrm>
          <a:prstGeom prst="rect">
            <a:avLst/>
          </a:prstGeom>
        </p:spPr>
      </p:pic>
      <p:sp>
        <p:nvSpPr>
          <p:cNvPr id="51" name="任意多边形: 形状 50"/>
          <p:cNvSpPr>
            <a:spLocks noChangeAspect="1"/>
          </p:cNvSpPr>
          <p:nvPr>
            <p:custDataLst>
              <p:tags r:id="rId1"/>
            </p:custDataLst>
          </p:nvPr>
        </p:nvSpPr>
        <p:spPr>
          <a:xfrm>
            <a:off x="1098925" y="2835999"/>
            <a:ext cx="2865447" cy="407694"/>
          </a:xfrm>
          <a:custGeom>
            <a:avLst/>
            <a:gdLst>
              <a:gd name="connsiteX0" fmla="*/ 0 w 2865447"/>
              <a:gd name="connsiteY0" fmla="*/ 0 h 407694"/>
              <a:gd name="connsiteX1" fmla="*/ 2865447 w 2865447"/>
              <a:gd name="connsiteY1" fmla="*/ 0 h 407694"/>
              <a:gd name="connsiteX2" fmla="*/ 2858882 w 2865447"/>
              <a:gd name="connsiteY2" fmla="*/ 21146 h 407694"/>
              <a:gd name="connsiteX3" fmla="*/ 2275624 w 2865447"/>
              <a:gd name="connsiteY3" fmla="*/ 407694 h 407694"/>
              <a:gd name="connsiteX4" fmla="*/ 2148052 w 2865447"/>
              <a:gd name="connsiteY4" fmla="*/ 394835 h 407694"/>
              <a:gd name="connsiteX5" fmla="*/ 2069303 w 2865447"/>
              <a:gd name="connsiteY5" fmla="*/ 370395 h 407694"/>
              <a:gd name="connsiteX6" fmla="*/ 2006075 w 2865447"/>
              <a:gd name="connsiteY6" fmla="*/ 293762 h 407694"/>
              <a:gd name="connsiteX7" fmla="*/ 1432724 w 2865447"/>
              <a:gd name="connsiteY7" fmla="*/ 56272 h 407694"/>
              <a:gd name="connsiteX8" fmla="*/ 859374 w 2865447"/>
              <a:gd name="connsiteY8" fmla="*/ 293762 h 407694"/>
              <a:gd name="connsiteX9" fmla="*/ 793514 w 2865447"/>
              <a:gd name="connsiteY9" fmla="*/ 373584 h 407694"/>
              <a:gd name="connsiteX10" fmla="*/ 778060 w 2865447"/>
              <a:gd name="connsiteY10" fmla="*/ 379240 h 407694"/>
              <a:gd name="connsiteX11" fmla="*/ 589824 w 2865447"/>
              <a:gd name="connsiteY11" fmla="*/ 407694 h 407694"/>
              <a:gd name="connsiteX12" fmla="*/ 6566 w 2865447"/>
              <a:gd name="connsiteY12" fmla="*/ 21146 h 4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5447" h="407694">
                <a:moveTo>
                  <a:pt x="0" y="0"/>
                </a:moveTo>
                <a:lnTo>
                  <a:pt x="2865447" y="0"/>
                </a:lnTo>
                <a:lnTo>
                  <a:pt x="2858882" y="21146"/>
                </a:lnTo>
                <a:cubicBezTo>
                  <a:pt x="2762787" y="248304"/>
                  <a:pt x="2537822" y="407694"/>
                  <a:pt x="2275624" y="407694"/>
                </a:cubicBezTo>
                <a:cubicBezTo>
                  <a:pt x="2231924" y="407694"/>
                  <a:pt x="2189259" y="403266"/>
                  <a:pt x="2148052" y="394835"/>
                </a:cubicBezTo>
                <a:lnTo>
                  <a:pt x="2069303" y="370395"/>
                </a:lnTo>
                <a:lnTo>
                  <a:pt x="2006075" y="293762"/>
                </a:lnTo>
                <a:cubicBezTo>
                  <a:pt x="1859342" y="147028"/>
                  <a:pt x="1656632" y="56272"/>
                  <a:pt x="1432724" y="56272"/>
                </a:cubicBezTo>
                <a:cubicBezTo>
                  <a:pt x="1208817" y="56272"/>
                  <a:pt x="1006107" y="147028"/>
                  <a:pt x="859374" y="293762"/>
                </a:cubicBezTo>
                <a:lnTo>
                  <a:pt x="793514" y="373584"/>
                </a:lnTo>
                <a:lnTo>
                  <a:pt x="778060" y="379240"/>
                </a:lnTo>
                <a:cubicBezTo>
                  <a:pt x="718597" y="397732"/>
                  <a:pt x="655374" y="407694"/>
                  <a:pt x="589824" y="407694"/>
                </a:cubicBezTo>
                <a:cubicBezTo>
                  <a:pt x="327625" y="407694"/>
                  <a:pt x="102660" y="248304"/>
                  <a:pt x="6566" y="21146"/>
                </a:cubicBezTo>
                <a:close/>
              </a:path>
            </a:pathLst>
          </a:custGeom>
          <a:solidFill>
            <a:schemeClr val="accent2">
              <a:lumMod val="40000"/>
              <a:lumOff val="60000"/>
            </a:schemeClr>
          </a:solidFill>
          <a:ln w="19050" cap="flat" cmpd="sng" algn="ctr">
            <a:noFill/>
            <a:prstDash val="dash"/>
          </a:ln>
          <a:effectLst/>
        </p:spPr>
        <p:txBody>
          <a:bodyPr wrap="square" anchor="ctr">
            <a:noAutofit/>
          </a:bodyPr>
          <a:lstStyle/>
          <a:p>
            <a:pPr algn="ctr">
              <a:defRPr/>
            </a:pPr>
            <a:endParaRPr lang="zh-CN" altLang="en-US" b="1" kern="0">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52" name="任意多边形 56"/>
          <p:cNvSpPr/>
          <p:nvPr/>
        </p:nvSpPr>
        <p:spPr>
          <a:xfrm flipV="1">
            <a:off x="1890298" y="2269281"/>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53" name="矩形 52" descr="#clear#"/>
          <p:cNvSpPr/>
          <p:nvPr/>
        </p:nvSpPr>
        <p:spPr>
          <a:xfrm>
            <a:off x="1343842" y="3448562"/>
            <a:ext cx="2526444" cy="13519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400" dirty="0">
                <a:solidFill>
                  <a:schemeClr val="bg1">
                    <a:lumMod val="50000"/>
                  </a:schemeClr>
                </a:solidFill>
                <a:cs typeface="+mn-ea"/>
                <a:sym typeface="+mn-lt"/>
              </a:rPr>
              <a:t>请输入文</a:t>
            </a:r>
            <a:r>
              <a:rPr lang="zh-CN" altLang="en-US" sz="1400" dirty="0" smtClean="0">
                <a:solidFill>
                  <a:schemeClr val="bg1">
                    <a:lumMod val="50000"/>
                  </a:schemeClr>
                </a:solidFill>
                <a:cs typeface="+mn-ea"/>
                <a:sym typeface="+mn-lt"/>
              </a:rPr>
              <a:t>本请</a:t>
            </a:r>
            <a:r>
              <a:rPr lang="zh-CN" altLang="en-US" sz="1400" dirty="0">
                <a:solidFill>
                  <a:schemeClr val="bg1">
                    <a:lumMod val="50000"/>
                  </a:schemeClr>
                </a:solidFill>
                <a:cs typeface="+mn-ea"/>
                <a:sym typeface="+mn-lt"/>
              </a:rPr>
              <a:t>输入文</a:t>
            </a:r>
            <a:r>
              <a:rPr lang="zh-CN" altLang="en-US" sz="1400" dirty="0" smtClean="0">
                <a:solidFill>
                  <a:schemeClr val="bg1">
                    <a:lumMod val="50000"/>
                  </a:schemeClr>
                </a:solidFill>
                <a:cs typeface="+mn-ea"/>
                <a:sym typeface="+mn-lt"/>
              </a:rPr>
              <a:t>本</a:t>
            </a:r>
            <a:endParaRPr lang="en-US" altLang="zh-CN" sz="1400" dirty="0" smtClean="0">
              <a:solidFill>
                <a:schemeClr val="bg1">
                  <a:lumMod val="50000"/>
                </a:schemeClr>
              </a:solidFill>
              <a:cs typeface="+mn-ea"/>
              <a:sym typeface="+mn-lt"/>
            </a:endParaRPr>
          </a:p>
          <a:p>
            <a:pPr>
              <a:lnSpc>
                <a:spcPct val="150000"/>
              </a:lnSpc>
            </a:pPr>
            <a:r>
              <a:rPr lang="zh-CN" altLang="en-US" sz="1400" dirty="0" smtClean="0">
                <a:solidFill>
                  <a:schemeClr val="bg1">
                    <a:lumMod val="50000"/>
                  </a:schemeClr>
                </a:solidFill>
                <a:cs typeface="+mn-ea"/>
                <a:sym typeface="+mn-lt"/>
              </a:rPr>
              <a:t>请</a:t>
            </a:r>
            <a:r>
              <a:rPr lang="zh-CN" altLang="en-US" sz="1400" dirty="0">
                <a:solidFill>
                  <a:schemeClr val="bg1">
                    <a:lumMod val="50000"/>
                  </a:schemeClr>
                </a:solidFill>
                <a:cs typeface="+mn-ea"/>
                <a:sym typeface="+mn-lt"/>
              </a:rPr>
              <a:t>输入文本请输入文</a:t>
            </a:r>
            <a:r>
              <a:rPr lang="zh-CN" altLang="en-US" sz="1400" dirty="0" smtClean="0">
                <a:solidFill>
                  <a:schemeClr val="bg1">
                    <a:lumMod val="50000"/>
                  </a:schemeClr>
                </a:solidFill>
                <a:cs typeface="+mn-ea"/>
                <a:sym typeface="+mn-lt"/>
              </a:rPr>
              <a:t>本</a:t>
            </a:r>
            <a:endParaRPr lang="en-US" altLang="zh-CN" sz="1400" dirty="0" smtClean="0">
              <a:solidFill>
                <a:schemeClr val="bg1">
                  <a:lumMod val="50000"/>
                </a:schemeClr>
              </a:solidFill>
              <a:cs typeface="+mn-ea"/>
              <a:sym typeface="+mn-lt"/>
            </a:endParaRPr>
          </a:p>
          <a:p>
            <a:pPr>
              <a:lnSpc>
                <a:spcPct val="150000"/>
              </a:lnSpc>
            </a:pPr>
            <a:r>
              <a:rPr lang="zh-CN" altLang="en-US" sz="1400" dirty="0" smtClean="0">
                <a:solidFill>
                  <a:schemeClr val="bg1">
                    <a:lumMod val="50000"/>
                  </a:schemeClr>
                </a:solidFill>
                <a:cs typeface="+mn-ea"/>
                <a:sym typeface="+mn-lt"/>
              </a:rPr>
              <a:t>请</a:t>
            </a:r>
            <a:r>
              <a:rPr lang="zh-CN" altLang="en-US" sz="1400" dirty="0">
                <a:solidFill>
                  <a:schemeClr val="bg1">
                    <a:lumMod val="50000"/>
                  </a:schemeClr>
                </a:solidFill>
                <a:cs typeface="+mn-ea"/>
                <a:sym typeface="+mn-lt"/>
              </a:rPr>
              <a:t>输入文本请输入文本</a:t>
            </a:r>
            <a:endParaRPr lang="zh-CN" altLang="zh-CN" sz="1400" dirty="0">
              <a:solidFill>
                <a:schemeClr val="bg1">
                  <a:lumMod val="50000"/>
                </a:schemeClr>
              </a:solidFill>
              <a:cs typeface="+mn-ea"/>
              <a:sym typeface="+mn-lt"/>
            </a:endParaRPr>
          </a:p>
        </p:txBody>
      </p:sp>
      <p:sp>
        <p:nvSpPr>
          <p:cNvPr id="54" name="文本框 53" descr="#clear#"/>
          <p:cNvSpPr txBox="1"/>
          <p:nvPr/>
        </p:nvSpPr>
        <p:spPr>
          <a:xfrm>
            <a:off x="1843106" y="1442040"/>
            <a:ext cx="1377084" cy="646331"/>
          </a:xfrm>
          <a:prstGeom prst="rect">
            <a:avLst/>
          </a:prstGeom>
          <a:solidFill>
            <a:schemeClr val="accent2">
              <a:lumMod val="20000"/>
              <a:lumOff val="80000"/>
            </a:schemeClr>
          </a:solidFill>
        </p:spPr>
        <p:txBody>
          <a:bodyPr wrap="square" rtlCol="0">
            <a:spAutoFit/>
          </a:bodyPr>
          <a:lstStyle/>
          <a:p>
            <a:pPr algn="ctr"/>
            <a:r>
              <a:rPr lang="en-US" altLang="zh-CN" sz="36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rPr>
              <a:t>88</a:t>
            </a:r>
            <a:r>
              <a:rPr lang="en-US" altLang="zh-CN" sz="20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rPr>
              <a:t>%</a:t>
            </a:r>
            <a:endParaRPr lang="zh-CN" altLang="en-US" sz="36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55" name="任意多边形: 形状 54"/>
          <p:cNvSpPr>
            <a:spLocks noChangeAspect="1"/>
          </p:cNvSpPr>
          <p:nvPr>
            <p:custDataLst>
              <p:tags r:id="rId2"/>
            </p:custDataLst>
          </p:nvPr>
        </p:nvSpPr>
        <p:spPr>
          <a:xfrm>
            <a:off x="4755745" y="2835999"/>
            <a:ext cx="2865447" cy="407694"/>
          </a:xfrm>
          <a:custGeom>
            <a:avLst/>
            <a:gdLst>
              <a:gd name="connsiteX0" fmla="*/ 0 w 2865447"/>
              <a:gd name="connsiteY0" fmla="*/ 0 h 407694"/>
              <a:gd name="connsiteX1" fmla="*/ 2865447 w 2865447"/>
              <a:gd name="connsiteY1" fmla="*/ 0 h 407694"/>
              <a:gd name="connsiteX2" fmla="*/ 2858882 w 2865447"/>
              <a:gd name="connsiteY2" fmla="*/ 21146 h 407694"/>
              <a:gd name="connsiteX3" fmla="*/ 2275624 w 2865447"/>
              <a:gd name="connsiteY3" fmla="*/ 407694 h 407694"/>
              <a:gd name="connsiteX4" fmla="*/ 2148052 w 2865447"/>
              <a:gd name="connsiteY4" fmla="*/ 394835 h 407694"/>
              <a:gd name="connsiteX5" fmla="*/ 2069303 w 2865447"/>
              <a:gd name="connsiteY5" fmla="*/ 370395 h 407694"/>
              <a:gd name="connsiteX6" fmla="*/ 2006075 w 2865447"/>
              <a:gd name="connsiteY6" fmla="*/ 293762 h 407694"/>
              <a:gd name="connsiteX7" fmla="*/ 1432724 w 2865447"/>
              <a:gd name="connsiteY7" fmla="*/ 56272 h 407694"/>
              <a:gd name="connsiteX8" fmla="*/ 859374 w 2865447"/>
              <a:gd name="connsiteY8" fmla="*/ 293762 h 407694"/>
              <a:gd name="connsiteX9" fmla="*/ 793514 w 2865447"/>
              <a:gd name="connsiteY9" fmla="*/ 373584 h 407694"/>
              <a:gd name="connsiteX10" fmla="*/ 778060 w 2865447"/>
              <a:gd name="connsiteY10" fmla="*/ 379240 h 407694"/>
              <a:gd name="connsiteX11" fmla="*/ 589824 w 2865447"/>
              <a:gd name="connsiteY11" fmla="*/ 407694 h 407694"/>
              <a:gd name="connsiteX12" fmla="*/ 6566 w 2865447"/>
              <a:gd name="connsiteY12" fmla="*/ 21146 h 4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5447" h="407694">
                <a:moveTo>
                  <a:pt x="0" y="0"/>
                </a:moveTo>
                <a:lnTo>
                  <a:pt x="2865447" y="0"/>
                </a:lnTo>
                <a:lnTo>
                  <a:pt x="2858882" y="21146"/>
                </a:lnTo>
                <a:cubicBezTo>
                  <a:pt x="2762787" y="248304"/>
                  <a:pt x="2537822" y="407694"/>
                  <a:pt x="2275624" y="407694"/>
                </a:cubicBezTo>
                <a:cubicBezTo>
                  <a:pt x="2231924" y="407694"/>
                  <a:pt x="2189259" y="403266"/>
                  <a:pt x="2148052" y="394835"/>
                </a:cubicBezTo>
                <a:lnTo>
                  <a:pt x="2069303" y="370395"/>
                </a:lnTo>
                <a:lnTo>
                  <a:pt x="2006075" y="293762"/>
                </a:lnTo>
                <a:cubicBezTo>
                  <a:pt x="1859342" y="147028"/>
                  <a:pt x="1656632" y="56272"/>
                  <a:pt x="1432724" y="56272"/>
                </a:cubicBezTo>
                <a:cubicBezTo>
                  <a:pt x="1208817" y="56272"/>
                  <a:pt x="1006107" y="147028"/>
                  <a:pt x="859374" y="293762"/>
                </a:cubicBezTo>
                <a:lnTo>
                  <a:pt x="793514" y="373584"/>
                </a:lnTo>
                <a:lnTo>
                  <a:pt x="778060" y="379240"/>
                </a:lnTo>
                <a:cubicBezTo>
                  <a:pt x="718597" y="397732"/>
                  <a:pt x="655374" y="407694"/>
                  <a:pt x="589824" y="407694"/>
                </a:cubicBezTo>
                <a:cubicBezTo>
                  <a:pt x="327625" y="407694"/>
                  <a:pt x="102660" y="248304"/>
                  <a:pt x="6566" y="21146"/>
                </a:cubicBezTo>
                <a:close/>
              </a:path>
            </a:pathLst>
          </a:custGeom>
          <a:solidFill>
            <a:schemeClr val="accent2">
              <a:lumMod val="40000"/>
              <a:lumOff val="60000"/>
            </a:schemeClr>
          </a:solidFill>
          <a:ln w="19050" cap="flat" cmpd="sng" algn="ctr">
            <a:noFill/>
            <a:prstDash val="dash"/>
          </a:ln>
          <a:effectLst/>
        </p:spPr>
        <p:txBody>
          <a:bodyPr wrap="square" anchor="ctr">
            <a:noAutofit/>
          </a:bodyPr>
          <a:lstStyle/>
          <a:p>
            <a:pPr algn="ctr">
              <a:defRPr/>
            </a:pPr>
            <a:endParaRPr lang="zh-CN" altLang="en-US" b="1" kern="0">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56" name="任意多边形 56"/>
          <p:cNvSpPr/>
          <p:nvPr/>
        </p:nvSpPr>
        <p:spPr>
          <a:xfrm flipV="1">
            <a:off x="5547118" y="2269281"/>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57" name="矩形 56" descr="#clear#"/>
          <p:cNvSpPr/>
          <p:nvPr/>
        </p:nvSpPr>
        <p:spPr>
          <a:xfrm>
            <a:off x="4968193" y="3424602"/>
            <a:ext cx="2526444" cy="13519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400" dirty="0">
                <a:solidFill>
                  <a:schemeClr val="bg1">
                    <a:lumMod val="50000"/>
                  </a:schemeClr>
                </a:solidFill>
                <a:cs typeface="+mn-ea"/>
                <a:sym typeface="+mn-lt"/>
              </a:rPr>
              <a:t>请输入文本请输入文本</a:t>
            </a:r>
            <a:endParaRPr lang="en-US" altLang="zh-CN" sz="1400" dirty="0">
              <a:solidFill>
                <a:schemeClr val="bg1">
                  <a:lumMod val="50000"/>
                </a:schemeClr>
              </a:solidFill>
              <a:cs typeface="+mn-ea"/>
              <a:sym typeface="+mn-lt"/>
            </a:endParaRPr>
          </a:p>
          <a:p>
            <a:pPr>
              <a:lnSpc>
                <a:spcPct val="150000"/>
              </a:lnSpc>
            </a:pPr>
            <a:r>
              <a:rPr lang="zh-CN" altLang="en-US" sz="1400" dirty="0">
                <a:solidFill>
                  <a:schemeClr val="bg1">
                    <a:lumMod val="50000"/>
                  </a:schemeClr>
                </a:solidFill>
                <a:cs typeface="+mn-ea"/>
                <a:sym typeface="+mn-lt"/>
              </a:rPr>
              <a:t>请输入文本请输入文本</a:t>
            </a:r>
            <a:endParaRPr lang="en-US" altLang="zh-CN" sz="1400" dirty="0">
              <a:solidFill>
                <a:schemeClr val="bg1">
                  <a:lumMod val="50000"/>
                </a:schemeClr>
              </a:solidFill>
              <a:cs typeface="+mn-ea"/>
              <a:sym typeface="+mn-lt"/>
            </a:endParaRPr>
          </a:p>
          <a:p>
            <a:pPr>
              <a:lnSpc>
                <a:spcPct val="150000"/>
              </a:lnSpc>
            </a:pPr>
            <a:r>
              <a:rPr lang="zh-CN" altLang="en-US" sz="1400" dirty="0">
                <a:solidFill>
                  <a:schemeClr val="bg1">
                    <a:lumMod val="50000"/>
                  </a:schemeClr>
                </a:solidFill>
                <a:cs typeface="+mn-ea"/>
                <a:sym typeface="+mn-lt"/>
              </a:rPr>
              <a:t>请输入文本请输入文本</a:t>
            </a:r>
            <a:endParaRPr lang="zh-CN" altLang="zh-CN" sz="1400" dirty="0">
              <a:solidFill>
                <a:schemeClr val="bg1">
                  <a:lumMod val="50000"/>
                </a:schemeClr>
              </a:solidFill>
              <a:cs typeface="+mn-ea"/>
              <a:sym typeface="+mn-lt"/>
            </a:endParaRPr>
          </a:p>
        </p:txBody>
      </p:sp>
      <p:sp>
        <p:nvSpPr>
          <p:cNvPr id="58" name="文本框 57" descr="#clear#"/>
          <p:cNvSpPr txBox="1"/>
          <p:nvPr/>
        </p:nvSpPr>
        <p:spPr>
          <a:xfrm>
            <a:off x="5499926" y="1442040"/>
            <a:ext cx="1377084" cy="646331"/>
          </a:xfrm>
          <a:prstGeom prst="rect">
            <a:avLst/>
          </a:prstGeom>
          <a:solidFill>
            <a:schemeClr val="accent2">
              <a:lumMod val="20000"/>
              <a:lumOff val="80000"/>
            </a:schemeClr>
          </a:solidFill>
        </p:spPr>
        <p:txBody>
          <a:bodyPr wrap="square" rtlCol="0">
            <a:spAutoFit/>
          </a:bodyPr>
          <a:lstStyle/>
          <a:p>
            <a:pPr algn="ctr"/>
            <a:r>
              <a:rPr lang="en-US" altLang="zh-CN" sz="36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rPr>
              <a:t>74</a:t>
            </a:r>
            <a:r>
              <a:rPr lang="en-US" altLang="zh-CN" sz="20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rPr>
              <a:t>%</a:t>
            </a:r>
            <a:endParaRPr lang="zh-CN" altLang="en-US" sz="36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59" name="任意多边形: 形状 58"/>
          <p:cNvSpPr>
            <a:spLocks noChangeAspect="1"/>
          </p:cNvSpPr>
          <p:nvPr>
            <p:custDataLst>
              <p:tags r:id="rId3"/>
            </p:custDataLst>
          </p:nvPr>
        </p:nvSpPr>
        <p:spPr>
          <a:xfrm>
            <a:off x="8412565" y="2835999"/>
            <a:ext cx="2865447" cy="407694"/>
          </a:xfrm>
          <a:custGeom>
            <a:avLst/>
            <a:gdLst>
              <a:gd name="connsiteX0" fmla="*/ 0 w 2865447"/>
              <a:gd name="connsiteY0" fmla="*/ 0 h 407694"/>
              <a:gd name="connsiteX1" fmla="*/ 2865447 w 2865447"/>
              <a:gd name="connsiteY1" fmla="*/ 0 h 407694"/>
              <a:gd name="connsiteX2" fmla="*/ 2858882 w 2865447"/>
              <a:gd name="connsiteY2" fmla="*/ 21146 h 407694"/>
              <a:gd name="connsiteX3" fmla="*/ 2275624 w 2865447"/>
              <a:gd name="connsiteY3" fmla="*/ 407694 h 407694"/>
              <a:gd name="connsiteX4" fmla="*/ 2148052 w 2865447"/>
              <a:gd name="connsiteY4" fmla="*/ 394835 h 407694"/>
              <a:gd name="connsiteX5" fmla="*/ 2069303 w 2865447"/>
              <a:gd name="connsiteY5" fmla="*/ 370395 h 407694"/>
              <a:gd name="connsiteX6" fmla="*/ 2006075 w 2865447"/>
              <a:gd name="connsiteY6" fmla="*/ 293762 h 407694"/>
              <a:gd name="connsiteX7" fmla="*/ 1432724 w 2865447"/>
              <a:gd name="connsiteY7" fmla="*/ 56272 h 407694"/>
              <a:gd name="connsiteX8" fmla="*/ 859374 w 2865447"/>
              <a:gd name="connsiteY8" fmla="*/ 293762 h 407694"/>
              <a:gd name="connsiteX9" fmla="*/ 793514 w 2865447"/>
              <a:gd name="connsiteY9" fmla="*/ 373584 h 407694"/>
              <a:gd name="connsiteX10" fmla="*/ 778060 w 2865447"/>
              <a:gd name="connsiteY10" fmla="*/ 379240 h 407694"/>
              <a:gd name="connsiteX11" fmla="*/ 589824 w 2865447"/>
              <a:gd name="connsiteY11" fmla="*/ 407694 h 407694"/>
              <a:gd name="connsiteX12" fmla="*/ 6566 w 2865447"/>
              <a:gd name="connsiteY12" fmla="*/ 21146 h 4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5447" h="407694">
                <a:moveTo>
                  <a:pt x="0" y="0"/>
                </a:moveTo>
                <a:lnTo>
                  <a:pt x="2865447" y="0"/>
                </a:lnTo>
                <a:lnTo>
                  <a:pt x="2858882" y="21146"/>
                </a:lnTo>
                <a:cubicBezTo>
                  <a:pt x="2762787" y="248304"/>
                  <a:pt x="2537822" y="407694"/>
                  <a:pt x="2275624" y="407694"/>
                </a:cubicBezTo>
                <a:cubicBezTo>
                  <a:pt x="2231924" y="407694"/>
                  <a:pt x="2189259" y="403266"/>
                  <a:pt x="2148052" y="394835"/>
                </a:cubicBezTo>
                <a:lnTo>
                  <a:pt x="2069303" y="370395"/>
                </a:lnTo>
                <a:lnTo>
                  <a:pt x="2006075" y="293762"/>
                </a:lnTo>
                <a:cubicBezTo>
                  <a:pt x="1859342" y="147028"/>
                  <a:pt x="1656632" y="56272"/>
                  <a:pt x="1432724" y="56272"/>
                </a:cubicBezTo>
                <a:cubicBezTo>
                  <a:pt x="1208817" y="56272"/>
                  <a:pt x="1006107" y="147028"/>
                  <a:pt x="859374" y="293762"/>
                </a:cubicBezTo>
                <a:lnTo>
                  <a:pt x="793514" y="373584"/>
                </a:lnTo>
                <a:lnTo>
                  <a:pt x="778060" y="379240"/>
                </a:lnTo>
                <a:cubicBezTo>
                  <a:pt x="718597" y="397732"/>
                  <a:pt x="655374" y="407694"/>
                  <a:pt x="589824" y="407694"/>
                </a:cubicBezTo>
                <a:cubicBezTo>
                  <a:pt x="327625" y="407694"/>
                  <a:pt x="102660" y="248304"/>
                  <a:pt x="6566" y="21146"/>
                </a:cubicBezTo>
                <a:close/>
              </a:path>
            </a:pathLst>
          </a:custGeom>
          <a:solidFill>
            <a:schemeClr val="accent2">
              <a:lumMod val="40000"/>
              <a:lumOff val="60000"/>
            </a:schemeClr>
          </a:solidFill>
          <a:ln w="19050" cap="flat" cmpd="sng" algn="ctr">
            <a:noFill/>
            <a:prstDash val="dash"/>
          </a:ln>
          <a:effectLst/>
        </p:spPr>
        <p:txBody>
          <a:bodyPr wrap="square" anchor="ctr">
            <a:noAutofit/>
          </a:bodyPr>
          <a:lstStyle/>
          <a:p>
            <a:pPr algn="ctr">
              <a:defRPr/>
            </a:pPr>
            <a:endParaRPr lang="zh-CN" altLang="en-US" b="1" kern="0">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60" name="任意多边形 56"/>
          <p:cNvSpPr/>
          <p:nvPr/>
        </p:nvSpPr>
        <p:spPr>
          <a:xfrm flipV="1">
            <a:off x="9203938" y="2269281"/>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61" name="矩形 60" descr="#clear#"/>
          <p:cNvSpPr/>
          <p:nvPr/>
        </p:nvSpPr>
        <p:spPr>
          <a:xfrm>
            <a:off x="8582067" y="3424603"/>
            <a:ext cx="2526444" cy="13519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400" dirty="0">
                <a:solidFill>
                  <a:schemeClr val="bg1">
                    <a:lumMod val="50000"/>
                  </a:schemeClr>
                </a:solidFill>
                <a:cs typeface="+mn-ea"/>
                <a:sym typeface="+mn-lt"/>
              </a:rPr>
              <a:t>请输入文本请输入文本</a:t>
            </a:r>
            <a:endParaRPr lang="en-US" altLang="zh-CN" sz="1400" dirty="0">
              <a:solidFill>
                <a:schemeClr val="bg1">
                  <a:lumMod val="50000"/>
                </a:schemeClr>
              </a:solidFill>
              <a:cs typeface="+mn-ea"/>
              <a:sym typeface="+mn-lt"/>
            </a:endParaRPr>
          </a:p>
          <a:p>
            <a:pPr>
              <a:lnSpc>
                <a:spcPct val="150000"/>
              </a:lnSpc>
            </a:pPr>
            <a:r>
              <a:rPr lang="zh-CN" altLang="en-US" sz="1400" dirty="0">
                <a:solidFill>
                  <a:schemeClr val="bg1">
                    <a:lumMod val="50000"/>
                  </a:schemeClr>
                </a:solidFill>
                <a:cs typeface="+mn-ea"/>
                <a:sym typeface="+mn-lt"/>
              </a:rPr>
              <a:t>请输入文本请输入文本</a:t>
            </a:r>
            <a:endParaRPr lang="en-US" altLang="zh-CN" sz="1400" dirty="0">
              <a:solidFill>
                <a:schemeClr val="bg1">
                  <a:lumMod val="50000"/>
                </a:schemeClr>
              </a:solidFill>
              <a:cs typeface="+mn-ea"/>
              <a:sym typeface="+mn-lt"/>
            </a:endParaRPr>
          </a:p>
          <a:p>
            <a:pPr>
              <a:lnSpc>
                <a:spcPct val="150000"/>
              </a:lnSpc>
            </a:pPr>
            <a:r>
              <a:rPr lang="zh-CN" altLang="en-US" sz="1400" dirty="0">
                <a:solidFill>
                  <a:schemeClr val="bg1">
                    <a:lumMod val="50000"/>
                  </a:schemeClr>
                </a:solidFill>
                <a:cs typeface="+mn-ea"/>
                <a:sym typeface="+mn-lt"/>
              </a:rPr>
              <a:t>请输入文本请输入文本</a:t>
            </a:r>
            <a:endParaRPr lang="zh-CN" altLang="zh-CN" sz="1400" dirty="0">
              <a:solidFill>
                <a:schemeClr val="bg1">
                  <a:lumMod val="50000"/>
                </a:schemeClr>
              </a:solidFill>
              <a:cs typeface="+mn-ea"/>
              <a:sym typeface="+mn-lt"/>
            </a:endParaRPr>
          </a:p>
        </p:txBody>
      </p:sp>
      <p:sp>
        <p:nvSpPr>
          <p:cNvPr id="62" name="文本框 61" descr="#clear#"/>
          <p:cNvSpPr txBox="1"/>
          <p:nvPr/>
        </p:nvSpPr>
        <p:spPr>
          <a:xfrm>
            <a:off x="9156746" y="1442040"/>
            <a:ext cx="1377084" cy="646331"/>
          </a:xfrm>
          <a:prstGeom prst="rect">
            <a:avLst/>
          </a:prstGeom>
          <a:solidFill>
            <a:schemeClr val="accent2">
              <a:lumMod val="20000"/>
              <a:lumOff val="80000"/>
            </a:schemeClr>
          </a:solidFill>
        </p:spPr>
        <p:txBody>
          <a:bodyPr wrap="square" rtlCol="0">
            <a:spAutoFit/>
          </a:bodyPr>
          <a:lstStyle/>
          <a:p>
            <a:pPr algn="ctr"/>
            <a:r>
              <a:rPr lang="en-US" altLang="zh-CN" sz="36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rPr>
              <a:t>93</a:t>
            </a:r>
            <a:r>
              <a:rPr lang="en-US" altLang="zh-CN" sz="20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rPr>
              <a:t>%</a:t>
            </a:r>
            <a:endParaRPr lang="zh-CN" altLang="en-US" sz="3600" b="1" dirty="0">
              <a:ln w="10160">
                <a:solidFill>
                  <a:schemeClr val="accent2">
                    <a:lumMod val="75000"/>
                  </a:schemeClr>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pic>
        <p:nvPicPr>
          <p:cNvPr id="63" name="图片 62"/>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8989" b="89888" l="9091" r="89899"/>
                    </a14:imgEffect>
                  </a14:imgLayer>
                </a14:imgProps>
              </a:ext>
            </a:extLst>
          </a:blip>
          <a:srcRect/>
          <a:stretch>
            <a:fillRect/>
          </a:stretch>
        </p:blipFill>
        <p:spPr>
          <a:xfrm rot="10129746">
            <a:off x="7068760" y="830195"/>
            <a:ext cx="765860" cy="688147"/>
          </a:xfrm>
          <a:prstGeom prst="rect">
            <a:avLst/>
          </a:prstGeom>
        </p:spPr>
      </p:pic>
      <p:pic>
        <p:nvPicPr>
          <p:cNvPr id="64" name="图片 63"/>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8989" b="89888" l="9091" r="89899"/>
                    </a14:imgEffect>
                  </a14:imgLayer>
                </a14:imgProps>
              </a:ext>
            </a:extLst>
          </a:blip>
          <a:srcRect/>
          <a:stretch>
            <a:fillRect/>
          </a:stretch>
        </p:blipFill>
        <p:spPr>
          <a:xfrm rot="13624038">
            <a:off x="10269345" y="4971134"/>
            <a:ext cx="765860" cy="688147"/>
          </a:xfrm>
          <a:prstGeom prst="rect">
            <a:avLst/>
          </a:prstGeom>
        </p:spPr>
      </p:pic>
      <p:pic>
        <p:nvPicPr>
          <p:cNvPr id="65" name="图片 64"/>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8989" b="89888" l="9091" r="89899"/>
                    </a14:imgEffect>
                  </a14:imgLayer>
                </a14:imgProps>
              </a:ext>
            </a:extLst>
          </a:blip>
          <a:srcRect/>
          <a:stretch>
            <a:fillRect/>
          </a:stretch>
        </p:blipFill>
        <p:spPr>
          <a:xfrm rot="2913801">
            <a:off x="4505258" y="5813095"/>
            <a:ext cx="765860" cy="6881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anim calcmode="lin" valueType="num">
                                      <p:cBhvr>
                                        <p:cTn id="24" dur="1000" fill="hold"/>
                                        <p:tgtEl>
                                          <p:spTgt spid="54"/>
                                        </p:tgtEl>
                                        <p:attrNameLst>
                                          <p:attrName>ppt_x</p:attrName>
                                        </p:attrNameLst>
                                      </p:cBhvr>
                                      <p:tavLst>
                                        <p:tav tm="0">
                                          <p:val>
                                            <p:strVal val="#ppt_x"/>
                                          </p:val>
                                        </p:tav>
                                        <p:tav tm="100000">
                                          <p:val>
                                            <p:strVal val="#ppt_x"/>
                                          </p:val>
                                        </p:tav>
                                      </p:tavLst>
                                    </p:anim>
                                    <p:anim calcmode="lin" valueType="num">
                                      <p:cBhvr>
                                        <p:cTn id="25" dur="1000" fill="hold"/>
                                        <p:tgtEl>
                                          <p:spTgt spid="5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1000" fill="hold"/>
                                        <p:tgtEl>
                                          <p:spTgt spid="5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1000"/>
                                        <p:tgtEl>
                                          <p:spTgt spid="59"/>
                                        </p:tgtEl>
                                      </p:cBhvr>
                                    </p:animEffect>
                                    <p:anim calcmode="lin" valueType="num">
                                      <p:cBhvr>
                                        <p:cTn id="48" dur="1000" fill="hold"/>
                                        <p:tgtEl>
                                          <p:spTgt spid="59"/>
                                        </p:tgtEl>
                                        <p:attrNameLst>
                                          <p:attrName>ppt_x</p:attrName>
                                        </p:attrNameLst>
                                      </p:cBhvr>
                                      <p:tavLst>
                                        <p:tav tm="0">
                                          <p:val>
                                            <p:strVal val="#ppt_x"/>
                                          </p:val>
                                        </p:tav>
                                        <p:tav tm="100000">
                                          <p:val>
                                            <p:strVal val="#ppt_x"/>
                                          </p:val>
                                        </p:tav>
                                      </p:tavLst>
                                    </p:anim>
                                    <p:anim calcmode="lin" valueType="num">
                                      <p:cBhvr>
                                        <p:cTn id="49" dur="1000" fill="hold"/>
                                        <p:tgtEl>
                                          <p:spTgt spid="59"/>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1000" fill="hold"/>
                                        <p:tgtEl>
                                          <p:spTgt spid="62"/>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1000"/>
                                        <p:tgtEl>
                                          <p:spTgt spid="53"/>
                                        </p:tgtEl>
                                      </p:cBhvr>
                                    </p:animEffect>
                                    <p:anim calcmode="lin" valueType="num">
                                      <p:cBhvr>
                                        <p:cTn id="66" dur="1000" fill="hold"/>
                                        <p:tgtEl>
                                          <p:spTgt spid="53"/>
                                        </p:tgtEl>
                                        <p:attrNameLst>
                                          <p:attrName>ppt_x</p:attrName>
                                        </p:attrNameLst>
                                      </p:cBhvr>
                                      <p:tavLst>
                                        <p:tav tm="0">
                                          <p:val>
                                            <p:strVal val="#ppt_x"/>
                                          </p:val>
                                        </p:tav>
                                        <p:tav tm="100000">
                                          <p:val>
                                            <p:strVal val="#ppt_x"/>
                                          </p:val>
                                        </p:tav>
                                      </p:tavLst>
                                    </p:anim>
                                    <p:anim calcmode="lin" valueType="num">
                                      <p:cBhvr>
                                        <p:cTn id="67" dur="1000" fill="hold"/>
                                        <p:tgtEl>
                                          <p:spTgt spid="53"/>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2"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25"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86" dur="1000" fill="hold"/>
                                        <p:tgtEl>
                                          <p:spTgt spid="63"/>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63"/>
                                        </p:tgtEl>
                                      </p:cBhvr>
                                    </p:animEffect>
                                  </p:childTnLst>
                                </p:cTn>
                              </p:par>
                            </p:childTnLst>
                          </p:cTn>
                        </p:par>
                        <p:par>
                          <p:cTn id="91" fill="hold">
                            <p:stCondLst>
                              <p:cond delay="13500"/>
                            </p:stCondLst>
                            <p:childTnLst>
                              <p:par>
                                <p:cTn id="92" presetID="25" presetClass="entr" presetSubtype="0" fill="hold" nodeType="after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97" dur="1000" fill="hold"/>
                                        <p:tgtEl>
                                          <p:spTgt spid="64"/>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64"/>
                                        </p:tgtEl>
                                      </p:cBhvr>
                                    </p:animEffect>
                                  </p:childTnLst>
                                </p:cTn>
                              </p:par>
                            </p:childTnLst>
                          </p:cTn>
                        </p:par>
                        <p:par>
                          <p:cTn id="102" fill="hold">
                            <p:stCondLst>
                              <p:cond delay="14500"/>
                            </p:stCondLst>
                            <p:childTnLst>
                              <p:par>
                                <p:cTn id="103" presetID="25"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108" dur="1000" fill="hold"/>
                                        <p:tgtEl>
                                          <p:spTgt spid="65"/>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781231" y="3428999"/>
            <a:ext cx="8611799" cy="2579282"/>
            <a:chOff x="1007270" y="3437095"/>
            <a:chExt cx="10020299" cy="2110469"/>
          </a:xfrm>
        </p:grpSpPr>
        <p:sp>
          <p:nvSpPr>
            <p:cNvPr id="8" name="矩形 7"/>
            <p:cNvSpPr/>
            <p:nvPr/>
          </p:nvSpPr>
          <p:spPr>
            <a:xfrm>
              <a:off x="4483895" y="4107020"/>
              <a:ext cx="3046412" cy="1412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a:solidFill>
                  <a:prstClr val="white"/>
                </a:solidFill>
                <a:cs typeface="+mn-ea"/>
                <a:sym typeface="+mn-lt"/>
              </a:endParaRPr>
            </a:p>
          </p:txBody>
        </p:sp>
        <p:sp>
          <p:nvSpPr>
            <p:cNvPr id="9" name="矩形 8"/>
            <p:cNvSpPr/>
            <p:nvPr/>
          </p:nvSpPr>
          <p:spPr>
            <a:xfrm>
              <a:off x="7960519" y="4119530"/>
              <a:ext cx="3046412" cy="1412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a:solidFill>
                  <a:prstClr val="white"/>
                </a:solidFill>
                <a:cs typeface="+mn-ea"/>
                <a:sym typeface="+mn-lt"/>
              </a:endParaRPr>
            </a:p>
          </p:txBody>
        </p:sp>
        <p:sp>
          <p:nvSpPr>
            <p:cNvPr id="10" name="矩形 9"/>
            <p:cNvSpPr/>
            <p:nvPr/>
          </p:nvSpPr>
          <p:spPr>
            <a:xfrm>
              <a:off x="1007270" y="4107020"/>
              <a:ext cx="3046412" cy="1412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a:solidFill>
                  <a:prstClr val="white"/>
                </a:solidFill>
                <a:cs typeface="+mn-ea"/>
                <a:sym typeface="+mn-lt"/>
              </a:endParaRPr>
            </a:p>
          </p:txBody>
        </p:sp>
        <p:sp>
          <p:nvSpPr>
            <p:cNvPr id="11" name="矩形 10"/>
            <p:cNvSpPr/>
            <p:nvPr/>
          </p:nvSpPr>
          <p:spPr>
            <a:xfrm>
              <a:off x="1007270" y="3446620"/>
              <a:ext cx="3046412" cy="5159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cs typeface="+mn-ea"/>
                <a:sym typeface="+mn-lt"/>
              </a:endParaRPr>
            </a:p>
          </p:txBody>
        </p:sp>
        <p:sp>
          <p:nvSpPr>
            <p:cNvPr id="12" name="矩形 11"/>
            <p:cNvSpPr/>
            <p:nvPr/>
          </p:nvSpPr>
          <p:spPr>
            <a:xfrm>
              <a:off x="7960520" y="3437095"/>
              <a:ext cx="3067049" cy="5159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cs typeface="+mn-ea"/>
                <a:sym typeface="+mn-lt"/>
              </a:endParaRPr>
            </a:p>
          </p:txBody>
        </p:sp>
        <p:sp>
          <p:nvSpPr>
            <p:cNvPr id="13" name="矩形 12"/>
            <p:cNvSpPr/>
            <p:nvPr/>
          </p:nvSpPr>
          <p:spPr>
            <a:xfrm>
              <a:off x="4483895" y="3446620"/>
              <a:ext cx="3046412" cy="515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cs typeface="+mn-ea"/>
                <a:sym typeface="+mn-lt"/>
              </a:endParaRPr>
            </a:p>
          </p:txBody>
        </p:sp>
        <p:sp>
          <p:nvSpPr>
            <p:cNvPr id="14" name="矩形 13"/>
            <p:cNvSpPr>
              <a:spLocks noChangeArrowheads="1"/>
            </p:cNvSpPr>
            <p:nvPr/>
          </p:nvSpPr>
          <p:spPr bwMode="auto">
            <a:xfrm>
              <a:off x="1426370" y="3470432"/>
              <a:ext cx="2363558" cy="37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dirty="0">
                  <a:solidFill>
                    <a:srgbClr val="FFFFFF"/>
                  </a:solidFill>
                  <a:latin typeface="+mn-lt"/>
                  <a:ea typeface="+mn-ea"/>
                  <a:cs typeface="+mn-ea"/>
                  <a:sym typeface="+mn-lt"/>
                </a:rPr>
                <a:t>点击添加标题</a:t>
              </a:r>
            </a:p>
          </p:txBody>
        </p:sp>
        <p:sp>
          <p:nvSpPr>
            <p:cNvPr id="15" name="矩形 14"/>
            <p:cNvSpPr>
              <a:spLocks noChangeArrowheads="1"/>
            </p:cNvSpPr>
            <p:nvPr/>
          </p:nvSpPr>
          <p:spPr bwMode="auto">
            <a:xfrm>
              <a:off x="5047456" y="3464082"/>
              <a:ext cx="2363558" cy="37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a:solidFill>
                    <a:srgbClr val="FFFFFF"/>
                  </a:solidFill>
                  <a:latin typeface="+mn-lt"/>
                  <a:ea typeface="+mn-ea"/>
                  <a:cs typeface="+mn-ea"/>
                  <a:sym typeface="+mn-lt"/>
                </a:rPr>
                <a:t>点击添加标题</a:t>
              </a:r>
            </a:p>
          </p:txBody>
        </p:sp>
        <p:sp>
          <p:nvSpPr>
            <p:cNvPr id="16" name="矩形 15"/>
            <p:cNvSpPr>
              <a:spLocks noChangeArrowheads="1"/>
            </p:cNvSpPr>
            <p:nvPr/>
          </p:nvSpPr>
          <p:spPr bwMode="auto">
            <a:xfrm>
              <a:off x="8228806" y="3483633"/>
              <a:ext cx="2363558" cy="37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dirty="0">
                  <a:solidFill>
                    <a:srgbClr val="FFFFFF"/>
                  </a:solidFill>
                  <a:latin typeface="+mn-lt"/>
                  <a:ea typeface="+mn-ea"/>
                  <a:cs typeface="+mn-ea"/>
                  <a:sym typeface="+mn-lt"/>
                </a:rPr>
                <a:t>点击添加标题</a:t>
              </a:r>
            </a:p>
          </p:txBody>
        </p:sp>
        <p:sp>
          <p:nvSpPr>
            <p:cNvPr id="17" name="矩形 16"/>
            <p:cNvSpPr>
              <a:spLocks noChangeArrowheads="1"/>
            </p:cNvSpPr>
            <p:nvPr/>
          </p:nvSpPr>
          <p:spPr bwMode="auto">
            <a:xfrm>
              <a:off x="1275558" y="4149881"/>
              <a:ext cx="2509837" cy="139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FontTx/>
                <a:buNone/>
              </a:pPr>
              <a:r>
                <a:rPr lang="zh-CN" altLang="en-US" sz="1400" dirty="0">
                  <a:solidFill>
                    <a:schemeClr val="bg1">
                      <a:lumMod val="50000"/>
                    </a:schemeClr>
                  </a:solidFill>
                  <a:latin typeface="+mn-lt"/>
                  <a:ea typeface="+mn-ea"/>
                  <a:cs typeface="+mn-ea"/>
                  <a:sym typeface="+mn-lt"/>
                </a:rPr>
                <a:t>极简主义设计，极致简约风潮流所向，通用设计，完美兼容，打造最实用，最具个性的演示方案，让你的演示卓越非凡。</a:t>
              </a:r>
            </a:p>
          </p:txBody>
        </p:sp>
        <p:sp>
          <p:nvSpPr>
            <p:cNvPr id="18" name="矩形 17"/>
            <p:cNvSpPr>
              <a:spLocks noChangeArrowheads="1"/>
            </p:cNvSpPr>
            <p:nvPr/>
          </p:nvSpPr>
          <p:spPr bwMode="auto">
            <a:xfrm>
              <a:off x="4790282" y="4149882"/>
              <a:ext cx="2509837" cy="13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lnSpc>
                  <a:spcPct val="150000"/>
                </a:lnSpc>
                <a:spcBef>
                  <a:spcPct val="0"/>
                </a:spcBef>
              </a:pPr>
              <a:r>
                <a:rPr lang="zh-CN" altLang="en-US" sz="1400" dirty="0">
                  <a:solidFill>
                    <a:schemeClr val="bg1">
                      <a:lumMod val="50000"/>
                    </a:schemeClr>
                  </a:solidFill>
                  <a:cs typeface="+mn-ea"/>
                  <a:sym typeface="+mn-lt"/>
                </a:rPr>
                <a:t>极简主义设计，极致简约风潮流所向，通用设计，完美兼容，打造最实用，最具个性的演示方案，让你的演示卓越非凡。</a:t>
              </a:r>
            </a:p>
          </p:txBody>
        </p:sp>
        <p:sp>
          <p:nvSpPr>
            <p:cNvPr id="19" name="矩形 18"/>
            <p:cNvSpPr>
              <a:spLocks noChangeArrowheads="1"/>
            </p:cNvSpPr>
            <p:nvPr/>
          </p:nvSpPr>
          <p:spPr bwMode="auto">
            <a:xfrm>
              <a:off x="8228806" y="4163979"/>
              <a:ext cx="2509837" cy="13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lnSpc>
                  <a:spcPct val="150000"/>
                </a:lnSpc>
                <a:spcBef>
                  <a:spcPct val="0"/>
                </a:spcBef>
              </a:pPr>
              <a:r>
                <a:rPr lang="zh-CN" altLang="en-US" sz="1400" dirty="0">
                  <a:solidFill>
                    <a:schemeClr val="bg1">
                      <a:lumMod val="50000"/>
                    </a:schemeClr>
                  </a:solidFill>
                  <a:cs typeface="+mn-ea"/>
                  <a:sym typeface="+mn-lt"/>
                </a:rPr>
                <a:t>极简主义设计，极致简约风潮流所向，通用设计，完美兼容，打造最实用，最具个性的演示方案，让你的演示卓越非凡。</a:t>
              </a:r>
            </a:p>
          </p:txBody>
        </p:sp>
      </p:grpSp>
      <p:pic>
        <p:nvPicPr>
          <p:cNvPr id="3" name="图片 2"/>
          <p:cNvPicPr>
            <a:picLocks noChangeAspect="1"/>
          </p:cNvPicPr>
          <p:nvPr/>
        </p:nvPicPr>
        <p:blipFill>
          <a:blip r:embed="rId3"/>
          <a:stretch>
            <a:fillRect/>
          </a:stretch>
        </p:blipFill>
        <p:spPr>
          <a:xfrm>
            <a:off x="4778034" y="1037689"/>
            <a:ext cx="2618194" cy="2056954"/>
          </a:xfrm>
          <a:prstGeom prst="rect">
            <a:avLst/>
          </a:prstGeom>
        </p:spPr>
      </p:pic>
      <p:pic>
        <p:nvPicPr>
          <p:cNvPr id="5" name="图片 4"/>
          <p:cNvPicPr>
            <a:picLocks noChangeAspect="1"/>
          </p:cNvPicPr>
          <p:nvPr/>
        </p:nvPicPr>
        <p:blipFill rotWithShape="1">
          <a:blip r:embed="rId4" cstate="screen"/>
          <a:srcRect/>
          <a:stretch>
            <a:fillRect/>
          </a:stretch>
        </p:blipFill>
        <p:spPr>
          <a:xfrm>
            <a:off x="1781231" y="1037689"/>
            <a:ext cx="2618194" cy="2056954"/>
          </a:xfrm>
          <a:prstGeom prst="rect">
            <a:avLst/>
          </a:prstGeom>
        </p:spPr>
      </p:pic>
      <p:pic>
        <p:nvPicPr>
          <p:cNvPr id="7" name="图片 6"/>
          <p:cNvPicPr>
            <a:picLocks noChangeAspect="1"/>
          </p:cNvPicPr>
          <p:nvPr/>
        </p:nvPicPr>
        <p:blipFill>
          <a:blip r:embed="rId5"/>
          <a:stretch>
            <a:fillRect/>
          </a:stretch>
        </p:blipFill>
        <p:spPr>
          <a:xfrm>
            <a:off x="7755900" y="1037689"/>
            <a:ext cx="2676551" cy="2056954"/>
          </a:xfrm>
          <a:prstGeom prst="rect">
            <a:avLst/>
          </a:prstGeom>
        </p:spPr>
      </p:pic>
      <p:pic>
        <p:nvPicPr>
          <p:cNvPr id="24" name="图片 23"/>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10129746">
            <a:off x="10491855" y="5361099"/>
            <a:ext cx="765860" cy="688147"/>
          </a:xfrm>
          <a:prstGeom prst="rect">
            <a:avLst/>
          </a:prstGeom>
        </p:spPr>
      </p:pic>
      <p:pic>
        <p:nvPicPr>
          <p:cNvPr id="25" name="图片 24"/>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13916267">
            <a:off x="778685" y="3610191"/>
            <a:ext cx="765860" cy="6881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5"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4"/>
                                        </p:tgtEl>
                                      </p:cBhvr>
                                    </p:animEffect>
                                  </p:childTnLst>
                                </p:cTn>
                              </p:par>
                            </p:childTnLst>
                          </p:cTn>
                        </p:par>
                        <p:par>
                          <p:cTn id="33" fill="hold">
                            <p:stCondLst>
                              <p:cond delay="5000"/>
                            </p:stCondLst>
                            <p:childTnLst>
                              <p:par>
                                <p:cTn id="34" presetID="25"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60705" y="1638792"/>
            <a:ext cx="6585612" cy="304698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200" dirty="0">
                <a:solidFill>
                  <a:srgbClr val="1D1E38"/>
                </a:solidFill>
                <a:cs typeface="+mn-ea"/>
                <a:sym typeface="+mn-lt"/>
              </a:rPr>
              <a:t>母亲一天到晚为了我而忙碌， </a:t>
            </a:r>
            <a:br>
              <a:rPr lang="zh-CN" altLang="en-US" sz="3200" dirty="0">
                <a:solidFill>
                  <a:srgbClr val="1D1E38"/>
                </a:solidFill>
                <a:cs typeface="+mn-ea"/>
                <a:sym typeface="+mn-lt"/>
              </a:rPr>
            </a:br>
            <a:r>
              <a:rPr lang="zh-CN" altLang="en-US" sz="3200" dirty="0">
                <a:solidFill>
                  <a:srgbClr val="1D1E38"/>
                </a:solidFill>
                <a:cs typeface="+mn-ea"/>
                <a:sym typeface="+mn-lt"/>
              </a:rPr>
              <a:t>不辞辛劳，无怨无悔， </a:t>
            </a:r>
            <a:br>
              <a:rPr lang="zh-CN" altLang="en-US" sz="3200" dirty="0">
                <a:solidFill>
                  <a:srgbClr val="1D1E38"/>
                </a:solidFill>
                <a:cs typeface="+mn-ea"/>
                <a:sym typeface="+mn-lt"/>
              </a:rPr>
            </a:br>
            <a:r>
              <a:rPr lang="zh-CN" altLang="en-US" sz="3200" dirty="0">
                <a:solidFill>
                  <a:srgbClr val="1D1E38"/>
                </a:solidFill>
                <a:cs typeface="+mn-ea"/>
                <a:sym typeface="+mn-lt"/>
              </a:rPr>
              <a:t>在这一年一度的母亲节</a:t>
            </a:r>
            <a:br>
              <a:rPr lang="zh-CN" altLang="en-US" sz="3200" dirty="0">
                <a:solidFill>
                  <a:srgbClr val="1D1E38"/>
                </a:solidFill>
                <a:cs typeface="+mn-ea"/>
                <a:sym typeface="+mn-lt"/>
              </a:rPr>
            </a:br>
            <a:r>
              <a:rPr lang="zh-CN" altLang="en-US" sz="3200" dirty="0">
                <a:solidFill>
                  <a:srgbClr val="1D1E38"/>
                </a:solidFill>
                <a:cs typeface="+mn-ea"/>
                <a:sym typeface="+mn-lt"/>
              </a:rPr>
              <a:t>我要说，妈妈感谢您！</a:t>
            </a:r>
          </a:p>
        </p:txBody>
      </p:sp>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ackgroundRemoval t="2919" b="100000" l="0" r="100000"/>
                    </a14:imgEffect>
                  </a14:imgLayer>
                </a14:imgProps>
              </a:ext>
            </a:extLst>
          </a:blip>
          <a:stretch>
            <a:fillRect/>
          </a:stretch>
        </p:blipFill>
        <p:spPr>
          <a:xfrm rot="19371570">
            <a:off x="1074296" y="2180281"/>
            <a:ext cx="4432446" cy="4439265"/>
          </a:xfrm>
          <a:prstGeom prst="rect">
            <a:avLst/>
          </a:prstGeom>
        </p:spPr>
      </p:pic>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backgroundRemoval t="2919" b="100000" l="0" r="100000"/>
                    </a14:imgEffect>
                  </a14:imgLayer>
                </a14:imgProps>
              </a:ext>
            </a:extLst>
          </a:blip>
          <a:stretch>
            <a:fillRect/>
          </a:stretch>
        </p:blipFill>
        <p:spPr>
          <a:xfrm rot="2228430" flipH="1">
            <a:off x="6685259" y="2180281"/>
            <a:ext cx="4432446" cy="4439265"/>
          </a:xfrm>
          <a:prstGeom prst="rect">
            <a:avLst/>
          </a:prstGeom>
        </p:spPr>
      </p:pic>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0129746">
            <a:off x="8307685" y="1294719"/>
            <a:ext cx="865146" cy="688147"/>
          </a:xfrm>
          <a:prstGeom prst="rect">
            <a:avLst/>
          </a:prstGeom>
        </p:spPr>
      </p:pic>
      <p:pic>
        <p:nvPicPr>
          <p:cNvPr id="6" name="图片 5"/>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3238784">
            <a:off x="3519735" y="3596983"/>
            <a:ext cx="765860" cy="688147"/>
          </a:xfrm>
          <a:prstGeom prst="rect">
            <a:avLst/>
          </a:prstGeom>
        </p:spPr>
      </p:pic>
      <p:pic>
        <p:nvPicPr>
          <p:cNvPr id="8" name="图片 7"/>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8061468">
            <a:off x="6204687" y="4671160"/>
            <a:ext cx="636382" cy="5718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8" presetID="25"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5"/>
                                        </p:tgtEl>
                                      </p:cBhvr>
                                    </p:animEffect>
                                  </p:childTnLst>
                                </p:cTn>
                              </p:par>
                              <p:par>
                                <p:cTn id="28" presetID="25"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2000"/>
                            </p:stCondLst>
                            <p:childTnLst>
                              <p:par>
                                <p:cTn id="39" presetID="25"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8640567" y="555801"/>
            <a:ext cx="2976080" cy="2536609"/>
          </a:xfrm>
          <a:prstGeom prst="teardrop">
            <a:avLst/>
          </a:prstGeom>
          <a:ln>
            <a:noFill/>
          </a:ln>
          <a:effectLst>
            <a:softEdge rad="112500"/>
          </a:effectLst>
        </p:spPr>
      </p:pic>
      <p:pic>
        <p:nvPicPr>
          <p:cNvPr id="5" name="图片 4"/>
          <p:cNvPicPr>
            <a:picLocks noChangeAspect="1"/>
          </p:cNvPicPr>
          <p:nvPr/>
        </p:nvPicPr>
        <p:blipFill>
          <a:blip r:embed="rId4" cstate="screen"/>
          <a:stretch>
            <a:fillRect/>
          </a:stretch>
        </p:blipFill>
        <p:spPr>
          <a:xfrm>
            <a:off x="616450" y="3656504"/>
            <a:ext cx="3308278" cy="2584049"/>
          </a:xfrm>
          <a:prstGeom prst="rect">
            <a:avLst/>
          </a:prstGeom>
          <a:ln>
            <a:noFill/>
          </a:ln>
          <a:effectLst>
            <a:softEdge rad="112500"/>
          </a:effectLst>
        </p:spPr>
      </p:pic>
      <p:pic>
        <p:nvPicPr>
          <p:cNvPr id="3" name="图片 2"/>
          <p:cNvPicPr>
            <a:picLocks noChangeAspect="1"/>
          </p:cNvPicPr>
          <p:nvPr/>
        </p:nvPicPr>
        <p:blipFill>
          <a:blip r:embed="rId5">
            <a:duotone>
              <a:schemeClr val="accent4">
                <a:shade val="45000"/>
                <a:satMod val="135000"/>
              </a:schemeClr>
              <a:prstClr val="white"/>
            </a:duotone>
          </a:blip>
          <a:stretch>
            <a:fillRect/>
          </a:stretch>
        </p:blipFill>
        <p:spPr>
          <a:xfrm>
            <a:off x="2470391" y="1257154"/>
            <a:ext cx="6800850" cy="4057650"/>
          </a:xfrm>
          <a:prstGeom prst="rect">
            <a:avLst/>
          </a:prstGeom>
        </p:spPr>
      </p:pic>
      <p:pic>
        <p:nvPicPr>
          <p:cNvPr id="11" name="图片 10"/>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10129746">
            <a:off x="8888311" y="5330277"/>
            <a:ext cx="765860" cy="688147"/>
          </a:xfrm>
          <a:prstGeom prst="rect">
            <a:avLst/>
          </a:prstGeom>
        </p:spPr>
      </p:pic>
      <p:pic>
        <p:nvPicPr>
          <p:cNvPr id="12" name="图片 11"/>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15058755">
            <a:off x="1887658" y="2187852"/>
            <a:ext cx="765860" cy="688147"/>
          </a:xfrm>
          <a:prstGeom prst="rect">
            <a:avLst/>
          </a:prstGeom>
        </p:spPr>
      </p:pic>
      <p:pic>
        <p:nvPicPr>
          <p:cNvPr id="13" name="图片 12"/>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13032714">
            <a:off x="1238929" y="984212"/>
            <a:ext cx="674524" cy="6060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par>
                          <p:cTn id="15" fill="hold">
                            <p:stCondLst>
                              <p:cond delay="4000"/>
                            </p:stCondLst>
                            <p:childTnLst>
                              <p:par>
                                <p:cTn id="16" presetID="25"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3"/>
                                        </p:tgtEl>
                                      </p:cBhvr>
                                    </p:animEffect>
                                  </p:childTnLst>
                                </p:cTn>
                              </p:par>
                              <p:par>
                                <p:cTn id="26" presetID="2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
                                        </p:tgtEl>
                                      </p:cBhvr>
                                    </p:animEffect>
                                  </p:childTnLst>
                                </p:cTn>
                              </p:par>
                            </p:childTnLst>
                          </p:cTn>
                        </p:par>
                        <p:par>
                          <p:cTn id="36" fill="hold">
                            <p:stCondLst>
                              <p:cond delay="5000"/>
                            </p:stCondLst>
                            <p:childTnLst>
                              <p:par>
                                <p:cTn id="37" presetID="25"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37289" y="2524649"/>
            <a:ext cx="4654540" cy="1015663"/>
          </a:xfrm>
          <a:prstGeom prst="rect">
            <a:avLst/>
          </a:prstGeom>
          <a:noFill/>
          <a:ln>
            <a:noFill/>
          </a:ln>
        </p:spPr>
        <p:txBody>
          <a:bodyPr wrap="square" rtlCol="0">
            <a:spAutoFit/>
          </a:bodyPr>
          <a:lstStyle/>
          <a:p>
            <a:r>
              <a:rPr lang="zh-CN" altLang="en-US" sz="6000" b="1" dirty="0">
                <a:cs typeface="+mn-ea"/>
                <a:sym typeface="+mn-lt"/>
              </a:rPr>
              <a:t>母亲节活动</a:t>
            </a:r>
          </a:p>
        </p:txBody>
      </p:sp>
      <p:sp>
        <p:nvSpPr>
          <p:cNvPr id="4" name="矩形 3"/>
          <p:cNvSpPr/>
          <p:nvPr/>
        </p:nvSpPr>
        <p:spPr>
          <a:xfrm>
            <a:off x="4934827" y="3779699"/>
            <a:ext cx="2492990" cy="1015663"/>
          </a:xfrm>
          <a:prstGeom prst="rect">
            <a:avLst/>
          </a:prstGeom>
        </p:spPr>
        <p:txBody>
          <a:bodyPr wrap="none">
            <a:spAutoFit/>
          </a:bodyPr>
          <a:lstStyle/>
          <a:p>
            <a:r>
              <a:rPr lang="zh-CN" altLang="en-US" sz="6000" b="1" dirty="0">
                <a:cs typeface="+mn-ea"/>
                <a:sym typeface="+mn-lt"/>
              </a:rPr>
              <a:t>第一章</a:t>
            </a:r>
            <a:endParaRPr lang="zh-CN" altLang="en-US" dirty="0">
              <a:cs typeface="+mn-ea"/>
              <a:sym typeface="+mn-lt"/>
            </a:endParaRPr>
          </a:p>
        </p:txBody>
      </p:sp>
      <p:pic>
        <p:nvPicPr>
          <p:cNvPr id="16" name="图片 1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800000">
            <a:off x="10295091" y="1250239"/>
            <a:ext cx="914753" cy="821932"/>
          </a:xfrm>
          <a:prstGeom prst="rect">
            <a:avLst/>
          </a:prstGeom>
        </p:spPr>
      </p:pic>
      <p:pic>
        <p:nvPicPr>
          <p:cNvPr id="17" name="图片 16"/>
          <p:cNvPicPr>
            <a:picLocks noChangeAspect="1"/>
          </p:cNvPicPr>
          <p:nvPr/>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0" b="91753" l="0" r="95050"/>
                    </a14:imgEffect>
                  </a14:imgLayer>
                </a14:imgProps>
              </a:ext>
            </a:extLst>
          </a:blip>
          <a:srcRect/>
          <a:stretch>
            <a:fillRect/>
          </a:stretch>
        </p:blipFill>
        <p:spPr>
          <a:xfrm>
            <a:off x="705278" y="4287530"/>
            <a:ext cx="1086134" cy="2100530"/>
          </a:xfrm>
          <a:prstGeom prst="rect">
            <a:avLst/>
          </a:prstGeom>
        </p:spPr>
      </p:pic>
      <p:pic>
        <p:nvPicPr>
          <p:cNvPr id="18" name="图片 17"/>
          <p:cNvPicPr>
            <a:picLocks noChangeAspect="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ackgroundRemoval t="0" b="91753" l="0" r="95050"/>
                    </a14:imgEffect>
                  </a14:imgLayer>
                </a14:imgProps>
              </a:ext>
            </a:extLst>
          </a:blip>
          <a:srcRect/>
          <a:stretch>
            <a:fillRect/>
          </a:stretch>
        </p:blipFill>
        <p:spPr>
          <a:xfrm>
            <a:off x="1696526" y="4680404"/>
            <a:ext cx="844142" cy="1632530"/>
          </a:xfrm>
          <a:prstGeom prst="rect">
            <a:avLst/>
          </a:prstGeom>
        </p:spPr>
      </p:pic>
      <p:sp>
        <p:nvSpPr>
          <p:cNvPr id="19" name="矩形 18"/>
          <p:cNvSpPr/>
          <p:nvPr/>
        </p:nvSpPr>
        <p:spPr>
          <a:xfrm>
            <a:off x="3252451" y="1809116"/>
            <a:ext cx="5938463" cy="3462391"/>
          </a:xfrm>
          <a:prstGeom prst="rect">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ln w="22225">
                <a:solidFill>
                  <a:schemeClr val="accent2">
                    <a:lumMod val="50000"/>
                  </a:schemeClr>
                </a:solidFill>
                <a:prstDash val="solid"/>
              </a:ln>
              <a:solidFill>
                <a:schemeClr val="accent2">
                  <a:lumMod val="40000"/>
                  <a:lumOff val="60000"/>
                </a:schemeClr>
              </a:solidFill>
              <a:cs typeface="+mn-ea"/>
              <a:sym typeface="+mn-lt"/>
            </a:endParaRPr>
          </a:p>
        </p:txBody>
      </p:sp>
      <p:pic>
        <p:nvPicPr>
          <p:cNvPr id="11" name="图片 10"/>
          <p:cNvPicPr>
            <a:picLocks noChangeAspect="1"/>
          </p:cNvPicPr>
          <p:nvPr/>
        </p:nvPicPr>
        <p:blipFill>
          <a:blip r:embed="rId7">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13343440">
            <a:off x="5762985" y="1992483"/>
            <a:ext cx="4432446" cy="4439265"/>
          </a:xfrm>
          <a:prstGeom prst="rect">
            <a:avLst/>
          </a:prstGeom>
        </p:spPr>
      </p:pic>
      <p:pic>
        <p:nvPicPr>
          <p:cNvPr id="10" name="图片 9"/>
          <p:cNvPicPr>
            <a:picLocks noChangeAspect="1"/>
          </p:cNvPicPr>
          <p:nvPr/>
        </p:nvPicPr>
        <p:blipFill>
          <a:blip r:embed="rId9">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2051412">
            <a:off x="1921066" y="595255"/>
            <a:ext cx="4432446" cy="4439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7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22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700"/>
                            </p:stCondLst>
                            <p:childTnLst>
                              <p:par>
                                <p:cTn id="31" presetID="2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3200"/>
                            </p:stCondLst>
                            <p:childTnLst>
                              <p:par>
                                <p:cTn id="35" presetID="22" presetClass="entr" presetSubtype="4"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700"/>
                            </p:stCondLst>
                            <p:childTnLst>
                              <p:par>
                                <p:cTn id="39" presetID="25"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61920" y="1763143"/>
            <a:ext cx="3011722" cy="559950"/>
            <a:chOff x="1734828" y="-896039"/>
            <a:chExt cx="3011722" cy="559950"/>
          </a:xfrm>
        </p:grpSpPr>
        <p:sp>
          <p:nvSpPr>
            <p:cNvPr id="9" name="TextBox 8"/>
            <p:cNvSpPr txBox="1"/>
            <p:nvPr/>
          </p:nvSpPr>
          <p:spPr>
            <a:xfrm>
              <a:off x="1734828" y="-896039"/>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a:solidFill>
                    <a:srgbClr val="40272B"/>
                  </a:solidFill>
                  <a:cs typeface="+mn-ea"/>
                  <a:sym typeface="+mn-lt"/>
                </a:rPr>
                <a:t>母亲节</a:t>
              </a:r>
            </a:p>
          </p:txBody>
        </p:sp>
        <p:sp>
          <p:nvSpPr>
            <p:cNvPr id="10" name="TextBox 9"/>
            <p:cNvSpPr txBox="1"/>
            <p:nvPr/>
          </p:nvSpPr>
          <p:spPr>
            <a:xfrm>
              <a:off x="1774620" y="-576365"/>
              <a:ext cx="2971930" cy="240276"/>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tx1">
                      <a:lumMod val="75000"/>
                      <a:lumOff val="25000"/>
                    </a:schemeClr>
                  </a:solidFill>
                  <a:cs typeface="+mn-ea"/>
                  <a:sym typeface="+mn-lt"/>
                </a:rPr>
                <a:t>PLEASE ADD YOUR TITLE HERE</a:t>
              </a:r>
            </a:p>
          </p:txBody>
        </p:sp>
      </p:grpSp>
      <p:sp>
        <p:nvSpPr>
          <p:cNvPr id="8" name="TextBox 68"/>
          <p:cNvSpPr txBox="1"/>
          <p:nvPr/>
        </p:nvSpPr>
        <p:spPr>
          <a:xfrm>
            <a:off x="1859165" y="3172087"/>
            <a:ext cx="4473444" cy="1620125"/>
          </a:xfrm>
          <a:prstGeom prst="rect">
            <a:avLst/>
          </a:prstGeom>
        </p:spPr>
        <p:txBody>
          <a:bodyPr vert="horz" wrap="square" lIns="0" tIns="72000" rIns="0" bIns="0" anchor="t" anchorCtr="1">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pic>
        <p:nvPicPr>
          <p:cNvPr id="5" name="图片 4"/>
          <p:cNvPicPr>
            <a:picLocks noChangeAspect="1"/>
          </p:cNvPicPr>
          <p:nvPr/>
        </p:nvPicPr>
        <p:blipFill rotWithShape="1">
          <a:blip r:embed="rId3" cstate="screen"/>
          <a:srcRect/>
          <a:stretch>
            <a:fillRect/>
          </a:stretch>
        </p:blipFill>
        <p:spPr>
          <a:xfrm rot="19863553">
            <a:off x="7427658" y="1850420"/>
            <a:ext cx="3180081" cy="3498299"/>
          </a:xfrm>
          <a:prstGeom prst="teardrop">
            <a:avLst>
              <a:gd name="adj" fmla="val 112974"/>
            </a:avLst>
          </a:prstGeom>
          <a:ln>
            <a:noFill/>
          </a:ln>
          <a:effectLst>
            <a:softEdge rad="112500"/>
          </a:effectLst>
        </p:spPr>
      </p:pic>
      <p:pic>
        <p:nvPicPr>
          <p:cNvPr id="11" name="图片 10"/>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8989" b="89888" l="9091" r="89899"/>
                    </a14:imgEffect>
                  </a14:imgLayer>
                </a14:imgProps>
              </a:ext>
            </a:extLst>
          </a:blip>
          <a:srcRect/>
          <a:stretch>
            <a:fillRect/>
          </a:stretch>
        </p:blipFill>
        <p:spPr>
          <a:xfrm rot="4147085">
            <a:off x="3499361" y="737370"/>
            <a:ext cx="914753" cy="821932"/>
          </a:xfrm>
          <a:prstGeom prst="rect">
            <a:avLst/>
          </a:prstGeom>
        </p:spPr>
      </p:pic>
      <p:pic>
        <p:nvPicPr>
          <p:cNvPr id="12" name="图片 11"/>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8989" b="89888" l="9091" r="89899"/>
                    </a14:imgEffect>
                  </a14:imgLayer>
                </a14:imgProps>
              </a:ext>
            </a:extLst>
          </a:blip>
          <a:srcRect/>
          <a:stretch>
            <a:fillRect/>
          </a:stretch>
        </p:blipFill>
        <p:spPr>
          <a:xfrm rot="10800000">
            <a:off x="6438400" y="5147610"/>
            <a:ext cx="914753" cy="821932"/>
          </a:xfrm>
          <a:prstGeom prst="rect">
            <a:avLst/>
          </a:prstGeom>
        </p:spPr>
      </p:pic>
      <p:pic>
        <p:nvPicPr>
          <p:cNvPr id="13" name="图片 12"/>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989" b="89888" l="9091" r="89899"/>
                    </a14:imgEffect>
                  </a14:imgLayer>
                </a14:imgProps>
              </a:ext>
            </a:extLst>
          </a:blip>
          <a:srcRect/>
          <a:stretch>
            <a:fillRect/>
          </a:stretch>
        </p:blipFill>
        <p:spPr>
          <a:xfrm rot="3704414">
            <a:off x="1339951" y="4450679"/>
            <a:ext cx="589123" cy="5293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3500"/>
                            </p:stCondLst>
                            <p:childTnLst>
                              <p:par>
                                <p:cTn id="21" presetID="25"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2"/>
                                        </p:tgtEl>
                                      </p:cBhvr>
                                    </p:animEffect>
                                  </p:childTnLst>
                                </p:cTn>
                              </p:par>
                            </p:childTnLst>
                          </p:cTn>
                        </p:par>
                        <p:par>
                          <p:cTn id="41" fill="hold">
                            <p:stCondLst>
                              <p:cond delay="4500"/>
                            </p:stCondLst>
                            <p:childTnLst>
                              <p:par>
                                <p:cTn id="42" presetID="25"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7" dur="1000" fill="hold"/>
                                        <p:tgtEl>
                                          <p:spTgt spid="13"/>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800000">
            <a:off x="5635483" y="787579"/>
            <a:ext cx="914753" cy="821932"/>
          </a:xfrm>
          <a:prstGeom prst="rect">
            <a:avLst/>
          </a:prstGeom>
        </p:spPr>
      </p:pic>
      <p:pic>
        <p:nvPicPr>
          <p:cNvPr id="22" name="图片 21"/>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3516980">
            <a:off x="863273" y="5403063"/>
            <a:ext cx="757044" cy="680226"/>
          </a:xfrm>
          <a:prstGeom prst="rect">
            <a:avLst/>
          </a:prstGeom>
        </p:spPr>
      </p:pic>
      <p:sp>
        <p:nvSpPr>
          <p:cNvPr id="37" name="圆角矩形 13"/>
          <p:cNvSpPr/>
          <p:nvPr/>
        </p:nvSpPr>
        <p:spPr>
          <a:xfrm>
            <a:off x="7074218" y="3150360"/>
            <a:ext cx="4016936" cy="758360"/>
          </a:xfrm>
          <a:prstGeom prst="roundRect">
            <a:avLst/>
          </a:prstGeom>
          <a:no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cs typeface="+mn-ea"/>
              <a:sym typeface="+mn-lt"/>
            </a:endParaRPr>
          </a:p>
        </p:txBody>
      </p:sp>
      <p:sp>
        <p:nvSpPr>
          <p:cNvPr id="38" name="MH_SubTitle_4"/>
          <p:cNvSpPr>
            <a:spLocks noChangeArrowheads="1"/>
          </p:cNvSpPr>
          <p:nvPr/>
        </p:nvSpPr>
        <p:spPr bwMode="auto">
          <a:xfrm>
            <a:off x="7249410" y="3224970"/>
            <a:ext cx="3812719" cy="68569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mn-lt"/>
                <a:ea typeface="+mn-ea"/>
                <a:cs typeface="+mn-ea"/>
                <a:sym typeface="+mn-lt"/>
              </a:rPr>
              <a:t>极简主义设计，极致简约风潮流所向，通用设计，完美兼容。</a:t>
            </a:r>
          </a:p>
        </p:txBody>
      </p:sp>
      <p:sp>
        <p:nvSpPr>
          <p:cNvPr id="40" name="MH_SubTitle_5"/>
          <p:cNvSpPr>
            <a:spLocks noChangeArrowheads="1"/>
          </p:cNvSpPr>
          <p:nvPr/>
        </p:nvSpPr>
        <p:spPr bwMode="auto">
          <a:xfrm>
            <a:off x="2249320" y="3224970"/>
            <a:ext cx="3386164" cy="68569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mn-lt"/>
                <a:ea typeface="+mn-ea"/>
                <a:cs typeface="+mn-ea"/>
                <a:sym typeface="+mn-lt"/>
              </a:rPr>
              <a:t>极简主义设计，极致简约风潮流所向，通用设计，完美兼容。</a:t>
            </a:r>
          </a:p>
        </p:txBody>
      </p:sp>
      <p:sp>
        <p:nvSpPr>
          <p:cNvPr id="41" name="圆角矩形 14"/>
          <p:cNvSpPr/>
          <p:nvPr/>
        </p:nvSpPr>
        <p:spPr>
          <a:xfrm>
            <a:off x="4204316" y="4584318"/>
            <a:ext cx="4016935" cy="758359"/>
          </a:xfrm>
          <a:prstGeom prst="roundRect">
            <a:avLst/>
          </a:prstGeom>
          <a:no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cs typeface="+mn-ea"/>
              <a:sym typeface="+mn-lt"/>
            </a:endParaRPr>
          </a:p>
        </p:txBody>
      </p:sp>
      <p:sp>
        <p:nvSpPr>
          <p:cNvPr id="42" name="圆角矩形 14"/>
          <p:cNvSpPr/>
          <p:nvPr/>
        </p:nvSpPr>
        <p:spPr>
          <a:xfrm>
            <a:off x="4204316" y="1774943"/>
            <a:ext cx="4016935" cy="758359"/>
          </a:xfrm>
          <a:prstGeom prst="roundRect">
            <a:avLst/>
          </a:prstGeom>
          <a:no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cs typeface="+mn-ea"/>
              <a:sym typeface="+mn-lt"/>
            </a:endParaRPr>
          </a:p>
        </p:txBody>
      </p:sp>
      <p:sp>
        <p:nvSpPr>
          <p:cNvPr id="43" name="圆角矩形 14"/>
          <p:cNvSpPr/>
          <p:nvPr/>
        </p:nvSpPr>
        <p:spPr>
          <a:xfrm>
            <a:off x="1812481" y="3148999"/>
            <a:ext cx="4016935" cy="758359"/>
          </a:xfrm>
          <a:prstGeom prst="roundRect">
            <a:avLst/>
          </a:prstGeom>
          <a:no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cs typeface="+mn-ea"/>
              <a:sym typeface="+mn-lt"/>
            </a:endParaRPr>
          </a:p>
        </p:txBody>
      </p:sp>
      <p:sp>
        <p:nvSpPr>
          <p:cNvPr id="44" name="MH_Other_4"/>
          <p:cNvSpPr/>
          <p:nvPr/>
        </p:nvSpPr>
        <p:spPr>
          <a:xfrm>
            <a:off x="1476415" y="3212350"/>
            <a:ext cx="672132" cy="631655"/>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sp>
        <p:nvSpPr>
          <p:cNvPr id="45" name="MH_Other_8"/>
          <p:cNvSpPr/>
          <p:nvPr/>
        </p:nvSpPr>
        <p:spPr>
          <a:xfrm>
            <a:off x="3764335" y="4648601"/>
            <a:ext cx="670150" cy="629792"/>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chemeClr val="bg1"/>
                </a:solidFill>
                <a:cs typeface="+mn-ea"/>
                <a:sym typeface="+mn-lt"/>
              </a:rPr>
              <a:t>D</a:t>
            </a:r>
            <a:endParaRPr lang="zh-CN" altLang="en-US" sz="2400" dirty="0">
              <a:solidFill>
                <a:schemeClr val="bg1"/>
              </a:solidFill>
              <a:cs typeface="+mn-ea"/>
              <a:sym typeface="+mn-lt"/>
            </a:endParaRPr>
          </a:p>
        </p:txBody>
      </p:sp>
      <p:sp>
        <p:nvSpPr>
          <p:cNvPr id="36" name="MH_Other_2"/>
          <p:cNvSpPr/>
          <p:nvPr/>
        </p:nvSpPr>
        <p:spPr>
          <a:xfrm rot="21426965">
            <a:off x="3763344" y="1851103"/>
            <a:ext cx="672133" cy="629792"/>
          </a:xfrm>
          <a:prstGeom prst="ellipse">
            <a:avLst/>
          </a:prstGeom>
          <a:solidFill>
            <a:schemeClr val="accent2">
              <a:lumMod val="40000"/>
              <a:lumOff val="6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chemeClr val="bg1"/>
                </a:solidFill>
                <a:cs typeface="+mn-ea"/>
                <a:sym typeface="+mn-lt"/>
              </a:rPr>
              <a:t>A</a:t>
            </a:r>
            <a:endParaRPr lang="zh-CN" altLang="en-US" sz="2400" dirty="0">
              <a:solidFill>
                <a:schemeClr val="bg1"/>
              </a:solidFill>
              <a:cs typeface="+mn-ea"/>
              <a:sym typeface="+mn-lt"/>
            </a:endParaRPr>
          </a:p>
        </p:txBody>
      </p:sp>
      <p:sp>
        <p:nvSpPr>
          <p:cNvPr id="23" name="MH_Other_6"/>
          <p:cNvSpPr/>
          <p:nvPr/>
        </p:nvSpPr>
        <p:spPr>
          <a:xfrm>
            <a:off x="6550236" y="3213281"/>
            <a:ext cx="670150" cy="629792"/>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chemeClr val="bg1"/>
                </a:solidFill>
                <a:cs typeface="+mn-ea"/>
                <a:sym typeface="+mn-lt"/>
              </a:rPr>
              <a:t>C</a:t>
            </a:r>
            <a:endParaRPr lang="zh-CN" altLang="en-US" sz="2400" dirty="0">
              <a:solidFill>
                <a:schemeClr val="bg1"/>
              </a:solidFill>
              <a:cs typeface="+mn-ea"/>
              <a:sym typeface="+mn-lt"/>
            </a:endParaRPr>
          </a:p>
        </p:txBody>
      </p:sp>
      <p:sp>
        <p:nvSpPr>
          <p:cNvPr id="46" name="MH_SubTitle_4"/>
          <p:cNvSpPr>
            <a:spLocks noChangeArrowheads="1"/>
          </p:cNvSpPr>
          <p:nvPr/>
        </p:nvSpPr>
        <p:spPr bwMode="auto">
          <a:xfrm>
            <a:off x="4450895" y="4687129"/>
            <a:ext cx="3812719" cy="68569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mn-lt"/>
                <a:ea typeface="+mn-ea"/>
                <a:cs typeface="+mn-ea"/>
                <a:sym typeface="+mn-lt"/>
              </a:rPr>
              <a:t>极简主义设计，极致简约风潮流所向，通用设计，完美兼容。</a:t>
            </a:r>
          </a:p>
        </p:txBody>
      </p:sp>
      <p:sp>
        <p:nvSpPr>
          <p:cNvPr id="47" name="MH_SubTitle_4"/>
          <p:cNvSpPr>
            <a:spLocks noChangeArrowheads="1"/>
          </p:cNvSpPr>
          <p:nvPr/>
        </p:nvSpPr>
        <p:spPr bwMode="auto">
          <a:xfrm>
            <a:off x="4450895" y="1854925"/>
            <a:ext cx="3812719" cy="68569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mn-lt"/>
                <a:ea typeface="+mn-ea"/>
                <a:cs typeface="+mn-ea"/>
                <a:sym typeface="+mn-lt"/>
              </a:rPr>
              <a:t>极简主义设计，极致简约风潮流所向，通用设计，完美兼容。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6000"/>
                            </p:stCondLst>
                            <p:childTnLst>
                              <p:par>
                                <p:cTn id="53" presetID="25"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8" dur="1000" fill="hold"/>
                                        <p:tgtEl>
                                          <p:spTgt spid="2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1"/>
                                        </p:tgtEl>
                                      </p:cBhvr>
                                    </p:animEffect>
                                  </p:childTnLst>
                                </p:cTn>
                              </p:par>
                            </p:childTnLst>
                          </p:cTn>
                        </p:par>
                        <p:par>
                          <p:cTn id="63" fill="hold">
                            <p:stCondLst>
                              <p:cond delay="7000"/>
                            </p:stCondLst>
                            <p:childTnLst>
                              <p:par>
                                <p:cTn id="64" presetID="25"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0" grpId="0"/>
      <p:bldP spid="41" grpId="0" animBg="1"/>
      <p:bldP spid="42" grpId="0" animBg="1"/>
      <p:bldP spid="43" grpId="0" animBg="1"/>
      <p:bldP spid="44" grpId="0" animBg="1"/>
      <p:bldP spid="45" grpId="0" animBg="1"/>
      <p:bldP spid="36" grpId="0" animBg="1"/>
      <p:bldP spid="23" grpId="0" animBg="1"/>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495155" y="1785753"/>
            <a:ext cx="3324980" cy="631385"/>
            <a:chOff x="374040" y="-110620"/>
            <a:chExt cx="3324980" cy="631385"/>
          </a:xfrm>
        </p:grpSpPr>
        <p:sp>
          <p:nvSpPr>
            <p:cNvPr id="12" name="TextBox 8"/>
            <p:cNvSpPr txBox="1"/>
            <p:nvPr/>
          </p:nvSpPr>
          <p:spPr>
            <a:xfrm>
              <a:off x="727090" y="-110620"/>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0272B"/>
                  </a:solidFill>
                  <a:cs typeface="+mn-ea"/>
                  <a:sym typeface="+mn-lt"/>
                </a:rPr>
                <a:t>母亲节</a:t>
              </a:r>
            </a:p>
          </p:txBody>
        </p:sp>
        <p:sp>
          <p:nvSpPr>
            <p:cNvPr id="13" name="TextBox 9"/>
            <p:cNvSpPr txBox="1"/>
            <p:nvPr/>
          </p:nvSpPr>
          <p:spPr>
            <a:xfrm>
              <a:off x="374040" y="280489"/>
              <a:ext cx="2971930" cy="240276"/>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dirty="0">
                  <a:solidFill>
                    <a:schemeClr val="tx1">
                      <a:lumMod val="75000"/>
                      <a:lumOff val="25000"/>
                    </a:schemeClr>
                  </a:solidFill>
                  <a:cs typeface="+mn-ea"/>
                  <a:sym typeface="+mn-lt"/>
                </a:rPr>
                <a:t>PLEASE ADD YOUR TITLE HERE</a:t>
              </a:r>
            </a:p>
          </p:txBody>
        </p:sp>
      </p:grpSp>
      <p:sp>
        <p:nvSpPr>
          <p:cNvPr id="7" name="TextBox 68"/>
          <p:cNvSpPr txBox="1"/>
          <p:nvPr/>
        </p:nvSpPr>
        <p:spPr>
          <a:xfrm>
            <a:off x="5153584" y="2895363"/>
            <a:ext cx="1655072" cy="2595387"/>
          </a:xfrm>
          <a:prstGeom prst="rect">
            <a:avLst/>
          </a:prstGeom>
        </p:spPr>
        <p:txBody>
          <a:bodyPr vert="horz" wrap="square" lIns="0" tIns="7200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a:t>
            </a:r>
          </a:p>
        </p:txBody>
      </p:sp>
      <p:pic>
        <p:nvPicPr>
          <p:cNvPr id="14" name="图片 13"/>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9221953">
            <a:off x="6675092" y="1148427"/>
            <a:ext cx="914753" cy="821932"/>
          </a:xfrm>
          <a:prstGeom prst="rect">
            <a:avLst/>
          </a:prstGeom>
        </p:spPr>
      </p:pic>
      <p:pic>
        <p:nvPicPr>
          <p:cNvPr id="16" name="图片 1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4372993">
            <a:off x="4307652" y="1148426"/>
            <a:ext cx="914753" cy="821932"/>
          </a:xfrm>
          <a:prstGeom prst="rect">
            <a:avLst/>
          </a:prstGeom>
        </p:spPr>
      </p:pic>
      <p:sp>
        <p:nvSpPr>
          <p:cNvPr id="17" name="圆角矩形 14"/>
          <p:cNvSpPr/>
          <p:nvPr/>
        </p:nvSpPr>
        <p:spPr>
          <a:xfrm>
            <a:off x="4736387" y="2716351"/>
            <a:ext cx="2439859" cy="2595388"/>
          </a:xfrm>
          <a:prstGeom prst="roundRect">
            <a:avLst/>
          </a:prstGeom>
          <a:noFill/>
          <a:ln w="317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cs typeface="+mn-ea"/>
              <a:sym typeface="+mn-lt"/>
            </a:endParaRPr>
          </a:p>
        </p:txBody>
      </p:sp>
      <p:pic>
        <p:nvPicPr>
          <p:cNvPr id="8" name="图片 7"/>
          <p:cNvPicPr>
            <a:picLocks noChangeAspect="1"/>
          </p:cNvPicPr>
          <p:nvPr/>
        </p:nvPicPr>
        <p:blipFill>
          <a:blip r:embed="rId5"/>
          <a:stretch>
            <a:fillRect/>
          </a:stretch>
        </p:blipFill>
        <p:spPr>
          <a:xfrm>
            <a:off x="7846476" y="1381124"/>
            <a:ext cx="2905125" cy="4095750"/>
          </a:xfrm>
          <a:prstGeom prst="ellipse">
            <a:avLst/>
          </a:prstGeom>
          <a:ln>
            <a:noFill/>
          </a:ln>
          <a:effectLst>
            <a:softEdge rad="112500"/>
          </a:effectLst>
        </p:spPr>
      </p:pic>
      <p:pic>
        <p:nvPicPr>
          <p:cNvPr id="21" name="图片 20"/>
          <p:cNvPicPr>
            <a:picLocks noChangeAspect="1"/>
          </p:cNvPicPr>
          <p:nvPr/>
        </p:nvPicPr>
        <p:blipFill>
          <a:blip r:embed="rId6"/>
          <a:stretch>
            <a:fillRect/>
          </a:stretch>
        </p:blipFill>
        <p:spPr>
          <a:xfrm>
            <a:off x="1515413" y="1583856"/>
            <a:ext cx="2600351" cy="3690287"/>
          </a:xfrm>
          <a:prstGeom prst="ellipse">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3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 calcmode="lin" valueType="num">
                                      <p:cBhvr>
                                        <p:cTn id="40" dur="1000" fill="hold"/>
                                        <p:tgtEl>
                                          <p:spTgt spid="21"/>
                                        </p:tgtEl>
                                        <p:attrNameLst>
                                          <p:attrName>style.rotation</p:attrName>
                                        </p:attrNameLst>
                                      </p:cBhvr>
                                      <p:tavLst>
                                        <p:tav tm="0">
                                          <p:val>
                                            <p:fltVal val="90"/>
                                          </p:val>
                                        </p:tav>
                                        <p:tav tm="100000">
                                          <p:val>
                                            <p:fltVal val="0"/>
                                          </p:val>
                                        </p:tav>
                                      </p:tavLst>
                                    </p:anim>
                                    <p:animEffect transition="in" filter="fade">
                                      <p:cBhvr>
                                        <p:cTn id="41" dur="1000"/>
                                        <p:tgtEl>
                                          <p:spTgt spid="21"/>
                                        </p:tgtEl>
                                      </p:cBhvr>
                                    </p:animEffect>
                                  </p:childTnLst>
                                </p:cTn>
                              </p:par>
                            </p:childTnLst>
                          </p:cTn>
                        </p:par>
                        <p:par>
                          <p:cTn id="42" fill="hold">
                            <p:stCondLst>
                              <p:cond delay="3500"/>
                            </p:stCondLst>
                            <p:childTnLst>
                              <p:par>
                                <p:cTn id="43" presetID="31"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00800" y="1119883"/>
            <a:ext cx="3769173" cy="4469259"/>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ln w="22225">
                <a:solidFill>
                  <a:schemeClr val="accent2"/>
                </a:solidFill>
                <a:prstDash val="solid"/>
              </a:ln>
              <a:solidFill>
                <a:schemeClr val="accent2">
                  <a:lumMod val="40000"/>
                  <a:lumOff val="60000"/>
                </a:schemeClr>
              </a:solidFill>
              <a:cs typeface="+mn-ea"/>
              <a:sym typeface="+mn-lt"/>
            </a:endParaRPr>
          </a:p>
        </p:txBody>
      </p:sp>
      <p:grpSp>
        <p:nvGrpSpPr>
          <p:cNvPr id="6" name="组合 5"/>
          <p:cNvGrpSpPr/>
          <p:nvPr/>
        </p:nvGrpSpPr>
        <p:grpSpPr>
          <a:xfrm>
            <a:off x="6747476" y="1837588"/>
            <a:ext cx="3363427" cy="631034"/>
            <a:chOff x="3165225" y="391501"/>
            <a:chExt cx="3363427" cy="631034"/>
          </a:xfrm>
        </p:grpSpPr>
        <p:sp>
          <p:nvSpPr>
            <p:cNvPr id="9" name="TextBox 8"/>
            <p:cNvSpPr txBox="1"/>
            <p:nvPr/>
          </p:nvSpPr>
          <p:spPr>
            <a:xfrm>
              <a:off x="3556722" y="391501"/>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0272B"/>
                  </a:solidFill>
                  <a:cs typeface="+mn-ea"/>
                  <a:sym typeface="+mn-lt"/>
                </a:rPr>
                <a:t>母亲节</a:t>
              </a:r>
            </a:p>
          </p:txBody>
        </p:sp>
        <p:sp>
          <p:nvSpPr>
            <p:cNvPr id="10" name="TextBox 9"/>
            <p:cNvSpPr txBox="1"/>
            <p:nvPr/>
          </p:nvSpPr>
          <p:spPr>
            <a:xfrm>
              <a:off x="3165225" y="782259"/>
              <a:ext cx="2971930" cy="240276"/>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dirty="0">
                  <a:solidFill>
                    <a:schemeClr val="tx1">
                      <a:lumMod val="75000"/>
                      <a:lumOff val="25000"/>
                    </a:schemeClr>
                  </a:solidFill>
                  <a:cs typeface="+mn-ea"/>
                  <a:sym typeface="+mn-lt"/>
                </a:rPr>
                <a:t>PLEASE ADD YOUR TITLE HERE</a:t>
              </a:r>
            </a:p>
          </p:txBody>
        </p:sp>
      </p:grpSp>
      <p:sp>
        <p:nvSpPr>
          <p:cNvPr id="7" name="TextBox 68"/>
          <p:cNvSpPr txBox="1"/>
          <p:nvPr/>
        </p:nvSpPr>
        <p:spPr>
          <a:xfrm>
            <a:off x="7377762" y="2682620"/>
            <a:ext cx="1994844" cy="2595387"/>
          </a:xfrm>
          <a:prstGeom prst="rect">
            <a:avLst/>
          </a:prstGeom>
        </p:spPr>
        <p:txBody>
          <a:bodyPr vert="horz" wrap="square" lIns="0" tIns="72000" rIns="0" bIns="0" anchor="t" anchorCtr="1">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pic>
        <p:nvPicPr>
          <p:cNvPr id="3" name="图片 2"/>
          <p:cNvPicPr>
            <a:picLocks noChangeAspect="1"/>
          </p:cNvPicPr>
          <p:nvPr/>
        </p:nvPicPr>
        <p:blipFill rotWithShape="1">
          <a:blip r:embed="rId3" cstate="screen"/>
          <a:srcRect/>
          <a:stretch>
            <a:fillRect/>
          </a:stretch>
        </p:blipFill>
        <p:spPr>
          <a:xfrm>
            <a:off x="1688818" y="1579993"/>
            <a:ext cx="3728606" cy="3698014"/>
          </a:xfrm>
          <a:prstGeom prst="ellipse">
            <a:avLst/>
          </a:prstGeom>
        </p:spPr>
      </p:pic>
      <p:pic>
        <p:nvPicPr>
          <p:cNvPr id="12" name="图片 11"/>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8989" b="89888" l="9091" r="89899"/>
                    </a14:imgEffect>
                  </a14:imgLayer>
                </a14:imgProps>
              </a:ext>
            </a:extLst>
          </a:blip>
          <a:srcRect/>
          <a:stretch>
            <a:fillRect/>
          </a:stretch>
        </p:blipFill>
        <p:spPr>
          <a:xfrm rot="3188256">
            <a:off x="5333826" y="5178176"/>
            <a:ext cx="914753" cy="821932"/>
          </a:xfrm>
          <a:prstGeom prst="rect">
            <a:avLst/>
          </a:prstGeom>
        </p:spPr>
      </p:pic>
      <p:pic>
        <p:nvPicPr>
          <p:cNvPr id="13" name="图片 12"/>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8989" b="89888" l="9091" r="89899"/>
                    </a14:imgEffect>
                  </a14:imgLayer>
                </a14:imgProps>
              </a:ext>
            </a:extLst>
          </a:blip>
          <a:srcRect/>
          <a:stretch>
            <a:fillRect/>
          </a:stretch>
        </p:blipFill>
        <p:spPr>
          <a:xfrm rot="10800000">
            <a:off x="10287831" y="1216279"/>
            <a:ext cx="914753" cy="8219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26"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par>
                          <p:cTn id="35" fill="hold">
                            <p:stCondLst>
                              <p:cond delay="7000"/>
                            </p:stCondLst>
                            <p:childTnLst>
                              <p:par>
                                <p:cTn id="36" presetID="25"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1" dur="1000" fill="hold"/>
                                        <p:tgtEl>
                                          <p:spTgt spid="13"/>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3"/>
                                        </p:tgtEl>
                                      </p:cBhvr>
                                    </p:animEffect>
                                  </p:childTnLst>
                                </p:cTn>
                              </p:par>
                            </p:childTnLst>
                          </p:cTn>
                        </p:par>
                        <p:par>
                          <p:cTn id="46" fill="hold">
                            <p:stCondLst>
                              <p:cond delay="8000"/>
                            </p:stCondLst>
                            <p:childTnLst>
                              <p:par>
                                <p:cTn id="47" presetID="25"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59627" y="1276896"/>
            <a:ext cx="3213080" cy="3319176"/>
          </a:xfrm>
          <a:prstGeom prst="rect">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
        <p:nvSpPr>
          <p:cNvPr id="6" name="矩形 5"/>
          <p:cNvSpPr/>
          <p:nvPr/>
        </p:nvSpPr>
        <p:spPr>
          <a:xfrm>
            <a:off x="2844491" y="1614359"/>
            <a:ext cx="2932584" cy="317009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2000" dirty="0">
                <a:solidFill>
                  <a:schemeClr val="bg1"/>
                </a:solidFill>
                <a:cs typeface="+mn-ea"/>
                <a:sym typeface="+mn-lt"/>
              </a:rPr>
              <a:t>母亲像秋夜中的明月</a:t>
            </a:r>
          </a:p>
          <a:p>
            <a:pPr algn="ctr">
              <a:lnSpc>
                <a:spcPct val="200000"/>
              </a:lnSpc>
            </a:pPr>
            <a:r>
              <a:rPr lang="zh-CN" altLang="en-US" sz="2000" dirty="0">
                <a:solidFill>
                  <a:schemeClr val="bg1"/>
                </a:solidFill>
                <a:cs typeface="+mn-ea"/>
                <a:sym typeface="+mn-lt"/>
              </a:rPr>
              <a:t>在我孤独、无助时， </a:t>
            </a:r>
            <a:br>
              <a:rPr lang="zh-CN" altLang="en-US" sz="2000" dirty="0">
                <a:solidFill>
                  <a:schemeClr val="bg1"/>
                </a:solidFill>
                <a:cs typeface="+mn-ea"/>
                <a:sym typeface="+mn-lt"/>
              </a:rPr>
            </a:br>
            <a:r>
              <a:rPr lang="zh-CN" altLang="en-US" sz="2000" dirty="0">
                <a:solidFill>
                  <a:schemeClr val="bg1"/>
                </a:solidFill>
                <a:cs typeface="+mn-ea"/>
                <a:sym typeface="+mn-lt"/>
              </a:rPr>
              <a:t>她会陪伴我，</a:t>
            </a:r>
            <a:endParaRPr lang="en-US" altLang="zh-CN" sz="2000" dirty="0">
              <a:solidFill>
                <a:schemeClr val="bg1"/>
              </a:solidFill>
              <a:cs typeface="+mn-ea"/>
              <a:sym typeface="+mn-lt"/>
            </a:endParaRPr>
          </a:p>
          <a:p>
            <a:pPr algn="ctr">
              <a:lnSpc>
                <a:spcPct val="200000"/>
              </a:lnSpc>
            </a:pPr>
            <a:r>
              <a:rPr lang="zh-CN" altLang="en-US" sz="2000" dirty="0">
                <a:solidFill>
                  <a:schemeClr val="bg1"/>
                </a:solidFill>
                <a:cs typeface="+mn-ea"/>
                <a:sym typeface="+mn-lt"/>
              </a:rPr>
              <a:t>让我充满信心。</a:t>
            </a:r>
            <a:br>
              <a:rPr lang="zh-CN" altLang="en-US" sz="2000" dirty="0">
                <a:solidFill>
                  <a:schemeClr val="bg1"/>
                </a:solidFill>
                <a:cs typeface="+mn-ea"/>
                <a:sym typeface="+mn-lt"/>
              </a:rPr>
            </a:br>
            <a:endParaRPr lang="zh-CN" altLang="en-US" sz="2000" dirty="0">
              <a:solidFill>
                <a:schemeClr val="bg1"/>
              </a:solidFill>
              <a:cs typeface="+mn-ea"/>
              <a:sym typeface="+mn-lt"/>
            </a:endParaRPr>
          </a:p>
        </p:txBody>
      </p:sp>
      <p:pic>
        <p:nvPicPr>
          <p:cNvPr id="10" name="图片 9"/>
          <p:cNvPicPr>
            <a:picLocks noChangeAspect="1"/>
          </p:cNvPicPr>
          <p:nvPr/>
        </p:nvPicPr>
        <p:blipFill>
          <a:blip r:embed="rId3">
            <a:extLst>
              <a:ext uri="{BEBA8EAE-BF5A-486C-A8C5-ECC9F3942E4B}">
                <a14:imgProps xmlns:a14="http://schemas.microsoft.com/office/drawing/2010/main">
                  <a14:imgLayer r:embed="rId4">
                    <a14:imgEffect>
                      <a14:backgroundRemoval t="2919" b="100000" l="0" r="100000"/>
                    </a14:imgEffect>
                  </a14:imgLayer>
                </a14:imgProps>
              </a:ext>
            </a:extLst>
          </a:blip>
          <a:stretch>
            <a:fillRect/>
          </a:stretch>
        </p:blipFill>
        <p:spPr>
          <a:xfrm rot="19544696">
            <a:off x="347073" y="2175506"/>
            <a:ext cx="4543395" cy="4550384"/>
          </a:xfrm>
          <a:prstGeom prst="rect">
            <a:avLst/>
          </a:prstGeom>
        </p:spPr>
      </p:pic>
      <p:pic>
        <p:nvPicPr>
          <p:cNvPr id="11" name="图片 10"/>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10800000">
            <a:off x="10065179" y="1852422"/>
            <a:ext cx="914753" cy="821932"/>
          </a:xfrm>
          <a:prstGeom prst="rect">
            <a:avLst/>
          </a:prstGeom>
        </p:spPr>
      </p:pic>
      <p:pic>
        <p:nvPicPr>
          <p:cNvPr id="12" name="图片 11"/>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989" b="89888" l="9091" r="89899"/>
                    </a14:imgEffect>
                  </a14:imgLayer>
                </a14:imgProps>
              </a:ext>
            </a:extLst>
          </a:blip>
          <a:srcRect/>
          <a:stretch>
            <a:fillRect/>
          </a:stretch>
        </p:blipFill>
        <p:spPr>
          <a:xfrm rot="3993877">
            <a:off x="5725551" y="1079360"/>
            <a:ext cx="740897" cy="665717"/>
          </a:xfrm>
          <a:prstGeom prst="rect">
            <a:avLst/>
          </a:prstGeom>
        </p:spPr>
      </p:pic>
      <p:pic>
        <p:nvPicPr>
          <p:cNvPr id="13" name="图片 12"/>
          <p:cNvPicPr>
            <a:picLocks noChangeAspect="1"/>
          </p:cNvPicPr>
          <p:nvPr/>
        </p:nvPicPr>
        <p:blipFill>
          <a:blip r:embed="rId7"/>
          <a:stretch>
            <a:fillRect/>
          </a:stretch>
        </p:blipFill>
        <p:spPr>
          <a:xfrm>
            <a:off x="6095999" y="2337850"/>
            <a:ext cx="3319176" cy="331917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500"/>
                                        <p:tgtEl>
                                          <p:spTgt spid="6">
                                            <p:txEl>
                                              <p:pRg st="0" end="0"/>
                                            </p:txEl>
                                          </p:spTgt>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up)">
                                      <p:cBhvr>
                                        <p:cTn id="21" dur="500"/>
                                        <p:tgtEl>
                                          <p:spTgt spid="6">
                                            <p:txEl>
                                              <p:pRg st="1" end="1"/>
                                            </p:txEl>
                                          </p:spTgt>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up)">
                                      <p:cBhvr>
                                        <p:cTn id="25" dur="500"/>
                                        <p:tgtEl>
                                          <p:spTgt spid="6">
                                            <p:txEl>
                                              <p:pRg st="2" end="2"/>
                                            </p:txEl>
                                          </p:spTgt>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par>
                          <p:cTn id="30" fill="hold">
                            <p:stCondLst>
                              <p:cond delay="3500"/>
                            </p:stCondLst>
                            <p:childTnLst>
                              <p:par>
                                <p:cTn id="31" presetID="25"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2"/>
                                        </p:tgtEl>
                                      </p:cBhvr>
                                    </p:animEffect>
                                  </p:childTnLst>
                                </p:cTn>
                              </p:par>
                            </p:childTnLst>
                          </p:cTn>
                        </p:par>
                        <p:par>
                          <p:cTn id="41" fill="hold">
                            <p:stCondLst>
                              <p:cond delay="4500"/>
                            </p:stCondLst>
                            <p:childTnLst>
                              <p:par>
                                <p:cTn id="42" presetID="25"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37289" y="2524649"/>
            <a:ext cx="4654540" cy="1015663"/>
          </a:xfrm>
          <a:prstGeom prst="rect">
            <a:avLst/>
          </a:prstGeom>
          <a:noFill/>
        </p:spPr>
        <p:txBody>
          <a:bodyPr wrap="square" rtlCol="0">
            <a:spAutoFit/>
          </a:bodyPr>
          <a:lstStyle/>
          <a:p>
            <a:r>
              <a:rPr lang="zh-CN" altLang="en-US" sz="6000" b="1" dirty="0">
                <a:solidFill>
                  <a:srgbClr val="40272B"/>
                </a:solidFill>
                <a:cs typeface="+mn-ea"/>
                <a:sym typeface="+mn-lt"/>
              </a:rPr>
              <a:t>母亲节活动</a:t>
            </a:r>
          </a:p>
        </p:txBody>
      </p:sp>
      <p:sp>
        <p:nvSpPr>
          <p:cNvPr id="4" name="矩形 3"/>
          <p:cNvSpPr/>
          <p:nvPr/>
        </p:nvSpPr>
        <p:spPr>
          <a:xfrm>
            <a:off x="4934827" y="3779699"/>
            <a:ext cx="2496196" cy="1015663"/>
          </a:xfrm>
          <a:prstGeom prst="rect">
            <a:avLst/>
          </a:prstGeom>
        </p:spPr>
        <p:txBody>
          <a:bodyPr wrap="none">
            <a:spAutoFit/>
          </a:bodyPr>
          <a:lstStyle/>
          <a:p>
            <a:r>
              <a:rPr lang="zh-CN" altLang="en-US" sz="6000" b="1" dirty="0">
                <a:solidFill>
                  <a:srgbClr val="40272B"/>
                </a:solidFill>
                <a:cs typeface="+mn-ea"/>
                <a:sym typeface="+mn-lt"/>
              </a:rPr>
              <a:t>第二章</a:t>
            </a:r>
            <a:endParaRPr lang="zh-CN" altLang="en-US" dirty="0">
              <a:cs typeface="+mn-ea"/>
              <a:sym typeface="+mn-lt"/>
            </a:endParaRPr>
          </a:p>
        </p:txBody>
      </p:sp>
      <p:pic>
        <p:nvPicPr>
          <p:cNvPr id="16" name="图片 1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89" b="89888" l="9091" r="89899"/>
                    </a14:imgEffect>
                  </a14:imgLayer>
                </a14:imgProps>
              </a:ext>
            </a:extLst>
          </a:blip>
          <a:srcRect/>
          <a:stretch>
            <a:fillRect/>
          </a:stretch>
        </p:blipFill>
        <p:spPr>
          <a:xfrm rot="10800000">
            <a:off x="10295091" y="1250239"/>
            <a:ext cx="914753" cy="821932"/>
          </a:xfrm>
          <a:prstGeom prst="rect">
            <a:avLst/>
          </a:prstGeom>
        </p:spPr>
      </p:pic>
      <p:pic>
        <p:nvPicPr>
          <p:cNvPr id="17" name="图片 16"/>
          <p:cNvPicPr>
            <a:picLocks noChangeAspect="1"/>
          </p:cNvPicPr>
          <p:nvPr/>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0" b="91753" l="0" r="95050"/>
                    </a14:imgEffect>
                  </a14:imgLayer>
                </a14:imgProps>
              </a:ext>
            </a:extLst>
          </a:blip>
          <a:srcRect/>
          <a:stretch>
            <a:fillRect/>
          </a:stretch>
        </p:blipFill>
        <p:spPr>
          <a:xfrm>
            <a:off x="816104" y="4345969"/>
            <a:ext cx="1086134" cy="2100530"/>
          </a:xfrm>
          <a:prstGeom prst="rect">
            <a:avLst/>
          </a:prstGeom>
        </p:spPr>
      </p:pic>
      <p:pic>
        <p:nvPicPr>
          <p:cNvPr id="18" name="图片 17"/>
          <p:cNvPicPr>
            <a:picLocks noChangeAspect="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ackgroundRemoval t="0" b="91753" l="0" r="95050"/>
                    </a14:imgEffect>
                  </a14:imgLayer>
                </a14:imgProps>
              </a:ext>
            </a:extLst>
          </a:blip>
          <a:srcRect/>
          <a:stretch>
            <a:fillRect/>
          </a:stretch>
        </p:blipFill>
        <p:spPr>
          <a:xfrm>
            <a:off x="1827192" y="4813969"/>
            <a:ext cx="844142" cy="1632530"/>
          </a:xfrm>
          <a:prstGeom prst="rect">
            <a:avLst/>
          </a:prstGeom>
        </p:spPr>
      </p:pic>
      <p:sp>
        <p:nvSpPr>
          <p:cNvPr id="19" name="矩形 18"/>
          <p:cNvSpPr/>
          <p:nvPr/>
        </p:nvSpPr>
        <p:spPr>
          <a:xfrm>
            <a:off x="3256501" y="1777430"/>
            <a:ext cx="5938463" cy="3462391"/>
          </a:xfrm>
          <a:prstGeom prst="rect">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7">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13343440">
            <a:off x="5751283" y="1944129"/>
            <a:ext cx="4432446" cy="4439265"/>
          </a:xfrm>
          <a:prstGeom prst="rect">
            <a:avLst/>
          </a:prstGeom>
        </p:spPr>
      </p:pic>
      <p:pic>
        <p:nvPicPr>
          <p:cNvPr id="10" name="图片 9"/>
          <p:cNvPicPr>
            <a:picLocks noChangeAspect="1"/>
          </p:cNvPicPr>
          <p:nvPr/>
        </p:nvPicPr>
        <p:blipFill>
          <a:blip r:embed="rId9">
            <a:extLst>
              <a:ext uri="{BEBA8EAE-BF5A-486C-A8C5-ECC9F3942E4B}">
                <a14:imgProps xmlns:a14="http://schemas.microsoft.com/office/drawing/2010/main">
                  <a14:imgLayer r:embed="rId8">
                    <a14:imgEffect>
                      <a14:backgroundRemoval t="2919" b="100000" l="0" r="100000"/>
                    </a14:imgEffect>
                  </a14:imgLayer>
                </a14:imgProps>
              </a:ext>
            </a:extLst>
          </a:blip>
          <a:stretch>
            <a:fillRect/>
          </a:stretch>
        </p:blipFill>
        <p:spPr>
          <a:xfrm rot="2051412">
            <a:off x="1846446" y="502788"/>
            <a:ext cx="4432446" cy="4439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7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22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700"/>
                            </p:stCondLst>
                            <p:childTnLst>
                              <p:par>
                                <p:cTn id="31" presetID="2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3200"/>
                            </p:stCondLst>
                            <p:childTnLst>
                              <p:par>
                                <p:cTn id="35" presetID="22" presetClass="entr" presetSubtype="4"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700"/>
                            </p:stCondLst>
                            <p:childTnLst>
                              <p:par>
                                <p:cTn id="39" presetID="25"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ZjA2NmIwMjRhMWY4Y2Q4MDk2NjAwMmUwMTA1ZDFlNjYifQ=="/>
</p:tagLst>
</file>

<file path=ppt/tags/tag2.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ww.2ppt.com提供免费下载">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dpnfpx3j">
      <a:majorFont>
        <a:latin typeface="微软雅黑"/>
        <a:ea typeface="微软雅黑"/>
        <a:cs typeface=""/>
      </a:majorFont>
      <a:minorFont>
        <a:latin typeface="微软雅黑"/>
        <a:ea typeface="微软雅黑"/>
        <a:cs typeface=""/>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宽屏</PresentationFormat>
  <Paragraphs>133</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宋体</vt:lpstr>
      <vt:lpstr>微软雅黑</vt:lpstr>
      <vt:lpstr>Arial</vt:lpstr>
      <vt:lpstr>Calibri</vt:lpstr>
      <vt:lpstr>Wingdings</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2022-05-10T00:14:36Z</dcterms:created>
  <dcterms:modified xsi:type="dcterms:W3CDTF">2023-01-10T05:30:27Z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EED0D0FAC48A45759F93C375C80AA213</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