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handoutMasterIdLst>
    <p:handoutMasterId r:id="rId21"/>
  </p:handoutMasterIdLst>
  <p:sldIdLst>
    <p:sldId id="256" r:id="rId2"/>
    <p:sldId id="474" r:id="rId3"/>
    <p:sldId id="487" r:id="rId4"/>
    <p:sldId id="488" r:id="rId5"/>
    <p:sldId id="489" r:id="rId6"/>
    <p:sldId id="462" r:id="rId7"/>
    <p:sldId id="490" r:id="rId8"/>
    <p:sldId id="491" r:id="rId9"/>
    <p:sldId id="478" r:id="rId10"/>
    <p:sldId id="494" r:id="rId11"/>
    <p:sldId id="470" r:id="rId12"/>
    <p:sldId id="423" r:id="rId13"/>
    <p:sldId id="495" r:id="rId14"/>
    <p:sldId id="496" r:id="rId15"/>
    <p:sldId id="442" r:id="rId16"/>
    <p:sldId id="497" r:id="rId17"/>
    <p:sldId id="431" r:id="rId18"/>
    <p:sldId id="492" r:id="rId19"/>
  </p:sldIdLst>
  <p:sldSz cx="9144000" cy="6858000" type="screen4x3"/>
  <p:notesSz cx="6858000" cy="9144000"/>
  <p:defaultTextStyle>
    <a:defPPr>
      <a:defRPr lang="zh-CN"/>
    </a:defPPr>
    <a:lvl1pPr algn="l" rtl="0" fontAlgn="base">
      <a:spcBef>
        <a:spcPct val="0"/>
      </a:spcBef>
      <a:spcAft>
        <a:spcPct val="0"/>
      </a:spcAft>
      <a:defRPr sz="2000" b="1" kern="1200">
        <a:solidFill>
          <a:srgbClr val="10253F"/>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sz="2000" b="1" kern="1200">
        <a:solidFill>
          <a:srgbClr val="10253F"/>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sz="2000" b="1" kern="1200">
        <a:solidFill>
          <a:srgbClr val="10253F"/>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sz="2000" b="1" kern="1200">
        <a:solidFill>
          <a:srgbClr val="10253F"/>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sz="2000" b="1" kern="1200">
        <a:solidFill>
          <a:srgbClr val="10253F"/>
        </a:solidFill>
        <a:latin typeface="Calibri" panose="020F0502020204030204" pitchFamily="34" charset="0"/>
        <a:ea typeface="宋体" panose="02010600030101010101" pitchFamily="2" charset="-122"/>
        <a:cs typeface="+mn-cs"/>
      </a:defRPr>
    </a:lvl5pPr>
    <a:lvl6pPr marL="2286000" algn="l" defTabSz="914400" rtl="0" eaLnBrk="1" latinLnBrk="0" hangingPunct="1">
      <a:defRPr sz="2000" b="1" kern="1200">
        <a:solidFill>
          <a:srgbClr val="10253F"/>
        </a:solidFill>
        <a:latin typeface="Calibri" panose="020F0502020204030204" pitchFamily="34" charset="0"/>
        <a:ea typeface="宋体" panose="02010600030101010101" pitchFamily="2" charset="-122"/>
        <a:cs typeface="+mn-cs"/>
      </a:defRPr>
    </a:lvl6pPr>
    <a:lvl7pPr marL="2743200" algn="l" defTabSz="914400" rtl="0" eaLnBrk="1" latinLnBrk="0" hangingPunct="1">
      <a:defRPr sz="2000" b="1" kern="1200">
        <a:solidFill>
          <a:srgbClr val="10253F"/>
        </a:solidFill>
        <a:latin typeface="Calibri" panose="020F0502020204030204" pitchFamily="34" charset="0"/>
        <a:ea typeface="宋体" panose="02010600030101010101" pitchFamily="2" charset="-122"/>
        <a:cs typeface="+mn-cs"/>
      </a:defRPr>
    </a:lvl7pPr>
    <a:lvl8pPr marL="3200400" algn="l" defTabSz="914400" rtl="0" eaLnBrk="1" latinLnBrk="0" hangingPunct="1">
      <a:defRPr sz="2000" b="1" kern="1200">
        <a:solidFill>
          <a:srgbClr val="10253F"/>
        </a:solidFill>
        <a:latin typeface="Calibri" panose="020F0502020204030204" pitchFamily="34" charset="0"/>
        <a:ea typeface="宋体" panose="02010600030101010101" pitchFamily="2" charset="-122"/>
        <a:cs typeface="+mn-cs"/>
      </a:defRPr>
    </a:lvl8pPr>
    <a:lvl9pPr marL="3657600" algn="l" defTabSz="914400" rtl="0" eaLnBrk="1" latinLnBrk="0" hangingPunct="1">
      <a:defRPr sz="2000" b="1" kern="1200">
        <a:solidFill>
          <a:srgbClr val="10253F"/>
        </a:solidFill>
        <a:latin typeface="Calibri" panose="020F050202020403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FFCCCC"/>
    <a:srgbClr val="FFFFCC"/>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44" autoAdjust="0"/>
    <p:restoredTop sz="95361" autoAdjust="0"/>
  </p:normalViewPr>
  <p:slideViewPr>
    <p:cSldViewPr>
      <p:cViewPr>
        <p:scale>
          <a:sx n="100" d="100"/>
          <a:sy n="100" d="100"/>
        </p:scale>
        <p:origin x="-252" y="-264"/>
      </p:cViewPr>
      <p:guideLst>
        <p:guide orient="horz" pos="2160"/>
        <p:guide pos="2880"/>
      </p:guideLst>
    </p:cSldViewPr>
  </p:slideViewPr>
  <p:notesTextViewPr>
    <p:cViewPr>
      <p:scale>
        <a:sx n="100" d="100"/>
        <a:sy n="100" d="100"/>
      </p:scale>
      <p:origin x="0" y="0"/>
    </p:cViewPr>
  </p:notesTextViewPr>
  <p:sorterViewPr>
    <p:cViewPr>
      <p:scale>
        <a:sx n="124" d="100"/>
        <a:sy n="124"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b="0">
                <a:solidFill>
                  <a:schemeClr val="tx1"/>
                </a:solidFill>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b="0">
                <a:solidFill>
                  <a:schemeClr val="tx1"/>
                </a:solidFill>
                <a:latin typeface="+mn-lt"/>
                <a:ea typeface="+mn-ea"/>
              </a:defRPr>
            </a:lvl1pPr>
          </a:lstStyle>
          <a:p>
            <a:pPr>
              <a:defRPr/>
            </a:pPr>
            <a:fld id="{D82A1263-C2AC-4F37-8A27-1D246DAE5C59}" type="datetimeFigureOut">
              <a:rPr lang="zh-CN" altLang="en-US"/>
              <a:t>2023-01-17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endParaRPr lang="zh-CN" altLang="en-US" noProof="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b="0">
                <a:solidFill>
                  <a:schemeClr val="tx1"/>
                </a:solidFill>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b="0">
                <a:solidFill>
                  <a:schemeClr val="tx1"/>
                </a:solidFill>
                <a:latin typeface="+mn-lt"/>
                <a:ea typeface="+mn-ea"/>
              </a:defRPr>
            </a:lvl1pPr>
          </a:lstStyle>
          <a:p>
            <a:pPr>
              <a:defRPr/>
            </a:pPr>
            <a:fld id="{4FA4598B-4AF2-4A6C-9F16-E86D7C056E05}" type="slidenum">
              <a:rPr lang="zh-CN" altLang="en-US"/>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4FA4598B-4AF2-4A6C-9F16-E86D7C056E05}" type="slidenum">
              <a:rPr lang="zh-CN" altLang="en-US" smtClean="0"/>
              <a:t>5</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6"/>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a:xfrm>
            <a:off x="457200" y="6356351"/>
            <a:ext cx="2133600" cy="366183"/>
          </a:xfrm>
        </p:spPr>
        <p:txBody>
          <a:bodyPr/>
          <a:lstStyle>
            <a:lvl1pPr>
              <a:defRPr/>
            </a:lvl1pPr>
          </a:lstStyle>
          <a:p>
            <a:pPr>
              <a:defRPr/>
            </a:pPr>
            <a:fld id="{81BBCC66-8DFD-4006-9416-045745349330}" type="datetimeFigureOut">
              <a:rPr lang="zh-CN" altLang="en-US"/>
              <a:t>2023-01-17</a:t>
            </a:fld>
            <a:endParaRPr lang="zh-CN" altLang="en-US"/>
          </a:p>
        </p:txBody>
      </p:sp>
      <p:sp>
        <p:nvSpPr>
          <p:cNvPr id="5" name="页脚占位符 4"/>
          <p:cNvSpPr>
            <a:spLocks noGrp="1"/>
          </p:cNvSpPr>
          <p:nvPr>
            <p:ph type="ftr" sz="quarter" idx="11"/>
          </p:nvPr>
        </p:nvSpPr>
        <p:spPr>
          <a:xfrm>
            <a:off x="3124200" y="6356351"/>
            <a:ext cx="2895600" cy="366183"/>
          </a:xfrm>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a:xfrm>
            <a:off x="6553200" y="6356351"/>
            <a:ext cx="2133600" cy="366183"/>
          </a:xfrm>
        </p:spPr>
        <p:txBody>
          <a:bodyPr/>
          <a:lstStyle>
            <a:lvl1pPr>
              <a:defRPr/>
            </a:lvl1pPr>
          </a:lstStyle>
          <a:p>
            <a:pPr>
              <a:defRPr/>
            </a:pPr>
            <a:fld id="{F380220A-B4DF-4E32-A1AE-A517F20CC391}" type="slidenum">
              <a:rPr lang="zh-CN" altLang="en-US"/>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9"/>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p:cNvSpPr>
          <p:nvPr>
            <p:ph type="dt" sz="half" idx="10"/>
          </p:nvPr>
        </p:nvSpPr>
        <p:spPr>
          <a:xfrm>
            <a:off x="457200" y="6356351"/>
            <a:ext cx="2133600" cy="366183"/>
          </a:xfrm>
        </p:spPr>
        <p:txBody>
          <a:bodyPr/>
          <a:lstStyle>
            <a:lvl1pPr>
              <a:defRPr/>
            </a:lvl1pPr>
          </a:lstStyle>
          <a:p>
            <a:pPr>
              <a:defRPr/>
            </a:pPr>
            <a:fld id="{A105FBF1-DE08-4489-9F5B-B165F0F39666}" type="datetimeFigureOut">
              <a:rPr lang="zh-CN" altLang="en-US"/>
              <a:t>2023-01-17</a:t>
            </a:fld>
            <a:endParaRPr lang="zh-CN" altLang="en-US"/>
          </a:p>
        </p:txBody>
      </p:sp>
      <p:sp>
        <p:nvSpPr>
          <p:cNvPr id="6" name="页脚占位符 4"/>
          <p:cNvSpPr>
            <a:spLocks noGrp="1"/>
          </p:cNvSpPr>
          <p:nvPr>
            <p:ph type="ftr" sz="quarter" idx="11"/>
          </p:nvPr>
        </p:nvSpPr>
        <p:spPr>
          <a:xfrm>
            <a:off x="3124200" y="6356351"/>
            <a:ext cx="2895600" cy="366183"/>
          </a:xfrm>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a:xfrm>
            <a:off x="6553200" y="6356351"/>
            <a:ext cx="2133600" cy="366183"/>
          </a:xfrm>
        </p:spPr>
        <p:txBody>
          <a:bodyPr/>
          <a:lstStyle>
            <a:lvl1pPr>
              <a:defRPr/>
            </a:lvl1pPr>
          </a:lstStyle>
          <a:p>
            <a:pPr>
              <a:defRPr/>
            </a:pPr>
            <a:fld id="{A5786F40-675A-4278-A5A0-CF828B13C9D3}" type="slidenum">
              <a:rPr lang="zh-CN" altLang="en-US"/>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5167"/>
            <a:ext cx="8229600" cy="1143000"/>
          </a:xfr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600201"/>
            <a:ext cx="8229600" cy="4525433"/>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457200" y="6356351"/>
            <a:ext cx="2133600" cy="366183"/>
          </a:xfrm>
        </p:spPr>
        <p:txBody>
          <a:bodyPr/>
          <a:lstStyle>
            <a:lvl1pPr>
              <a:defRPr/>
            </a:lvl1pPr>
          </a:lstStyle>
          <a:p>
            <a:pPr>
              <a:defRPr/>
            </a:pPr>
            <a:fld id="{5217F21F-BF12-4414-9605-77EDBEA4865A}" type="datetimeFigureOut">
              <a:rPr lang="zh-CN" altLang="en-US"/>
              <a:t>2023-01-17</a:t>
            </a:fld>
            <a:endParaRPr lang="zh-CN" altLang="en-US"/>
          </a:p>
        </p:txBody>
      </p:sp>
      <p:sp>
        <p:nvSpPr>
          <p:cNvPr id="5" name="页脚占位符 4"/>
          <p:cNvSpPr>
            <a:spLocks noGrp="1"/>
          </p:cNvSpPr>
          <p:nvPr>
            <p:ph type="ftr" sz="quarter" idx="11"/>
          </p:nvPr>
        </p:nvSpPr>
        <p:spPr>
          <a:xfrm>
            <a:off x="3124200" y="6356351"/>
            <a:ext cx="2895600" cy="366183"/>
          </a:xfrm>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a:xfrm>
            <a:off x="6553200" y="6356351"/>
            <a:ext cx="2133600" cy="366183"/>
          </a:xfrm>
        </p:spPr>
        <p:txBody>
          <a:bodyPr/>
          <a:lstStyle>
            <a:lvl1pPr>
              <a:defRPr/>
            </a:lvl1pPr>
          </a:lstStyle>
          <a:p>
            <a:pPr>
              <a:defRPr/>
            </a:pPr>
            <a:fld id="{D89D1EE8-C117-4F2A-ACCF-3C606A5A8A62}" type="slidenum">
              <a:rPr lang="zh-CN" altLang="en-US"/>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9"/>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9"/>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457200" y="6356351"/>
            <a:ext cx="2133600" cy="366183"/>
          </a:xfrm>
        </p:spPr>
        <p:txBody>
          <a:bodyPr/>
          <a:lstStyle>
            <a:lvl1pPr>
              <a:defRPr/>
            </a:lvl1pPr>
          </a:lstStyle>
          <a:p>
            <a:pPr>
              <a:defRPr/>
            </a:pPr>
            <a:fld id="{8D1998EE-7DE9-4706-8760-1056EB34D964}" type="datetimeFigureOut">
              <a:rPr lang="zh-CN" altLang="en-US"/>
              <a:t>2023-01-17</a:t>
            </a:fld>
            <a:endParaRPr lang="zh-CN" altLang="en-US"/>
          </a:p>
        </p:txBody>
      </p:sp>
      <p:sp>
        <p:nvSpPr>
          <p:cNvPr id="5" name="页脚占位符 4"/>
          <p:cNvSpPr>
            <a:spLocks noGrp="1"/>
          </p:cNvSpPr>
          <p:nvPr>
            <p:ph type="ftr" sz="quarter" idx="11"/>
          </p:nvPr>
        </p:nvSpPr>
        <p:spPr>
          <a:xfrm>
            <a:off x="3124200" y="6356351"/>
            <a:ext cx="2895600" cy="366183"/>
          </a:xfrm>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a:xfrm>
            <a:off x="6553200" y="6356351"/>
            <a:ext cx="2133600" cy="366183"/>
          </a:xfrm>
        </p:spPr>
        <p:txBody>
          <a:bodyPr/>
          <a:lstStyle>
            <a:lvl1pPr>
              <a:defRPr/>
            </a:lvl1pPr>
          </a:lstStyle>
          <a:p>
            <a:pPr>
              <a:defRPr/>
            </a:pPr>
            <a:fld id="{835C1EB8-48FC-41D2-9EA0-7CDAB28C6C4A}" type="slidenum">
              <a:rPr lang="zh-CN" altLang="en-US"/>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标题幻灯片">
    <p:bg>
      <p:bgPr>
        <a:blipFill dpi="0"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5167"/>
            <a:ext cx="8229600" cy="1143000"/>
          </a:xfr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600201"/>
            <a:ext cx="8229600" cy="452543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457200" y="6356351"/>
            <a:ext cx="2133600" cy="366183"/>
          </a:xfrm>
        </p:spPr>
        <p:txBody>
          <a:bodyPr/>
          <a:lstStyle>
            <a:lvl1pPr>
              <a:defRPr/>
            </a:lvl1pPr>
          </a:lstStyle>
          <a:p>
            <a:pPr>
              <a:defRPr/>
            </a:pPr>
            <a:fld id="{52668E8B-CA03-4921-9B93-6686DCDC1F9F}" type="datetimeFigureOut">
              <a:rPr lang="zh-CN" altLang="en-US"/>
              <a:t>2023-01-17</a:t>
            </a:fld>
            <a:endParaRPr lang="zh-CN" altLang="en-US"/>
          </a:p>
        </p:txBody>
      </p:sp>
      <p:sp>
        <p:nvSpPr>
          <p:cNvPr id="5" name="页脚占位符 4"/>
          <p:cNvSpPr>
            <a:spLocks noGrp="1"/>
          </p:cNvSpPr>
          <p:nvPr>
            <p:ph type="ftr" sz="quarter" idx="11"/>
          </p:nvPr>
        </p:nvSpPr>
        <p:spPr>
          <a:xfrm>
            <a:off x="3124200" y="6356351"/>
            <a:ext cx="2895600" cy="366183"/>
          </a:xfrm>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a:xfrm>
            <a:off x="6553200" y="6356351"/>
            <a:ext cx="2133600" cy="366183"/>
          </a:xfrm>
        </p:spPr>
        <p:txBody>
          <a:bodyPr/>
          <a:lstStyle>
            <a:lvl1pPr>
              <a:defRPr/>
            </a:lvl1pPr>
          </a:lstStyle>
          <a:p>
            <a:pPr>
              <a:defRPr/>
            </a:pPr>
            <a:fld id="{2626D3DA-DA19-4F71-B938-341A93A666DB}" type="slidenum">
              <a:rPr lang="zh-CN" altLang="en-US"/>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1"/>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a:xfrm>
            <a:off x="457200" y="6356351"/>
            <a:ext cx="2133600" cy="366183"/>
          </a:xfrm>
        </p:spPr>
        <p:txBody>
          <a:bodyPr/>
          <a:lstStyle>
            <a:lvl1pPr>
              <a:defRPr/>
            </a:lvl1pPr>
          </a:lstStyle>
          <a:p>
            <a:pPr>
              <a:defRPr/>
            </a:pPr>
            <a:fld id="{1FBC8C16-A657-4505-A542-5F0963A562ED}" type="datetimeFigureOut">
              <a:rPr lang="zh-CN" altLang="en-US"/>
              <a:t>2023-01-17</a:t>
            </a:fld>
            <a:endParaRPr lang="zh-CN" altLang="en-US"/>
          </a:p>
        </p:txBody>
      </p:sp>
      <p:sp>
        <p:nvSpPr>
          <p:cNvPr id="5" name="页脚占位符 4"/>
          <p:cNvSpPr>
            <a:spLocks noGrp="1"/>
          </p:cNvSpPr>
          <p:nvPr>
            <p:ph type="ftr" sz="quarter" idx="11"/>
          </p:nvPr>
        </p:nvSpPr>
        <p:spPr>
          <a:xfrm>
            <a:off x="3124200" y="6356351"/>
            <a:ext cx="2895600" cy="366183"/>
          </a:xfrm>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a:xfrm>
            <a:off x="6553200" y="6356351"/>
            <a:ext cx="2133600" cy="366183"/>
          </a:xfrm>
        </p:spPr>
        <p:txBody>
          <a:bodyPr/>
          <a:lstStyle>
            <a:lvl1pPr>
              <a:defRPr/>
            </a:lvl1pPr>
          </a:lstStyle>
          <a:p>
            <a:pPr>
              <a:defRPr/>
            </a:pPr>
            <a:fld id="{FF1C9CE4-DB38-43BD-8F30-907C5F5C1B2D}" type="slidenum">
              <a:rPr lang="zh-CN" altLang="en-US"/>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5167"/>
            <a:ext cx="8229600" cy="1143000"/>
          </a:xfr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p:cNvSpPr>
            <a:spLocks noGrp="1"/>
          </p:cNvSpPr>
          <p:nvPr>
            <p:ph type="dt" sz="half" idx="10"/>
          </p:nvPr>
        </p:nvSpPr>
        <p:spPr>
          <a:xfrm>
            <a:off x="457200" y="6356351"/>
            <a:ext cx="2133600" cy="366183"/>
          </a:xfrm>
        </p:spPr>
        <p:txBody>
          <a:bodyPr/>
          <a:lstStyle>
            <a:lvl1pPr>
              <a:defRPr/>
            </a:lvl1pPr>
          </a:lstStyle>
          <a:p>
            <a:pPr>
              <a:defRPr/>
            </a:pPr>
            <a:fld id="{AFE74DE3-BD64-4DE0-BC56-79132A68AD3F}" type="datetimeFigureOut">
              <a:rPr lang="zh-CN" altLang="en-US"/>
              <a:t>2023-01-17</a:t>
            </a:fld>
            <a:endParaRPr lang="zh-CN" altLang="en-US"/>
          </a:p>
        </p:txBody>
      </p:sp>
      <p:sp>
        <p:nvSpPr>
          <p:cNvPr id="6" name="页脚占位符 4"/>
          <p:cNvSpPr>
            <a:spLocks noGrp="1"/>
          </p:cNvSpPr>
          <p:nvPr>
            <p:ph type="ftr" sz="quarter" idx="11"/>
          </p:nvPr>
        </p:nvSpPr>
        <p:spPr>
          <a:xfrm>
            <a:off x="3124200" y="6356351"/>
            <a:ext cx="2895600" cy="366183"/>
          </a:xfrm>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a:xfrm>
            <a:off x="6553200" y="6356351"/>
            <a:ext cx="2133600" cy="366183"/>
          </a:xfrm>
        </p:spPr>
        <p:txBody>
          <a:bodyPr/>
          <a:lstStyle>
            <a:lvl1pPr>
              <a:defRPr/>
            </a:lvl1pPr>
          </a:lstStyle>
          <a:p>
            <a:pPr>
              <a:defRPr/>
            </a:pPr>
            <a:fld id="{0E99F52B-4AA5-4CF3-9FA8-5CD09CC6EA18}" type="slidenum">
              <a:rPr lang="zh-CN" altLang="en-US"/>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5167"/>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3"/>
          <p:cNvSpPr>
            <a:spLocks noGrp="1"/>
          </p:cNvSpPr>
          <p:nvPr>
            <p:ph type="dt" sz="half" idx="10"/>
          </p:nvPr>
        </p:nvSpPr>
        <p:spPr>
          <a:xfrm>
            <a:off x="457200" y="6356351"/>
            <a:ext cx="2133600" cy="366183"/>
          </a:xfrm>
        </p:spPr>
        <p:txBody>
          <a:bodyPr/>
          <a:lstStyle>
            <a:lvl1pPr>
              <a:defRPr/>
            </a:lvl1pPr>
          </a:lstStyle>
          <a:p>
            <a:pPr>
              <a:defRPr/>
            </a:pPr>
            <a:fld id="{9E6F8876-5A7B-45B3-952D-CD06D52B410F}" type="datetimeFigureOut">
              <a:rPr lang="zh-CN" altLang="en-US"/>
              <a:t>2023-01-17</a:t>
            </a:fld>
            <a:endParaRPr lang="zh-CN" altLang="en-US"/>
          </a:p>
        </p:txBody>
      </p:sp>
      <p:sp>
        <p:nvSpPr>
          <p:cNvPr id="8" name="页脚占位符 4"/>
          <p:cNvSpPr>
            <a:spLocks noGrp="1"/>
          </p:cNvSpPr>
          <p:nvPr>
            <p:ph type="ftr" sz="quarter" idx="11"/>
          </p:nvPr>
        </p:nvSpPr>
        <p:spPr>
          <a:xfrm>
            <a:off x="3124200" y="6356351"/>
            <a:ext cx="2895600" cy="366183"/>
          </a:xfrm>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a:xfrm>
            <a:off x="6553200" y="6356351"/>
            <a:ext cx="2133600" cy="366183"/>
          </a:xfrm>
        </p:spPr>
        <p:txBody>
          <a:bodyPr/>
          <a:lstStyle>
            <a:lvl1pPr>
              <a:defRPr/>
            </a:lvl1pPr>
          </a:lstStyle>
          <a:p>
            <a:pPr>
              <a:defRPr/>
            </a:pPr>
            <a:fld id="{4ABA8486-B2C7-4893-B57C-EE7B8A500CD8}" type="slidenum">
              <a:rPr lang="zh-CN" altLang="en-US"/>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5167"/>
            <a:ext cx="8229600" cy="1143000"/>
          </a:xfrm>
        </p:spPr>
        <p:txBody>
          <a:bodyPr/>
          <a:lstStyle/>
          <a:p>
            <a:r>
              <a:rPr lang="zh-CN" altLang="en-US" smtClean="0"/>
              <a:t>单击此处编辑母版标题样式</a:t>
            </a:r>
            <a:endParaRPr lang="zh-CN" altLang="en-US"/>
          </a:p>
        </p:txBody>
      </p:sp>
      <p:sp>
        <p:nvSpPr>
          <p:cNvPr id="3" name="日期占位符 3"/>
          <p:cNvSpPr>
            <a:spLocks noGrp="1"/>
          </p:cNvSpPr>
          <p:nvPr>
            <p:ph type="dt" sz="half" idx="10"/>
          </p:nvPr>
        </p:nvSpPr>
        <p:spPr>
          <a:xfrm>
            <a:off x="457200" y="6356351"/>
            <a:ext cx="2133600" cy="366183"/>
          </a:xfrm>
        </p:spPr>
        <p:txBody>
          <a:bodyPr/>
          <a:lstStyle>
            <a:lvl1pPr>
              <a:defRPr/>
            </a:lvl1pPr>
          </a:lstStyle>
          <a:p>
            <a:pPr>
              <a:defRPr/>
            </a:pPr>
            <a:fld id="{EA2E2D3F-633D-4962-8F4B-533189F8CDE9}" type="datetimeFigureOut">
              <a:rPr lang="zh-CN" altLang="en-US"/>
              <a:t>2023-01-17</a:t>
            </a:fld>
            <a:endParaRPr lang="zh-CN" altLang="en-US"/>
          </a:p>
        </p:txBody>
      </p:sp>
      <p:sp>
        <p:nvSpPr>
          <p:cNvPr id="4" name="页脚占位符 4"/>
          <p:cNvSpPr>
            <a:spLocks noGrp="1"/>
          </p:cNvSpPr>
          <p:nvPr>
            <p:ph type="ftr" sz="quarter" idx="11"/>
          </p:nvPr>
        </p:nvSpPr>
        <p:spPr>
          <a:xfrm>
            <a:off x="3124200" y="6356351"/>
            <a:ext cx="2895600" cy="366183"/>
          </a:xfrm>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a:xfrm>
            <a:off x="6553200" y="6356351"/>
            <a:ext cx="2133600" cy="366183"/>
          </a:xfrm>
        </p:spPr>
        <p:txBody>
          <a:bodyPr/>
          <a:lstStyle>
            <a:lvl1pPr>
              <a:defRPr/>
            </a:lvl1pPr>
          </a:lstStyle>
          <a:p>
            <a:pPr>
              <a:defRPr/>
            </a:pPr>
            <a:fld id="{827263DF-1383-464C-8BF6-2AFE033920AD}" type="slidenum">
              <a:rPr lang="zh-CN" altLang="en-US"/>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a:xfrm>
            <a:off x="457200" y="6356351"/>
            <a:ext cx="2133600" cy="366183"/>
          </a:xfrm>
        </p:spPr>
        <p:txBody>
          <a:bodyPr/>
          <a:lstStyle>
            <a:lvl1pPr>
              <a:defRPr/>
            </a:lvl1pPr>
          </a:lstStyle>
          <a:p>
            <a:pPr>
              <a:defRPr/>
            </a:pPr>
            <a:fld id="{BA22E059-B918-4B85-AEF7-6EF8AB948127}" type="datetimeFigureOut">
              <a:rPr lang="zh-CN" altLang="en-US"/>
              <a:t>2023-01-17</a:t>
            </a:fld>
            <a:endParaRPr lang="zh-CN" altLang="en-US"/>
          </a:p>
        </p:txBody>
      </p:sp>
      <p:sp>
        <p:nvSpPr>
          <p:cNvPr id="3" name="页脚占位符 4"/>
          <p:cNvSpPr>
            <a:spLocks noGrp="1"/>
          </p:cNvSpPr>
          <p:nvPr>
            <p:ph type="ftr" sz="quarter" idx="11"/>
          </p:nvPr>
        </p:nvSpPr>
        <p:spPr>
          <a:xfrm>
            <a:off x="3124200" y="6356351"/>
            <a:ext cx="2895600" cy="366183"/>
          </a:xfrm>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a:xfrm>
            <a:off x="6553200" y="6356351"/>
            <a:ext cx="2133600" cy="366183"/>
          </a:xfrm>
        </p:spPr>
        <p:txBody>
          <a:bodyPr/>
          <a:lstStyle>
            <a:lvl1pPr>
              <a:defRPr/>
            </a:lvl1pPr>
          </a:lstStyle>
          <a:p>
            <a:pPr>
              <a:defRPr/>
            </a:pPr>
            <a:fld id="{28B45CE1-890E-4CF0-8DDB-B98EE83DAE26}" type="slidenum">
              <a:rPr lang="zh-CN" altLang="en-US"/>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2" y="273049"/>
            <a:ext cx="3008313" cy="1162051"/>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p:cNvSpPr>
          <p:nvPr>
            <p:ph type="dt" sz="half" idx="10"/>
          </p:nvPr>
        </p:nvSpPr>
        <p:spPr>
          <a:xfrm>
            <a:off x="457200" y="6356351"/>
            <a:ext cx="2133600" cy="366183"/>
          </a:xfrm>
        </p:spPr>
        <p:txBody>
          <a:bodyPr/>
          <a:lstStyle>
            <a:lvl1pPr>
              <a:defRPr/>
            </a:lvl1pPr>
          </a:lstStyle>
          <a:p>
            <a:pPr>
              <a:defRPr/>
            </a:pPr>
            <a:fld id="{2CBD94DA-A002-4340-8704-3744025871B4}" type="datetimeFigureOut">
              <a:rPr lang="zh-CN" altLang="en-US"/>
              <a:t>2023-01-17</a:t>
            </a:fld>
            <a:endParaRPr lang="zh-CN" altLang="en-US"/>
          </a:p>
        </p:txBody>
      </p:sp>
      <p:sp>
        <p:nvSpPr>
          <p:cNvPr id="6" name="页脚占位符 4"/>
          <p:cNvSpPr>
            <a:spLocks noGrp="1"/>
          </p:cNvSpPr>
          <p:nvPr>
            <p:ph type="ftr" sz="quarter" idx="11"/>
          </p:nvPr>
        </p:nvSpPr>
        <p:spPr>
          <a:xfrm>
            <a:off x="3124200" y="6356351"/>
            <a:ext cx="2895600" cy="366183"/>
          </a:xfrm>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a:xfrm>
            <a:off x="6553200" y="6356351"/>
            <a:ext cx="2133600" cy="366183"/>
          </a:xfrm>
        </p:spPr>
        <p:txBody>
          <a:bodyPr/>
          <a:lstStyle>
            <a:lvl1pPr>
              <a:defRPr/>
            </a:lvl1pPr>
          </a:lstStyle>
          <a:p>
            <a:pPr>
              <a:defRPr/>
            </a:pPr>
            <a:fld id="{9C29B713-1D2D-4F7D-86B7-AE8C1E8754F5}" type="slidenum">
              <a:rPr lang="zh-CN" altLang="en-US"/>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srcRect/>
          <a:stretch>
            <a:fillRect/>
          </a:stretch>
        </a:blipFill>
        <a:effectLst/>
      </p:bgPr>
    </p:bg>
    <p:spTree>
      <p:nvGrpSpPr>
        <p:cNvPr id="1" name=""/>
        <p:cNvGrpSpPr/>
        <p:nvPr/>
      </p:nvGrpSpPr>
      <p:grpSpPr>
        <a:xfrm>
          <a:off x="0" y="0"/>
          <a:ext cx="0" cy="0"/>
          <a:chOff x="0" y="0"/>
          <a:chExt cx="0" cy="0"/>
        </a:xfrm>
      </p:grpSpPr>
      <p:pic>
        <p:nvPicPr>
          <p:cNvPr id="3" name="图片 2" descr="2011051822463411"/>
          <p:cNvPicPr>
            <a:picLocks noChangeAspect="1"/>
          </p:cNvPicPr>
          <p:nvPr/>
        </p:nvPicPr>
        <p:blipFill>
          <a:blip r:embed="rId14"/>
          <a:stretch>
            <a:fillRect/>
          </a:stretch>
        </p:blipFill>
        <p:spPr>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12.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12.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12.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12.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标题 1"/>
          <p:cNvSpPr>
            <a:spLocks noGrp="1"/>
          </p:cNvSpPr>
          <p:nvPr/>
        </p:nvSpPr>
        <p:spPr bwMode="auto">
          <a:xfrm>
            <a:off x="686917" y="1484784"/>
            <a:ext cx="7772400" cy="1960033"/>
          </a:xfrm>
          <a:prstGeom prst="rect">
            <a:avLst/>
          </a:prstGeom>
          <a:noFill/>
          <a:ln w="9525">
            <a:noFill/>
            <a:miter lim="800000"/>
          </a:ln>
        </p:spPr>
        <p:txBody>
          <a:bodyPr anchor="ctr"/>
          <a:lstStyle/>
          <a:p>
            <a:pPr algn="ctr"/>
            <a:r>
              <a:rPr lang="en-US" altLang="zh-CN" sz="4800" dirty="0">
                <a:solidFill>
                  <a:schemeClr val="accent1"/>
                </a:solidFill>
                <a:latin typeface="Times New Roman" panose="02020603050405020304" pitchFamily="18" charset="0"/>
                <a:cs typeface="Times New Roman" panose="02020603050405020304" pitchFamily="18" charset="0"/>
              </a:rPr>
              <a:t>Unit 8 </a:t>
            </a:r>
            <a:r>
              <a:rPr lang="en-US" altLang="zh-CN" sz="4800" dirty="0" smtClean="0">
                <a:solidFill>
                  <a:schemeClr val="accent1"/>
                </a:solidFill>
                <a:latin typeface="Times New Roman" panose="02020603050405020304" pitchFamily="18" charset="0"/>
                <a:cs typeface="Times New Roman" panose="02020603050405020304" pitchFamily="18" charset="0"/>
              </a:rPr>
              <a:t> </a:t>
            </a:r>
            <a:r>
              <a:rPr lang="en-US" altLang="zh-CN" sz="4800" dirty="0" smtClean="0">
                <a:solidFill>
                  <a:schemeClr val="accent1"/>
                </a:solidFill>
                <a:latin typeface="Times New Roman" panose="02020603050405020304" pitchFamily="18" charset="0"/>
              </a:rPr>
              <a:t>At </a:t>
            </a:r>
            <a:r>
              <a:rPr lang="en-US" altLang="zh-CN" sz="4800" dirty="0">
                <a:solidFill>
                  <a:schemeClr val="accent1"/>
                </a:solidFill>
                <a:latin typeface="Times New Roman" panose="02020603050405020304" pitchFamily="18" charset="0"/>
              </a:rPr>
              <a:t>Christmas </a:t>
            </a:r>
            <a:endParaRPr lang="zh-CN" altLang="en-US" sz="4800" dirty="0">
              <a:solidFill>
                <a:schemeClr val="accent1"/>
              </a:solidFill>
              <a:latin typeface="Times New Roman" panose="02020603050405020304" pitchFamily="18" charset="0"/>
            </a:endParaRPr>
          </a:p>
        </p:txBody>
      </p:sp>
      <p:sp>
        <p:nvSpPr>
          <p:cNvPr id="14339" name="文本框 4"/>
          <p:cNvSpPr txBox="1">
            <a:spLocks noChangeArrowheads="1"/>
          </p:cNvSpPr>
          <p:nvPr/>
        </p:nvSpPr>
        <p:spPr bwMode="auto">
          <a:xfrm>
            <a:off x="3442023" y="3717032"/>
            <a:ext cx="2262187" cy="646331"/>
          </a:xfrm>
          <a:prstGeom prst="rect">
            <a:avLst/>
          </a:prstGeom>
          <a:noFill/>
          <a:ln w="9525">
            <a:noFill/>
            <a:miter lim="800000"/>
          </a:ln>
        </p:spPr>
        <p:txBody>
          <a:bodyPr>
            <a:spAutoFit/>
          </a:bodyPr>
          <a:lstStyle/>
          <a:p>
            <a:r>
              <a:rPr lang="zh-CN" altLang="en-US" sz="3600" dirty="0" smtClean="0">
                <a:solidFill>
                  <a:srgbClr val="0070C0"/>
                </a:solidFill>
                <a:latin typeface="Times New Roman" panose="02020603050405020304" pitchFamily="18" charset="0"/>
              </a:rPr>
              <a:t>课堂练习</a:t>
            </a:r>
            <a:endParaRPr lang="en-US" altLang="zh-CN" sz="3600" dirty="0">
              <a:solidFill>
                <a:srgbClr val="0070C0"/>
              </a:solidFill>
              <a:latin typeface="Times New Roman" panose="02020603050405020304" pitchFamily="18" charset="0"/>
            </a:endParaRPr>
          </a:p>
        </p:txBody>
      </p:sp>
      <p:sp>
        <p:nvSpPr>
          <p:cNvPr id="13" name="矩形 12"/>
          <p:cNvSpPr/>
          <p:nvPr/>
        </p:nvSpPr>
        <p:spPr>
          <a:xfrm>
            <a:off x="3183151" y="5589240"/>
            <a:ext cx="2779928" cy="430887"/>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000"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32770" name="TextBox 3"/>
          <p:cNvGrpSpPr/>
          <p:nvPr/>
        </p:nvGrpSpPr>
        <p:grpSpPr bwMode="auto">
          <a:xfrm>
            <a:off x="395289" y="357718"/>
            <a:ext cx="1463675" cy="772583"/>
            <a:chOff x="257" y="165"/>
            <a:chExt cx="922" cy="365"/>
          </a:xfrm>
        </p:grpSpPr>
        <p:pic>
          <p:nvPicPr>
            <p:cNvPr id="32771" name="TextBox 3"/>
            <p:cNvPicPr>
              <a:picLocks noChangeArrowheads="1"/>
            </p:cNvPicPr>
            <p:nvPr/>
          </p:nvPicPr>
          <p:blipFill>
            <a:blip r:embed="rId2" cstate="email"/>
            <a:srcRect/>
            <a:stretch>
              <a:fillRect/>
            </a:stretch>
          </p:blipFill>
          <p:spPr bwMode="auto">
            <a:xfrm>
              <a:off x="257" y="165"/>
              <a:ext cx="922" cy="365"/>
            </a:xfrm>
            <a:prstGeom prst="rect">
              <a:avLst/>
            </a:prstGeom>
            <a:solidFill>
              <a:srgbClr val="FFCCCC"/>
            </a:solidFill>
            <a:ln w="9525">
              <a:noFill/>
              <a:miter lim="800000"/>
              <a:headEnd/>
              <a:tailEnd/>
            </a:ln>
          </p:spPr>
        </p:pic>
        <p:sp>
          <p:nvSpPr>
            <p:cNvPr id="32772" name="Text Box 4"/>
            <p:cNvSpPr txBox="1">
              <a:spLocks noChangeArrowheads="1"/>
            </p:cNvSpPr>
            <p:nvPr/>
          </p:nvSpPr>
          <p:spPr bwMode="auto">
            <a:xfrm>
              <a:off x="310" y="216"/>
              <a:ext cx="824" cy="189"/>
            </a:xfrm>
            <a:prstGeom prst="rect">
              <a:avLst/>
            </a:prstGeom>
            <a:solidFill>
              <a:srgbClr val="FFCCCC"/>
            </a:solidFill>
            <a:ln w="9525">
              <a:noFill/>
              <a:miter lim="800000"/>
            </a:ln>
          </p:spPr>
          <p:txBody>
            <a:bodyPr>
              <a:spAutoFit/>
            </a:bodyPr>
            <a:lstStyle/>
            <a:p>
              <a:pPr algn="ctr"/>
              <a:r>
                <a:rPr lang="zh-CN" altLang="en-US"/>
                <a:t>句型练习 </a:t>
              </a:r>
            </a:p>
          </p:txBody>
        </p:sp>
      </p:grpSp>
      <p:sp>
        <p:nvSpPr>
          <p:cNvPr id="2" name="TextBox 7"/>
          <p:cNvSpPr txBox="1">
            <a:spLocks noChangeArrowheads="1"/>
          </p:cNvSpPr>
          <p:nvPr/>
        </p:nvSpPr>
        <p:spPr bwMode="auto">
          <a:xfrm>
            <a:off x="1116013" y="1509185"/>
            <a:ext cx="7416800" cy="4503797"/>
          </a:xfrm>
          <a:prstGeom prst="rect">
            <a:avLst/>
          </a:prstGeom>
          <a:noFill/>
          <a:ln w="9525">
            <a:noFill/>
            <a:miter lim="800000"/>
          </a:ln>
        </p:spPr>
        <p:txBody>
          <a:bodyPr>
            <a:spAutoFit/>
          </a:bodyPr>
          <a:lstStyle/>
          <a:p>
            <a:pPr>
              <a:spcBef>
                <a:spcPts val="800"/>
              </a:spcBef>
            </a:pPr>
            <a:r>
              <a:rPr lang="en-US" altLang="zh-CN" dirty="0"/>
              <a:t>3.wake, early, up, we, presents, and, our, open ( . )</a:t>
            </a:r>
          </a:p>
          <a:p>
            <a:pPr>
              <a:spcBef>
                <a:spcPts val="800"/>
              </a:spcBef>
            </a:pPr>
            <a:endParaRPr lang="en-US" altLang="zh-CN" dirty="0"/>
          </a:p>
          <a:p>
            <a:pPr>
              <a:spcBef>
                <a:spcPts val="800"/>
              </a:spcBef>
            </a:pPr>
            <a:r>
              <a:rPr lang="en-US" altLang="zh-CN" dirty="0"/>
              <a:t>________________________________________</a:t>
            </a:r>
          </a:p>
          <a:p>
            <a:pPr>
              <a:spcBef>
                <a:spcPts val="800"/>
              </a:spcBef>
            </a:pPr>
            <a:endParaRPr lang="en-US" altLang="zh-CN" dirty="0"/>
          </a:p>
          <a:p>
            <a:pPr>
              <a:spcBef>
                <a:spcPts val="800"/>
              </a:spcBef>
            </a:pPr>
            <a:r>
              <a:rPr lang="en-US" altLang="zh-CN" dirty="0"/>
              <a:t>4.also, under, we, put, presents, our, the, tree ( . )</a:t>
            </a:r>
          </a:p>
          <a:p>
            <a:pPr>
              <a:spcBef>
                <a:spcPts val="800"/>
              </a:spcBef>
            </a:pPr>
            <a:endParaRPr lang="en-US" altLang="zh-CN" dirty="0"/>
          </a:p>
          <a:p>
            <a:pPr>
              <a:spcBef>
                <a:spcPts val="800"/>
              </a:spcBef>
            </a:pPr>
            <a:r>
              <a:rPr lang="en-US" altLang="zh-CN" dirty="0"/>
              <a:t>  ________________________________________</a:t>
            </a:r>
          </a:p>
          <a:p>
            <a:pPr>
              <a:spcBef>
                <a:spcPts val="800"/>
              </a:spcBef>
            </a:pPr>
            <a:endParaRPr lang="en-US" altLang="zh-CN" dirty="0"/>
          </a:p>
          <a:p>
            <a:pPr>
              <a:spcBef>
                <a:spcPts val="800"/>
              </a:spcBef>
            </a:pPr>
            <a:r>
              <a:rPr lang="en-US" altLang="zh-CN" dirty="0"/>
              <a:t>5.Christmas, at, fun, a, lot, of, have, always, we ( . )</a:t>
            </a:r>
          </a:p>
          <a:p>
            <a:pPr>
              <a:spcBef>
                <a:spcPts val="800"/>
              </a:spcBef>
            </a:pPr>
            <a:endParaRPr lang="en-US" altLang="zh-CN" dirty="0"/>
          </a:p>
          <a:p>
            <a:pPr>
              <a:spcBef>
                <a:spcPts val="800"/>
              </a:spcBef>
            </a:pPr>
            <a:r>
              <a:rPr lang="en-US" altLang="zh-CN" dirty="0"/>
              <a:t>  ________________________________________</a:t>
            </a:r>
            <a:endParaRPr lang="zh-CN" altLang="en-US" dirty="0"/>
          </a:p>
        </p:txBody>
      </p:sp>
      <p:sp>
        <p:nvSpPr>
          <p:cNvPr id="6" name="TextBox 7"/>
          <p:cNvSpPr txBox="1">
            <a:spLocks noChangeArrowheads="1"/>
          </p:cNvSpPr>
          <p:nvPr/>
        </p:nvSpPr>
        <p:spPr bwMode="auto">
          <a:xfrm>
            <a:off x="1331913" y="2180167"/>
            <a:ext cx="4895850" cy="400110"/>
          </a:xfrm>
          <a:prstGeom prst="rect">
            <a:avLst/>
          </a:prstGeom>
          <a:noFill/>
          <a:ln w="9525">
            <a:noFill/>
            <a:miter lim="800000"/>
          </a:ln>
        </p:spPr>
        <p:txBody>
          <a:bodyPr>
            <a:spAutoFit/>
          </a:bodyPr>
          <a:lstStyle/>
          <a:p>
            <a:r>
              <a:rPr lang="en-US" altLang="zh-CN" dirty="0">
                <a:solidFill>
                  <a:srgbClr val="CC0000"/>
                </a:solidFill>
              </a:rPr>
              <a:t>We wake up early and open our presents. </a:t>
            </a:r>
          </a:p>
        </p:txBody>
      </p:sp>
      <p:sp>
        <p:nvSpPr>
          <p:cNvPr id="3" name="TextBox 7"/>
          <p:cNvSpPr txBox="1">
            <a:spLocks noChangeArrowheads="1"/>
          </p:cNvSpPr>
          <p:nvPr/>
        </p:nvSpPr>
        <p:spPr bwMode="auto">
          <a:xfrm>
            <a:off x="1547813" y="3716867"/>
            <a:ext cx="4679950" cy="400110"/>
          </a:xfrm>
          <a:prstGeom prst="rect">
            <a:avLst/>
          </a:prstGeom>
          <a:noFill/>
          <a:ln w="9525">
            <a:noFill/>
            <a:miter lim="800000"/>
          </a:ln>
        </p:spPr>
        <p:txBody>
          <a:bodyPr>
            <a:spAutoFit/>
          </a:bodyPr>
          <a:lstStyle/>
          <a:p>
            <a:r>
              <a:rPr lang="en-US" altLang="zh-CN" dirty="0">
                <a:solidFill>
                  <a:srgbClr val="CC0000"/>
                </a:solidFill>
              </a:rPr>
              <a:t>We also put our presents under the tree.</a:t>
            </a:r>
          </a:p>
        </p:txBody>
      </p:sp>
      <p:sp>
        <p:nvSpPr>
          <p:cNvPr id="4" name="TextBox 7"/>
          <p:cNvSpPr txBox="1">
            <a:spLocks noChangeArrowheads="1"/>
          </p:cNvSpPr>
          <p:nvPr/>
        </p:nvSpPr>
        <p:spPr bwMode="auto">
          <a:xfrm>
            <a:off x="1439863" y="5342467"/>
            <a:ext cx="4679950" cy="400110"/>
          </a:xfrm>
          <a:prstGeom prst="rect">
            <a:avLst/>
          </a:prstGeom>
          <a:noFill/>
          <a:ln w="9525">
            <a:noFill/>
            <a:miter lim="800000"/>
          </a:ln>
        </p:spPr>
        <p:txBody>
          <a:bodyPr>
            <a:spAutoFit/>
          </a:bodyPr>
          <a:lstStyle/>
          <a:p>
            <a:r>
              <a:rPr lang="en-US" altLang="zh-CN" dirty="0">
                <a:solidFill>
                  <a:srgbClr val="CC0000"/>
                </a:solidFill>
              </a:rPr>
              <a:t>We always have a lot of fun at Christmas.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linds(horizontal)">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linds(horizontal)">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3" grpId="0"/>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3553" name="TextBox 3"/>
          <p:cNvGrpSpPr/>
          <p:nvPr/>
        </p:nvGrpSpPr>
        <p:grpSpPr bwMode="auto">
          <a:xfrm>
            <a:off x="395289" y="357718"/>
            <a:ext cx="1463675" cy="772583"/>
            <a:chOff x="257" y="165"/>
            <a:chExt cx="922" cy="365"/>
          </a:xfrm>
        </p:grpSpPr>
        <p:pic>
          <p:nvPicPr>
            <p:cNvPr id="23557" name="TextBox 3"/>
            <p:cNvPicPr>
              <a:picLocks noChangeArrowheads="1"/>
            </p:cNvPicPr>
            <p:nvPr/>
          </p:nvPicPr>
          <p:blipFill>
            <a:blip r:embed="rId2" cstate="email"/>
            <a:srcRect/>
            <a:stretch>
              <a:fillRect/>
            </a:stretch>
          </p:blipFill>
          <p:spPr bwMode="auto">
            <a:xfrm>
              <a:off x="257" y="165"/>
              <a:ext cx="922" cy="365"/>
            </a:xfrm>
            <a:prstGeom prst="rect">
              <a:avLst/>
            </a:prstGeom>
            <a:solidFill>
              <a:srgbClr val="FFCCCC"/>
            </a:solidFill>
            <a:ln w="9525">
              <a:noFill/>
              <a:miter lim="800000"/>
              <a:headEnd/>
              <a:tailEnd/>
            </a:ln>
          </p:spPr>
        </p:pic>
        <p:sp>
          <p:nvSpPr>
            <p:cNvPr id="23558" name="Text Box 4"/>
            <p:cNvSpPr txBox="1">
              <a:spLocks noChangeArrowheads="1"/>
            </p:cNvSpPr>
            <p:nvPr/>
          </p:nvSpPr>
          <p:spPr bwMode="auto">
            <a:xfrm>
              <a:off x="310" y="216"/>
              <a:ext cx="824" cy="189"/>
            </a:xfrm>
            <a:prstGeom prst="rect">
              <a:avLst/>
            </a:prstGeom>
            <a:solidFill>
              <a:srgbClr val="FFCCCC"/>
            </a:solidFill>
            <a:ln w="9525">
              <a:noFill/>
              <a:miter lim="800000"/>
            </a:ln>
          </p:spPr>
          <p:txBody>
            <a:bodyPr>
              <a:spAutoFit/>
            </a:bodyPr>
            <a:lstStyle/>
            <a:p>
              <a:pPr algn="ctr"/>
              <a:r>
                <a:rPr lang="zh-CN" altLang="en-US"/>
                <a:t>句型练习 </a:t>
              </a:r>
            </a:p>
          </p:txBody>
        </p:sp>
      </p:grpSp>
      <p:sp>
        <p:nvSpPr>
          <p:cNvPr id="2" name="TextBox 7"/>
          <p:cNvSpPr txBox="1">
            <a:spLocks noChangeArrowheads="1"/>
          </p:cNvSpPr>
          <p:nvPr/>
        </p:nvSpPr>
        <p:spPr bwMode="auto">
          <a:xfrm>
            <a:off x="1116013" y="2432051"/>
            <a:ext cx="7416800" cy="3683060"/>
          </a:xfrm>
          <a:prstGeom prst="rect">
            <a:avLst/>
          </a:prstGeom>
          <a:noFill/>
          <a:ln w="9525">
            <a:noFill/>
            <a:miter lim="800000"/>
          </a:ln>
        </p:spPr>
        <p:txBody>
          <a:bodyPr>
            <a:spAutoFit/>
          </a:bodyPr>
          <a:lstStyle/>
          <a:p>
            <a:pPr>
              <a:spcBef>
                <a:spcPts val="800"/>
              </a:spcBef>
            </a:pPr>
            <a:r>
              <a:rPr lang="en-US" altLang="zh-CN" dirty="0"/>
              <a:t>(</a:t>
            </a:r>
            <a:r>
              <a:rPr lang="zh-CN" altLang="en-US" dirty="0"/>
              <a:t>　　</a:t>
            </a:r>
            <a:r>
              <a:rPr lang="en-US" altLang="zh-CN" dirty="0"/>
              <a:t>) We buy a Christmas tree and some presents.</a:t>
            </a:r>
          </a:p>
          <a:p>
            <a:pPr>
              <a:spcBef>
                <a:spcPts val="800"/>
              </a:spcBef>
            </a:pPr>
            <a:endParaRPr lang="en-US" altLang="zh-CN" dirty="0"/>
          </a:p>
          <a:p>
            <a:pPr>
              <a:spcBef>
                <a:spcPts val="800"/>
              </a:spcBef>
            </a:pPr>
            <a:r>
              <a:rPr lang="en-US" altLang="zh-CN" dirty="0"/>
              <a:t>(</a:t>
            </a:r>
            <a:r>
              <a:rPr lang="zh-CN" altLang="en-US" dirty="0"/>
              <a:t>　　</a:t>
            </a:r>
            <a:r>
              <a:rPr lang="en-US" altLang="zh-CN" dirty="0"/>
              <a:t>) We have a big lunch. We eat a turkey and Christmas pudding.</a:t>
            </a:r>
          </a:p>
          <a:p>
            <a:pPr>
              <a:spcBef>
                <a:spcPts val="800"/>
              </a:spcBef>
            </a:pPr>
            <a:endParaRPr lang="en-US" altLang="zh-CN" dirty="0"/>
          </a:p>
          <a:p>
            <a:pPr>
              <a:spcBef>
                <a:spcPts val="800"/>
              </a:spcBef>
            </a:pPr>
            <a:r>
              <a:rPr lang="en-US" altLang="zh-CN" dirty="0"/>
              <a:t>(</a:t>
            </a:r>
            <a:r>
              <a:rPr lang="zh-CN" altLang="en-US" dirty="0"/>
              <a:t>　　</a:t>
            </a:r>
            <a:r>
              <a:rPr lang="en-US" altLang="zh-CN" dirty="0"/>
              <a:t>) We put our presents under the Christmas tree.</a:t>
            </a:r>
          </a:p>
          <a:p>
            <a:pPr>
              <a:spcBef>
                <a:spcPts val="800"/>
              </a:spcBef>
            </a:pPr>
            <a:endParaRPr lang="en-US" altLang="zh-CN" dirty="0"/>
          </a:p>
          <a:p>
            <a:pPr>
              <a:spcBef>
                <a:spcPts val="800"/>
              </a:spcBef>
            </a:pPr>
            <a:r>
              <a:rPr lang="en-US" altLang="zh-CN" dirty="0"/>
              <a:t>(</a:t>
            </a:r>
            <a:r>
              <a:rPr lang="zh-CN" altLang="en-US" dirty="0"/>
              <a:t>　　</a:t>
            </a:r>
            <a:r>
              <a:rPr lang="en-US" altLang="zh-CN" dirty="0"/>
              <a:t>) We put a stocking on our beds and wait for presents.</a:t>
            </a:r>
          </a:p>
          <a:p>
            <a:pPr>
              <a:spcBef>
                <a:spcPts val="800"/>
              </a:spcBef>
            </a:pPr>
            <a:endParaRPr lang="en-US" altLang="zh-CN" dirty="0"/>
          </a:p>
          <a:p>
            <a:pPr>
              <a:spcBef>
                <a:spcPts val="800"/>
              </a:spcBef>
            </a:pPr>
            <a:r>
              <a:rPr lang="en-US" altLang="zh-CN" dirty="0"/>
              <a:t>(</a:t>
            </a:r>
            <a:r>
              <a:rPr lang="zh-CN" altLang="en-US" dirty="0"/>
              <a:t>　　</a:t>
            </a:r>
            <a:r>
              <a:rPr lang="en-US" altLang="zh-CN" dirty="0"/>
              <a:t>) We all have a good time on Christmas Day.</a:t>
            </a:r>
          </a:p>
        </p:txBody>
      </p:sp>
      <p:sp>
        <p:nvSpPr>
          <p:cNvPr id="23555" name="Rectangle 6"/>
          <p:cNvSpPr>
            <a:spLocks noChangeArrowheads="1"/>
          </p:cNvSpPr>
          <p:nvPr/>
        </p:nvSpPr>
        <p:spPr bwMode="auto">
          <a:xfrm>
            <a:off x="1042988" y="1668962"/>
            <a:ext cx="2576346" cy="400110"/>
          </a:xfrm>
          <a:prstGeom prst="rect">
            <a:avLst/>
          </a:prstGeom>
          <a:noFill/>
          <a:ln w="9525" algn="ctr">
            <a:noFill/>
            <a:miter lim="800000"/>
          </a:ln>
        </p:spPr>
        <p:txBody>
          <a:bodyPr wrap="none" anchor="ctr">
            <a:spAutoFit/>
          </a:bodyPr>
          <a:lstStyle/>
          <a:p>
            <a:r>
              <a:rPr lang="zh-CN" altLang="en-US"/>
              <a:t>七、给下列句子排序</a:t>
            </a:r>
            <a:r>
              <a:rPr lang="en-US" altLang="zh-CN"/>
              <a:t>.</a:t>
            </a:r>
            <a:endParaRPr lang="zh-CN" altLang="en-US"/>
          </a:p>
        </p:txBody>
      </p:sp>
      <p:sp>
        <p:nvSpPr>
          <p:cNvPr id="6" name="TextBox 7"/>
          <p:cNvSpPr txBox="1">
            <a:spLocks noChangeArrowheads="1"/>
          </p:cNvSpPr>
          <p:nvPr/>
        </p:nvSpPr>
        <p:spPr bwMode="auto">
          <a:xfrm>
            <a:off x="1403350" y="2468034"/>
            <a:ext cx="431800" cy="400110"/>
          </a:xfrm>
          <a:prstGeom prst="rect">
            <a:avLst/>
          </a:prstGeom>
          <a:noFill/>
          <a:ln w="9525">
            <a:noFill/>
            <a:miter lim="800000"/>
          </a:ln>
        </p:spPr>
        <p:txBody>
          <a:bodyPr>
            <a:spAutoFit/>
          </a:bodyPr>
          <a:lstStyle/>
          <a:p>
            <a:r>
              <a:rPr lang="en-GB" altLang="zh-CN">
                <a:solidFill>
                  <a:srgbClr val="CC0000"/>
                </a:solidFill>
              </a:rPr>
              <a:t>1</a:t>
            </a:r>
            <a:endParaRPr lang="en-US" altLang="zh-CN">
              <a:solidFill>
                <a:srgbClr val="CC0000"/>
              </a:solidFill>
            </a:endParaRPr>
          </a:p>
        </p:txBody>
      </p:sp>
      <p:sp>
        <p:nvSpPr>
          <p:cNvPr id="7" name="TextBox 7"/>
          <p:cNvSpPr txBox="1">
            <a:spLocks noChangeArrowheads="1"/>
          </p:cNvSpPr>
          <p:nvPr/>
        </p:nvSpPr>
        <p:spPr bwMode="auto">
          <a:xfrm>
            <a:off x="1403350" y="3236385"/>
            <a:ext cx="431800" cy="400110"/>
          </a:xfrm>
          <a:prstGeom prst="rect">
            <a:avLst/>
          </a:prstGeom>
          <a:noFill/>
          <a:ln w="9525">
            <a:noFill/>
            <a:miter lim="800000"/>
          </a:ln>
        </p:spPr>
        <p:txBody>
          <a:bodyPr>
            <a:spAutoFit/>
          </a:bodyPr>
          <a:lstStyle/>
          <a:p>
            <a:r>
              <a:rPr lang="en-US" altLang="zh-CN">
                <a:solidFill>
                  <a:srgbClr val="CC0000"/>
                </a:solidFill>
              </a:rPr>
              <a:t>4</a:t>
            </a:r>
          </a:p>
        </p:txBody>
      </p:sp>
      <p:sp>
        <p:nvSpPr>
          <p:cNvPr id="9" name="TextBox 7"/>
          <p:cNvSpPr txBox="1">
            <a:spLocks noChangeArrowheads="1"/>
          </p:cNvSpPr>
          <p:nvPr/>
        </p:nvSpPr>
        <p:spPr bwMode="auto">
          <a:xfrm>
            <a:off x="1476375" y="4051301"/>
            <a:ext cx="431800" cy="400110"/>
          </a:xfrm>
          <a:prstGeom prst="rect">
            <a:avLst/>
          </a:prstGeom>
          <a:noFill/>
          <a:ln w="9525">
            <a:noFill/>
            <a:miter lim="800000"/>
          </a:ln>
        </p:spPr>
        <p:txBody>
          <a:bodyPr>
            <a:spAutoFit/>
          </a:bodyPr>
          <a:lstStyle/>
          <a:p>
            <a:r>
              <a:rPr lang="en-US" altLang="zh-CN">
                <a:solidFill>
                  <a:srgbClr val="CC0000"/>
                </a:solidFill>
              </a:rPr>
              <a:t>2</a:t>
            </a:r>
          </a:p>
        </p:txBody>
      </p:sp>
      <p:sp>
        <p:nvSpPr>
          <p:cNvPr id="11" name="TextBox 7"/>
          <p:cNvSpPr txBox="1">
            <a:spLocks noChangeArrowheads="1"/>
          </p:cNvSpPr>
          <p:nvPr/>
        </p:nvSpPr>
        <p:spPr bwMode="auto">
          <a:xfrm>
            <a:off x="1403350" y="4870451"/>
            <a:ext cx="431800" cy="400110"/>
          </a:xfrm>
          <a:prstGeom prst="rect">
            <a:avLst/>
          </a:prstGeom>
          <a:noFill/>
          <a:ln w="9525">
            <a:noFill/>
            <a:miter lim="800000"/>
          </a:ln>
        </p:spPr>
        <p:txBody>
          <a:bodyPr>
            <a:spAutoFit/>
          </a:bodyPr>
          <a:lstStyle/>
          <a:p>
            <a:r>
              <a:rPr lang="en-US" altLang="zh-CN">
                <a:solidFill>
                  <a:srgbClr val="CC0000"/>
                </a:solidFill>
              </a:rPr>
              <a:t>3</a:t>
            </a:r>
          </a:p>
        </p:txBody>
      </p:sp>
      <p:sp>
        <p:nvSpPr>
          <p:cNvPr id="3" name="TextBox 7"/>
          <p:cNvSpPr txBox="1">
            <a:spLocks noChangeArrowheads="1"/>
          </p:cNvSpPr>
          <p:nvPr/>
        </p:nvSpPr>
        <p:spPr bwMode="auto">
          <a:xfrm>
            <a:off x="1403350" y="5683251"/>
            <a:ext cx="431800" cy="400110"/>
          </a:xfrm>
          <a:prstGeom prst="rect">
            <a:avLst/>
          </a:prstGeom>
          <a:noFill/>
          <a:ln w="9525">
            <a:noFill/>
            <a:miter lim="800000"/>
          </a:ln>
        </p:spPr>
        <p:txBody>
          <a:bodyPr>
            <a:spAutoFit/>
          </a:bodyPr>
          <a:lstStyle/>
          <a:p>
            <a:r>
              <a:rPr lang="en-US" altLang="zh-CN">
                <a:solidFill>
                  <a:srgbClr val="CC0000"/>
                </a:solidFill>
              </a:rPr>
              <a:t>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blinds(horizontal)">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blinds(horizontal)">
                                      <p:cBhvr>
                                        <p:cTn id="3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P spid="9" grpId="0"/>
      <p:bldP spid="11" grpId="0"/>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7649" name="TextBox 3"/>
          <p:cNvGrpSpPr/>
          <p:nvPr/>
        </p:nvGrpSpPr>
        <p:grpSpPr bwMode="auto">
          <a:xfrm>
            <a:off x="395289" y="357718"/>
            <a:ext cx="1463675" cy="772583"/>
            <a:chOff x="257" y="165"/>
            <a:chExt cx="922" cy="365"/>
          </a:xfrm>
        </p:grpSpPr>
        <p:pic>
          <p:nvPicPr>
            <p:cNvPr id="27656" name="TextBox 3"/>
            <p:cNvPicPr>
              <a:picLocks noChangeArrowheads="1"/>
            </p:cNvPicPr>
            <p:nvPr/>
          </p:nvPicPr>
          <p:blipFill>
            <a:blip r:embed="rId2" cstate="email"/>
            <a:srcRect/>
            <a:stretch>
              <a:fillRect/>
            </a:stretch>
          </p:blipFill>
          <p:spPr bwMode="auto">
            <a:xfrm>
              <a:off x="257" y="165"/>
              <a:ext cx="922" cy="365"/>
            </a:xfrm>
            <a:prstGeom prst="rect">
              <a:avLst/>
            </a:prstGeom>
            <a:solidFill>
              <a:srgbClr val="FFCCCC"/>
            </a:solidFill>
            <a:ln w="9525">
              <a:noFill/>
              <a:miter lim="800000"/>
              <a:headEnd/>
              <a:tailEnd/>
            </a:ln>
          </p:spPr>
        </p:pic>
        <p:sp>
          <p:nvSpPr>
            <p:cNvPr id="27657" name="Text Box 4"/>
            <p:cNvSpPr txBox="1">
              <a:spLocks noChangeArrowheads="1"/>
            </p:cNvSpPr>
            <p:nvPr/>
          </p:nvSpPr>
          <p:spPr bwMode="auto">
            <a:xfrm>
              <a:off x="310" y="216"/>
              <a:ext cx="824" cy="189"/>
            </a:xfrm>
            <a:prstGeom prst="rect">
              <a:avLst/>
            </a:prstGeom>
            <a:solidFill>
              <a:srgbClr val="FFCCCC"/>
            </a:solidFill>
            <a:ln w="9525">
              <a:noFill/>
              <a:miter lim="800000"/>
            </a:ln>
          </p:spPr>
          <p:txBody>
            <a:bodyPr>
              <a:spAutoFit/>
            </a:bodyPr>
            <a:lstStyle/>
            <a:p>
              <a:pPr algn="ctr"/>
              <a:r>
                <a:rPr lang="zh-CN" altLang="en-US"/>
                <a:t>句型练习 </a:t>
              </a:r>
            </a:p>
          </p:txBody>
        </p:sp>
      </p:grpSp>
      <p:sp>
        <p:nvSpPr>
          <p:cNvPr id="2" name="TextBox 7"/>
          <p:cNvSpPr txBox="1">
            <a:spLocks noChangeArrowheads="1"/>
          </p:cNvSpPr>
          <p:nvPr/>
        </p:nvSpPr>
        <p:spPr bwMode="auto">
          <a:xfrm>
            <a:off x="1187450" y="2381251"/>
            <a:ext cx="7272338" cy="3252172"/>
          </a:xfrm>
          <a:prstGeom prst="rect">
            <a:avLst/>
          </a:prstGeom>
          <a:noFill/>
          <a:ln w="9525">
            <a:noFill/>
            <a:miter lim="800000"/>
          </a:ln>
        </p:spPr>
        <p:txBody>
          <a:bodyPr>
            <a:spAutoFit/>
          </a:bodyPr>
          <a:lstStyle/>
          <a:p>
            <a:pPr>
              <a:spcBef>
                <a:spcPts val="800"/>
              </a:spcBef>
            </a:pPr>
            <a:r>
              <a:rPr lang="en-US" altLang="zh-CN" dirty="0"/>
              <a:t>1.Before Christmas, we go shopping and buy some p_______.</a:t>
            </a:r>
          </a:p>
          <a:p>
            <a:pPr>
              <a:spcBef>
                <a:spcPts val="800"/>
              </a:spcBef>
            </a:pPr>
            <a:endParaRPr lang="en-US" altLang="zh-CN" sz="800" dirty="0"/>
          </a:p>
          <a:p>
            <a:pPr>
              <a:spcBef>
                <a:spcPts val="800"/>
              </a:spcBef>
            </a:pPr>
            <a:r>
              <a:rPr lang="en-US" altLang="zh-CN" dirty="0"/>
              <a:t>2.I draw pictures on the Christmas c_______ and give them to my teachers.</a:t>
            </a:r>
          </a:p>
          <a:p>
            <a:pPr>
              <a:spcBef>
                <a:spcPts val="800"/>
              </a:spcBef>
            </a:pPr>
            <a:endParaRPr lang="en-US" altLang="zh-CN" sz="800" dirty="0"/>
          </a:p>
          <a:p>
            <a:pPr>
              <a:spcBef>
                <a:spcPts val="800"/>
              </a:spcBef>
            </a:pPr>
            <a:r>
              <a:rPr lang="en-US" altLang="zh-CN" dirty="0"/>
              <a:t>3.F_______ Christmas is a kind old man. We love him.</a:t>
            </a:r>
          </a:p>
          <a:p>
            <a:pPr>
              <a:spcBef>
                <a:spcPts val="800"/>
              </a:spcBef>
            </a:pPr>
            <a:endParaRPr lang="en-US" altLang="zh-CN" sz="800" dirty="0"/>
          </a:p>
          <a:p>
            <a:pPr>
              <a:spcBef>
                <a:spcPts val="800"/>
              </a:spcBef>
            </a:pPr>
            <a:r>
              <a:rPr lang="en-US" altLang="zh-CN" dirty="0"/>
              <a:t>4.Su Yang p_______ a stocking on her bed.</a:t>
            </a:r>
          </a:p>
          <a:p>
            <a:pPr>
              <a:spcBef>
                <a:spcPts val="800"/>
              </a:spcBef>
            </a:pPr>
            <a:endParaRPr lang="en-US" altLang="zh-CN" sz="800" dirty="0"/>
          </a:p>
          <a:p>
            <a:pPr>
              <a:spcBef>
                <a:spcPts val="800"/>
              </a:spcBef>
            </a:pPr>
            <a:r>
              <a:rPr lang="en-US" altLang="zh-CN" dirty="0"/>
              <a:t>5.Mr Turkey looks very s_______.</a:t>
            </a:r>
          </a:p>
        </p:txBody>
      </p:sp>
      <p:sp>
        <p:nvSpPr>
          <p:cNvPr id="27652" name="Rectangle 6"/>
          <p:cNvSpPr>
            <a:spLocks noChangeArrowheads="1"/>
          </p:cNvSpPr>
          <p:nvPr/>
        </p:nvSpPr>
        <p:spPr bwMode="auto">
          <a:xfrm>
            <a:off x="1042988" y="1668962"/>
            <a:ext cx="3608680" cy="400110"/>
          </a:xfrm>
          <a:prstGeom prst="rect">
            <a:avLst/>
          </a:prstGeom>
          <a:noFill/>
          <a:ln w="9525" algn="ctr">
            <a:noFill/>
            <a:miter lim="800000"/>
          </a:ln>
        </p:spPr>
        <p:txBody>
          <a:bodyPr wrap="none" anchor="ctr">
            <a:spAutoFit/>
          </a:bodyPr>
          <a:lstStyle/>
          <a:p>
            <a:r>
              <a:rPr lang="zh-CN" altLang="en-US"/>
              <a:t>八、根据首字母提示完成句子</a:t>
            </a:r>
            <a:r>
              <a:rPr lang="en-US" altLang="zh-CN"/>
              <a:t>.</a:t>
            </a:r>
            <a:endParaRPr lang="zh-CN" altLang="en-US"/>
          </a:p>
        </p:txBody>
      </p:sp>
      <p:sp>
        <p:nvSpPr>
          <p:cNvPr id="6" name="TextBox 7"/>
          <p:cNvSpPr txBox="1">
            <a:spLocks noChangeArrowheads="1"/>
          </p:cNvSpPr>
          <p:nvPr/>
        </p:nvSpPr>
        <p:spPr bwMode="auto">
          <a:xfrm>
            <a:off x="6771005" y="2381674"/>
            <a:ext cx="1150938" cy="400110"/>
          </a:xfrm>
          <a:prstGeom prst="rect">
            <a:avLst/>
          </a:prstGeom>
          <a:noFill/>
          <a:ln w="9525">
            <a:noFill/>
            <a:miter lim="800000"/>
          </a:ln>
        </p:spPr>
        <p:txBody>
          <a:bodyPr>
            <a:spAutoFit/>
          </a:bodyPr>
          <a:lstStyle/>
          <a:p>
            <a:r>
              <a:rPr lang="en-US" altLang="zh-CN">
                <a:solidFill>
                  <a:srgbClr val="CC0000"/>
                </a:solidFill>
              </a:rPr>
              <a:t>resents </a:t>
            </a:r>
          </a:p>
        </p:txBody>
      </p:sp>
      <p:sp>
        <p:nvSpPr>
          <p:cNvPr id="3" name="TextBox 7"/>
          <p:cNvSpPr txBox="1">
            <a:spLocks noChangeArrowheads="1"/>
          </p:cNvSpPr>
          <p:nvPr/>
        </p:nvSpPr>
        <p:spPr bwMode="auto">
          <a:xfrm>
            <a:off x="5045075" y="2910841"/>
            <a:ext cx="719138" cy="400110"/>
          </a:xfrm>
          <a:prstGeom prst="rect">
            <a:avLst/>
          </a:prstGeom>
          <a:noFill/>
          <a:ln w="9525">
            <a:noFill/>
            <a:miter lim="800000"/>
          </a:ln>
        </p:spPr>
        <p:txBody>
          <a:bodyPr>
            <a:spAutoFit/>
          </a:bodyPr>
          <a:lstStyle/>
          <a:p>
            <a:r>
              <a:rPr lang="en-US" altLang="zh-CN">
                <a:solidFill>
                  <a:srgbClr val="CC0000"/>
                </a:solidFill>
              </a:rPr>
              <a:t>ards  </a:t>
            </a:r>
          </a:p>
        </p:txBody>
      </p:sp>
      <p:sp>
        <p:nvSpPr>
          <p:cNvPr id="4" name="TextBox 7"/>
          <p:cNvSpPr txBox="1">
            <a:spLocks noChangeArrowheads="1"/>
          </p:cNvSpPr>
          <p:nvPr/>
        </p:nvSpPr>
        <p:spPr bwMode="auto">
          <a:xfrm>
            <a:off x="1547814" y="3812118"/>
            <a:ext cx="936625" cy="400110"/>
          </a:xfrm>
          <a:prstGeom prst="rect">
            <a:avLst/>
          </a:prstGeom>
          <a:noFill/>
          <a:ln w="9525">
            <a:noFill/>
            <a:miter lim="800000"/>
          </a:ln>
        </p:spPr>
        <p:txBody>
          <a:bodyPr>
            <a:spAutoFit/>
          </a:bodyPr>
          <a:lstStyle/>
          <a:p>
            <a:r>
              <a:rPr lang="en-US" altLang="zh-CN">
                <a:solidFill>
                  <a:srgbClr val="CC0000"/>
                </a:solidFill>
              </a:rPr>
              <a:t>ather </a:t>
            </a:r>
          </a:p>
        </p:txBody>
      </p:sp>
      <p:sp>
        <p:nvSpPr>
          <p:cNvPr id="5" name="TextBox 7"/>
          <p:cNvSpPr txBox="1">
            <a:spLocks noChangeArrowheads="1"/>
          </p:cNvSpPr>
          <p:nvPr/>
        </p:nvSpPr>
        <p:spPr bwMode="auto">
          <a:xfrm>
            <a:off x="2413000" y="4436534"/>
            <a:ext cx="1150938" cy="400110"/>
          </a:xfrm>
          <a:prstGeom prst="rect">
            <a:avLst/>
          </a:prstGeom>
          <a:noFill/>
          <a:ln w="9525">
            <a:noFill/>
            <a:miter lim="800000"/>
          </a:ln>
        </p:spPr>
        <p:txBody>
          <a:bodyPr>
            <a:spAutoFit/>
          </a:bodyPr>
          <a:lstStyle/>
          <a:p>
            <a:r>
              <a:rPr lang="en-US" altLang="zh-CN">
                <a:solidFill>
                  <a:srgbClr val="CC0000"/>
                </a:solidFill>
              </a:rPr>
              <a:t>uts </a:t>
            </a:r>
          </a:p>
        </p:txBody>
      </p:sp>
      <p:sp>
        <p:nvSpPr>
          <p:cNvPr id="7" name="TextBox 7"/>
          <p:cNvSpPr txBox="1">
            <a:spLocks noChangeArrowheads="1"/>
          </p:cNvSpPr>
          <p:nvPr/>
        </p:nvSpPr>
        <p:spPr bwMode="auto">
          <a:xfrm>
            <a:off x="3781426" y="5012267"/>
            <a:ext cx="646113" cy="400110"/>
          </a:xfrm>
          <a:prstGeom prst="rect">
            <a:avLst/>
          </a:prstGeom>
          <a:noFill/>
          <a:ln w="9525">
            <a:noFill/>
            <a:miter lim="800000"/>
          </a:ln>
        </p:spPr>
        <p:txBody>
          <a:bodyPr>
            <a:spAutoFit/>
          </a:bodyPr>
          <a:lstStyle/>
          <a:p>
            <a:r>
              <a:rPr lang="en-US" altLang="zh-CN">
                <a:solidFill>
                  <a:srgbClr val="CC0000"/>
                </a:solidFill>
              </a:rPr>
              <a:t>ad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linds(horizontal)">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linds(horizont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linds(horizontal)">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linds(horizontal)">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3" grpId="0"/>
      <p:bldP spid="4" grpId="0"/>
      <p:bldP spid="5" grpId="0"/>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33794" name="TextBox 3"/>
          <p:cNvGrpSpPr/>
          <p:nvPr/>
        </p:nvGrpSpPr>
        <p:grpSpPr bwMode="auto">
          <a:xfrm>
            <a:off x="395289" y="357718"/>
            <a:ext cx="1463675" cy="772583"/>
            <a:chOff x="257" y="165"/>
            <a:chExt cx="922" cy="365"/>
          </a:xfrm>
        </p:grpSpPr>
        <p:pic>
          <p:nvPicPr>
            <p:cNvPr id="33795" name="TextBox 3"/>
            <p:cNvPicPr>
              <a:picLocks noChangeArrowheads="1"/>
            </p:cNvPicPr>
            <p:nvPr/>
          </p:nvPicPr>
          <p:blipFill>
            <a:blip r:embed="rId2" cstate="email"/>
            <a:srcRect/>
            <a:stretch>
              <a:fillRect/>
            </a:stretch>
          </p:blipFill>
          <p:spPr bwMode="auto">
            <a:xfrm>
              <a:off x="257" y="165"/>
              <a:ext cx="922" cy="365"/>
            </a:xfrm>
            <a:prstGeom prst="rect">
              <a:avLst/>
            </a:prstGeom>
            <a:solidFill>
              <a:srgbClr val="FFCCCC"/>
            </a:solidFill>
            <a:ln w="9525">
              <a:noFill/>
              <a:miter lim="800000"/>
              <a:headEnd/>
              <a:tailEnd/>
            </a:ln>
          </p:spPr>
        </p:pic>
        <p:sp>
          <p:nvSpPr>
            <p:cNvPr id="33796" name="Text Box 4"/>
            <p:cNvSpPr txBox="1">
              <a:spLocks noChangeArrowheads="1"/>
            </p:cNvSpPr>
            <p:nvPr/>
          </p:nvSpPr>
          <p:spPr bwMode="auto">
            <a:xfrm>
              <a:off x="310" y="216"/>
              <a:ext cx="824" cy="189"/>
            </a:xfrm>
            <a:prstGeom prst="rect">
              <a:avLst/>
            </a:prstGeom>
            <a:solidFill>
              <a:srgbClr val="FFCCCC"/>
            </a:solidFill>
            <a:ln w="9525">
              <a:noFill/>
              <a:miter lim="800000"/>
            </a:ln>
          </p:spPr>
          <p:txBody>
            <a:bodyPr>
              <a:spAutoFit/>
            </a:bodyPr>
            <a:lstStyle/>
            <a:p>
              <a:pPr algn="ctr"/>
              <a:r>
                <a:rPr lang="zh-CN" altLang="en-US"/>
                <a:t>句型练习 </a:t>
              </a:r>
            </a:p>
          </p:txBody>
        </p:sp>
      </p:grpSp>
      <p:sp>
        <p:nvSpPr>
          <p:cNvPr id="2" name="TextBox 7"/>
          <p:cNvSpPr txBox="1">
            <a:spLocks noChangeArrowheads="1"/>
          </p:cNvSpPr>
          <p:nvPr/>
        </p:nvSpPr>
        <p:spPr bwMode="auto">
          <a:xfrm>
            <a:off x="1187450" y="2048934"/>
            <a:ext cx="7272338" cy="3683060"/>
          </a:xfrm>
          <a:prstGeom prst="rect">
            <a:avLst/>
          </a:prstGeom>
          <a:noFill/>
          <a:ln w="9525">
            <a:noFill/>
            <a:miter lim="800000"/>
          </a:ln>
        </p:spPr>
        <p:txBody>
          <a:bodyPr>
            <a:spAutoFit/>
          </a:bodyPr>
          <a:lstStyle/>
          <a:p>
            <a:pPr>
              <a:spcBef>
                <a:spcPts val="800"/>
              </a:spcBef>
            </a:pPr>
            <a:r>
              <a:rPr lang="en-US" altLang="zh-CN" dirty="0"/>
              <a:t>6.Then, they s_______ Christmas songs.</a:t>
            </a:r>
          </a:p>
          <a:p>
            <a:pPr>
              <a:spcBef>
                <a:spcPts val="800"/>
              </a:spcBef>
            </a:pPr>
            <a:endParaRPr lang="en-US" altLang="zh-CN" dirty="0"/>
          </a:p>
          <a:p>
            <a:pPr>
              <a:spcBef>
                <a:spcPts val="800"/>
              </a:spcBef>
            </a:pPr>
            <a:r>
              <a:rPr lang="en-US" altLang="zh-CN" dirty="0"/>
              <a:t>7.We wake up e_______ this morning.</a:t>
            </a:r>
          </a:p>
          <a:p>
            <a:pPr>
              <a:spcBef>
                <a:spcPts val="800"/>
              </a:spcBef>
            </a:pPr>
            <a:endParaRPr lang="en-US" altLang="zh-CN" dirty="0"/>
          </a:p>
          <a:p>
            <a:pPr>
              <a:spcBef>
                <a:spcPts val="800"/>
              </a:spcBef>
            </a:pPr>
            <a:r>
              <a:rPr lang="en-US" altLang="zh-CN" dirty="0"/>
              <a:t>8.Please wait f_______ me.</a:t>
            </a:r>
          </a:p>
          <a:p>
            <a:pPr>
              <a:spcBef>
                <a:spcPts val="800"/>
              </a:spcBef>
            </a:pPr>
            <a:endParaRPr lang="en-US" altLang="zh-CN" dirty="0"/>
          </a:p>
          <a:p>
            <a:pPr>
              <a:spcBef>
                <a:spcPts val="800"/>
              </a:spcBef>
            </a:pPr>
            <a:r>
              <a:rPr lang="en-US" altLang="zh-CN" dirty="0"/>
              <a:t>9.It's a lot of f_______. We are very happy.</a:t>
            </a:r>
          </a:p>
          <a:p>
            <a:pPr>
              <a:spcBef>
                <a:spcPts val="800"/>
              </a:spcBef>
            </a:pPr>
            <a:endParaRPr lang="en-US" altLang="zh-CN" dirty="0"/>
          </a:p>
          <a:p>
            <a:pPr>
              <a:spcBef>
                <a:spcPts val="800"/>
              </a:spcBef>
            </a:pPr>
            <a:r>
              <a:rPr lang="en-US" altLang="zh-CN" dirty="0"/>
              <a:t>10.F_______, they have a big dinner.</a:t>
            </a:r>
          </a:p>
        </p:txBody>
      </p:sp>
      <p:sp>
        <p:nvSpPr>
          <p:cNvPr id="6" name="TextBox 7"/>
          <p:cNvSpPr txBox="1">
            <a:spLocks noChangeArrowheads="1"/>
          </p:cNvSpPr>
          <p:nvPr/>
        </p:nvSpPr>
        <p:spPr bwMode="auto">
          <a:xfrm>
            <a:off x="2704149" y="2048934"/>
            <a:ext cx="719137" cy="400110"/>
          </a:xfrm>
          <a:prstGeom prst="rect">
            <a:avLst/>
          </a:prstGeom>
          <a:noFill/>
          <a:ln w="9525">
            <a:noFill/>
            <a:miter lim="800000"/>
          </a:ln>
        </p:spPr>
        <p:txBody>
          <a:bodyPr>
            <a:spAutoFit/>
          </a:bodyPr>
          <a:lstStyle/>
          <a:p>
            <a:r>
              <a:rPr lang="en-US" altLang="zh-CN">
                <a:solidFill>
                  <a:srgbClr val="CC0000"/>
                </a:solidFill>
              </a:rPr>
              <a:t>ing</a:t>
            </a:r>
          </a:p>
        </p:txBody>
      </p:sp>
      <p:sp>
        <p:nvSpPr>
          <p:cNvPr id="3" name="TextBox 7"/>
          <p:cNvSpPr txBox="1">
            <a:spLocks noChangeArrowheads="1"/>
          </p:cNvSpPr>
          <p:nvPr/>
        </p:nvSpPr>
        <p:spPr bwMode="auto">
          <a:xfrm>
            <a:off x="2916239" y="2835487"/>
            <a:ext cx="719137" cy="400110"/>
          </a:xfrm>
          <a:prstGeom prst="rect">
            <a:avLst/>
          </a:prstGeom>
          <a:noFill/>
          <a:ln w="9525">
            <a:noFill/>
            <a:miter lim="800000"/>
          </a:ln>
        </p:spPr>
        <p:txBody>
          <a:bodyPr>
            <a:spAutoFit/>
          </a:bodyPr>
          <a:lstStyle/>
          <a:p>
            <a:r>
              <a:rPr lang="en-US" altLang="zh-CN">
                <a:solidFill>
                  <a:srgbClr val="CC0000"/>
                </a:solidFill>
              </a:rPr>
              <a:t>arly</a:t>
            </a:r>
          </a:p>
        </p:txBody>
      </p:sp>
      <p:sp>
        <p:nvSpPr>
          <p:cNvPr id="4" name="TextBox 7"/>
          <p:cNvSpPr txBox="1">
            <a:spLocks noChangeArrowheads="1"/>
          </p:cNvSpPr>
          <p:nvPr/>
        </p:nvSpPr>
        <p:spPr bwMode="auto">
          <a:xfrm>
            <a:off x="2771459" y="3674111"/>
            <a:ext cx="719137" cy="400110"/>
          </a:xfrm>
          <a:prstGeom prst="rect">
            <a:avLst/>
          </a:prstGeom>
          <a:noFill/>
          <a:ln w="9525">
            <a:noFill/>
            <a:miter lim="800000"/>
          </a:ln>
        </p:spPr>
        <p:txBody>
          <a:bodyPr>
            <a:spAutoFit/>
          </a:bodyPr>
          <a:lstStyle/>
          <a:p>
            <a:r>
              <a:rPr lang="en-US" altLang="zh-CN">
                <a:solidFill>
                  <a:srgbClr val="CC0000"/>
                </a:solidFill>
              </a:rPr>
              <a:t>or</a:t>
            </a:r>
          </a:p>
        </p:txBody>
      </p:sp>
      <p:sp>
        <p:nvSpPr>
          <p:cNvPr id="5" name="TextBox 7"/>
          <p:cNvSpPr txBox="1">
            <a:spLocks noChangeArrowheads="1"/>
          </p:cNvSpPr>
          <p:nvPr/>
        </p:nvSpPr>
        <p:spPr bwMode="auto">
          <a:xfrm>
            <a:off x="2704149" y="4463627"/>
            <a:ext cx="719137" cy="400110"/>
          </a:xfrm>
          <a:prstGeom prst="rect">
            <a:avLst/>
          </a:prstGeom>
          <a:noFill/>
          <a:ln w="9525">
            <a:noFill/>
            <a:miter lim="800000"/>
          </a:ln>
        </p:spPr>
        <p:txBody>
          <a:bodyPr>
            <a:spAutoFit/>
          </a:bodyPr>
          <a:lstStyle/>
          <a:p>
            <a:r>
              <a:rPr lang="en-US" altLang="zh-CN">
                <a:solidFill>
                  <a:srgbClr val="CC0000"/>
                </a:solidFill>
              </a:rPr>
              <a:t>un</a:t>
            </a:r>
          </a:p>
        </p:txBody>
      </p:sp>
      <p:sp>
        <p:nvSpPr>
          <p:cNvPr id="7" name="TextBox 7"/>
          <p:cNvSpPr txBox="1">
            <a:spLocks noChangeArrowheads="1"/>
          </p:cNvSpPr>
          <p:nvPr/>
        </p:nvSpPr>
        <p:spPr bwMode="auto">
          <a:xfrm>
            <a:off x="1696403" y="5300134"/>
            <a:ext cx="1008062" cy="400110"/>
          </a:xfrm>
          <a:prstGeom prst="rect">
            <a:avLst/>
          </a:prstGeom>
          <a:noFill/>
          <a:ln w="9525">
            <a:noFill/>
            <a:miter lim="800000"/>
          </a:ln>
        </p:spPr>
        <p:txBody>
          <a:bodyPr>
            <a:spAutoFit/>
          </a:bodyPr>
          <a:lstStyle/>
          <a:p>
            <a:r>
              <a:rPr lang="en-US" altLang="zh-CN">
                <a:solidFill>
                  <a:srgbClr val="CC0000"/>
                </a:solidFill>
              </a:rPr>
              <a:t>inally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linds(horizontal)">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linds(horizont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linds(horizontal)">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linds(horizontal)">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3" grpId="0"/>
      <p:bldP spid="4" grpId="0"/>
      <p:bldP spid="5"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34818" name="TextBox 3"/>
          <p:cNvGrpSpPr/>
          <p:nvPr/>
        </p:nvGrpSpPr>
        <p:grpSpPr bwMode="auto">
          <a:xfrm>
            <a:off x="395289" y="357718"/>
            <a:ext cx="1463675" cy="772583"/>
            <a:chOff x="257" y="165"/>
            <a:chExt cx="922" cy="365"/>
          </a:xfrm>
        </p:grpSpPr>
        <p:pic>
          <p:nvPicPr>
            <p:cNvPr id="34819" name="TextBox 3"/>
            <p:cNvPicPr>
              <a:picLocks noChangeArrowheads="1"/>
            </p:cNvPicPr>
            <p:nvPr/>
          </p:nvPicPr>
          <p:blipFill>
            <a:blip r:embed="rId2" cstate="email"/>
            <a:srcRect/>
            <a:stretch>
              <a:fillRect/>
            </a:stretch>
          </p:blipFill>
          <p:spPr bwMode="auto">
            <a:xfrm>
              <a:off x="257" y="165"/>
              <a:ext cx="922" cy="365"/>
            </a:xfrm>
            <a:prstGeom prst="rect">
              <a:avLst/>
            </a:prstGeom>
            <a:solidFill>
              <a:srgbClr val="FFCCCC"/>
            </a:solidFill>
            <a:ln w="9525">
              <a:noFill/>
              <a:miter lim="800000"/>
              <a:headEnd/>
              <a:tailEnd/>
            </a:ln>
          </p:spPr>
        </p:pic>
        <p:sp>
          <p:nvSpPr>
            <p:cNvPr id="34820" name="Text Box 4"/>
            <p:cNvSpPr txBox="1">
              <a:spLocks noChangeArrowheads="1"/>
            </p:cNvSpPr>
            <p:nvPr/>
          </p:nvSpPr>
          <p:spPr bwMode="auto">
            <a:xfrm>
              <a:off x="310" y="216"/>
              <a:ext cx="824" cy="189"/>
            </a:xfrm>
            <a:prstGeom prst="rect">
              <a:avLst/>
            </a:prstGeom>
            <a:solidFill>
              <a:srgbClr val="FFCCCC"/>
            </a:solidFill>
            <a:ln w="9525">
              <a:noFill/>
              <a:miter lim="800000"/>
            </a:ln>
          </p:spPr>
          <p:txBody>
            <a:bodyPr>
              <a:spAutoFit/>
            </a:bodyPr>
            <a:lstStyle/>
            <a:p>
              <a:pPr algn="ctr"/>
              <a:r>
                <a:rPr lang="zh-CN" altLang="en-US"/>
                <a:t>句型练习 </a:t>
              </a:r>
            </a:p>
          </p:txBody>
        </p:sp>
      </p:grpSp>
      <p:sp>
        <p:nvSpPr>
          <p:cNvPr id="2" name="TextBox 7"/>
          <p:cNvSpPr txBox="1">
            <a:spLocks noChangeArrowheads="1"/>
          </p:cNvSpPr>
          <p:nvPr/>
        </p:nvSpPr>
        <p:spPr bwMode="auto">
          <a:xfrm>
            <a:off x="1116013" y="2372785"/>
            <a:ext cx="7416800" cy="3867725"/>
          </a:xfrm>
          <a:prstGeom prst="rect">
            <a:avLst/>
          </a:prstGeom>
          <a:noFill/>
          <a:ln w="9525">
            <a:noFill/>
            <a:miter lim="800000"/>
          </a:ln>
        </p:spPr>
        <p:txBody>
          <a:bodyPr>
            <a:spAutoFit/>
          </a:bodyPr>
          <a:lstStyle/>
          <a:p>
            <a:pPr>
              <a:spcBef>
                <a:spcPts val="800"/>
              </a:spcBef>
            </a:pPr>
            <a:r>
              <a:rPr lang="en-US" altLang="zh-CN" dirty="0"/>
              <a:t>A: Christmas is coming. Do you like Christmas?</a:t>
            </a:r>
          </a:p>
          <a:p>
            <a:pPr>
              <a:spcBef>
                <a:spcPts val="800"/>
              </a:spcBef>
            </a:pPr>
            <a:endParaRPr lang="en-US" altLang="zh-CN" sz="800" dirty="0"/>
          </a:p>
          <a:p>
            <a:pPr>
              <a:spcBef>
                <a:spcPts val="800"/>
              </a:spcBef>
            </a:pPr>
            <a:r>
              <a:rPr lang="en-US" altLang="zh-CN" dirty="0"/>
              <a:t>B: Yes, I 1._______.How 2._____ you?</a:t>
            </a:r>
          </a:p>
          <a:p>
            <a:pPr>
              <a:spcBef>
                <a:spcPts val="800"/>
              </a:spcBef>
            </a:pPr>
            <a:endParaRPr lang="en-US" altLang="zh-CN" sz="800" dirty="0"/>
          </a:p>
          <a:p>
            <a:pPr>
              <a:spcBef>
                <a:spcPts val="800"/>
              </a:spcBef>
            </a:pPr>
            <a:r>
              <a:rPr lang="en-US" altLang="zh-CN" dirty="0"/>
              <a:t>A: Me 3._______. Do you often 4._______ a Christmas tree at Christmas?</a:t>
            </a:r>
          </a:p>
          <a:p>
            <a:pPr>
              <a:spcBef>
                <a:spcPts val="800"/>
              </a:spcBef>
            </a:pPr>
            <a:endParaRPr lang="en-US" altLang="zh-CN" sz="800" dirty="0"/>
          </a:p>
          <a:p>
            <a:pPr>
              <a:spcBef>
                <a:spcPts val="800"/>
              </a:spcBef>
            </a:pPr>
            <a:r>
              <a:rPr lang="en-US" altLang="zh-CN" dirty="0"/>
              <a:t>B: Yes. I also buy some cards. I buy them 5._______ my family and friends.</a:t>
            </a:r>
          </a:p>
          <a:p>
            <a:pPr>
              <a:spcBef>
                <a:spcPts val="800"/>
              </a:spcBef>
            </a:pPr>
            <a:endParaRPr lang="en-US" altLang="zh-CN" sz="800" dirty="0"/>
          </a:p>
          <a:p>
            <a:pPr>
              <a:spcBef>
                <a:spcPts val="800"/>
              </a:spcBef>
            </a:pPr>
            <a:r>
              <a:rPr lang="en-US" altLang="zh-CN" dirty="0"/>
              <a:t>A: That's a 6._______ idea. I will buy some cards for my friends. I think they will love them.</a:t>
            </a:r>
          </a:p>
        </p:txBody>
      </p:sp>
      <p:sp>
        <p:nvSpPr>
          <p:cNvPr id="34822" name="Rectangle 6"/>
          <p:cNvSpPr>
            <a:spLocks noChangeArrowheads="1"/>
          </p:cNvSpPr>
          <p:nvPr/>
        </p:nvSpPr>
        <p:spPr bwMode="auto">
          <a:xfrm>
            <a:off x="1042989" y="1668962"/>
            <a:ext cx="3150221" cy="400110"/>
          </a:xfrm>
          <a:prstGeom prst="rect">
            <a:avLst/>
          </a:prstGeom>
          <a:noFill/>
          <a:ln w="9525" algn="ctr">
            <a:noFill/>
            <a:miter lim="800000"/>
          </a:ln>
        </p:spPr>
        <p:txBody>
          <a:bodyPr wrap="none" anchor="ctr">
            <a:spAutoFit/>
          </a:bodyPr>
          <a:lstStyle/>
          <a:p>
            <a:r>
              <a:rPr lang="zh-CN" altLang="en-US"/>
              <a:t>九、根据上下文完成对话</a:t>
            </a:r>
            <a:r>
              <a:rPr lang="en-US" altLang="zh-CN"/>
              <a:t>. </a:t>
            </a:r>
            <a:endParaRPr lang="zh-CN" altLang="en-US"/>
          </a:p>
        </p:txBody>
      </p:sp>
      <p:sp>
        <p:nvSpPr>
          <p:cNvPr id="6" name="TextBox 7"/>
          <p:cNvSpPr txBox="1">
            <a:spLocks noChangeArrowheads="1"/>
          </p:cNvSpPr>
          <p:nvPr/>
        </p:nvSpPr>
        <p:spPr bwMode="auto">
          <a:xfrm>
            <a:off x="2411414" y="2755901"/>
            <a:ext cx="719137" cy="400110"/>
          </a:xfrm>
          <a:prstGeom prst="rect">
            <a:avLst/>
          </a:prstGeom>
          <a:noFill/>
          <a:ln w="9525">
            <a:noFill/>
            <a:miter lim="800000"/>
          </a:ln>
        </p:spPr>
        <p:txBody>
          <a:bodyPr>
            <a:spAutoFit/>
          </a:bodyPr>
          <a:lstStyle/>
          <a:p>
            <a:r>
              <a:rPr lang="en-US" altLang="zh-CN">
                <a:solidFill>
                  <a:srgbClr val="CC0000"/>
                </a:solidFill>
              </a:rPr>
              <a:t>do</a:t>
            </a:r>
          </a:p>
        </p:txBody>
      </p:sp>
      <p:sp>
        <p:nvSpPr>
          <p:cNvPr id="3" name="TextBox 7"/>
          <p:cNvSpPr txBox="1">
            <a:spLocks noChangeArrowheads="1"/>
          </p:cNvSpPr>
          <p:nvPr/>
        </p:nvSpPr>
        <p:spPr bwMode="auto">
          <a:xfrm>
            <a:off x="3851276" y="2853267"/>
            <a:ext cx="936625" cy="400110"/>
          </a:xfrm>
          <a:prstGeom prst="rect">
            <a:avLst/>
          </a:prstGeom>
          <a:noFill/>
          <a:ln w="9525">
            <a:noFill/>
            <a:miter lim="800000"/>
          </a:ln>
        </p:spPr>
        <p:txBody>
          <a:bodyPr>
            <a:spAutoFit/>
          </a:bodyPr>
          <a:lstStyle/>
          <a:p>
            <a:r>
              <a:rPr lang="en-US" altLang="zh-CN">
                <a:solidFill>
                  <a:srgbClr val="CC0000"/>
                </a:solidFill>
              </a:rPr>
              <a:t>about</a:t>
            </a:r>
          </a:p>
        </p:txBody>
      </p:sp>
      <p:sp>
        <p:nvSpPr>
          <p:cNvPr id="4" name="TextBox 7"/>
          <p:cNvSpPr txBox="1">
            <a:spLocks noChangeArrowheads="1"/>
          </p:cNvSpPr>
          <p:nvPr/>
        </p:nvSpPr>
        <p:spPr bwMode="auto">
          <a:xfrm>
            <a:off x="2339975" y="3475567"/>
            <a:ext cx="719138" cy="400110"/>
          </a:xfrm>
          <a:prstGeom prst="rect">
            <a:avLst/>
          </a:prstGeom>
          <a:noFill/>
          <a:ln w="9525">
            <a:noFill/>
            <a:miter lim="800000"/>
          </a:ln>
        </p:spPr>
        <p:txBody>
          <a:bodyPr>
            <a:spAutoFit/>
          </a:bodyPr>
          <a:lstStyle/>
          <a:p>
            <a:r>
              <a:rPr lang="en-US" altLang="zh-CN">
                <a:solidFill>
                  <a:srgbClr val="CC0000"/>
                </a:solidFill>
              </a:rPr>
              <a:t>too</a:t>
            </a:r>
          </a:p>
        </p:txBody>
      </p:sp>
      <p:sp>
        <p:nvSpPr>
          <p:cNvPr id="5" name="TextBox 7"/>
          <p:cNvSpPr txBox="1">
            <a:spLocks noChangeArrowheads="1"/>
          </p:cNvSpPr>
          <p:nvPr/>
        </p:nvSpPr>
        <p:spPr bwMode="auto">
          <a:xfrm>
            <a:off x="4860925" y="3429001"/>
            <a:ext cx="719138" cy="400110"/>
          </a:xfrm>
          <a:prstGeom prst="rect">
            <a:avLst/>
          </a:prstGeom>
          <a:noFill/>
          <a:ln w="9525">
            <a:noFill/>
            <a:miter lim="800000"/>
          </a:ln>
        </p:spPr>
        <p:txBody>
          <a:bodyPr>
            <a:spAutoFit/>
          </a:bodyPr>
          <a:lstStyle/>
          <a:p>
            <a:r>
              <a:rPr lang="en-US" altLang="zh-CN">
                <a:solidFill>
                  <a:srgbClr val="CC0000"/>
                </a:solidFill>
              </a:rPr>
              <a:t>buy</a:t>
            </a:r>
          </a:p>
        </p:txBody>
      </p:sp>
      <p:sp>
        <p:nvSpPr>
          <p:cNvPr id="7" name="TextBox 7"/>
          <p:cNvSpPr txBox="1">
            <a:spLocks noChangeArrowheads="1"/>
          </p:cNvSpPr>
          <p:nvPr/>
        </p:nvSpPr>
        <p:spPr bwMode="auto">
          <a:xfrm>
            <a:off x="5724525" y="4436534"/>
            <a:ext cx="719138" cy="400110"/>
          </a:xfrm>
          <a:prstGeom prst="rect">
            <a:avLst/>
          </a:prstGeom>
          <a:noFill/>
          <a:ln w="9525">
            <a:noFill/>
            <a:miter lim="800000"/>
          </a:ln>
        </p:spPr>
        <p:txBody>
          <a:bodyPr>
            <a:spAutoFit/>
          </a:bodyPr>
          <a:lstStyle/>
          <a:p>
            <a:r>
              <a:rPr lang="en-US" altLang="zh-CN">
                <a:solidFill>
                  <a:srgbClr val="CC0000"/>
                </a:solidFill>
              </a:rPr>
              <a:t>for</a:t>
            </a:r>
          </a:p>
        </p:txBody>
      </p:sp>
      <p:sp>
        <p:nvSpPr>
          <p:cNvPr id="8" name="TextBox 7"/>
          <p:cNvSpPr txBox="1">
            <a:spLocks noChangeArrowheads="1"/>
          </p:cNvSpPr>
          <p:nvPr/>
        </p:nvSpPr>
        <p:spPr bwMode="auto">
          <a:xfrm>
            <a:off x="2627314" y="5365751"/>
            <a:ext cx="719137" cy="400110"/>
          </a:xfrm>
          <a:prstGeom prst="rect">
            <a:avLst/>
          </a:prstGeom>
          <a:noFill/>
          <a:ln w="9525">
            <a:noFill/>
            <a:miter lim="800000"/>
          </a:ln>
        </p:spPr>
        <p:txBody>
          <a:bodyPr>
            <a:spAutoFit/>
          </a:bodyPr>
          <a:lstStyle/>
          <a:p>
            <a:r>
              <a:rPr lang="en-US" altLang="zh-CN">
                <a:solidFill>
                  <a:srgbClr val="CC0000"/>
                </a:solidFill>
              </a:rPr>
              <a:t>good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linds(horizontal)">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linds(horizont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linds(horizontal)">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linds(horizontal)">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blinds(horizontal)">
                                      <p:cBhvr>
                                        <p:cTn id="3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3" grpId="0"/>
      <p:bldP spid="4" grpId="0"/>
      <p:bldP spid="5" grpId="0"/>
      <p:bldP spid="7" grpId="0"/>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7"/>
          <p:cNvSpPr txBox="1">
            <a:spLocks noChangeArrowheads="1"/>
          </p:cNvSpPr>
          <p:nvPr/>
        </p:nvSpPr>
        <p:spPr bwMode="auto">
          <a:xfrm>
            <a:off x="935355" y="2133178"/>
            <a:ext cx="7272338" cy="3271280"/>
          </a:xfrm>
          <a:prstGeom prst="rect">
            <a:avLst/>
          </a:prstGeom>
          <a:noFill/>
          <a:ln w="9525">
            <a:noFill/>
            <a:miter lim="800000"/>
          </a:ln>
        </p:spPr>
        <p:txBody>
          <a:bodyPr>
            <a:spAutoFit/>
          </a:bodyPr>
          <a:lstStyle/>
          <a:p>
            <a:pPr>
              <a:lnSpc>
                <a:spcPct val="150000"/>
              </a:lnSpc>
            </a:pPr>
            <a:r>
              <a:rPr lang="zh-CN" altLang="en-US" dirty="0"/>
              <a:t>　　</a:t>
            </a:r>
            <a:r>
              <a:rPr lang="en-US" altLang="zh-CN" dirty="0"/>
              <a:t>On Christmas Eve—the night before Christmas Day, children are very happy. They put their stockings on their beds before they go to bed. They want Father Christmas to give them some presents.</a:t>
            </a:r>
          </a:p>
          <a:p>
            <a:pPr>
              <a:lnSpc>
                <a:spcPct val="150000"/>
              </a:lnSpc>
            </a:pPr>
            <a:r>
              <a:rPr lang="zh-CN" altLang="en-US" dirty="0"/>
              <a:t>　　</a:t>
            </a:r>
            <a:r>
              <a:rPr lang="en-US" altLang="zh-CN" dirty="0"/>
              <a:t>Miss Green tells her children that Father Christmas is a very kind man. He comes on Christmas Eve. He lands on the top of each house and comes down the chimney (</a:t>
            </a:r>
            <a:r>
              <a:rPr lang="zh-CN" altLang="en-US" dirty="0"/>
              <a:t>烟囱</a:t>
            </a:r>
            <a:r>
              <a:rPr lang="en-US" altLang="zh-CN" dirty="0"/>
              <a:t>) into the fireplace (</a:t>
            </a:r>
            <a:r>
              <a:rPr lang="zh-CN" altLang="en-US" dirty="0"/>
              <a:t>壁炉</a:t>
            </a:r>
            <a:r>
              <a:rPr lang="en-US" altLang="zh-CN" dirty="0"/>
              <a:t>) and brings them a lot of presents.</a:t>
            </a:r>
            <a:r>
              <a:rPr lang="zh-CN" altLang="en-US" dirty="0"/>
              <a:t>　　</a:t>
            </a:r>
            <a:endParaRPr lang="en-US" altLang="zh-CN" dirty="0"/>
          </a:p>
        </p:txBody>
      </p:sp>
      <p:sp>
        <p:nvSpPr>
          <p:cNvPr id="28674" name="Rectangle 6"/>
          <p:cNvSpPr>
            <a:spLocks noChangeArrowheads="1"/>
          </p:cNvSpPr>
          <p:nvPr/>
        </p:nvSpPr>
        <p:spPr bwMode="auto">
          <a:xfrm>
            <a:off x="1042989" y="1668962"/>
            <a:ext cx="758541" cy="400110"/>
          </a:xfrm>
          <a:prstGeom prst="rect">
            <a:avLst/>
          </a:prstGeom>
          <a:noFill/>
          <a:ln w="9525" algn="ctr">
            <a:noFill/>
            <a:miter lim="800000"/>
          </a:ln>
        </p:spPr>
        <p:txBody>
          <a:bodyPr wrap="none" anchor="ctr">
            <a:spAutoFit/>
          </a:bodyPr>
          <a:lstStyle/>
          <a:p>
            <a:r>
              <a:rPr lang="zh-CN" altLang="en-US"/>
              <a:t>十、 </a:t>
            </a:r>
          </a:p>
        </p:txBody>
      </p:sp>
      <p:grpSp>
        <p:nvGrpSpPr>
          <p:cNvPr id="28675" name="文本框 1"/>
          <p:cNvGrpSpPr/>
          <p:nvPr/>
        </p:nvGrpSpPr>
        <p:grpSpPr bwMode="auto">
          <a:xfrm>
            <a:off x="395288" y="357718"/>
            <a:ext cx="1803400" cy="692149"/>
            <a:chOff x="81" y="134"/>
            <a:chExt cx="1136" cy="327"/>
          </a:xfrm>
        </p:grpSpPr>
        <p:pic>
          <p:nvPicPr>
            <p:cNvPr id="28676" name="文本框 1">
              <a:hlinkClick r:id="rId2" action="ppaction://hlinksldjump"/>
            </p:cNvPr>
            <p:cNvPicPr>
              <a:picLocks noChangeArrowheads="1"/>
            </p:cNvPicPr>
            <p:nvPr/>
          </p:nvPicPr>
          <p:blipFill>
            <a:blip r:embed="rId3" cstate="email"/>
            <a:srcRect/>
            <a:stretch>
              <a:fillRect/>
            </a:stretch>
          </p:blipFill>
          <p:spPr bwMode="auto">
            <a:xfrm>
              <a:off x="81" y="134"/>
              <a:ext cx="1136" cy="327"/>
            </a:xfrm>
            <a:prstGeom prst="rect">
              <a:avLst/>
            </a:prstGeom>
            <a:solidFill>
              <a:srgbClr val="FFCCCC"/>
            </a:solidFill>
            <a:ln w="9525">
              <a:noFill/>
              <a:miter lim="800000"/>
              <a:headEnd/>
              <a:tailEnd/>
            </a:ln>
          </p:spPr>
        </p:pic>
        <p:sp>
          <p:nvSpPr>
            <p:cNvPr id="28677" name="Text Box 10"/>
            <p:cNvSpPr txBox="1">
              <a:spLocks noChangeArrowheads="1"/>
            </p:cNvSpPr>
            <p:nvPr/>
          </p:nvSpPr>
          <p:spPr bwMode="auto">
            <a:xfrm>
              <a:off x="135" y="180"/>
              <a:ext cx="1035" cy="227"/>
            </a:xfrm>
            <a:prstGeom prst="rect">
              <a:avLst/>
            </a:prstGeom>
            <a:solidFill>
              <a:srgbClr val="FFCCCC"/>
            </a:solidFill>
            <a:ln w="9525">
              <a:noFill/>
              <a:miter lim="800000"/>
            </a:ln>
          </p:spPr>
          <p:txBody>
            <a:bodyPr/>
            <a:lstStyle/>
            <a:p>
              <a:pPr algn="ctr"/>
              <a:r>
                <a:rPr lang="zh-CN" altLang="en-US" sz="1800" dirty="0"/>
                <a:t>阅读理解练习</a:t>
              </a:r>
              <a:r>
                <a:rPr lang="zh-CN" altLang="en-US" dirty="0"/>
                <a:t> </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7"/>
          <p:cNvSpPr txBox="1">
            <a:spLocks noChangeArrowheads="1"/>
          </p:cNvSpPr>
          <p:nvPr/>
        </p:nvSpPr>
        <p:spPr bwMode="auto">
          <a:xfrm>
            <a:off x="1187450" y="2468034"/>
            <a:ext cx="7272338" cy="1891287"/>
          </a:xfrm>
          <a:prstGeom prst="rect">
            <a:avLst/>
          </a:prstGeom>
          <a:noFill/>
          <a:ln w="9525">
            <a:noFill/>
            <a:miter lim="800000"/>
          </a:ln>
        </p:spPr>
        <p:txBody>
          <a:bodyPr>
            <a:spAutoFit/>
          </a:bodyPr>
          <a:lstStyle/>
          <a:p>
            <a:pPr>
              <a:lnSpc>
                <a:spcPct val="150000"/>
              </a:lnSpc>
            </a:pPr>
            <a:r>
              <a:rPr lang="zh-CN" altLang="en-US" dirty="0"/>
              <a:t>　　</a:t>
            </a:r>
            <a:r>
              <a:rPr lang="en-US" altLang="zh-CN" dirty="0"/>
              <a:t>Christmas Day always begins before breakfast. The children wake up very early. They can't wait to open the presents in their stockings. Then they wake up their parents and say “Merry Christmas!”</a:t>
            </a:r>
          </a:p>
        </p:txBody>
      </p:sp>
      <p:grpSp>
        <p:nvGrpSpPr>
          <p:cNvPr id="35844" name="文本框 1"/>
          <p:cNvGrpSpPr/>
          <p:nvPr/>
        </p:nvGrpSpPr>
        <p:grpSpPr bwMode="auto">
          <a:xfrm>
            <a:off x="395288" y="357718"/>
            <a:ext cx="1803400" cy="692149"/>
            <a:chOff x="81" y="134"/>
            <a:chExt cx="1136" cy="327"/>
          </a:xfrm>
        </p:grpSpPr>
        <p:pic>
          <p:nvPicPr>
            <p:cNvPr id="35845" name="文本框 1">
              <a:hlinkClick r:id="rId2" action="ppaction://hlinksldjump"/>
            </p:cNvPr>
            <p:cNvPicPr>
              <a:picLocks noChangeArrowheads="1"/>
            </p:cNvPicPr>
            <p:nvPr/>
          </p:nvPicPr>
          <p:blipFill>
            <a:blip r:embed="rId3" cstate="email"/>
            <a:srcRect/>
            <a:stretch>
              <a:fillRect/>
            </a:stretch>
          </p:blipFill>
          <p:spPr bwMode="auto">
            <a:xfrm>
              <a:off x="81" y="134"/>
              <a:ext cx="1136" cy="327"/>
            </a:xfrm>
            <a:prstGeom prst="rect">
              <a:avLst/>
            </a:prstGeom>
            <a:solidFill>
              <a:srgbClr val="FFCCCC"/>
            </a:solidFill>
            <a:ln w="9525">
              <a:noFill/>
              <a:miter lim="800000"/>
              <a:headEnd/>
              <a:tailEnd/>
            </a:ln>
          </p:spPr>
        </p:pic>
        <p:sp>
          <p:nvSpPr>
            <p:cNvPr id="35846" name="Text Box 10"/>
            <p:cNvSpPr txBox="1">
              <a:spLocks noChangeArrowheads="1"/>
            </p:cNvSpPr>
            <p:nvPr/>
          </p:nvSpPr>
          <p:spPr bwMode="auto">
            <a:xfrm>
              <a:off x="135" y="180"/>
              <a:ext cx="1035" cy="227"/>
            </a:xfrm>
            <a:prstGeom prst="rect">
              <a:avLst/>
            </a:prstGeom>
            <a:solidFill>
              <a:srgbClr val="FFCCCC"/>
            </a:solidFill>
            <a:ln w="9525">
              <a:noFill/>
              <a:miter lim="800000"/>
            </a:ln>
          </p:spPr>
          <p:txBody>
            <a:bodyPr/>
            <a:lstStyle/>
            <a:p>
              <a:pPr algn="ctr"/>
              <a:r>
                <a:rPr lang="zh-CN" altLang="en-US" sz="1800"/>
                <a:t>阅读理解练习</a:t>
              </a:r>
              <a:r>
                <a:rPr lang="zh-CN" altLang="en-US"/>
                <a:t> </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707" name="Rectangle 6"/>
          <p:cNvSpPr>
            <a:spLocks noChangeArrowheads="1"/>
          </p:cNvSpPr>
          <p:nvPr/>
        </p:nvSpPr>
        <p:spPr bwMode="auto">
          <a:xfrm>
            <a:off x="1042988" y="1668962"/>
            <a:ext cx="2948243" cy="400110"/>
          </a:xfrm>
          <a:prstGeom prst="rect">
            <a:avLst/>
          </a:prstGeom>
          <a:noFill/>
          <a:ln w="9525" algn="ctr">
            <a:noFill/>
            <a:miter lim="800000"/>
          </a:ln>
        </p:spPr>
        <p:txBody>
          <a:bodyPr wrap="none" anchor="ctr">
            <a:spAutoFit/>
          </a:bodyPr>
          <a:lstStyle/>
          <a:p>
            <a:r>
              <a:rPr lang="zh-CN" altLang="en-US" dirty="0"/>
              <a:t>阅读短文</a:t>
            </a:r>
            <a:r>
              <a:rPr lang="en-US" altLang="zh-CN" dirty="0"/>
              <a:t>,</a:t>
            </a:r>
            <a:r>
              <a:rPr lang="zh-CN" altLang="en-US" dirty="0"/>
              <a:t>判断正</a:t>
            </a:r>
            <a:r>
              <a:rPr lang="en-US" altLang="zh-CN" dirty="0"/>
              <a:t>(T)</a:t>
            </a:r>
            <a:r>
              <a:rPr lang="zh-CN" altLang="en-US" dirty="0"/>
              <a:t>误</a:t>
            </a:r>
            <a:r>
              <a:rPr lang="en-US" altLang="zh-CN" dirty="0"/>
              <a:t>(F).</a:t>
            </a:r>
            <a:endParaRPr lang="zh-CN" altLang="en-US" dirty="0"/>
          </a:p>
        </p:txBody>
      </p:sp>
      <p:sp>
        <p:nvSpPr>
          <p:cNvPr id="2" name="TextBox 7"/>
          <p:cNvSpPr txBox="1">
            <a:spLocks noChangeArrowheads="1"/>
          </p:cNvSpPr>
          <p:nvPr/>
        </p:nvSpPr>
        <p:spPr bwMode="auto">
          <a:xfrm>
            <a:off x="1116014" y="2660651"/>
            <a:ext cx="7056437" cy="2862322"/>
          </a:xfrm>
          <a:prstGeom prst="rect">
            <a:avLst/>
          </a:prstGeom>
          <a:noFill/>
          <a:ln w="9525">
            <a:noFill/>
            <a:miter lim="800000"/>
          </a:ln>
        </p:spPr>
        <p:txBody>
          <a:bodyPr>
            <a:spAutoFit/>
          </a:bodyPr>
          <a:lstStyle/>
          <a:p>
            <a:pPr>
              <a:spcBef>
                <a:spcPts val="800"/>
              </a:spcBef>
            </a:pPr>
            <a:r>
              <a:rPr lang="en-US" altLang="zh-CN" dirty="0"/>
              <a:t>(</a:t>
            </a:r>
            <a:r>
              <a:rPr lang="zh-CN" altLang="en-US" dirty="0"/>
              <a:t>　　</a:t>
            </a:r>
            <a:r>
              <a:rPr lang="en-US" altLang="zh-CN" dirty="0"/>
              <a:t>) 1.Christmas Eve is the night before December 24.</a:t>
            </a:r>
          </a:p>
          <a:p>
            <a:pPr>
              <a:spcBef>
                <a:spcPts val="800"/>
              </a:spcBef>
            </a:pPr>
            <a:endParaRPr lang="en-US" altLang="zh-CN" dirty="0"/>
          </a:p>
          <a:p>
            <a:pPr>
              <a:spcBef>
                <a:spcPts val="800"/>
              </a:spcBef>
            </a:pPr>
            <a:r>
              <a:rPr lang="en-US" altLang="zh-CN" dirty="0"/>
              <a:t>(</a:t>
            </a:r>
            <a:r>
              <a:rPr lang="zh-CN" altLang="en-US" dirty="0"/>
              <a:t>　　</a:t>
            </a:r>
            <a:r>
              <a:rPr lang="en-US" altLang="zh-CN" dirty="0"/>
              <a:t>) 2.Father Christmas often puts the presents into children's </a:t>
            </a:r>
          </a:p>
          <a:p>
            <a:pPr>
              <a:spcBef>
                <a:spcPts val="800"/>
              </a:spcBef>
            </a:pPr>
            <a:r>
              <a:rPr lang="en-US" altLang="zh-CN" dirty="0"/>
              <a:t>               hats.</a:t>
            </a:r>
          </a:p>
          <a:p>
            <a:pPr>
              <a:spcBef>
                <a:spcPts val="800"/>
              </a:spcBef>
            </a:pPr>
            <a:endParaRPr lang="en-US" altLang="zh-CN" dirty="0"/>
          </a:p>
          <a:p>
            <a:pPr>
              <a:spcBef>
                <a:spcPts val="800"/>
              </a:spcBef>
            </a:pPr>
            <a:r>
              <a:rPr lang="en-US" altLang="zh-CN" dirty="0"/>
              <a:t>(</a:t>
            </a:r>
            <a:r>
              <a:rPr lang="zh-CN" altLang="en-US" dirty="0"/>
              <a:t>　　</a:t>
            </a:r>
            <a:r>
              <a:rPr lang="en-US" altLang="zh-CN" dirty="0"/>
              <a:t>) 3.Father Christmas comes into the house through the </a:t>
            </a:r>
          </a:p>
          <a:p>
            <a:pPr>
              <a:spcBef>
                <a:spcPts val="800"/>
              </a:spcBef>
            </a:pPr>
            <a:r>
              <a:rPr lang="en-US" altLang="zh-CN" dirty="0"/>
              <a:t>              chimney.</a:t>
            </a:r>
            <a:endParaRPr lang="zh-CN" altLang="en-US" dirty="0"/>
          </a:p>
        </p:txBody>
      </p:sp>
      <p:grpSp>
        <p:nvGrpSpPr>
          <p:cNvPr id="29698" name="文本框 1"/>
          <p:cNvGrpSpPr/>
          <p:nvPr/>
        </p:nvGrpSpPr>
        <p:grpSpPr bwMode="auto">
          <a:xfrm>
            <a:off x="395288" y="357718"/>
            <a:ext cx="1803400" cy="692149"/>
            <a:chOff x="81" y="134"/>
            <a:chExt cx="1136" cy="327"/>
          </a:xfrm>
        </p:grpSpPr>
        <p:pic>
          <p:nvPicPr>
            <p:cNvPr id="29704" name="文本框 1">
              <a:hlinkClick r:id="rId2" action="ppaction://hlinksldjump"/>
            </p:cNvPr>
            <p:cNvPicPr>
              <a:picLocks noChangeArrowheads="1"/>
            </p:cNvPicPr>
            <p:nvPr/>
          </p:nvPicPr>
          <p:blipFill>
            <a:blip r:embed="rId3" cstate="email"/>
            <a:srcRect/>
            <a:stretch>
              <a:fillRect/>
            </a:stretch>
          </p:blipFill>
          <p:spPr bwMode="auto">
            <a:xfrm>
              <a:off x="81" y="134"/>
              <a:ext cx="1136" cy="327"/>
            </a:xfrm>
            <a:prstGeom prst="rect">
              <a:avLst/>
            </a:prstGeom>
            <a:solidFill>
              <a:srgbClr val="FFCCCC"/>
            </a:solidFill>
            <a:ln w="9525">
              <a:noFill/>
              <a:miter lim="800000"/>
              <a:headEnd/>
              <a:tailEnd/>
            </a:ln>
          </p:spPr>
        </p:pic>
        <p:sp>
          <p:nvSpPr>
            <p:cNvPr id="29705" name="Text Box 6"/>
            <p:cNvSpPr txBox="1">
              <a:spLocks noChangeArrowheads="1"/>
            </p:cNvSpPr>
            <p:nvPr/>
          </p:nvSpPr>
          <p:spPr bwMode="auto">
            <a:xfrm>
              <a:off x="135" y="180"/>
              <a:ext cx="1035" cy="227"/>
            </a:xfrm>
            <a:prstGeom prst="rect">
              <a:avLst/>
            </a:prstGeom>
            <a:solidFill>
              <a:srgbClr val="FFCCCC"/>
            </a:solidFill>
            <a:ln w="9525">
              <a:noFill/>
              <a:miter lim="800000"/>
            </a:ln>
          </p:spPr>
          <p:txBody>
            <a:bodyPr/>
            <a:lstStyle/>
            <a:p>
              <a:pPr algn="ctr"/>
              <a:r>
                <a:rPr lang="zh-CN" altLang="en-US" sz="1800"/>
                <a:t>阅读理解练习</a:t>
              </a:r>
              <a:r>
                <a:rPr lang="zh-CN" altLang="en-US"/>
                <a:t> </a:t>
              </a:r>
            </a:p>
          </p:txBody>
        </p:sp>
      </p:grpSp>
      <p:sp>
        <p:nvSpPr>
          <p:cNvPr id="5" name="TextBox 7"/>
          <p:cNvSpPr txBox="1">
            <a:spLocks noChangeArrowheads="1"/>
          </p:cNvSpPr>
          <p:nvPr/>
        </p:nvSpPr>
        <p:spPr bwMode="auto">
          <a:xfrm>
            <a:off x="1403350" y="2660651"/>
            <a:ext cx="433388" cy="400110"/>
          </a:xfrm>
          <a:prstGeom prst="rect">
            <a:avLst/>
          </a:prstGeom>
          <a:noFill/>
          <a:ln w="9525">
            <a:noFill/>
            <a:miter lim="800000"/>
          </a:ln>
        </p:spPr>
        <p:txBody>
          <a:bodyPr>
            <a:spAutoFit/>
          </a:bodyPr>
          <a:lstStyle/>
          <a:p>
            <a:r>
              <a:rPr lang="en-US" altLang="zh-CN">
                <a:solidFill>
                  <a:srgbClr val="CC0000"/>
                </a:solidFill>
              </a:rPr>
              <a:t>F</a:t>
            </a:r>
            <a:endParaRPr lang="zh-CN" altLang="en-US">
              <a:solidFill>
                <a:srgbClr val="CC0000"/>
              </a:solidFill>
            </a:endParaRPr>
          </a:p>
        </p:txBody>
      </p:sp>
      <p:sp>
        <p:nvSpPr>
          <p:cNvPr id="4" name="TextBox 7"/>
          <p:cNvSpPr txBox="1">
            <a:spLocks noChangeArrowheads="1"/>
          </p:cNvSpPr>
          <p:nvPr/>
        </p:nvSpPr>
        <p:spPr bwMode="auto">
          <a:xfrm>
            <a:off x="1331914" y="3524251"/>
            <a:ext cx="433387" cy="400110"/>
          </a:xfrm>
          <a:prstGeom prst="rect">
            <a:avLst/>
          </a:prstGeom>
          <a:noFill/>
          <a:ln w="9525">
            <a:noFill/>
            <a:miter lim="800000"/>
          </a:ln>
        </p:spPr>
        <p:txBody>
          <a:bodyPr>
            <a:spAutoFit/>
          </a:bodyPr>
          <a:lstStyle/>
          <a:p>
            <a:r>
              <a:rPr lang="en-US" altLang="zh-CN">
                <a:solidFill>
                  <a:srgbClr val="CC0000"/>
                </a:solidFill>
              </a:rPr>
              <a:t>F</a:t>
            </a:r>
            <a:endParaRPr lang="zh-CN" altLang="en-US">
              <a:solidFill>
                <a:srgbClr val="CC0000"/>
              </a:solidFill>
            </a:endParaRPr>
          </a:p>
        </p:txBody>
      </p:sp>
      <p:sp>
        <p:nvSpPr>
          <p:cNvPr id="6" name="TextBox 7"/>
          <p:cNvSpPr txBox="1">
            <a:spLocks noChangeArrowheads="1"/>
          </p:cNvSpPr>
          <p:nvPr/>
        </p:nvSpPr>
        <p:spPr bwMode="auto">
          <a:xfrm>
            <a:off x="1401764" y="4724401"/>
            <a:ext cx="433387" cy="400110"/>
          </a:xfrm>
          <a:prstGeom prst="rect">
            <a:avLst/>
          </a:prstGeom>
          <a:noFill/>
          <a:ln w="9525">
            <a:noFill/>
            <a:miter lim="800000"/>
          </a:ln>
        </p:spPr>
        <p:txBody>
          <a:bodyPr>
            <a:spAutoFit/>
          </a:bodyPr>
          <a:lstStyle/>
          <a:p>
            <a:r>
              <a:rPr lang="en-US" altLang="zh-CN">
                <a:solidFill>
                  <a:srgbClr val="CC0000"/>
                </a:solidFill>
              </a:rPr>
              <a:t>T</a:t>
            </a:r>
            <a:endParaRPr lang="zh-CN" altLang="en-US">
              <a:solidFill>
                <a:srgbClr val="CC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4" grpId="0"/>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7"/>
          <p:cNvSpPr txBox="1">
            <a:spLocks noChangeArrowheads="1"/>
          </p:cNvSpPr>
          <p:nvPr/>
        </p:nvSpPr>
        <p:spPr bwMode="auto">
          <a:xfrm>
            <a:off x="1187450" y="2468034"/>
            <a:ext cx="7272338" cy="2759730"/>
          </a:xfrm>
          <a:prstGeom prst="rect">
            <a:avLst/>
          </a:prstGeom>
          <a:noFill/>
          <a:ln w="9525">
            <a:noFill/>
            <a:miter lim="800000"/>
          </a:ln>
        </p:spPr>
        <p:txBody>
          <a:bodyPr>
            <a:spAutoFit/>
          </a:bodyPr>
          <a:lstStyle/>
          <a:p>
            <a:pPr>
              <a:spcBef>
                <a:spcPts val="800"/>
              </a:spcBef>
            </a:pPr>
            <a:r>
              <a:rPr lang="en-US" altLang="zh-CN" dirty="0"/>
              <a:t>4.What do the children say to their parents on the morning of Christmas Day?</a:t>
            </a:r>
          </a:p>
          <a:p>
            <a:pPr>
              <a:spcBef>
                <a:spcPts val="800"/>
              </a:spcBef>
            </a:pPr>
            <a:endParaRPr lang="en-US" altLang="zh-CN" dirty="0"/>
          </a:p>
          <a:p>
            <a:pPr>
              <a:spcBef>
                <a:spcPts val="800"/>
              </a:spcBef>
            </a:pPr>
            <a:r>
              <a:rPr lang="en-US" altLang="zh-CN" dirty="0"/>
              <a:t>  _________________________________________________</a:t>
            </a:r>
          </a:p>
          <a:p>
            <a:pPr>
              <a:spcBef>
                <a:spcPts val="800"/>
              </a:spcBef>
            </a:pPr>
            <a:r>
              <a:rPr lang="en-US" altLang="zh-CN" dirty="0"/>
              <a:t>5.Why do the children wake up very early in the morning?</a:t>
            </a:r>
          </a:p>
          <a:p>
            <a:pPr>
              <a:spcBef>
                <a:spcPts val="800"/>
              </a:spcBef>
            </a:pPr>
            <a:endParaRPr lang="en-US" altLang="zh-CN" dirty="0"/>
          </a:p>
          <a:p>
            <a:pPr>
              <a:spcBef>
                <a:spcPts val="800"/>
              </a:spcBef>
            </a:pPr>
            <a:r>
              <a:rPr lang="en-US" altLang="zh-CN" dirty="0"/>
              <a:t>  ______________________________________________________</a:t>
            </a:r>
          </a:p>
        </p:txBody>
      </p:sp>
      <p:sp>
        <p:nvSpPr>
          <p:cNvPr id="30722" name="Rectangle 6"/>
          <p:cNvSpPr>
            <a:spLocks noChangeArrowheads="1"/>
          </p:cNvSpPr>
          <p:nvPr/>
        </p:nvSpPr>
        <p:spPr bwMode="auto">
          <a:xfrm>
            <a:off x="1042988" y="1668962"/>
            <a:ext cx="2383986" cy="400110"/>
          </a:xfrm>
          <a:prstGeom prst="rect">
            <a:avLst/>
          </a:prstGeom>
          <a:noFill/>
          <a:ln w="9525" algn="ctr">
            <a:noFill/>
            <a:miter lim="800000"/>
          </a:ln>
        </p:spPr>
        <p:txBody>
          <a:bodyPr wrap="none" anchor="ctr">
            <a:spAutoFit/>
          </a:bodyPr>
          <a:lstStyle/>
          <a:p>
            <a:r>
              <a:rPr lang="zh-CN" altLang="en-US" dirty="0"/>
              <a:t>阅读短文</a:t>
            </a:r>
            <a:r>
              <a:rPr lang="en-US" altLang="zh-CN" dirty="0"/>
              <a:t>,</a:t>
            </a:r>
            <a:r>
              <a:rPr lang="zh-CN" altLang="en-US" dirty="0"/>
              <a:t>回答问题</a:t>
            </a:r>
            <a:r>
              <a:rPr lang="en-US" altLang="zh-CN" dirty="0"/>
              <a:t>.</a:t>
            </a:r>
            <a:endParaRPr lang="zh-CN" altLang="en-US" dirty="0"/>
          </a:p>
        </p:txBody>
      </p:sp>
      <p:grpSp>
        <p:nvGrpSpPr>
          <p:cNvPr id="30723" name="文本框 1"/>
          <p:cNvGrpSpPr/>
          <p:nvPr/>
        </p:nvGrpSpPr>
        <p:grpSpPr bwMode="auto">
          <a:xfrm>
            <a:off x="395288" y="357718"/>
            <a:ext cx="1803400" cy="692149"/>
            <a:chOff x="81" y="134"/>
            <a:chExt cx="1136" cy="327"/>
          </a:xfrm>
        </p:grpSpPr>
        <p:pic>
          <p:nvPicPr>
            <p:cNvPr id="30724" name="文本框 1">
              <a:hlinkClick r:id="rId2" action="ppaction://hlinksldjump"/>
            </p:cNvPr>
            <p:cNvPicPr>
              <a:picLocks noChangeArrowheads="1"/>
            </p:cNvPicPr>
            <p:nvPr/>
          </p:nvPicPr>
          <p:blipFill>
            <a:blip r:embed="rId3" cstate="email"/>
            <a:srcRect/>
            <a:stretch>
              <a:fillRect/>
            </a:stretch>
          </p:blipFill>
          <p:spPr bwMode="auto">
            <a:xfrm>
              <a:off x="81" y="134"/>
              <a:ext cx="1136" cy="327"/>
            </a:xfrm>
            <a:prstGeom prst="rect">
              <a:avLst/>
            </a:prstGeom>
            <a:solidFill>
              <a:srgbClr val="FFCCCC"/>
            </a:solidFill>
            <a:ln w="9525">
              <a:noFill/>
              <a:miter lim="800000"/>
              <a:headEnd/>
              <a:tailEnd/>
            </a:ln>
          </p:spPr>
        </p:pic>
        <p:sp>
          <p:nvSpPr>
            <p:cNvPr id="30725" name="Text Box 10"/>
            <p:cNvSpPr txBox="1">
              <a:spLocks noChangeArrowheads="1"/>
            </p:cNvSpPr>
            <p:nvPr/>
          </p:nvSpPr>
          <p:spPr bwMode="auto">
            <a:xfrm>
              <a:off x="135" y="180"/>
              <a:ext cx="1035" cy="227"/>
            </a:xfrm>
            <a:prstGeom prst="rect">
              <a:avLst/>
            </a:prstGeom>
            <a:solidFill>
              <a:srgbClr val="FFCCCC"/>
            </a:solidFill>
            <a:ln w="9525">
              <a:noFill/>
              <a:miter lim="800000"/>
            </a:ln>
          </p:spPr>
          <p:txBody>
            <a:bodyPr/>
            <a:lstStyle/>
            <a:p>
              <a:pPr algn="ctr"/>
              <a:r>
                <a:rPr lang="zh-CN" altLang="en-US" sz="1800"/>
                <a:t>阅读理解练习</a:t>
              </a:r>
              <a:r>
                <a:rPr lang="zh-CN" altLang="en-US"/>
                <a:t> </a:t>
              </a:r>
            </a:p>
          </p:txBody>
        </p:sp>
      </p:grpSp>
      <p:sp>
        <p:nvSpPr>
          <p:cNvPr id="6" name="TextBox 7"/>
          <p:cNvSpPr txBox="1">
            <a:spLocks noChangeArrowheads="1"/>
          </p:cNvSpPr>
          <p:nvPr/>
        </p:nvSpPr>
        <p:spPr bwMode="auto">
          <a:xfrm>
            <a:off x="1559243" y="3494618"/>
            <a:ext cx="3097212" cy="400110"/>
          </a:xfrm>
          <a:prstGeom prst="rect">
            <a:avLst/>
          </a:prstGeom>
          <a:noFill/>
          <a:ln w="9525">
            <a:noFill/>
            <a:miter lim="800000"/>
          </a:ln>
        </p:spPr>
        <p:txBody>
          <a:bodyPr>
            <a:spAutoFit/>
          </a:bodyPr>
          <a:lstStyle/>
          <a:p>
            <a:r>
              <a:rPr lang="en-US" altLang="zh-CN" dirty="0">
                <a:solidFill>
                  <a:srgbClr val="CC0000"/>
                </a:solidFill>
              </a:rPr>
              <a:t>Merry Christmas!</a:t>
            </a:r>
          </a:p>
        </p:txBody>
      </p:sp>
      <p:sp>
        <p:nvSpPr>
          <p:cNvPr id="3" name="TextBox 7"/>
          <p:cNvSpPr txBox="1">
            <a:spLocks noChangeArrowheads="1"/>
          </p:cNvSpPr>
          <p:nvPr/>
        </p:nvSpPr>
        <p:spPr bwMode="auto">
          <a:xfrm>
            <a:off x="1331913" y="4725144"/>
            <a:ext cx="6335712" cy="400110"/>
          </a:xfrm>
          <a:prstGeom prst="rect">
            <a:avLst/>
          </a:prstGeom>
          <a:noFill/>
          <a:ln w="9525">
            <a:noFill/>
            <a:miter lim="800000"/>
          </a:ln>
        </p:spPr>
        <p:txBody>
          <a:bodyPr>
            <a:spAutoFit/>
          </a:bodyPr>
          <a:lstStyle/>
          <a:p>
            <a:r>
              <a:rPr lang="en-US" altLang="zh-CN" dirty="0">
                <a:solidFill>
                  <a:srgbClr val="CC0000"/>
                </a:solidFill>
              </a:rPr>
              <a:t>They can't wait to open the presents in their stockings. </a:t>
            </a:r>
            <a:r>
              <a:rPr lang="en-US" altLang="zh-CN" dirty="0" smtClean="0">
                <a:solidFill>
                  <a:srgbClr val="CC0000"/>
                </a:solidFill>
              </a:rPr>
              <a:t> </a:t>
            </a:r>
            <a:endParaRPr lang="en-US" altLang="zh-CN" dirty="0">
              <a:solidFill>
                <a:srgbClr val="CC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linds(horizontal)">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1" name="Rectangle 31"/>
          <p:cNvSpPr>
            <a:spLocks noChangeArrowheads="1"/>
          </p:cNvSpPr>
          <p:nvPr/>
        </p:nvSpPr>
        <p:spPr bwMode="auto">
          <a:xfrm>
            <a:off x="1187450" y="1668962"/>
            <a:ext cx="3866764" cy="400110"/>
          </a:xfrm>
          <a:prstGeom prst="rect">
            <a:avLst/>
          </a:prstGeom>
          <a:noFill/>
          <a:ln w="9525" algn="ctr">
            <a:noFill/>
            <a:miter lim="800000"/>
          </a:ln>
        </p:spPr>
        <p:txBody>
          <a:bodyPr wrap="none" anchor="ctr">
            <a:spAutoFit/>
          </a:bodyPr>
          <a:lstStyle/>
          <a:p>
            <a:pPr marL="508000" indent="-508000"/>
            <a:r>
              <a:rPr lang="zh-CN" altLang="en-US" dirty="0"/>
              <a:t>一、补全单词并写出其汉语意思</a:t>
            </a:r>
            <a:r>
              <a:rPr lang="en-US" altLang="zh-CN" dirty="0"/>
              <a:t>.</a:t>
            </a:r>
            <a:endParaRPr lang="zh-CN" altLang="en-US" dirty="0"/>
          </a:p>
        </p:txBody>
      </p:sp>
      <p:sp>
        <p:nvSpPr>
          <p:cNvPr id="2" name="TextBox 7"/>
          <p:cNvSpPr txBox="1">
            <a:spLocks noChangeArrowheads="1"/>
          </p:cNvSpPr>
          <p:nvPr/>
        </p:nvSpPr>
        <p:spPr bwMode="auto">
          <a:xfrm>
            <a:off x="1187451" y="2277534"/>
            <a:ext cx="6983413" cy="2739211"/>
          </a:xfrm>
          <a:prstGeom prst="rect">
            <a:avLst/>
          </a:prstGeom>
          <a:noFill/>
          <a:ln w="9525">
            <a:noFill/>
            <a:miter lim="800000"/>
          </a:ln>
        </p:spPr>
        <p:txBody>
          <a:bodyPr>
            <a:spAutoFit/>
          </a:bodyPr>
          <a:lstStyle/>
          <a:p>
            <a:pPr>
              <a:spcBef>
                <a:spcPts val="600"/>
              </a:spcBef>
            </a:pPr>
            <a:r>
              <a:rPr lang="en-US" altLang="zh-CN" dirty="0"/>
              <a:t>(</a:t>
            </a:r>
            <a:r>
              <a:rPr lang="zh-CN" altLang="en-US" dirty="0"/>
              <a:t>　　</a:t>
            </a:r>
            <a:r>
              <a:rPr lang="en-US" altLang="zh-CN" dirty="0"/>
              <a:t>) 1.n__ __ t </a:t>
            </a:r>
            <a:r>
              <a:rPr lang="en-US" altLang="zh-CN" dirty="0" err="1"/>
              <a:t>A.xe</a:t>
            </a:r>
            <a:r>
              <a:rPr lang="en-US" altLang="zh-CN" dirty="0"/>
              <a:t>  </a:t>
            </a:r>
            <a:r>
              <a:rPr lang="en-US" altLang="zh-CN" dirty="0" err="1"/>
              <a:t>B.ex</a:t>
            </a:r>
            <a:r>
              <a:rPr lang="en-US" altLang="zh-CN" dirty="0"/>
              <a:t>  C.se   ___________________</a:t>
            </a:r>
          </a:p>
          <a:p>
            <a:pPr>
              <a:spcBef>
                <a:spcPts val="600"/>
              </a:spcBef>
            </a:pPr>
            <a:endParaRPr lang="en-US" altLang="zh-CN" sz="800" dirty="0"/>
          </a:p>
          <a:p>
            <a:pPr>
              <a:spcBef>
                <a:spcPts val="600"/>
              </a:spcBef>
            </a:pPr>
            <a:r>
              <a:rPr lang="en-US" altLang="zh-CN" dirty="0"/>
              <a:t>(</a:t>
            </a:r>
            <a:r>
              <a:rPr lang="zh-CN" altLang="en-US" dirty="0"/>
              <a:t>　　</a:t>
            </a:r>
            <a:r>
              <a:rPr lang="en-US" altLang="zh-CN" dirty="0"/>
              <a:t>) 2.c__ __ d A.ro  </a:t>
            </a:r>
            <a:r>
              <a:rPr lang="en-US" altLang="zh-CN" dirty="0" err="1"/>
              <a:t>B.ra</a:t>
            </a:r>
            <a:r>
              <a:rPr lang="en-US" altLang="zh-CN" dirty="0"/>
              <a:t>  C.ar    ___________________</a:t>
            </a:r>
          </a:p>
          <a:p>
            <a:pPr>
              <a:spcBef>
                <a:spcPts val="600"/>
              </a:spcBef>
            </a:pPr>
            <a:endParaRPr lang="en-US" altLang="zh-CN" sz="800" dirty="0"/>
          </a:p>
          <a:p>
            <a:pPr>
              <a:spcBef>
                <a:spcPts val="600"/>
              </a:spcBef>
            </a:pPr>
            <a:r>
              <a:rPr lang="en-US" altLang="zh-CN" dirty="0"/>
              <a:t>(</a:t>
            </a:r>
            <a:r>
              <a:rPr lang="zh-CN" altLang="en-US" dirty="0"/>
              <a:t>　　</a:t>
            </a:r>
            <a:r>
              <a:rPr lang="en-US" altLang="zh-CN" dirty="0"/>
              <a:t>) 3.f__ __ ally A.in  B.ni  </a:t>
            </a:r>
            <a:r>
              <a:rPr lang="en-US" altLang="zh-CN" dirty="0" err="1"/>
              <a:t>C.iv</a:t>
            </a:r>
            <a:r>
              <a:rPr lang="en-US" altLang="zh-CN" dirty="0"/>
              <a:t>  ___________________</a:t>
            </a:r>
          </a:p>
          <a:p>
            <a:pPr>
              <a:spcBef>
                <a:spcPts val="600"/>
              </a:spcBef>
            </a:pPr>
            <a:endParaRPr lang="en-US" altLang="zh-CN" sz="800" dirty="0"/>
          </a:p>
          <a:p>
            <a:pPr>
              <a:spcBef>
                <a:spcPts val="600"/>
              </a:spcBef>
            </a:pPr>
            <a:r>
              <a:rPr lang="en-US" altLang="zh-CN" dirty="0"/>
              <a:t>(</a:t>
            </a:r>
            <a:r>
              <a:rPr lang="zh-CN" altLang="en-US" dirty="0"/>
              <a:t>　　</a:t>
            </a:r>
            <a:r>
              <a:rPr lang="en-US" altLang="zh-CN" dirty="0"/>
              <a:t>) 4.p__ __sent  A.er  B.re  C.ee  ___________________</a:t>
            </a:r>
          </a:p>
          <a:p>
            <a:pPr>
              <a:spcBef>
                <a:spcPts val="600"/>
              </a:spcBef>
            </a:pPr>
            <a:endParaRPr lang="en-US" altLang="zh-CN" sz="800" dirty="0"/>
          </a:p>
          <a:p>
            <a:pPr>
              <a:spcBef>
                <a:spcPts val="600"/>
              </a:spcBef>
            </a:pPr>
            <a:r>
              <a:rPr lang="en-US" altLang="zh-CN" dirty="0"/>
              <a:t>(</a:t>
            </a:r>
            <a:r>
              <a:rPr lang="zh-CN" altLang="en-US" dirty="0"/>
              <a:t>　　</a:t>
            </a:r>
            <a:r>
              <a:rPr lang="en-US" altLang="zh-CN" dirty="0"/>
              <a:t>) 5.e__rl__  </a:t>
            </a:r>
            <a:r>
              <a:rPr lang="en-US" altLang="zh-CN" dirty="0" err="1"/>
              <a:t>A.a</a:t>
            </a:r>
            <a:r>
              <a:rPr lang="en-US" altLang="zh-CN" dirty="0"/>
              <a:t>; i  </a:t>
            </a:r>
            <a:r>
              <a:rPr lang="en-US" altLang="zh-CN" dirty="0" err="1"/>
              <a:t>B.a</a:t>
            </a:r>
            <a:r>
              <a:rPr lang="en-US" altLang="zh-CN" dirty="0"/>
              <a:t>; y  </a:t>
            </a:r>
            <a:r>
              <a:rPr lang="en-US" altLang="zh-CN" dirty="0" err="1"/>
              <a:t>C.y</a:t>
            </a:r>
            <a:r>
              <a:rPr lang="en-US" altLang="zh-CN" dirty="0"/>
              <a:t>; a  ___________________</a:t>
            </a:r>
          </a:p>
        </p:txBody>
      </p:sp>
      <p:sp>
        <p:nvSpPr>
          <p:cNvPr id="6" name="TextBox 7"/>
          <p:cNvSpPr txBox="1">
            <a:spLocks noChangeArrowheads="1"/>
          </p:cNvSpPr>
          <p:nvPr/>
        </p:nvSpPr>
        <p:spPr bwMode="auto">
          <a:xfrm>
            <a:off x="1331913" y="2277534"/>
            <a:ext cx="504825" cy="400110"/>
          </a:xfrm>
          <a:prstGeom prst="rect">
            <a:avLst/>
          </a:prstGeom>
          <a:noFill/>
          <a:ln w="9525">
            <a:noFill/>
            <a:miter lim="800000"/>
          </a:ln>
        </p:spPr>
        <p:txBody>
          <a:bodyPr>
            <a:spAutoFit/>
          </a:bodyPr>
          <a:lstStyle/>
          <a:p>
            <a:r>
              <a:rPr lang="en-US" altLang="zh-CN">
                <a:solidFill>
                  <a:srgbClr val="CC0000"/>
                </a:solidFill>
              </a:rPr>
              <a:t>B</a:t>
            </a:r>
          </a:p>
        </p:txBody>
      </p:sp>
      <p:grpSp>
        <p:nvGrpSpPr>
          <p:cNvPr id="15364" name="TextBox 3"/>
          <p:cNvGrpSpPr/>
          <p:nvPr/>
        </p:nvGrpSpPr>
        <p:grpSpPr bwMode="auto">
          <a:xfrm>
            <a:off x="395289" y="357718"/>
            <a:ext cx="1463675" cy="772583"/>
            <a:chOff x="257" y="165"/>
            <a:chExt cx="922" cy="365"/>
          </a:xfrm>
        </p:grpSpPr>
        <p:pic>
          <p:nvPicPr>
            <p:cNvPr id="15369" name="TextBox 3"/>
            <p:cNvPicPr>
              <a:picLocks noChangeArrowheads="1"/>
            </p:cNvPicPr>
            <p:nvPr/>
          </p:nvPicPr>
          <p:blipFill>
            <a:blip r:embed="rId2" cstate="email"/>
            <a:srcRect/>
            <a:stretch>
              <a:fillRect/>
            </a:stretch>
          </p:blipFill>
          <p:spPr bwMode="auto">
            <a:xfrm>
              <a:off x="257" y="165"/>
              <a:ext cx="922" cy="365"/>
            </a:xfrm>
            <a:prstGeom prst="rect">
              <a:avLst/>
            </a:prstGeom>
            <a:solidFill>
              <a:srgbClr val="FFCCCC"/>
            </a:solidFill>
            <a:ln w="9525">
              <a:noFill/>
              <a:miter lim="800000"/>
              <a:headEnd/>
              <a:tailEnd/>
            </a:ln>
          </p:spPr>
        </p:pic>
        <p:sp>
          <p:nvSpPr>
            <p:cNvPr id="15370" name="Text Box 14"/>
            <p:cNvSpPr txBox="1">
              <a:spLocks noChangeArrowheads="1"/>
            </p:cNvSpPr>
            <p:nvPr/>
          </p:nvSpPr>
          <p:spPr bwMode="auto">
            <a:xfrm>
              <a:off x="310" y="216"/>
              <a:ext cx="824" cy="189"/>
            </a:xfrm>
            <a:prstGeom prst="rect">
              <a:avLst/>
            </a:prstGeom>
            <a:solidFill>
              <a:srgbClr val="FFCCCC"/>
            </a:solidFill>
            <a:ln w="9525">
              <a:noFill/>
              <a:miter lim="800000"/>
            </a:ln>
          </p:spPr>
          <p:txBody>
            <a:bodyPr>
              <a:spAutoFit/>
            </a:bodyPr>
            <a:lstStyle/>
            <a:p>
              <a:pPr algn="ctr"/>
              <a:r>
                <a:rPr lang="zh-CN" altLang="en-US" dirty="0"/>
                <a:t>词汇练习 </a:t>
              </a:r>
            </a:p>
          </p:txBody>
        </p:sp>
      </p:grpSp>
      <p:sp>
        <p:nvSpPr>
          <p:cNvPr id="4" name="TextBox 7"/>
          <p:cNvSpPr txBox="1">
            <a:spLocks noChangeArrowheads="1"/>
          </p:cNvSpPr>
          <p:nvPr/>
        </p:nvSpPr>
        <p:spPr bwMode="auto">
          <a:xfrm>
            <a:off x="5364164" y="2277534"/>
            <a:ext cx="1728787" cy="400110"/>
          </a:xfrm>
          <a:prstGeom prst="rect">
            <a:avLst/>
          </a:prstGeom>
          <a:noFill/>
          <a:ln w="9525">
            <a:noFill/>
            <a:miter lim="800000"/>
          </a:ln>
        </p:spPr>
        <p:txBody>
          <a:bodyPr>
            <a:spAutoFit/>
          </a:bodyPr>
          <a:lstStyle/>
          <a:p>
            <a:r>
              <a:rPr lang="zh-CN" altLang="en-US">
                <a:solidFill>
                  <a:srgbClr val="CC0000"/>
                </a:solidFill>
              </a:rPr>
              <a:t>接着</a:t>
            </a:r>
            <a:r>
              <a:rPr lang="en-US" altLang="zh-CN">
                <a:solidFill>
                  <a:srgbClr val="CC0000"/>
                </a:solidFill>
              </a:rPr>
              <a:t>,</a:t>
            </a:r>
            <a:r>
              <a:rPr lang="zh-CN" altLang="en-US">
                <a:solidFill>
                  <a:srgbClr val="CC0000"/>
                </a:solidFill>
              </a:rPr>
              <a:t>然后 </a:t>
            </a:r>
            <a:endParaRPr lang="en-US" altLang="zh-CN">
              <a:solidFill>
                <a:srgbClr val="CC0000"/>
              </a:solidFill>
            </a:endParaRPr>
          </a:p>
        </p:txBody>
      </p:sp>
      <p:sp>
        <p:nvSpPr>
          <p:cNvPr id="3" name="TextBox 7"/>
          <p:cNvSpPr txBox="1">
            <a:spLocks noChangeArrowheads="1"/>
          </p:cNvSpPr>
          <p:nvPr/>
        </p:nvSpPr>
        <p:spPr bwMode="auto">
          <a:xfrm>
            <a:off x="1403351" y="2853267"/>
            <a:ext cx="504825" cy="400110"/>
          </a:xfrm>
          <a:prstGeom prst="rect">
            <a:avLst/>
          </a:prstGeom>
          <a:noFill/>
          <a:ln w="9525">
            <a:noFill/>
            <a:miter lim="800000"/>
          </a:ln>
        </p:spPr>
        <p:txBody>
          <a:bodyPr>
            <a:spAutoFit/>
          </a:bodyPr>
          <a:lstStyle/>
          <a:p>
            <a:r>
              <a:rPr lang="en-US" altLang="zh-CN">
                <a:solidFill>
                  <a:srgbClr val="CC0000"/>
                </a:solidFill>
              </a:rPr>
              <a:t>C</a:t>
            </a:r>
          </a:p>
        </p:txBody>
      </p:sp>
      <p:sp>
        <p:nvSpPr>
          <p:cNvPr id="9" name="TextBox 7"/>
          <p:cNvSpPr txBox="1">
            <a:spLocks noChangeArrowheads="1"/>
          </p:cNvSpPr>
          <p:nvPr/>
        </p:nvSpPr>
        <p:spPr bwMode="auto">
          <a:xfrm>
            <a:off x="5435601" y="2853267"/>
            <a:ext cx="1008063" cy="400110"/>
          </a:xfrm>
          <a:prstGeom prst="rect">
            <a:avLst/>
          </a:prstGeom>
          <a:noFill/>
          <a:ln w="9525">
            <a:noFill/>
            <a:miter lim="800000"/>
          </a:ln>
        </p:spPr>
        <p:txBody>
          <a:bodyPr>
            <a:spAutoFit/>
          </a:bodyPr>
          <a:lstStyle/>
          <a:p>
            <a:r>
              <a:rPr lang="zh-CN" altLang="en-US">
                <a:solidFill>
                  <a:srgbClr val="CC0000"/>
                </a:solidFill>
              </a:rPr>
              <a:t>卡片 </a:t>
            </a:r>
            <a:endParaRPr lang="en-US" altLang="zh-CN">
              <a:solidFill>
                <a:srgbClr val="CC0000"/>
              </a:solidFill>
            </a:endParaRPr>
          </a:p>
        </p:txBody>
      </p:sp>
      <p:sp>
        <p:nvSpPr>
          <p:cNvPr id="5" name="TextBox 7"/>
          <p:cNvSpPr txBox="1">
            <a:spLocks noChangeArrowheads="1"/>
          </p:cNvSpPr>
          <p:nvPr/>
        </p:nvSpPr>
        <p:spPr bwMode="auto">
          <a:xfrm>
            <a:off x="1403351" y="3429001"/>
            <a:ext cx="504825" cy="400110"/>
          </a:xfrm>
          <a:prstGeom prst="rect">
            <a:avLst/>
          </a:prstGeom>
          <a:noFill/>
          <a:ln w="9525">
            <a:noFill/>
            <a:miter lim="800000"/>
          </a:ln>
        </p:spPr>
        <p:txBody>
          <a:bodyPr>
            <a:spAutoFit/>
          </a:bodyPr>
          <a:lstStyle/>
          <a:p>
            <a:r>
              <a:rPr lang="en-US" altLang="zh-CN">
                <a:solidFill>
                  <a:srgbClr val="CC0000"/>
                </a:solidFill>
              </a:rPr>
              <a:t>A</a:t>
            </a:r>
          </a:p>
        </p:txBody>
      </p:sp>
      <p:sp>
        <p:nvSpPr>
          <p:cNvPr id="10" name="TextBox 7"/>
          <p:cNvSpPr txBox="1">
            <a:spLocks noChangeArrowheads="1"/>
          </p:cNvSpPr>
          <p:nvPr/>
        </p:nvSpPr>
        <p:spPr bwMode="auto">
          <a:xfrm>
            <a:off x="5435601" y="3429001"/>
            <a:ext cx="936625" cy="400110"/>
          </a:xfrm>
          <a:prstGeom prst="rect">
            <a:avLst/>
          </a:prstGeom>
          <a:noFill/>
          <a:ln w="9525">
            <a:noFill/>
            <a:miter lim="800000"/>
          </a:ln>
        </p:spPr>
        <p:txBody>
          <a:bodyPr>
            <a:spAutoFit/>
          </a:bodyPr>
          <a:lstStyle/>
          <a:p>
            <a:r>
              <a:rPr lang="zh-CN" altLang="en-US">
                <a:solidFill>
                  <a:srgbClr val="CC0000"/>
                </a:solidFill>
              </a:rPr>
              <a:t>最后 </a:t>
            </a:r>
            <a:endParaRPr lang="en-US" altLang="zh-CN">
              <a:solidFill>
                <a:srgbClr val="CC0000"/>
              </a:solidFill>
            </a:endParaRPr>
          </a:p>
        </p:txBody>
      </p:sp>
      <p:sp>
        <p:nvSpPr>
          <p:cNvPr id="7" name="TextBox 7"/>
          <p:cNvSpPr txBox="1">
            <a:spLocks noChangeArrowheads="1"/>
          </p:cNvSpPr>
          <p:nvPr/>
        </p:nvSpPr>
        <p:spPr bwMode="auto">
          <a:xfrm>
            <a:off x="1331913" y="4004734"/>
            <a:ext cx="504825" cy="400110"/>
          </a:xfrm>
          <a:prstGeom prst="rect">
            <a:avLst/>
          </a:prstGeom>
          <a:noFill/>
          <a:ln w="9525">
            <a:noFill/>
            <a:miter lim="800000"/>
          </a:ln>
        </p:spPr>
        <p:txBody>
          <a:bodyPr>
            <a:spAutoFit/>
          </a:bodyPr>
          <a:lstStyle/>
          <a:p>
            <a:r>
              <a:rPr lang="en-US" altLang="zh-CN">
                <a:solidFill>
                  <a:srgbClr val="CC0000"/>
                </a:solidFill>
              </a:rPr>
              <a:t>B</a:t>
            </a:r>
          </a:p>
        </p:txBody>
      </p:sp>
      <p:sp>
        <p:nvSpPr>
          <p:cNvPr id="11" name="TextBox 7"/>
          <p:cNvSpPr txBox="1">
            <a:spLocks noChangeArrowheads="1"/>
          </p:cNvSpPr>
          <p:nvPr/>
        </p:nvSpPr>
        <p:spPr bwMode="auto">
          <a:xfrm>
            <a:off x="5364163" y="4004734"/>
            <a:ext cx="1008062" cy="400110"/>
          </a:xfrm>
          <a:prstGeom prst="rect">
            <a:avLst/>
          </a:prstGeom>
          <a:noFill/>
          <a:ln w="9525">
            <a:noFill/>
            <a:miter lim="800000"/>
          </a:ln>
        </p:spPr>
        <p:txBody>
          <a:bodyPr>
            <a:spAutoFit/>
          </a:bodyPr>
          <a:lstStyle/>
          <a:p>
            <a:r>
              <a:rPr lang="zh-CN" altLang="en-US">
                <a:solidFill>
                  <a:srgbClr val="CC0000"/>
                </a:solidFill>
              </a:rPr>
              <a:t>礼物 </a:t>
            </a:r>
            <a:endParaRPr lang="en-US" altLang="zh-CN">
              <a:solidFill>
                <a:srgbClr val="CC0000"/>
              </a:solidFill>
            </a:endParaRPr>
          </a:p>
        </p:txBody>
      </p:sp>
      <p:sp>
        <p:nvSpPr>
          <p:cNvPr id="8" name="TextBox 7"/>
          <p:cNvSpPr txBox="1">
            <a:spLocks noChangeArrowheads="1"/>
          </p:cNvSpPr>
          <p:nvPr/>
        </p:nvSpPr>
        <p:spPr bwMode="auto">
          <a:xfrm>
            <a:off x="1403351" y="4580467"/>
            <a:ext cx="504825" cy="400110"/>
          </a:xfrm>
          <a:prstGeom prst="rect">
            <a:avLst/>
          </a:prstGeom>
          <a:noFill/>
          <a:ln w="9525">
            <a:noFill/>
            <a:miter lim="800000"/>
          </a:ln>
        </p:spPr>
        <p:txBody>
          <a:bodyPr>
            <a:spAutoFit/>
          </a:bodyPr>
          <a:lstStyle/>
          <a:p>
            <a:r>
              <a:rPr lang="en-US" altLang="zh-CN">
                <a:solidFill>
                  <a:srgbClr val="CC0000"/>
                </a:solidFill>
              </a:rPr>
              <a:t>B</a:t>
            </a:r>
          </a:p>
        </p:txBody>
      </p:sp>
      <p:sp>
        <p:nvSpPr>
          <p:cNvPr id="12" name="TextBox 7"/>
          <p:cNvSpPr txBox="1">
            <a:spLocks noChangeArrowheads="1"/>
          </p:cNvSpPr>
          <p:nvPr/>
        </p:nvSpPr>
        <p:spPr bwMode="auto">
          <a:xfrm>
            <a:off x="5435601" y="4580467"/>
            <a:ext cx="1008063" cy="400110"/>
          </a:xfrm>
          <a:prstGeom prst="rect">
            <a:avLst/>
          </a:prstGeom>
          <a:noFill/>
          <a:ln w="9525">
            <a:noFill/>
            <a:miter lim="800000"/>
          </a:ln>
        </p:spPr>
        <p:txBody>
          <a:bodyPr>
            <a:spAutoFit/>
          </a:bodyPr>
          <a:lstStyle/>
          <a:p>
            <a:r>
              <a:rPr lang="zh-CN" altLang="en-US">
                <a:solidFill>
                  <a:srgbClr val="CC0000"/>
                </a:solidFill>
              </a:rPr>
              <a:t>早早地 </a:t>
            </a:r>
            <a:endParaRPr lang="en-US" altLang="zh-CN">
              <a:solidFill>
                <a:srgbClr val="CC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blinds(horizontal)">
                                      <p:cBhvr>
                                        <p:cTn id="22" dur="5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linds(horizontal)">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blinds(horizontal)">
                                      <p:cBhvr>
                                        <p:cTn id="32" dur="500"/>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blinds(horizontal)">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blinds(horizontal)">
                                      <p:cBhvr>
                                        <p:cTn id="42" dur="500"/>
                                        <p:tgtEl>
                                          <p:spTgt spid="7"/>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blinds(horizontal)">
                                      <p:cBhvr>
                                        <p:cTn id="47" dur="500"/>
                                        <p:tgtEl>
                                          <p:spTgt spid="11"/>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8"/>
                                        </p:tgtEl>
                                        <p:attrNameLst>
                                          <p:attrName>style.visibility</p:attrName>
                                        </p:attrNameLst>
                                      </p:cBhvr>
                                      <p:to>
                                        <p:strVal val="visible"/>
                                      </p:to>
                                    </p:set>
                                    <p:animEffect transition="in" filter="blinds(horizontal)">
                                      <p:cBhvr>
                                        <p:cTn id="52" dur="500"/>
                                        <p:tgtEl>
                                          <p:spTgt spid="8"/>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12"/>
                                        </p:tgtEl>
                                        <p:attrNameLst>
                                          <p:attrName>style.visibility</p:attrName>
                                        </p:attrNameLst>
                                      </p:cBhvr>
                                      <p:to>
                                        <p:strVal val="visible"/>
                                      </p:to>
                                    </p:set>
                                    <p:animEffect transition="in" filter="blinds(horizontal)">
                                      <p:cBhvr>
                                        <p:cTn id="5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4" grpId="0"/>
      <p:bldP spid="3" grpId="0"/>
      <p:bldP spid="9" grpId="0"/>
      <p:bldP spid="5" grpId="0"/>
      <p:bldP spid="10" grpId="0"/>
      <p:bldP spid="7" grpId="0"/>
      <p:bldP spid="11" grpId="0"/>
      <p:bldP spid="8" grpId="0"/>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5" name="Rectangle 31"/>
          <p:cNvSpPr>
            <a:spLocks noChangeArrowheads="1"/>
          </p:cNvSpPr>
          <p:nvPr/>
        </p:nvSpPr>
        <p:spPr bwMode="auto">
          <a:xfrm>
            <a:off x="1476375" y="1668962"/>
            <a:ext cx="1802096" cy="400110"/>
          </a:xfrm>
          <a:prstGeom prst="rect">
            <a:avLst/>
          </a:prstGeom>
          <a:noFill/>
          <a:ln w="9525" algn="ctr">
            <a:noFill/>
            <a:miter lim="800000"/>
          </a:ln>
        </p:spPr>
        <p:txBody>
          <a:bodyPr wrap="none" anchor="ctr">
            <a:spAutoFit/>
          </a:bodyPr>
          <a:lstStyle/>
          <a:p>
            <a:r>
              <a:rPr lang="zh-CN" altLang="en-US" dirty="0"/>
              <a:t>二、英汉互译</a:t>
            </a:r>
            <a:r>
              <a:rPr lang="en-US" altLang="zh-CN" dirty="0"/>
              <a:t>.</a:t>
            </a:r>
            <a:endParaRPr lang="zh-CN" altLang="en-US" dirty="0"/>
          </a:p>
        </p:txBody>
      </p:sp>
      <p:sp>
        <p:nvSpPr>
          <p:cNvPr id="2" name="TextBox 7"/>
          <p:cNvSpPr txBox="1">
            <a:spLocks noChangeArrowheads="1"/>
          </p:cNvSpPr>
          <p:nvPr/>
        </p:nvSpPr>
        <p:spPr bwMode="auto">
          <a:xfrm>
            <a:off x="1187451" y="2277534"/>
            <a:ext cx="6983413" cy="3477875"/>
          </a:xfrm>
          <a:prstGeom prst="rect">
            <a:avLst/>
          </a:prstGeom>
          <a:noFill/>
          <a:ln w="9525">
            <a:noFill/>
            <a:miter lim="800000"/>
          </a:ln>
        </p:spPr>
        <p:txBody>
          <a:bodyPr>
            <a:spAutoFit/>
          </a:bodyPr>
          <a:lstStyle/>
          <a:p>
            <a:pPr>
              <a:spcBef>
                <a:spcPts val="600"/>
              </a:spcBef>
            </a:pPr>
            <a:r>
              <a:rPr lang="en-US" altLang="zh-CN" dirty="0"/>
              <a:t>1.</a:t>
            </a:r>
            <a:r>
              <a:rPr lang="zh-CN" altLang="en-US" dirty="0"/>
              <a:t>买礼物 　　</a:t>
            </a:r>
            <a:r>
              <a:rPr lang="en-US" altLang="zh-CN" dirty="0"/>
              <a:t>___________________</a:t>
            </a:r>
            <a:r>
              <a:rPr lang="zh-CN" altLang="en-US" dirty="0"/>
              <a:t>　</a:t>
            </a:r>
          </a:p>
          <a:p>
            <a:pPr>
              <a:spcBef>
                <a:spcPts val="600"/>
              </a:spcBef>
            </a:pPr>
            <a:r>
              <a:rPr lang="zh-CN" altLang="en-US" dirty="0"/>
              <a:t>　　　　　　</a:t>
            </a:r>
          </a:p>
          <a:p>
            <a:pPr>
              <a:spcBef>
                <a:spcPts val="600"/>
              </a:spcBef>
            </a:pPr>
            <a:r>
              <a:rPr lang="en-US" altLang="zh-CN" dirty="0"/>
              <a:t>2.</a:t>
            </a:r>
            <a:r>
              <a:rPr lang="zh-CN" altLang="en-US" dirty="0"/>
              <a:t>许多乐趣   </a:t>
            </a:r>
            <a:r>
              <a:rPr lang="en-US" altLang="zh-CN" dirty="0"/>
              <a:t>___________________</a:t>
            </a:r>
          </a:p>
          <a:p>
            <a:pPr>
              <a:spcBef>
                <a:spcPts val="600"/>
              </a:spcBef>
            </a:pPr>
            <a:endParaRPr lang="en-US" altLang="zh-CN" dirty="0"/>
          </a:p>
          <a:p>
            <a:pPr>
              <a:spcBef>
                <a:spcPts val="600"/>
              </a:spcBef>
            </a:pPr>
            <a:r>
              <a:rPr lang="en-US" altLang="zh-CN" dirty="0"/>
              <a:t>3.</a:t>
            </a:r>
            <a:r>
              <a:rPr lang="zh-CN" altLang="en-US" dirty="0"/>
              <a:t>玩得高兴   </a:t>
            </a:r>
            <a:r>
              <a:rPr lang="en-US" altLang="zh-CN" dirty="0"/>
              <a:t>___________________</a:t>
            </a:r>
          </a:p>
          <a:p>
            <a:pPr>
              <a:spcBef>
                <a:spcPts val="600"/>
              </a:spcBef>
            </a:pPr>
            <a:endParaRPr lang="en-US" altLang="zh-CN" dirty="0"/>
          </a:p>
          <a:p>
            <a:pPr>
              <a:spcBef>
                <a:spcPts val="600"/>
              </a:spcBef>
            </a:pPr>
            <a:r>
              <a:rPr lang="en-US" altLang="zh-CN" dirty="0"/>
              <a:t>4.</a:t>
            </a:r>
            <a:r>
              <a:rPr lang="zh-CN" altLang="en-US" dirty="0"/>
              <a:t>在圣诞节期间 </a:t>
            </a:r>
            <a:r>
              <a:rPr lang="en-US" altLang="zh-CN" dirty="0"/>
              <a:t>__________________</a:t>
            </a:r>
          </a:p>
          <a:p>
            <a:pPr>
              <a:spcBef>
                <a:spcPts val="600"/>
              </a:spcBef>
            </a:pPr>
            <a:endParaRPr lang="en-US" altLang="zh-CN" dirty="0"/>
          </a:p>
          <a:p>
            <a:pPr>
              <a:spcBef>
                <a:spcPts val="600"/>
              </a:spcBef>
            </a:pPr>
            <a:r>
              <a:rPr lang="en-US" altLang="zh-CN" dirty="0"/>
              <a:t>5.</a:t>
            </a:r>
            <a:r>
              <a:rPr lang="zh-CN" altLang="en-US" dirty="0"/>
              <a:t>在圣诞树下   </a:t>
            </a:r>
            <a:r>
              <a:rPr lang="en-US" altLang="zh-CN" dirty="0"/>
              <a:t>___________________ </a:t>
            </a:r>
          </a:p>
        </p:txBody>
      </p:sp>
      <p:grpSp>
        <p:nvGrpSpPr>
          <p:cNvPr id="16387" name="TextBox 3"/>
          <p:cNvGrpSpPr/>
          <p:nvPr/>
        </p:nvGrpSpPr>
        <p:grpSpPr bwMode="auto">
          <a:xfrm>
            <a:off x="395289" y="357718"/>
            <a:ext cx="1463675" cy="772583"/>
            <a:chOff x="257" y="165"/>
            <a:chExt cx="922" cy="365"/>
          </a:xfrm>
        </p:grpSpPr>
        <p:pic>
          <p:nvPicPr>
            <p:cNvPr id="16393" name="TextBox 3"/>
            <p:cNvPicPr>
              <a:picLocks noChangeArrowheads="1"/>
            </p:cNvPicPr>
            <p:nvPr/>
          </p:nvPicPr>
          <p:blipFill>
            <a:blip r:embed="rId2" cstate="email"/>
            <a:srcRect/>
            <a:stretch>
              <a:fillRect/>
            </a:stretch>
          </p:blipFill>
          <p:spPr bwMode="auto">
            <a:xfrm>
              <a:off x="257" y="165"/>
              <a:ext cx="922" cy="365"/>
            </a:xfrm>
            <a:prstGeom prst="rect">
              <a:avLst/>
            </a:prstGeom>
            <a:solidFill>
              <a:srgbClr val="FFCCCC"/>
            </a:solidFill>
            <a:ln w="9525">
              <a:noFill/>
              <a:miter lim="800000"/>
              <a:headEnd/>
              <a:tailEnd/>
            </a:ln>
          </p:spPr>
        </p:pic>
        <p:sp>
          <p:nvSpPr>
            <p:cNvPr id="16394" name="Text Box 14"/>
            <p:cNvSpPr txBox="1">
              <a:spLocks noChangeArrowheads="1"/>
            </p:cNvSpPr>
            <p:nvPr/>
          </p:nvSpPr>
          <p:spPr bwMode="auto">
            <a:xfrm>
              <a:off x="310" y="216"/>
              <a:ext cx="824" cy="189"/>
            </a:xfrm>
            <a:prstGeom prst="rect">
              <a:avLst/>
            </a:prstGeom>
            <a:solidFill>
              <a:srgbClr val="FFCCCC"/>
            </a:solidFill>
            <a:ln w="9525">
              <a:noFill/>
              <a:miter lim="800000"/>
            </a:ln>
          </p:spPr>
          <p:txBody>
            <a:bodyPr>
              <a:spAutoFit/>
            </a:bodyPr>
            <a:lstStyle/>
            <a:p>
              <a:pPr algn="ctr"/>
              <a:r>
                <a:rPr lang="zh-CN" altLang="en-US"/>
                <a:t>词汇练习 </a:t>
              </a:r>
            </a:p>
          </p:txBody>
        </p:sp>
      </p:grpSp>
      <p:sp>
        <p:nvSpPr>
          <p:cNvPr id="6" name="TextBox 7"/>
          <p:cNvSpPr txBox="1">
            <a:spLocks noChangeArrowheads="1"/>
          </p:cNvSpPr>
          <p:nvPr/>
        </p:nvSpPr>
        <p:spPr bwMode="auto">
          <a:xfrm>
            <a:off x="3060701" y="2277534"/>
            <a:ext cx="1871663" cy="400110"/>
          </a:xfrm>
          <a:prstGeom prst="rect">
            <a:avLst/>
          </a:prstGeom>
          <a:noFill/>
          <a:ln w="9525">
            <a:noFill/>
            <a:miter lim="800000"/>
          </a:ln>
        </p:spPr>
        <p:txBody>
          <a:bodyPr>
            <a:spAutoFit/>
          </a:bodyPr>
          <a:lstStyle/>
          <a:p>
            <a:r>
              <a:rPr lang="en-US" altLang="zh-CN">
                <a:solidFill>
                  <a:srgbClr val="CC0000"/>
                </a:solidFill>
              </a:rPr>
              <a:t>buy presents </a:t>
            </a:r>
          </a:p>
        </p:txBody>
      </p:sp>
      <p:sp>
        <p:nvSpPr>
          <p:cNvPr id="3" name="TextBox 7"/>
          <p:cNvSpPr txBox="1">
            <a:spLocks noChangeArrowheads="1"/>
          </p:cNvSpPr>
          <p:nvPr/>
        </p:nvSpPr>
        <p:spPr bwMode="auto">
          <a:xfrm>
            <a:off x="3059113" y="2948518"/>
            <a:ext cx="2736850" cy="400110"/>
          </a:xfrm>
          <a:prstGeom prst="rect">
            <a:avLst/>
          </a:prstGeom>
          <a:noFill/>
          <a:ln w="9525">
            <a:noFill/>
            <a:miter lim="800000"/>
          </a:ln>
        </p:spPr>
        <p:txBody>
          <a:bodyPr>
            <a:spAutoFit/>
          </a:bodyPr>
          <a:lstStyle/>
          <a:p>
            <a:r>
              <a:rPr lang="en-US" altLang="zh-CN">
                <a:solidFill>
                  <a:srgbClr val="CC0000"/>
                </a:solidFill>
              </a:rPr>
              <a:t>a lot of/lots of fun </a:t>
            </a:r>
          </a:p>
        </p:txBody>
      </p:sp>
      <p:sp>
        <p:nvSpPr>
          <p:cNvPr id="4" name="TextBox 7"/>
          <p:cNvSpPr txBox="1">
            <a:spLocks noChangeArrowheads="1"/>
          </p:cNvSpPr>
          <p:nvPr/>
        </p:nvSpPr>
        <p:spPr bwMode="auto">
          <a:xfrm>
            <a:off x="2987676" y="3812118"/>
            <a:ext cx="2232025" cy="400110"/>
          </a:xfrm>
          <a:prstGeom prst="rect">
            <a:avLst/>
          </a:prstGeom>
          <a:noFill/>
          <a:ln w="9525">
            <a:noFill/>
            <a:miter lim="800000"/>
          </a:ln>
        </p:spPr>
        <p:txBody>
          <a:bodyPr>
            <a:spAutoFit/>
          </a:bodyPr>
          <a:lstStyle/>
          <a:p>
            <a:r>
              <a:rPr lang="en-US" altLang="zh-CN">
                <a:solidFill>
                  <a:srgbClr val="CC0000"/>
                </a:solidFill>
              </a:rPr>
              <a:t>have a good time </a:t>
            </a:r>
          </a:p>
        </p:txBody>
      </p:sp>
      <p:sp>
        <p:nvSpPr>
          <p:cNvPr id="5" name="TextBox 7"/>
          <p:cNvSpPr txBox="1">
            <a:spLocks noChangeArrowheads="1"/>
          </p:cNvSpPr>
          <p:nvPr/>
        </p:nvSpPr>
        <p:spPr bwMode="auto">
          <a:xfrm>
            <a:off x="3419476" y="4604174"/>
            <a:ext cx="1800225" cy="400110"/>
          </a:xfrm>
          <a:prstGeom prst="rect">
            <a:avLst/>
          </a:prstGeom>
          <a:noFill/>
          <a:ln w="9525">
            <a:noFill/>
            <a:miter lim="800000"/>
          </a:ln>
        </p:spPr>
        <p:txBody>
          <a:bodyPr>
            <a:spAutoFit/>
          </a:bodyPr>
          <a:lstStyle/>
          <a:p>
            <a:r>
              <a:rPr lang="en-US" altLang="zh-CN">
                <a:solidFill>
                  <a:srgbClr val="CC0000"/>
                </a:solidFill>
              </a:rPr>
              <a:t>at Christmas </a:t>
            </a:r>
          </a:p>
        </p:txBody>
      </p:sp>
      <p:sp>
        <p:nvSpPr>
          <p:cNvPr id="7" name="TextBox 7"/>
          <p:cNvSpPr txBox="1">
            <a:spLocks noChangeArrowheads="1"/>
          </p:cNvSpPr>
          <p:nvPr/>
        </p:nvSpPr>
        <p:spPr bwMode="auto">
          <a:xfrm>
            <a:off x="2843213" y="5309660"/>
            <a:ext cx="3168650" cy="400110"/>
          </a:xfrm>
          <a:prstGeom prst="rect">
            <a:avLst/>
          </a:prstGeom>
          <a:noFill/>
          <a:ln w="9525">
            <a:noFill/>
            <a:miter lim="800000"/>
          </a:ln>
        </p:spPr>
        <p:txBody>
          <a:bodyPr>
            <a:spAutoFit/>
          </a:bodyPr>
          <a:lstStyle/>
          <a:p>
            <a:r>
              <a:rPr lang="en-US" altLang="zh-CN" dirty="0">
                <a:solidFill>
                  <a:srgbClr val="CC0000"/>
                </a:solidFill>
              </a:rPr>
              <a:t>under the Christmas tree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linds(horizontal)">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linds(horizont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linds(horizontal)">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linds(horizontal)">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3" grpId="0"/>
      <p:bldP spid="4" grpId="0"/>
      <p:bldP spid="5"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7"/>
          <p:cNvSpPr txBox="1">
            <a:spLocks noChangeArrowheads="1"/>
          </p:cNvSpPr>
          <p:nvPr/>
        </p:nvSpPr>
        <p:spPr bwMode="auto">
          <a:xfrm>
            <a:off x="1187451" y="2084918"/>
            <a:ext cx="6983413" cy="3477875"/>
          </a:xfrm>
          <a:prstGeom prst="rect">
            <a:avLst/>
          </a:prstGeom>
          <a:noFill/>
          <a:ln w="9525">
            <a:noFill/>
            <a:miter lim="800000"/>
          </a:ln>
        </p:spPr>
        <p:txBody>
          <a:bodyPr>
            <a:spAutoFit/>
          </a:bodyPr>
          <a:lstStyle/>
          <a:p>
            <a:pPr>
              <a:spcBef>
                <a:spcPts val="600"/>
              </a:spcBef>
            </a:pPr>
            <a:r>
              <a:rPr lang="en-US" altLang="zh-CN" dirty="0"/>
              <a:t>6.our friends ___________________</a:t>
            </a:r>
          </a:p>
          <a:p>
            <a:pPr>
              <a:spcBef>
                <a:spcPts val="600"/>
              </a:spcBef>
            </a:pPr>
            <a:endParaRPr lang="en-US" altLang="zh-CN" dirty="0"/>
          </a:p>
          <a:p>
            <a:pPr>
              <a:spcBef>
                <a:spcPts val="600"/>
              </a:spcBef>
            </a:pPr>
            <a:r>
              <a:rPr lang="en-US" altLang="zh-CN" dirty="0"/>
              <a:t>7.look great   ___________________</a:t>
            </a:r>
          </a:p>
          <a:p>
            <a:pPr>
              <a:spcBef>
                <a:spcPts val="600"/>
              </a:spcBef>
            </a:pPr>
            <a:endParaRPr lang="en-US" altLang="zh-CN" dirty="0"/>
          </a:p>
          <a:p>
            <a:pPr>
              <a:spcBef>
                <a:spcPts val="600"/>
              </a:spcBef>
            </a:pPr>
            <a:r>
              <a:rPr lang="en-US" altLang="zh-CN" dirty="0"/>
              <a:t>8.Father Christmas ___________________</a:t>
            </a:r>
          </a:p>
          <a:p>
            <a:pPr>
              <a:spcBef>
                <a:spcPts val="600"/>
              </a:spcBef>
            </a:pPr>
            <a:endParaRPr lang="en-US" altLang="zh-CN" dirty="0"/>
          </a:p>
          <a:p>
            <a:pPr>
              <a:spcBef>
                <a:spcPts val="600"/>
              </a:spcBef>
            </a:pPr>
            <a:r>
              <a:rPr lang="en-US" altLang="zh-CN" dirty="0"/>
              <a:t>9.have a big lunch   ___________________</a:t>
            </a:r>
          </a:p>
          <a:p>
            <a:pPr>
              <a:spcBef>
                <a:spcPts val="600"/>
              </a:spcBef>
            </a:pPr>
            <a:endParaRPr lang="en-US" altLang="zh-CN" dirty="0"/>
          </a:p>
          <a:p>
            <a:pPr>
              <a:spcBef>
                <a:spcPts val="600"/>
              </a:spcBef>
            </a:pPr>
            <a:r>
              <a:rPr lang="en-US" altLang="zh-CN" dirty="0"/>
              <a:t>10.wake up ___________________</a:t>
            </a:r>
          </a:p>
        </p:txBody>
      </p:sp>
      <p:grpSp>
        <p:nvGrpSpPr>
          <p:cNvPr id="17410" name="TextBox 3"/>
          <p:cNvGrpSpPr/>
          <p:nvPr/>
        </p:nvGrpSpPr>
        <p:grpSpPr bwMode="auto">
          <a:xfrm>
            <a:off x="395289" y="357718"/>
            <a:ext cx="1463675" cy="772583"/>
            <a:chOff x="257" y="165"/>
            <a:chExt cx="922" cy="365"/>
          </a:xfrm>
        </p:grpSpPr>
        <p:pic>
          <p:nvPicPr>
            <p:cNvPr id="17416" name="TextBox 3"/>
            <p:cNvPicPr>
              <a:picLocks noChangeArrowheads="1"/>
            </p:cNvPicPr>
            <p:nvPr/>
          </p:nvPicPr>
          <p:blipFill>
            <a:blip r:embed="rId2" cstate="email"/>
            <a:srcRect/>
            <a:stretch>
              <a:fillRect/>
            </a:stretch>
          </p:blipFill>
          <p:spPr bwMode="auto">
            <a:xfrm>
              <a:off x="257" y="165"/>
              <a:ext cx="922" cy="365"/>
            </a:xfrm>
            <a:prstGeom prst="rect">
              <a:avLst/>
            </a:prstGeom>
            <a:solidFill>
              <a:srgbClr val="FFCCCC"/>
            </a:solidFill>
            <a:ln w="9525">
              <a:noFill/>
              <a:miter lim="800000"/>
              <a:headEnd/>
              <a:tailEnd/>
            </a:ln>
          </p:spPr>
        </p:pic>
        <p:sp>
          <p:nvSpPr>
            <p:cNvPr id="17417" name="Text Box 14"/>
            <p:cNvSpPr txBox="1">
              <a:spLocks noChangeArrowheads="1"/>
            </p:cNvSpPr>
            <p:nvPr/>
          </p:nvSpPr>
          <p:spPr bwMode="auto">
            <a:xfrm>
              <a:off x="310" y="216"/>
              <a:ext cx="824" cy="189"/>
            </a:xfrm>
            <a:prstGeom prst="rect">
              <a:avLst/>
            </a:prstGeom>
            <a:solidFill>
              <a:srgbClr val="FFCCCC"/>
            </a:solidFill>
            <a:ln w="9525">
              <a:noFill/>
              <a:miter lim="800000"/>
            </a:ln>
          </p:spPr>
          <p:txBody>
            <a:bodyPr>
              <a:spAutoFit/>
            </a:bodyPr>
            <a:lstStyle/>
            <a:p>
              <a:pPr algn="ctr"/>
              <a:r>
                <a:rPr lang="zh-CN" altLang="en-US"/>
                <a:t>词汇练习 </a:t>
              </a:r>
            </a:p>
          </p:txBody>
        </p:sp>
      </p:grpSp>
      <p:sp>
        <p:nvSpPr>
          <p:cNvPr id="6" name="TextBox 7"/>
          <p:cNvSpPr txBox="1">
            <a:spLocks noChangeArrowheads="1"/>
          </p:cNvSpPr>
          <p:nvPr/>
        </p:nvSpPr>
        <p:spPr bwMode="auto">
          <a:xfrm>
            <a:off x="3348039" y="1989667"/>
            <a:ext cx="1584325" cy="400110"/>
          </a:xfrm>
          <a:prstGeom prst="rect">
            <a:avLst/>
          </a:prstGeom>
          <a:noFill/>
          <a:ln w="9525">
            <a:noFill/>
            <a:miter lim="800000"/>
          </a:ln>
        </p:spPr>
        <p:txBody>
          <a:bodyPr>
            <a:spAutoFit/>
          </a:bodyPr>
          <a:lstStyle/>
          <a:p>
            <a:r>
              <a:rPr lang="zh-CN" altLang="en-US">
                <a:solidFill>
                  <a:srgbClr val="CC0000"/>
                </a:solidFill>
              </a:rPr>
              <a:t>我们的朋友 </a:t>
            </a:r>
            <a:endParaRPr lang="en-US" altLang="zh-CN">
              <a:solidFill>
                <a:srgbClr val="CC0000"/>
              </a:solidFill>
            </a:endParaRPr>
          </a:p>
        </p:txBody>
      </p:sp>
      <p:sp>
        <p:nvSpPr>
          <p:cNvPr id="3" name="TextBox 7"/>
          <p:cNvSpPr txBox="1">
            <a:spLocks noChangeArrowheads="1"/>
          </p:cNvSpPr>
          <p:nvPr/>
        </p:nvSpPr>
        <p:spPr bwMode="auto">
          <a:xfrm>
            <a:off x="2771775" y="2853267"/>
            <a:ext cx="2305050" cy="400110"/>
          </a:xfrm>
          <a:prstGeom prst="rect">
            <a:avLst/>
          </a:prstGeom>
          <a:noFill/>
          <a:ln w="9525">
            <a:noFill/>
            <a:miter lim="800000"/>
          </a:ln>
        </p:spPr>
        <p:txBody>
          <a:bodyPr>
            <a:spAutoFit/>
          </a:bodyPr>
          <a:lstStyle/>
          <a:p>
            <a:r>
              <a:rPr lang="zh-CN" altLang="en-US">
                <a:solidFill>
                  <a:srgbClr val="CC0000"/>
                </a:solidFill>
              </a:rPr>
              <a:t>看起来棒极了　 </a:t>
            </a:r>
            <a:endParaRPr lang="en-US" altLang="zh-CN">
              <a:solidFill>
                <a:srgbClr val="CC0000"/>
              </a:solidFill>
            </a:endParaRPr>
          </a:p>
        </p:txBody>
      </p:sp>
      <p:sp>
        <p:nvSpPr>
          <p:cNvPr id="4" name="TextBox 7"/>
          <p:cNvSpPr txBox="1">
            <a:spLocks noChangeArrowheads="1"/>
          </p:cNvSpPr>
          <p:nvPr/>
        </p:nvSpPr>
        <p:spPr bwMode="auto">
          <a:xfrm>
            <a:off x="3276601" y="3621618"/>
            <a:ext cx="2016125" cy="400110"/>
          </a:xfrm>
          <a:prstGeom prst="rect">
            <a:avLst/>
          </a:prstGeom>
          <a:noFill/>
          <a:ln w="9525">
            <a:noFill/>
            <a:miter lim="800000"/>
          </a:ln>
        </p:spPr>
        <p:txBody>
          <a:bodyPr>
            <a:spAutoFit/>
          </a:bodyPr>
          <a:lstStyle/>
          <a:p>
            <a:r>
              <a:rPr lang="zh-CN" altLang="en-US">
                <a:solidFill>
                  <a:srgbClr val="CC0000"/>
                </a:solidFill>
              </a:rPr>
              <a:t>圣诞老人 </a:t>
            </a:r>
            <a:endParaRPr lang="en-US" altLang="zh-CN">
              <a:solidFill>
                <a:srgbClr val="CC0000"/>
              </a:solidFill>
            </a:endParaRPr>
          </a:p>
        </p:txBody>
      </p:sp>
      <p:sp>
        <p:nvSpPr>
          <p:cNvPr id="5" name="TextBox 7"/>
          <p:cNvSpPr txBox="1">
            <a:spLocks noChangeArrowheads="1"/>
          </p:cNvSpPr>
          <p:nvPr/>
        </p:nvSpPr>
        <p:spPr bwMode="auto">
          <a:xfrm>
            <a:off x="3367882" y="4365104"/>
            <a:ext cx="2665413" cy="400110"/>
          </a:xfrm>
          <a:prstGeom prst="rect">
            <a:avLst/>
          </a:prstGeom>
          <a:noFill/>
          <a:ln w="9525">
            <a:noFill/>
            <a:miter lim="800000"/>
          </a:ln>
        </p:spPr>
        <p:txBody>
          <a:bodyPr>
            <a:spAutoFit/>
          </a:bodyPr>
          <a:lstStyle/>
          <a:p>
            <a:r>
              <a:rPr lang="zh-CN" altLang="en-US">
                <a:solidFill>
                  <a:srgbClr val="CC0000"/>
                </a:solidFill>
              </a:rPr>
              <a:t>吃一顿丰盛的午餐 </a:t>
            </a:r>
            <a:endParaRPr lang="en-US" altLang="zh-CN">
              <a:solidFill>
                <a:srgbClr val="CC0000"/>
              </a:solidFill>
            </a:endParaRPr>
          </a:p>
        </p:txBody>
      </p:sp>
      <p:sp>
        <p:nvSpPr>
          <p:cNvPr id="7" name="TextBox 7"/>
          <p:cNvSpPr txBox="1">
            <a:spLocks noChangeArrowheads="1"/>
          </p:cNvSpPr>
          <p:nvPr/>
        </p:nvSpPr>
        <p:spPr bwMode="auto">
          <a:xfrm>
            <a:off x="2700339" y="5149985"/>
            <a:ext cx="1296987" cy="400110"/>
          </a:xfrm>
          <a:prstGeom prst="rect">
            <a:avLst/>
          </a:prstGeom>
          <a:noFill/>
          <a:ln w="9525">
            <a:noFill/>
            <a:miter lim="800000"/>
          </a:ln>
        </p:spPr>
        <p:txBody>
          <a:bodyPr>
            <a:spAutoFit/>
          </a:bodyPr>
          <a:lstStyle/>
          <a:p>
            <a:r>
              <a:rPr lang="zh-CN" altLang="en-US" dirty="0">
                <a:solidFill>
                  <a:srgbClr val="CC0000"/>
                </a:solidFill>
              </a:rPr>
              <a:t>醒来 </a:t>
            </a:r>
            <a:endParaRPr lang="en-US" altLang="zh-CN" dirty="0">
              <a:solidFill>
                <a:srgbClr val="CC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linds(horizontal)">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linds(horizont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linds(horizontal)">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linds(horizontal)">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3" grpId="0"/>
      <p:bldP spid="4" grpId="0"/>
      <p:bldP spid="5"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3" name="Rectangle 31"/>
          <p:cNvSpPr>
            <a:spLocks noChangeArrowheads="1"/>
          </p:cNvSpPr>
          <p:nvPr/>
        </p:nvSpPr>
        <p:spPr bwMode="auto">
          <a:xfrm>
            <a:off x="1187450" y="1812895"/>
            <a:ext cx="6237605" cy="400110"/>
          </a:xfrm>
          <a:prstGeom prst="rect">
            <a:avLst/>
          </a:prstGeom>
          <a:noFill/>
          <a:ln w="9525" algn="ctr">
            <a:noFill/>
            <a:miter lim="800000"/>
          </a:ln>
        </p:spPr>
        <p:txBody>
          <a:bodyPr wrap="none" anchor="ctr">
            <a:spAutoFit/>
          </a:bodyPr>
          <a:lstStyle/>
          <a:p>
            <a:r>
              <a:rPr lang="zh-CN" altLang="en-US" dirty="0"/>
              <a:t>三、判断下列每组词中画线字母的发音是</a:t>
            </a:r>
            <a:r>
              <a:rPr lang="en-US" altLang="zh-CN" dirty="0"/>
              <a:t>(T)</a:t>
            </a:r>
            <a:r>
              <a:rPr lang="zh-CN" altLang="en-US" dirty="0"/>
              <a:t>否</a:t>
            </a:r>
            <a:r>
              <a:rPr lang="en-US" altLang="zh-CN" dirty="0"/>
              <a:t>(F)</a:t>
            </a:r>
            <a:r>
              <a:rPr lang="zh-CN" altLang="en-US" dirty="0"/>
              <a:t>相同</a:t>
            </a:r>
            <a:r>
              <a:rPr lang="en-US" altLang="zh-CN" dirty="0"/>
              <a:t>.</a:t>
            </a:r>
            <a:endParaRPr lang="zh-CN" altLang="en-US" dirty="0"/>
          </a:p>
        </p:txBody>
      </p:sp>
      <p:sp>
        <p:nvSpPr>
          <p:cNvPr id="2" name="TextBox 7"/>
          <p:cNvSpPr txBox="1">
            <a:spLocks noChangeArrowheads="1"/>
          </p:cNvSpPr>
          <p:nvPr/>
        </p:nvSpPr>
        <p:spPr bwMode="auto">
          <a:xfrm>
            <a:off x="1187451" y="2927351"/>
            <a:ext cx="6983413" cy="2862322"/>
          </a:xfrm>
          <a:prstGeom prst="rect">
            <a:avLst/>
          </a:prstGeom>
          <a:noFill/>
          <a:ln w="9525">
            <a:noFill/>
            <a:miter lim="800000"/>
          </a:ln>
        </p:spPr>
        <p:txBody>
          <a:bodyPr>
            <a:spAutoFit/>
          </a:bodyPr>
          <a:lstStyle/>
          <a:p>
            <a:pPr>
              <a:spcBef>
                <a:spcPts val="800"/>
              </a:spcBef>
            </a:pPr>
            <a:r>
              <a:rPr lang="en-US" altLang="zh-CN" dirty="0"/>
              <a:t>(</a:t>
            </a:r>
            <a:r>
              <a:rPr lang="zh-CN" altLang="en-US" dirty="0"/>
              <a:t>　　</a:t>
            </a:r>
            <a:r>
              <a:rPr lang="en-US" altLang="zh-CN" dirty="0"/>
              <a:t>) 1.A.</a:t>
            </a:r>
            <a:r>
              <a:rPr lang="en-US" altLang="zh-CN" u="sng" dirty="0"/>
              <a:t>j</a:t>
            </a:r>
            <a:r>
              <a:rPr lang="en-US" altLang="zh-CN" dirty="0"/>
              <a:t>acket</a:t>
            </a:r>
            <a:r>
              <a:rPr lang="zh-CN" altLang="en-US" dirty="0"/>
              <a:t>　　   </a:t>
            </a:r>
            <a:r>
              <a:rPr lang="en-US" altLang="zh-CN" dirty="0" err="1"/>
              <a:t>B.</a:t>
            </a:r>
            <a:r>
              <a:rPr lang="en-US" altLang="zh-CN" u="sng" dirty="0" err="1"/>
              <a:t>j</a:t>
            </a:r>
            <a:r>
              <a:rPr lang="en-US" altLang="zh-CN" dirty="0" err="1"/>
              <a:t>ump</a:t>
            </a:r>
            <a:r>
              <a:rPr lang="zh-CN" altLang="en-US" dirty="0"/>
              <a:t>　　   </a:t>
            </a:r>
            <a:r>
              <a:rPr lang="en-US" altLang="zh-CN" dirty="0" err="1"/>
              <a:t>C.</a:t>
            </a:r>
            <a:r>
              <a:rPr lang="en-US" altLang="zh-CN" u="sng" dirty="0" err="1"/>
              <a:t>j</a:t>
            </a:r>
            <a:r>
              <a:rPr lang="en-US" altLang="zh-CN" dirty="0" err="1"/>
              <a:t>uice</a:t>
            </a:r>
            <a:endParaRPr lang="en-US" altLang="zh-CN" dirty="0"/>
          </a:p>
          <a:p>
            <a:pPr>
              <a:spcBef>
                <a:spcPts val="800"/>
              </a:spcBef>
            </a:pPr>
            <a:endParaRPr lang="en-US" altLang="zh-CN" dirty="0"/>
          </a:p>
          <a:p>
            <a:pPr>
              <a:spcBef>
                <a:spcPts val="800"/>
              </a:spcBef>
            </a:pPr>
            <a:r>
              <a:rPr lang="en-US" altLang="zh-CN" dirty="0"/>
              <a:t>(</a:t>
            </a:r>
            <a:r>
              <a:rPr lang="zh-CN" altLang="en-US" dirty="0"/>
              <a:t>　　</a:t>
            </a:r>
            <a:r>
              <a:rPr lang="en-US" altLang="zh-CN" dirty="0"/>
              <a:t>) 2.A.k</a:t>
            </a:r>
            <a:r>
              <a:rPr lang="en-US" altLang="zh-CN" u="sng" dirty="0"/>
              <a:t>ey </a:t>
            </a:r>
            <a:r>
              <a:rPr lang="en-US" altLang="zh-CN" dirty="0"/>
              <a:t>                </a:t>
            </a:r>
            <a:r>
              <a:rPr lang="en-US" altLang="zh-CN" dirty="0" err="1"/>
              <a:t>B.</a:t>
            </a:r>
            <a:r>
              <a:rPr lang="en-US" altLang="zh-CN" u="sng" dirty="0" err="1"/>
              <a:t>ye</a:t>
            </a:r>
            <a:r>
              <a:rPr lang="en-US" altLang="zh-CN" dirty="0" err="1"/>
              <a:t>s</a:t>
            </a:r>
            <a:r>
              <a:rPr lang="en-US" altLang="zh-CN" dirty="0"/>
              <a:t>               </a:t>
            </a:r>
            <a:r>
              <a:rPr lang="en-US" altLang="zh-CN" dirty="0" err="1"/>
              <a:t>C.</a:t>
            </a:r>
            <a:r>
              <a:rPr lang="en-US" altLang="zh-CN" u="sng" dirty="0" err="1"/>
              <a:t>y</a:t>
            </a:r>
            <a:r>
              <a:rPr lang="en-US" altLang="zh-CN" dirty="0" err="1"/>
              <a:t>ou</a:t>
            </a:r>
            <a:endParaRPr lang="en-US" altLang="zh-CN" dirty="0"/>
          </a:p>
          <a:p>
            <a:pPr>
              <a:spcBef>
                <a:spcPts val="800"/>
              </a:spcBef>
            </a:pPr>
            <a:endParaRPr lang="en-US" altLang="zh-CN" dirty="0"/>
          </a:p>
          <a:p>
            <a:pPr>
              <a:spcBef>
                <a:spcPts val="800"/>
              </a:spcBef>
            </a:pPr>
            <a:r>
              <a:rPr lang="en-US" altLang="zh-CN" dirty="0"/>
              <a:t>(</a:t>
            </a:r>
            <a:r>
              <a:rPr lang="zh-CN" altLang="en-US" dirty="0"/>
              <a:t>　　</a:t>
            </a:r>
            <a:r>
              <a:rPr lang="en-US" altLang="zh-CN" dirty="0"/>
              <a:t>) 3.A.jui</a:t>
            </a:r>
            <a:r>
              <a:rPr lang="en-US" altLang="zh-CN" u="sng" dirty="0"/>
              <a:t>c</a:t>
            </a:r>
            <a:r>
              <a:rPr lang="en-US" altLang="zh-CN" dirty="0"/>
              <a:t>e               </a:t>
            </a:r>
            <a:r>
              <a:rPr lang="en-US" altLang="zh-CN" dirty="0" err="1"/>
              <a:t>B.ni</a:t>
            </a:r>
            <a:r>
              <a:rPr lang="en-US" altLang="zh-CN" u="sng" dirty="0" err="1"/>
              <a:t>c</a:t>
            </a:r>
            <a:r>
              <a:rPr lang="en-US" altLang="zh-CN" dirty="0" err="1"/>
              <a:t>e</a:t>
            </a:r>
            <a:r>
              <a:rPr lang="en-US" altLang="zh-CN" dirty="0"/>
              <a:t>              </a:t>
            </a:r>
            <a:r>
              <a:rPr lang="en-US" altLang="zh-CN" dirty="0" err="1"/>
              <a:t>C.</a:t>
            </a:r>
            <a:r>
              <a:rPr lang="en-US" altLang="zh-CN" u="sng" dirty="0" err="1"/>
              <a:t>c</a:t>
            </a:r>
            <a:r>
              <a:rPr lang="en-US" altLang="zh-CN" dirty="0" err="1"/>
              <a:t>ake</a:t>
            </a:r>
            <a:endParaRPr lang="en-US" altLang="zh-CN" dirty="0"/>
          </a:p>
          <a:p>
            <a:pPr>
              <a:spcBef>
                <a:spcPts val="800"/>
              </a:spcBef>
            </a:pPr>
            <a:endParaRPr lang="en-US" altLang="zh-CN" dirty="0"/>
          </a:p>
          <a:p>
            <a:pPr>
              <a:spcBef>
                <a:spcPts val="800"/>
              </a:spcBef>
            </a:pPr>
            <a:r>
              <a:rPr lang="en-US" altLang="zh-CN" dirty="0"/>
              <a:t>(</a:t>
            </a:r>
            <a:r>
              <a:rPr lang="zh-CN" altLang="en-US" dirty="0"/>
              <a:t>　　</a:t>
            </a:r>
            <a:r>
              <a:rPr lang="en-US" altLang="zh-CN" dirty="0"/>
              <a:t>) 4.A.b</a:t>
            </a:r>
            <a:r>
              <a:rPr lang="en-US" altLang="zh-CN" u="sng" dirty="0"/>
              <a:t>u</a:t>
            </a:r>
            <a:r>
              <a:rPr lang="en-US" altLang="zh-CN" dirty="0"/>
              <a:t>s                 </a:t>
            </a:r>
            <a:r>
              <a:rPr lang="en-US" altLang="zh-CN" dirty="0" err="1"/>
              <a:t>B.s</a:t>
            </a:r>
            <a:r>
              <a:rPr lang="en-US" altLang="zh-CN" u="sng" dirty="0" err="1"/>
              <a:t>u</a:t>
            </a:r>
            <a:r>
              <a:rPr lang="en-US" altLang="zh-CN" dirty="0" err="1"/>
              <a:t>n</a:t>
            </a:r>
            <a:r>
              <a:rPr lang="en-US" altLang="zh-CN" dirty="0"/>
              <a:t>               </a:t>
            </a:r>
            <a:r>
              <a:rPr lang="en-US" altLang="zh-CN" dirty="0" err="1"/>
              <a:t>C.</a:t>
            </a:r>
            <a:r>
              <a:rPr lang="en-US" altLang="zh-CN" u="sng" dirty="0" err="1"/>
              <a:t>u</a:t>
            </a:r>
            <a:r>
              <a:rPr lang="en-US" altLang="zh-CN" dirty="0" err="1"/>
              <a:t>se</a:t>
            </a:r>
            <a:endParaRPr lang="en-US" altLang="zh-CN" dirty="0"/>
          </a:p>
        </p:txBody>
      </p:sp>
      <p:grpSp>
        <p:nvGrpSpPr>
          <p:cNvPr id="18435" name="TextBox 3"/>
          <p:cNvGrpSpPr/>
          <p:nvPr/>
        </p:nvGrpSpPr>
        <p:grpSpPr bwMode="auto">
          <a:xfrm>
            <a:off x="395289" y="357718"/>
            <a:ext cx="1463675" cy="772583"/>
            <a:chOff x="257" y="165"/>
            <a:chExt cx="922" cy="365"/>
          </a:xfrm>
        </p:grpSpPr>
        <p:pic>
          <p:nvPicPr>
            <p:cNvPr id="18446" name="TextBox 3"/>
            <p:cNvPicPr>
              <a:picLocks noChangeArrowheads="1"/>
            </p:cNvPicPr>
            <p:nvPr/>
          </p:nvPicPr>
          <p:blipFill>
            <a:blip r:embed="rId3" cstate="email"/>
            <a:srcRect/>
            <a:stretch>
              <a:fillRect/>
            </a:stretch>
          </p:blipFill>
          <p:spPr bwMode="auto">
            <a:xfrm>
              <a:off x="257" y="165"/>
              <a:ext cx="922" cy="365"/>
            </a:xfrm>
            <a:prstGeom prst="rect">
              <a:avLst/>
            </a:prstGeom>
            <a:solidFill>
              <a:srgbClr val="FFCCCC"/>
            </a:solidFill>
            <a:ln w="9525">
              <a:noFill/>
              <a:miter lim="800000"/>
              <a:headEnd/>
              <a:tailEnd/>
            </a:ln>
          </p:spPr>
        </p:pic>
        <p:sp>
          <p:nvSpPr>
            <p:cNvPr id="18447" name="Text Box 14"/>
            <p:cNvSpPr txBox="1">
              <a:spLocks noChangeArrowheads="1"/>
            </p:cNvSpPr>
            <p:nvPr/>
          </p:nvSpPr>
          <p:spPr bwMode="auto">
            <a:xfrm>
              <a:off x="310" y="216"/>
              <a:ext cx="824" cy="189"/>
            </a:xfrm>
            <a:prstGeom prst="rect">
              <a:avLst/>
            </a:prstGeom>
            <a:solidFill>
              <a:srgbClr val="FFCCCC"/>
            </a:solidFill>
            <a:ln w="9525">
              <a:noFill/>
              <a:miter lim="800000"/>
            </a:ln>
          </p:spPr>
          <p:txBody>
            <a:bodyPr>
              <a:spAutoFit/>
            </a:bodyPr>
            <a:lstStyle/>
            <a:p>
              <a:pPr algn="ctr"/>
              <a:r>
                <a:rPr lang="zh-CN" altLang="en-US"/>
                <a:t>词汇练习 </a:t>
              </a:r>
            </a:p>
          </p:txBody>
        </p:sp>
      </p:grpSp>
      <p:sp>
        <p:nvSpPr>
          <p:cNvPr id="6" name="TextBox 7"/>
          <p:cNvSpPr txBox="1">
            <a:spLocks noChangeArrowheads="1"/>
          </p:cNvSpPr>
          <p:nvPr/>
        </p:nvSpPr>
        <p:spPr bwMode="auto">
          <a:xfrm>
            <a:off x="1403350" y="2853267"/>
            <a:ext cx="431800" cy="400110"/>
          </a:xfrm>
          <a:prstGeom prst="rect">
            <a:avLst/>
          </a:prstGeom>
          <a:noFill/>
          <a:ln w="9525">
            <a:noFill/>
            <a:miter lim="800000"/>
          </a:ln>
        </p:spPr>
        <p:txBody>
          <a:bodyPr>
            <a:spAutoFit/>
          </a:bodyPr>
          <a:lstStyle/>
          <a:p>
            <a:r>
              <a:rPr lang="en-GB" altLang="zh-CN">
                <a:solidFill>
                  <a:srgbClr val="CC0000"/>
                </a:solidFill>
              </a:rPr>
              <a:t>T</a:t>
            </a:r>
            <a:endParaRPr lang="en-US" altLang="zh-CN">
              <a:solidFill>
                <a:srgbClr val="CC0000"/>
              </a:solidFill>
            </a:endParaRPr>
          </a:p>
        </p:txBody>
      </p:sp>
      <p:sp>
        <p:nvSpPr>
          <p:cNvPr id="7" name="TextBox 7"/>
          <p:cNvSpPr txBox="1">
            <a:spLocks noChangeArrowheads="1"/>
          </p:cNvSpPr>
          <p:nvPr/>
        </p:nvSpPr>
        <p:spPr bwMode="auto">
          <a:xfrm>
            <a:off x="1403350" y="3812118"/>
            <a:ext cx="431800" cy="400110"/>
          </a:xfrm>
          <a:prstGeom prst="rect">
            <a:avLst/>
          </a:prstGeom>
          <a:noFill/>
          <a:ln w="9525">
            <a:noFill/>
            <a:miter lim="800000"/>
          </a:ln>
        </p:spPr>
        <p:txBody>
          <a:bodyPr>
            <a:spAutoFit/>
          </a:bodyPr>
          <a:lstStyle/>
          <a:p>
            <a:r>
              <a:rPr lang="en-US" altLang="zh-CN">
                <a:solidFill>
                  <a:srgbClr val="CC0000"/>
                </a:solidFill>
              </a:rPr>
              <a:t>F</a:t>
            </a:r>
          </a:p>
        </p:txBody>
      </p:sp>
      <p:sp>
        <p:nvSpPr>
          <p:cNvPr id="9" name="TextBox 7"/>
          <p:cNvSpPr txBox="1">
            <a:spLocks noChangeArrowheads="1"/>
          </p:cNvSpPr>
          <p:nvPr/>
        </p:nvSpPr>
        <p:spPr bwMode="auto">
          <a:xfrm>
            <a:off x="1476375" y="4627034"/>
            <a:ext cx="431800" cy="400110"/>
          </a:xfrm>
          <a:prstGeom prst="rect">
            <a:avLst/>
          </a:prstGeom>
          <a:noFill/>
          <a:ln w="9525">
            <a:noFill/>
            <a:miter lim="800000"/>
          </a:ln>
        </p:spPr>
        <p:txBody>
          <a:bodyPr>
            <a:spAutoFit/>
          </a:bodyPr>
          <a:lstStyle/>
          <a:p>
            <a:r>
              <a:rPr lang="en-US" altLang="zh-CN">
                <a:solidFill>
                  <a:srgbClr val="CC0000"/>
                </a:solidFill>
              </a:rPr>
              <a:t>F</a:t>
            </a:r>
          </a:p>
        </p:txBody>
      </p:sp>
      <p:sp>
        <p:nvSpPr>
          <p:cNvPr id="11" name="TextBox 7"/>
          <p:cNvSpPr txBox="1">
            <a:spLocks noChangeArrowheads="1"/>
          </p:cNvSpPr>
          <p:nvPr/>
        </p:nvSpPr>
        <p:spPr bwMode="auto">
          <a:xfrm>
            <a:off x="1403350" y="5446185"/>
            <a:ext cx="431800" cy="400110"/>
          </a:xfrm>
          <a:prstGeom prst="rect">
            <a:avLst/>
          </a:prstGeom>
          <a:noFill/>
          <a:ln w="9525">
            <a:noFill/>
            <a:miter lim="800000"/>
          </a:ln>
        </p:spPr>
        <p:txBody>
          <a:bodyPr>
            <a:spAutoFit/>
          </a:bodyPr>
          <a:lstStyle/>
          <a:p>
            <a:r>
              <a:rPr lang="en-US" altLang="zh-CN">
                <a:solidFill>
                  <a:srgbClr val="CC0000"/>
                </a:solidFill>
              </a:rPr>
              <a:t>F</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blinds(horizontal)">
                                      <p:cBhvr>
                                        <p:cTn id="2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P spid="9" grpId="0"/>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7"/>
          <p:cNvSpPr txBox="1">
            <a:spLocks noChangeArrowheads="1"/>
          </p:cNvSpPr>
          <p:nvPr/>
        </p:nvSpPr>
        <p:spPr bwMode="auto">
          <a:xfrm>
            <a:off x="1187451" y="2372785"/>
            <a:ext cx="6983413" cy="3683060"/>
          </a:xfrm>
          <a:prstGeom prst="rect">
            <a:avLst/>
          </a:prstGeom>
          <a:noFill/>
          <a:ln w="9525">
            <a:noFill/>
            <a:miter lim="800000"/>
          </a:ln>
        </p:spPr>
        <p:txBody>
          <a:bodyPr>
            <a:spAutoFit/>
          </a:bodyPr>
          <a:lstStyle/>
          <a:p>
            <a:pPr>
              <a:spcBef>
                <a:spcPts val="800"/>
              </a:spcBef>
            </a:pPr>
            <a:r>
              <a:rPr lang="en-US" altLang="zh-CN" dirty="0"/>
              <a:t>1.song (</a:t>
            </a:r>
            <a:r>
              <a:rPr lang="zh-CN" altLang="en-US" dirty="0"/>
              <a:t>复数</a:t>
            </a:r>
            <a:r>
              <a:rPr lang="en-US" altLang="zh-CN" dirty="0"/>
              <a:t>) </a:t>
            </a:r>
            <a:r>
              <a:rPr lang="zh-CN" altLang="en-US" dirty="0"/>
              <a:t>　</a:t>
            </a:r>
            <a:r>
              <a:rPr lang="en-US" altLang="zh-CN" dirty="0"/>
              <a:t>____________</a:t>
            </a:r>
          </a:p>
          <a:p>
            <a:pPr>
              <a:spcBef>
                <a:spcPts val="800"/>
              </a:spcBef>
            </a:pPr>
            <a:r>
              <a:rPr lang="zh-CN" altLang="en-US" dirty="0"/>
              <a:t>　　　　　　　　　</a:t>
            </a:r>
          </a:p>
          <a:p>
            <a:pPr>
              <a:spcBef>
                <a:spcPts val="800"/>
              </a:spcBef>
            </a:pPr>
            <a:r>
              <a:rPr lang="en-US" altLang="zh-CN" dirty="0"/>
              <a:t>2.one (</a:t>
            </a:r>
            <a:r>
              <a:rPr lang="zh-CN" altLang="en-US" dirty="0"/>
              <a:t>序数词</a:t>
            </a:r>
            <a:r>
              <a:rPr lang="en-US" altLang="zh-CN" dirty="0"/>
              <a:t>) ____________</a:t>
            </a:r>
          </a:p>
          <a:p>
            <a:pPr>
              <a:spcBef>
                <a:spcPts val="800"/>
              </a:spcBef>
            </a:pPr>
            <a:endParaRPr lang="en-US" altLang="zh-CN" dirty="0"/>
          </a:p>
          <a:p>
            <a:pPr>
              <a:spcBef>
                <a:spcPts val="800"/>
              </a:spcBef>
            </a:pPr>
            <a:r>
              <a:rPr lang="en-US" altLang="zh-CN" dirty="0"/>
              <a:t>3.look (</a:t>
            </a:r>
            <a:r>
              <a:rPr lang="zh-CN" altLang="en-US" dirty="0"/>
              <a:t>第三人称单数</a:t>
            </a:r>
            <a:r>
              <a:rPr lang="en-US" altLang="zh-CN" dirty="0"/>
              <a:t>)   ____________</a:t>
            </a:r>
          </a:p>
          <a:p>
            <a:pPr>
              <a:spcBef>
                <a:spcPts val="800"/>
              </a:spcBef>
            </a:pPr>
            <a:endParaRPr lang="en-US" altLang="zh-CN" dirty="0"/>
          </a:p>
          <a:p>
            <a:pPr>
              <a:spcBef>
                <a:spcPts val="800"/>
              </a:spcBef>
            </a:pPr>
            <a:r>
              <a:rPr lang="en-US" altLang="zh-CN" dirty="0"/>
              <a:t>4.he (</a:t>
            </a:r>
            <a:r>
              <a:rPr lang="zh-CN" altLang="en-US" dirty="0"/>
              <a:t>宾格</a:t>
            </a:r>
            <a:r>
              <a:rPr lang="en-US" altLang="zh-CN" dirty="0"/>
              <a:t>) ____________</a:t>
            </a:r>
          </a:p>
          <a:p>
            <a:pPr>
              <a:spcBef>
                <a:spcPts val="800"/>
              </a:spcBef>
            </a:pPr>
            <a:endParaRPr lang="en-US" altLang="zh-CN" dirty="0"/>
          </a:p>
          <a:p>
            <a:pPr>
              <a:spcBef>
                <a:spcPts val="800"/>
              </a:spcBef>
            </a:pPr>
            <a:r>
              <a:rPr lang="en-US" altLang="zh-CN" dirty="0"/>
              <a:t>5.is (</a:t>
            </a:r>
            <a:r>
              <a:rPr lang="zh-CN" altLang="en-US" dirty="0"/>
              <a:t>复数</a:t>
            </a:r>
            <a:r>
              <a:rPr lang="en-US" altLang="zh-CN" dirty="0"/>
              <a:t>)   ____________</a:t>
            </a:r>
          </a:p>
        </p:txBody>
      </p:sp>
      <p:grpSp>
        <p:nvGrpSpPr>
          <p:cNvPr id="19458" name="TextBox 3"/>
          <p:cNvGrpSpPr/>
          <p:nvPr/>
        </p:nvGrpSpPr>
        <p:grpSpPr bwMode="auto">
          <a:xfrm>
            <a:off x="395289" y="357718"/>
            <a:ext cx="1463675" cy="772583"/>
            <a:chOff x="257" y="165"/>
            <a:chExt cx="922" cy="365"/>
          </a:xfrm>
        </p:grpSpPr>
        <p:pic>
          <p:nvPicPr>
            <p:cNvPr id="19463" name="TextBox 3"/>
            <p:cNvPicPr>
              <a:picLocks noChangeArrowheads="1"/>
            </p:cNvPicPr>
            <p:nvPr/>
          </p:nvPicPr>
          <p:blipFill>
            <a:blip r:embed="rId2" cstate="email"/>
            <a:srcRect/>
            <a:stretch>
              <a:fillRect/>
            </a:stretch>
          </p:blipFill>
          <p:spPr bwMode="auto">
            <a:xfrm>
              <a:off x="257" y="165"/>
              <a:ext cx="922" cy="365"/>
            </a:xfrm>
            <a:prstGeom prst="rect">
              <a:avLst/>
            </a:prstGeom>
            <a:solidFill>
              <a:srgbClr val="FFCCCC"/>
            </a:solidFill>
            <a:ln w="9525">
              <a:noFill/>
              <a:miter lim="800000"/>
              <a:headEnd/>
              <a:tailEnd/>
            </a:ln>
          </p:spPr>
        </p:pic>
        <p:sp>
          <p:nvSpPr>
            <p:cNvPr id="19464" name="Text Box 14"/>
            <p:cNvSpPr txBox="1">
              <a:spLocks noChangeArrowheads="1"/>
            </p:cNvSpPr>
            <p:nvPr/>
          </p:nvSpPr>
          <p:spPr bwMode="auto">
            <a:xfrm>
              <a:off x="310" y="216"/>
              <a:ext cx="824" cy="189"/>
            </a:xfrm>
            <a:prstGeom prst="rect">
              <a:avLst/>
            </a:prstGeom>
            <a:solidFill>
              <a:srgbClr val="FFCCCC"/>
            </a:solidFill>
            <a:ln w="9525">
              <a:noFill/>
              <a:miter lim="800000"/>
            </a:ln>
          </p:spPr>
          <p:txBody>
            <a:bodyPr>
              <a:spAutoFit/>
            </a:bodyPr>
            <a:lstStyle/>
            <a:p>
              <a:pPr algn="ctr"/>
              <a:r>
                <a:rPr lang="zh-CN" altLang="en-US"/>
                <a:t>词汇练习 </a:t>
              </a:r>
            </a:p>
          </p:txBody>
        </p:sp>
      </p:grpSp>
      <p:sp>
        <p:nvSpPr>
          <p:cNvPr id="19462" name="Rectangle 31"/>
          <p:cNvSpPr>
            <a:spLocks noChangeArrowheads="1"/>
          </p:cNvSpPr>
          <p:nvPr/>
        </p:nvSpPr>
        <p:spPr bwMode="auto">
          <a:xfrm>
            <a:off x="1476375" y="1668962"/>
            <a:ext cx="2318263" cy="400110"/>
          </a:xfrm>
          <a:prstGeom prst="rect">
            <a:avLst/>
          </a:prstGeom>
          <a:noFill/>
          <a:ln w="9525" algn="ctr">
            <a:noFill/>
            <a:miter lim="800000"/>
          </a:ln>
        </p:spPr>
        <p:txBody>
          <a:bodyPr wrap="none" anchor="ctr">
            <a:spAutoFit/>
          </a:bodyPr>
          <a:lstStyle/>
          <a:p>
            <a:pPr marL="508000" indent="-508000"/>
            <a:r>
              <a:rPr lang="zh-CN" altLang="en-US" dirty="0"/>
              <a:t>四、按要求写单词</a:t>
            </a:r>
            <a:r>
              <a:rPr lang="en-US" altLang="zh-CN" dirty="0"/>
              <a:t>.</a:t>
            </a:r>
            <a:endParaRPr lang="zh-CN" altLang="en-US" dirty="0"/>
          </a:p>
        </p:txBody>
      </p:sp>
      <p:sp>
        <p:nvSpPr>
          <p:cNvPr id="6" name="TextBox 7"/>
          <p:cNvSpPr txBox="1">
            <a:spLocks noChangeArrowheads="1"/>
          </p:cNvSpPr>
          <p:nvPr/>
        </p:nvSpPr>
        <p:spPr bwMode="auto">
          <a:xfrm>
            <a:off x="2987676" y="2277534"/>
            <a:ext cx="1584325" cy="400110"/>
          </a:xfrm>
          <a:prstGeom prst="rect">
            <a:avLst/>
          </a:prstGeom>
          <a:noFill/>
          <a:ln w="9525">
            <a:noFill/>
            <a:miter lim="800000"/>
          </a:ln>
        </p:spPr>
        <p:txBody>
          <a:bodyPr>
            <a:spAutoFit/>
          </a:bodyPr>
          <a:lstStyle/>
          <a:p>
            <a:r>
              <a:rPr lang="en-US" altLang="zh-CN">
                <a:solidFill>
                  <a:srgbClr val="CC0000"/>
                </a:solidFill>
              </a:rPr>
              <a:t>songs</a:t>
            </a:r>
          </a:p>
        </p:txBody>
      </p:sp>
      <p:sp>
        <p:nvSpPr>
          <p:cNvPr id="3" name="TextBox 7"/>
          <p:cNvSpPr txBox="1">
            <a:spLocks noChangeArrowheads="1"/>
          </p:cNvSpPr>
          <p:nvPr/>
        </p:nvSpPr>
        <p:spPr bwMode="auto">
          <a:xfrm>
            <a:off x="3058160" y="3163571"/>
            <a:ext cx="2305050" cy="400110"/>
          </a:xfrm>
          <a:prstGeom prst="rect">
            <a:avLst/>
          </a:prstGeom>
          <a:noFill/>
          <a:ln w="9525">
            <a:noFill/>
            <a:miter lim="800000"/>
          </a:ln>
        </p:spPr>
        <p:txBody>
          <a:bodyPr>
            <a:spAutoFit/>
          </a:bodyPr>
          <a:lstStyle/>
          <a:p>
            <a:r>
              <a:rPr lang="en-US" altLang="zh-CN">
                <a:solidFill>
                  <a:srgbClr val="CC0000"/>
                </a:solidFill>
              </a:rPr>
              <a:t>first</a:t>
            </a:r>
          </a:p>
        </p:txBody>
      </p:sp>
      <p:sp>
        <p:nvSpPr>
          <p:cNvPr id="4" name="TextBox 7"/>
          <p:cNvSpPr txBox="1">
            <a:spLocks noChangeArrowheads="1"/>
          </p:cNvSpPr>
          <p:nvPr/>
        </p:nvSpPr>
        <p:spPr bwMode="auto">
          <a:xfrm>
            <a:off x="3779839" y="4004734"/>
            <a:ext cx="2016125" cy="400110"/>
          </a:xfrm>
          <a:prstGeom prst="rect">
            <a:avLst/>
          </a:prstGeom>
          <a:noFill/>
          <a:ln w="9525">
            <a:noFill/>
            <a:miter lim="800000"/>
          </a:ln>
        </p:spPr>
        <p:txBody>
          <a:bodyPr>
            <a:spAutoFit/>
          </a:bodyPr>
          <a:lstStyle/>
          <a:p>
            <a:r>
              <a:rPr lang="en-US" altLang="zh-CN">
                <a:solidFill>
                  <a:srgbClr val="CC0000"/>
                </a:solidFill>
              </a:rPr>
              <a:t>looks</a:t>
            </a:r>
          </a:p>
        </p:txBody>
      </p:sp>
      <p:sp>
        <p:nvSpPr>
          <p:cNvPr id="5" name="TextBox 7"/>
          <p:cNvSpPr txBox="1">
            <a:spLocks noChangeArrowheads="1"/>
          </p:cNvSpPr>
          <p:nvPr/>
        </p:nvSpPr>
        <p:spPr bwMode="auto">
          <a:xfrm>
            <a:off x="2555876" y="4677834"/>
            <a:ext cx="2665413" cy="400110"/>
          </a:xfrm>
          <a:prstGeom prst="rect">
            <a:avLst/>
          </a:prstGeom>
          <a:noFill/>
          <a:ln w="9525">
            <a:noFill/>
            <a:miter lim="800000"/>
          </a:ln>
        </p:spPr>
        <p:txBody>
          <a:bodyPr>
            <a:spAutoFit/>
          </a:bodyPr>
          <a:lstStyle/>
          <a:p>
            <a:r>
              <a:rPr lang="en-US" altLang="zh-CN">
                <a:solidFill>
                  <a:srgbClr val="CC0000"/>
                </a:solidFill>
              </a:rPr>
              <a:t>him</a:t>
            </a:r>
          </a:p>
        </p:txBody>
      </p:sp>
      <p:sp>
        <p:nvSpPr>
          <p:cNvPr id="7" name="TextBox 7"/>
          <p:cNvSpPr txBox="1">
            <a:spLocks noChangeArrowheads="1"/>
          </p:cNvSpPr>
          <p:nvPr/>
        </p:nvSpPr>
        <p:spPr bwMode="auto">
          <a:xfrm>
            <a:off x="2700338" y="5590118"/>
            <a:ext cx="647700" cy="400110"/>
          </a:xfrm>
          <a:prstGeom prst="rect">
            <a:avLst/>
          </a:prstGeom>
          <a:noFill/>
          <a:ln w="9525">
            <a:noFill/>
            <a:miter lim="800000"/>
          </a:ln>
        </p:spPr>
        <p:txBody>
          <a:bodyPr>
            <a:spAutoFit/>
          </a:bodyPr>
          <a:lstStyle/>
          <a:p>
            <a:r>
              <a:rPr lang="en-US" altLang="zh-CN">
                <a:solidFill>
                  <a:srgbClr val="CC0000"/>
                </a:solidFill>
              </a:rPr>
              <a:t>are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linds(horizontal)">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linds(horizont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linds(horizontal)">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linds(horizontal)">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3" grpId="0"/>
      <p:bldP spid="4" grpId="0"/>
      <p:bldP spid="5"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7"/>
          <p:cNvSpPr txBox="1">
            <a:spLocks noChangeArrowheads="1"/>
          </p:cNvSpPr>
          <p:nvPr/>
        </p:nvSpPr>
        <p:spPr bwMode="auto">
          <a:xfrm>
            <a:off x="1258888" y="2048934"/>
            <a:ext cx="6983412" cy="3683060"/>
          </a:xfrm>
          <a:prstGeom prst="rect">
            <a:avLst/>
          </a:prstGeom>
          <a:noFill/>
          <a:ln w="9525">
            <a:noFill/>
            <a:miter lim="800000"/>
          </a:ln>
        </p:spPr>
        <p:txBody>
          <a:bodyPr>
            <a:spAutoFit/>
          </a:bodyPr>
          <a:lstStyle/>
          <a:p>
            <a:pPr>
              <a:spcBef>
                <a:spcPts val="800"/>
              </a:spcBef>
            </a:pPr>
            <a:r>
              <a:rPr lang="en-US" altLang="zh-CN" dirty="0"/>
              <a:t>6.like (</a:t>
            </a:r>
            <a:r>
              <a:rPr lang="zh-CN" altLang="en-US" dirty="0"/>
              <a:t>同义词</a:t>
            </a:r>
            <a:r>
              <a:rPr lang="en-US" altLang="zh-CN" dirty="0"/>
              <a:t>) ____________</a:t>
            </a:r>
          </a:p>
          <a:p>
            <a:pPr>
              <a:spcBef>
                <a:spcPts val="800"/>
              </a:spcBef>
            </a:pPr>
            <a:endParaRPr lang="en-US" altLang="zh-CN" dirty="0"/>
          </a:p>
          <a:p>
            <a:pPr>
              <a:spcBef>
                <a:spcPts val="800"/>
              </a:spcBef>
            </a:pPr>
            <a:r>
              <a:rPr lang="en-US" altLang="zh-CN" dirty="0"/>
              <a:t>7.friend (</a:t>
            </a:r>
            <a:r>
              <a:rPr lang="zh-CN" altLang="en-US" dirty="0"/>
              <a:t>复数</a:t>
            </a:r>
            <a:r>
              <a:rPr lang="en-US" altLang="zh-CN" dirty="0"/>
              <a:t>)   ____________</a:t>
            </a:r>
          </a:p>
          <a:p>
            <a:pPr>
              <a:spcBef>
                <a:spcPts val="800"/>
              </a:spcBef>
            </a:pPr>
            <a:endParaRPr lang="en-US" altLang="zh-CN" dirty="0"/>
          </a:p>
          <a:p>
            <a:pPr>
              <a:spcBef>
                <a:spcPts val="800"/>
              </a:spcBef>
            </a:pPr>
            <a:r>
              <a:rPr lang="en-US" altLang="zh-CN" dirty="0"/>
              <a:t>8.wrong (</a:t>
            </a:r>
            <a:r>
              <a:rPr lang="zh-CN" altLang="en-US" dirty="0"/>
              <a:t>反义词</a:t>
            </a:r>
            <a:r>
              <a:rPr lang="en-US" altLang="zh-CN" dirty="0"/>
              <a:t>)  ____________</a:t>
            </a:r>
          </a:p>
          <a:p>
            <a:pPr>
              <a:spcBef>
                <a:spcPts val="800"/>
              </a:spcBef>
            </a:pPr>
            <a:endParaRPr lang="en-US" altLang="zh-CN" dirty="0"/>
          </a:p>
          <a:p>
            <a:pPr>
              <a:spcBef>
                <a:spcPts val="800"/>
              </a:spcBef>
            </a:pPr>
            <a:r>
              <a:rPr lang="en-US" altLang="zh-CN" dirty="0"/>
              <a:t>9.also (</a:t>
            </a:r>
            <a:r>
              <a:rPr lang="zh-CN" altLang="en-US" dirty="0"/>
              <a:t>同义词</a:t>
            </a:r>
            <a:r>
              <a:rPr lang="en-US" altLang="zh-CN" dirty="0"/>
              <a:t>)   ____________</a:t>
            </a:r>
          </a:p>
          <a:p>
            <a:pPr>
              <a:spcBef>
                <a:spcPts val="800"/>
              </a:spcBef>
            </a:pPr>
            <a:endParaRPr lang="en-US" altLang="zh-CN" dirty="0"/>
          </a:p>
          <a:p>
            <a:pPr>
              <a:spcBef>
                <a:spcPts val="800"/>
              </a:spcBef>
            </a:pPr>
            <a:r>
              <a:rPr lang="en-US" altLang="zh-CN" dirty="0"/>
              <a:t>10.they (</a:t>
            </a:r>
            <a:r>
              <a:rPr lang="zh-CN" altLang="en-US" dirty="0"/>
              <a:t>宾格</a:t>
            </a:r>
            <a:r>
              <a:rPr lang="en-US" altLang="zh-CN" dirty="0"/>
              <a:t>) ____________</a:t>
            </a:r>
          </a:p>
        </p:txBody>
      </p:sp>
      <p:grpSp>
        <p:nvGrpSpPr>
          <p:cNvPr id="20482" name="TextBox 3"/>
          <p:cNvGrpSpPr/>
          <p:nvPr/>
        </p:nvGrpSpPr>
        <p:grpSpPr bwMode="auto">
          <a:xfrm>
            <a:off x="395289" y="357718"/>
            <a:ext cx="1463675" cy="772583"/>
            <a:chOff x="257" y="165"/>
            <a:chExt cx="922" cy="365"/>
          </a:xfrm>
        </p:grpSpPr>
        <p:pic>
          <p:nvPicPr>
            <p:cNvPr id="20486" name="TextBox 3"/>
            <p:cNvPicPr>
              <a:picLocks noChangeArrowheads="1"/>
            </p:cNvPicPr>
            <p:nvPr/>
          </p:nvPicPr>
          <p:blipFill>
            <a:blip r:embed="rId2" cstate="email"/>
            <a:srcRect/>
            <a:stretch>
              <a:fillRect/>
            </a:stretch>
          </p:blipFill>
          <p:spPr bwMode="auto">
            <a:xfrm>
              <a:off x="257" y="165"/>
              <a:ext cx="922" cy="365"/>
            </a:xfrm>
            <a:prstGeom prst="rect">
              <a:avLst/>
            </a:prstGeom>
            <a:solidFill>
              <a:srgbClr val="FFCCCC"/>
            </a:solidFill>
            <a:ln w="9525">
              <a:noFill/>
              <a:miter lim="800000"/>
              <a:headEnd/>
              <a:tailEnd/>
            </a:ln>
          </p:spPr>
        </p:pic>
        <p:sp>
          <p:nvSpPr>
            <p:cNvPr id="20487" name="Text Box 14"/>
            <p:cNvSpPr txBox="1">
              <a:spLocks noChangeArrowheads="1"/>
            </p:cNvSpPr>
            <p:nvPr/>
          </p:nvSpPr>
          <p:spPr bwMode="auto">
            <a:xfrm>
              <a:off x="310" y="216"/>
              <a:ext cx="824" cy="189"/>
            </a:xfrm>
            <a:prstGeom prst="rect">
              <a:avLst/>
            </a:prstGeom>
            <a:solidFill>
              <a:srgbClr val="FFCCCC"/>
            </a:solidFill>
            <a:ln w="9525">
              <a:noFill/>
              <a:miter lim="800000"/>
            </a:ln>
          </p:spPr>
          <p:txBody>
            <a:bodyPr>
              <a:spAutoFit/>
            </a:bodyPr>
            <a:lstStyle/>
            <a:p>
              <a:pPr algn="ctr"/>
              <a:r>
                <a:rPr lang="zh-CN" altLang="en-US"/>
                <a:t>词汇练习 </a:t>
              </a:r>
            </a:p>
          </p:txBody>
        </p:sp>
      </p:grpSp>
      <p:sp>
        <p:nvSpPr>
          <p:cNvPr id="6" name="TextBox 7"/>
          <p:cNvSpPr txBox="1">
            <a:spLocks noChangeArrowheads="1"/>
          </p:cNvSpPr>
          <p:nvPr/>
        </p:nvSpPr>
        <p:spPr bwMode="auto">
          <a:xfrm>
            <a:off x="2987676" y="1989667"/>
            <a:ext cx="1584325" cy="400110"/>
          </a:xfrm>
          <a:prstGeom prst="rect">
            <a:avLst/>
          </a:prstGeom>
          <a:noFill/>
          <a:ln w="9525">
            <a:noFill/>
            <a:miter lim="800000"/>
          </a:ln>
        </p:spPr>
        <p:txBody>
          <a:bodyPr>
            <a:spAutoFit/>
          </a:bodyPr>
          <a:lstStyle/>
          <a:p>
            <a:r>
              <a:rPr lang="en-US" altLang="zh-CN">
                <a:solidFill>
                  <a:srgbClr val="CC0000"/>
                </a:solidFill>
              </a:rPr>
              <a:t>love</a:t>
            </a:r>
          </a:p>
        </p:txBody>
      </p:sp>
      <p:sp>
        <p:nvSpPr>
          <p:cNvPr id="3" name="TextBox 7"/>
          <p:cNvSpPr txBox="1">
            <a:spLocks noChangeArrowheads="1"/>
          </p:cNvSpPr>
          <p:nvPr/>
        </p:nvSpPr>
        <p:spPr bwMode="auto">
          <a:xfrm>
            <a:off x="3203576" y="2899834"/>
            <a:ext cx="1584325" cy="400110"/>
          </a:xfrm>
          <a:prstGeom prst="rect">
            <a:avLst/>
          </a:prstGeom>
          <a:noFill/>
          <a:ln w="9525">
            <a:noFill/>
            <a:miter lim="800000"/>
          </a:ln>
        </p:spPr>
        <p:txBody>
          <a:bodyPr>
            <a:spAutoFit/>
          </a:bodyPr>
          <a:lstStyle/>
          <a:p>
            <a:r>
              <a:rPr lang="en-US" altLang="zh-CN">
                <a:solidFill>
                  <a:srgbClr val="CC0000"/>
                </a:solidFill>
              </a:rPr>
              <a:t>friends</a:t>
            </a:r>
          </a:p>
        </p:txBody>
      </p:sp>
      <p:sp>
        <p:nvSpPr>
          <p:cNvPr id="4" name="TextBox 7"/>
          <p:cNvSpPr txBox="1">
            <a:spLocks noChangeArrowheads="1"/>
          </p:cNvSpPr>
          <p:nvPr/>
        </p:nvSpPr>
        <p:spPr bwMode="auto">
          <a:xfrm>
            <a:off x="3419476" y="3668185"/>
            <a:ext cx="1584325" cy="400110"/>
          </a:xfrm>
          <a:prstGeom prst="rect">
            <a:avLst/>
          </a:prstGeom>
          <a:noFill/>
          <a:ln w="9525">
            <a:noFill/>
            <a:miter lim="800000"/>
          </a:ln>
        </p:spPr>
        <p:txBody>
          <a:bodyPr>
            <a:spAutoFit/>
          </a:bodyPr>
          <a:lstStyle/>
          <a:p>
            <a:r>
              <a:rPr lang="en-US" altLang="zh-CN">
                <a:solidFill>
                  <a:srgbClr val="CC0000"/>
                </a:solidFill>
              </a:rPr>
              <a:t>right</a:t>
            </a:r>
          </a:p>
        </p:txBody>
      </p:sp>
      <p:sp>
        <p:nvSpPr>
          <p:cNvPr id="5" name="TextBox 7"/>
          <p:cNvSpPr txBox="1">
            <a:spLocks noChangeArrowheads="1"/>
          </p:cNvSpPr>
          <p:nvPr/>
        </p:nvSpPr>
        <p:spPr bwMode="auto">
          <a:xfrm>
            <a:off x="3132139" y="4436534"/>
            <a:ext cx="1584325" cy="400110"/>
          </a:xfrm>
          <a:prstGeom prst="rect">
            <a:avLst/>
          </a:prstGeom>
          <a:noFill/>
          <a:ln w="9525">
            <a:noFill/>
            <a:miter lim="800000"/>
          </a:ln>
        </p:spPr>
        <p:txBody>
          <a:bodyPr>
            <a:spAutoFit/>
          </a:bodyPr>
          <a:lstStyle/>
          <a:p>
            <a:r>
              <a:rPr lang="en-US" altLang="zh-CN">
                <a:solidFill>
                  <a:srgbClr val="CC0000"/>
                </a:solidFill>
              </a:rPr>
              <a:t>too</a:t>
            </a:r>
          </a:p>
        </p:txBody>
      </p:sp>
      <p:sp>
        <p:nvSpPr>
          <p:cNvPr id="7" name="TextBox 7"/>
          <p:cNvSpPr txBox="1">
            <a:spLocks noChangeArrowheads="1"/>
          </p:cNvSpPr>
          <p:nvPr/>
        </p:nvSpPr>
        <p:spPr bwMode="auto">
          <a:xfrm>
            <a:off x="3059114" y="5300134"/>
            <a:ext cx="1584325" cy="400110"/>
          </a:xfrm>
          <a:prstGeom prst="rect">
            <a:avLst/>
          </a:prstGeom>
          <a:noFill/>
          <a:ln w="9525">
            <a:noFill/>
            <a:miter lim="800000"/>
          </a:ln>
        </p:spPr>
        <p:txBody>
          <a:bodyPr>
            <a:spAutoFit/>
          </a:bodyPr>
          <a:lstStyle/>
          <a:p>
            <a:r>
              <a:rPr lang="en-US" altLang="zh-CN">
                <a:solidFill>
                  <a:srgbClr val="CC0000"/>
                </a:solidFill>
              </a:rPr>
              <a:t>them</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linds(horizontal)">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linds(horizont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linds(horizontal)">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linds(horizontal)">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3" grpId="0"/>
      <p:bldP spid="4" grpId="0"/>
      <p:bldP spid="5"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5" name="Rectangle 31"/>
          <p:cNvSpPr>
            <a:spLocks noChangeArrowheads="1"/>
          </p:cNvSpPr>
          <p:nvPr/>
        </p:nvSpPr>
        <p:spPr bwMode="auto">
          <a:xfrm>
            <a:off x="1476375" y="1381095"/>
            <a:ext cx="3866764" cy="400110"/>
          </a:xfrm>
          <a:prstGeom prst="rect">
            <a:avLst/>
          </a:prstGeom>
          <a:noFill/>
          <a:ln w="9525" algn="ctr">
            <a:noFill/>
            <a:miter lim="800000"/>
          </a:ln>
        </p:spPr>
        <p:txBody>
          <a:bodyPr wrap="none" anchor="ctr">
            <a:spAutoFit/>
          </a:bodyPr>
          <a:lstStyle/>
          <a:p>
            <a:r>
              <a:rPr lang="zh-CN" altLang="en-US" dirty="0"/>
              <a:t>五、给下列句子选择相应的答句</a:t>
            </a:r>
            <a:r>
              <a:rPr lang="en-US" altLang="zh-CN" dirty="0"/>
              <a:t>.</a:t>
            </a:r>
            <a:endParaRPr lang="zh-CN" altLang="en-US" dirty="0"/>
          </a:p>
        </p:txBody>
      </p:sp>
      <p:sp>
        <p:nvSpPr>
          <p:cNvPr id="2" name="TextBox 7"/>
          <p:cNvSpPr txBox="1">
            <a:spLocks noChangeArrowheads="1"/>
          </p:cNvSpPr>
          <p:nvPr/>
        </p:nvSpPr>
        <p:spPr bwMode="auto">
          <a:xfrm>
            <a:off x="827088" y="1892301"/>
            <a:ext cx="6553200" cy="1938992"/>
          </a:xfrm>
          <a:prstGeom prst="rect">
            <a:avLst/>
          </a:prstGeom>
          <a:noFill/>
          <a:ln w="9525">
            <a:noFill/>
            <a:miter lim="800000"/>
          </a:ln>
        </p:spPr>
        <p:txBody>
          <a:bodyPr>
            <a:spAutoFit/>
          </a:bodyPr>
          <a:lstStyle/>
          <a:p>
            <a:pPr>
              <a:spcBef>
                <a:spcPts val="600"/>
              </a:spcBef>
            </a:pPr>
            <a:r>
              <a:rPr lang="en-US" altLang="zh-CN" dirty="0"/>
              <a:t>(</a:t>
            </a:r>
            <a:r>
              <a:rPr lang="zh-CN" altLang="en-US" dirty="0"/>
              <a:t>　　</a:t>
            </a:r>
            <a:r>
              <a:rPr lang="en-US" altLang="zh-CN" dirty="0"/>
              <a:t>) 1.What do you usually do on Christmas Day?</a:t>
            </a:r>
          </a:p>
          <a:p>
            <a:pPr>
              <a:spcBef>
                <a:spcPts val="600"/>
              </a:spcBef>
            </a:pPr>
            <a:r>
              <a:rPr lang="en-US" altLang="zh-CN" dirty="0"/>
              <a:t>(</a:t>
            </a:r>
            <a:r>
              <a:rPr lang="zh-CN" altLang="en-US" dirty="0"/>
              <a:t>　　</a:t>
            </a:r>
            <a:r>
              <a:rPr lang="en-US" altLang="zh-CN" dirty="0"/>
              <a:t>) 2.Are there many presents under the Christmas tree?</a:t>
            </a:r>
          </a:p>
          <a:p>
            <a:pPr>
              <a:spcBef>
                <a:spcPts val="600"/>
              </a:spcBef>
            </a:pPr>
            <a:r>
              <a:rPr lang="en-US" altLang="zh-CN" dirty="0"/>
              <a:t>(</a:t>
            </a:r>
            <a:r>
              <a:rPr lang="zh-CN" altLang="en-US" dirty="0"/>
              <a:t>　　</a:t>
            </a:r>
            <a:r>
              <a:rPr lang="en-US" altLang="zh-CN" dirty="0"/>
              <a:t>) 3.Do you like turkeys?</a:t>
            </a:r>
          </a:p>
          <a:p>
            <a:pPr>
              <a:spcBef>
                <a:spcPts val="600"/>
              </a:spcBef>
            </a:pPr>
            <a:r>
              <a:rPr lang="en-US" altLang="zh-CN" dirty="0"/>
              <a:t>(</a:t>
            </a:r>
            <a:r>
              <a:rPr lang="zh-CN" altLang="en-US" dirty="0"/>
              <a:t>　　</a:t>
            </a:r>
            <a:r>
              <a:rPr lang="en-US" altLang="zh-CN" dirty="0"/>
              <a:t>) 4.Does he have a good time at Christmas?</a:t>
            </a:r>
          </a:p>
          <a:p>
            <a:pPr>
              <a:spcBef>
                <a:spcPts val="600"/>
              </a:spcBef>
            </a:pPr>
            <a:r>
              <a:rPr lang="en-US" altLang="zh-CN" dirty="0"/>
              <a:t>(</a:t>
            </a:r>
            <a:r>
              <a:rPr lang="zh-CN" altLang="en-US" dirty="0"/>
              <a:t>　　</a:t>
            </a:r>
            <a:r>
              <a:rPr lang="en-US" altLang="zh-CN" dirty="0"/>
              <a:t>) 5.Would you like some Christmas pudding?</a:t>
            </a:r>
          </a:p>
        </p:txBody>
      </p:sp>
      <p:grpSp>
        <p:nvGrpSpPr>
          <p:cNvPr id="21507" name="TextBox 3"/>
          <p:cNvGrpSpPr/>
          <p:nvPr/>
        </p:nvGrpSpPr>
        <p:grpSpPr bwMode="auto">
          <a:xfrm>
            <a:off x="395289" y="357718"/>
            <a:ext cx="1463675" cy="772583"/>
            <a:chOff x="257" y="165"/>
            <a:chExt cx="922" cy="365"/>
          </a:xfrm>
        </p:grpSpPr>
        <p:pic>
          <p:nvPicPr>
            <p:cNvPr id="21513" name="TextBox 3"/>
            <p:cNvPicPr>
              <a:picLocks noChangeArrowheads="1"/>
            </p:cNvPicPr>
            <p:nvPr/>
          </p:nvPicPr>
          <p:blipFill>
            <a:blip r:embed="rId2" cstate="email"/>
            <a:srcRect/>
            <a:stretch>
              <a:fillRect/>
            </a:stretch>
          </p:blipFill>
          <p:spPr bwMode="auto">
            <a:xfrm>
              <a:off x="257" y="165"/>
              <a:ext cx="922" cy="365"/>
            </a:xfrm>
            <a:prstGeom prst="rect">
              <a:avLst/>
            </a:prstGeom>
            <a:solidFill>
              <a:srgbClr val="FFCCCC"/>
            </a:solidFill>
            <a:ln w="9525">
              <a:noFill/>
              <a:miter lim="800000"/>
              <a:headEnd/>
              <a:tailEnd/>
            </a:ln>
          </p:spPr>
        </p:pic>
        <p:sp>
          <p:nvSpPr>
            <p:cNvPr id="21514" name="Text Box 4"/>
            <p:cNvSpPr txBox="1">
              <a:spLocks noChangeArrowheads="1"/>
            </p:cNvSpPr>
            <p:nvPr/>
          </p:nvSpPr>
          <p:spPr bwMode="auto">
            <a:xfrm>
              <a:off x="310" y="216"/>
              <a:ext cx="824" cy="189"/>
            </a:xfrm>
            <a:prstGeom prst="rect">
              <a:avLst/>
            </a:prstGeom>
            <a:solidFill>
              <a:srgbClr val="FFCCCC"/>
            </a:solidFill>
            <a:ln w="9525">
              <a:noFill/>
              <a:miter lim="800000"/>
            </a:ln>
          </p:spPr>
          <p:txBody>
            <a:bodyPr>
              <a:spAutoFit/>
            </a:bodyPr>
            <a:lstStyle/>
            <a:p>
              <a:pPr algn="ctr"/>
              <a:r>
                <a:rPr lang="zh-CN" altLang="en-US" dirty="0"/>
                <a:t>句型练习 </a:t>
              </a:r>
            </a:p>
          </p:txBody>
        </p:sp>
      </p:grpSp>
      <p:sp>
        <p:nvSpPr>
          <p:cNvPr id="3" name="TextBox 7"/>
          <p:cNvSpPr txBox="1">
            <a:spLocks noChangeArrowheads="1"/>
          </p:cNvSpPr>
          <p:nvPr/>
        </p:nvSpPr>
        <p:spPr bwMode="auto">
          <a:xfrm>
            <a:off x="971600" y="4155018"/>
            <a:ext cx="5759450" cy="1938992"/>
          </a:xfrm>
          <a:prstGeom prst="rect">
            <a:avLst/>
          </a:prstGeom>
          <a:noFill/>
          <a:ln w="9525">
            <a:noFill/>
            <a:miter lim="800000"/>
          </a:ln>
        </p:spPr>
        <p:txBody>
          <a:bodyPr>
            <a:spAutoFit/>
          </a:bodyPr>
          <a:lstStyle/>
          <a:p>
            <a:pPr>
              <a:spcBef>
                <a:spcPts val="600"/>
              </a:spcBef>
            </a:pPr>
            <a:r>
              <a:rPr lang="en-US" altLang="zh-CN" dirty="0" err="1"/>
              <a:t>A.Yes</a:t>
            </a:r>
            <a:r>
              <a:rPr lang="en-US" altLang="zh-CN" dirty="0"/>
              <a:t>, please.</a:t>
            </a:r>
            <a:r>
              <a:rPr lang="zh-CN" altLang="en-US" dirty="0"/>
              <a:t>　　　　　　</a:t>
            </a:r>
          </a:p>
          <a:p>
            <a:pPr>
              <a:spcBef>
                <a:spcPts val="600"/>
              </a:spcBef>
            </a:pPr>
            <a:r>
              <a:rPr lang="en-US" altLang="zh-CN" dirty="0" err="1"/>
              <a:t>B.No</a:t>
            </a:r>
            <a:r>
              <a:rPr lang="en-US" altLang="zh-CN" dirty="0"/>
              <a:t>, he doesn't.</a:t>
            </a:r>
          </a:p>
          <a:p>
            <a:pPr>
              <a:spcBef>
                <a:spcPts val="600"/>
              </a:spcBef>
            </a:pPr>
            <a:r>
              <a:rPr lang="en-US" altLang="zh-CN" dirty="0" err="1"/>
              <a:t>C.Yes</a:t>
            </a:r>
            <a:r>
              <a:rPr lang="en-US" altLang="zh-CN" dirty="0"/>
              <a:t>, I do.  </a:t>
            </a:r>
          </a:p>
          <a:p>
            <a:pPr>
              <a:spcBef>
                <a:spcPts val="600"/>
              </a:spcBef>
            </a:pPr>
            <a:r>
              <a:rPr lang="en-US" altLang="zh-CN" dirty="0" err="1"/>
              <a:t>D.No</a:t>
            </a:r>
            <a:r>
              <a:rPr lang="en-US" altLang="zh-CN" dirty="0"/>
              <a:t>, there aren't.</a:t>
            </a:r>
          </a:p>
          <a:p>
            <a:pPr>
              <a:spcBef>
                <a:spcPts val="600"/>
              </a:spcBef>
            </a:pPr>
            <a:r>
              <a:rPr lang="en-US" altLang="zh-CN" dirty="0" err="1"/>
              <a:t>E.We</a:t>
            </a:r>
            <a:r>
              <a:rPr lang="en-US" altLang="zh-CN" dirty="0"/>
              <a:t> usually have a big lunch with our family.</a:t>
            </a:r>
          </a:p>
        </p:txBody>
      </p:sp>
      <p:sp>
        <p:nvSpPr>
          <p:cNvPr id="6" name="TextBox 7"/>
          <p:cNvSpPr txBox="1">
            <a:spLocks noChangeArrowheads="1"/>
          </p:cNvSpPr>
          <p:nvPr/>
        </p:nvSpPr>
        <p:spPr bwMode="auto">
          <a:xfrm>
            <a:off x="1042988" y="1892301"/>
            <a:ext cx="431800" cy="400110"/>
          </a:xfrm>
          <a:prstGeom prst="rect">
            <a:avLst/>
          </a:prstGeom>
          <a:noFill/>
          <a:ln w="9525">
            <a:noFill/>
            <a:miter lim="800000"/>
          </a:ln>
        </p:spPr>
        <p:txBody>
          <a:bodyPr>
            <a:spAutoFit/>
          </a:bodyPr>
          <a:lstStyle/>
          <a:p>
            <a:r>
              <a:rPr lang="en-GB" altLang="zh-CN">
                <a:solidFill>
                  <a:srgbClr val="CC0000"/>
                </a:solidFill>
              </a:rPr>
              <a:t>E</a:t>
            </a:r>
            <a:endParaRPr lang="en-US" altLang="zh-CN">
              <a:solidFill>
                <a:srgbClr val="CC0000"/>
              </a:solidFill>
            </a:endParaRPr>
          </a:p>
        </p:txBody>
      </p:sp>
      <p:sp>
        <p:nvSpPr>
          <p:cNvPr id="4" name="TextBox 7"/>
          <p:cNvSpPr txBox="1">
            <a:spLocks noChangeArrowheads="1"/>
          </p:cNvSpPr>
          <p:nvPr/>
        </p:nvSpPr>
        <p:spPr bwMode="auto">
          <a:xfrm>
            <a:off x="1042988" y="2277534"/>
            <a:ext cx="431800" cy="400110"/>
          </a:xfrm>
          <a:prstGeom prst="rect">
            <a:avLst/>
          </a:prstGeom>
          <a:noFill/>
          <a:ln w="9525">
            <a:noFill/>
            <a:miter lim="800000"/>
          </a:ln>
        </p:spPr>
        <p:txBody>
          <a:bodyPr>
            <a:spAutoFit/>
          </a:bodyPr>
          <a:lstStyle/>
          <a:p>
            <a:r>
              <a:rPr lang="en-GB" altLang="zh-CN">
                <a:solidFill>
                  <a:srgbClr val="CC0000"/>
                </a:solidFill>
              </a:rPr>
              <a:t>D</a:t>
            </a:r>
            <a:endParaRPr lang="en-US" altLang="zh-CN">
              <a:solidFill>
                <a:srgbClr val="CC0000"/>
              </a:solidFill>
            </a:endParaRPr>
          </a:p>
        </p:txBody>
      </p:sp>
      <p:sp>
        <p:nvSpPr>
          <p:cNvPr id="5" name="TextBox 7"/>
          <p:cNvSpPr txBox="1">
            <a:spLocks noChangeArrowheads="1"/>
          </p:cNvSpPr>
          <p:nvPr/>
        </p:nvSpPr>
        <p:spPr bwMode="auto">
          <a:xfrm>
            <a:off x="1042988" y="2707218"/>
            <a:ext cx="431800" cy="400110"/>
          </a:xfrm>
          <a:prstGeom prst="rect">
            <a:avLst/>
          </a:prstGeom>
          <a:noFill/>
          <a:ln w="9525">
            <a:noFill/>
            <a:miter lim="800000"/>
          </a:ln>
        </p:spPr>
        <p:txBody>
          <a:bodyPr>
            <a:spAutoFit/>
          </a:bodyPr>
          <a:lstStyle/>
          <a:p>
            <a:r>
              <a:rPr lang="en-GB" altLang="zh-CN">
                <a:solidFill>
                  <a:srgbClr val="CC0000"/>
                </a:solidFill>
              </a:rPr>
              <a:t>C</a:t>
            </a:r>
            <a:endParaRPr lang="en-US" altLang="zh-CN">
              <a:solidFill>
                <a:srgbClr val="CC0000"/>
              </a:solidFill>
            </a:endParaRPr>
          </a:p>
        </p:txBody>
      </p:sp>
      <p:sp>
        <p:nvSpPr>
          <p:cNvPr id="7" name="TextBox 7"/>
          <p:cNvSpPr txBox="1">
            <a:spLocks noChangeArrowheads="1"/>
          </p:cNvSpPr>
          <p:nvPr/>
        </p:nvSpPr>
        <p:spPr bwMode="auto">
          <a:xfrm>
            <a:off x="1042988" y="3141134"/>
            <a:ext cx="431800" cy="400110"/>
          </a:xfrm>
          <a:prstGeom prst="rect">
            <a:avLst/>
          </a:prstGeom>
          <a:noFill/>
          <a:ln w="9525">
            <a:noFill/>
            <a:miter lim="800000"/>
          </a:ln>
        </p:spPr>
        <p:txBody>
          <a:bodyPr>
            <a:spAutoFit/>
          </a:bodyPr>
          <a:lstStyle/>
          <a:p>
            <a:r>
              <a:rPr lang="en-GB" altLang="zh-CN">
                <a:solidFill>
                  <a:srgbClr val="CC0000"/>
                </a:solidFill>
              </a:rPr>
              <a:t>B</a:t>
            </a:r>
            <a:endParaRPr lang="en-US" altLang="zh-CN">
              <a:solidFill>
                <a:srgbClr val="CC0000"/>
              </a:solidFill>
            </a:endParaRPr>
          </a:p>
        </p:txBody>
      </p:sp>
      <p:sp>
        <p:nvSpPr>
          <p:cNvPr id="8" name="TextBox 7"/>
          <p:cNvSpPr txBox="1">
            <a:spLocks noChangeArrowheads="1"/>
          </p:cNvSpPr>
          <p:nvPr/>
        </p:nvSpPr>
        <p:spPr bwMode="auto">
          <a:xfrm>
            <a:off x="1042988" y="3524251"/>
            <a:ext cx="431800" cy="400110"/>
          </a:xfrm>
          <a:prstGeom prst="rect">
            <a:avLst/>
          </a:prstGeom>
          <a:noFill/>
          <a:ln w="9525">
            <a:noFill/>
            <a:miter lim="800000"/>
          </a:ln>
        </p:spPr>
        <p:txBody>
          <a:bodyPr>
            <a:spAutoFit/>
          </a:bodyPr>
          <a:lstStyle/>
          <a:p>
            <a:r>
              <a:rPr lang="en-GB" altLang="zh-CN">
                <a:solidFill>
                  <a:srgbClr val="CC0000"/>
                </a:solidFill>
              </a:rPr>
              <a:t>A</a:t>
            </a:r>
            <a:endParaRPr lang="en-US" altLang="zh-CN">
              <a:solidFill>
                <a:srgbClr val="CC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linds(horizont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linds(horizontal)">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linds(horizontal)">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blinds(horizontal)">
                                      <p:cBhvr>
                                        <p:cTn id="3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6" grpId="0"/>
      <p:bldP spid="4" grpId="0"/>
      <p:bldP spid="5" grpId="0"/>
      <p:bldP spid="7"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2529" name="TextBox 3"/>
          <p:cNvGrpSpPr/>
          <p:nvPr/>
        </p:nvGrpSpPr>
        <p:grpSpPr bwMode="auto">
          <a:xfrm>
            <a:off x="395289" y="357718"/>
            <a:ext cx="1463675" cy="772583"/>
            <a:chOff x="257" y="165"/>
            <a:chExt cx="922" cy="365"/>
          </a:xfrm>
        </p:grpSpPr>
        <p:pic>
          <p:nvPicPr>
            <p:cNvPr id="22537" name="TextBox 3"/>
            <p:cNvPicPr>
              <a:picLocks noChangeArrowheads="1"/>
            </p:cNvPicPr>
            <p:nvPr/>
          </p:nvPicPr>
          <p:blipFill>
            <a:blip r:embed="rId2" cstate="email"/>
            <a:srcRect/>
            <a:stretch>
              <a:fillRect/>
            </a:stretch>
          </p:blipFill>
          <p:spPr bwMode="auto">
            <a:xfrm>
              <a:off x="257" y="165"/>
              <a:ext cx="922" cy="365"/>
            </a:xfrm>
            <a:prstGeom prst="rect">
              <a:avLst/>
            </a:prstGeom>
            <a:solidFill>
              <a:srgbClr val="FFCCCC"/>
            </a:solidFill>
            <a:ln w="9525">
              <a:noFill/>
              <a:miter lim="800000"/>
              <a:headEnd/>
              <a:tailEnd/>
            </a:ln>
          </p:spPr>
        </p:pic>
        <p:sp>
          <p:nvSpPr>
            <p:cNvPr id="22538" name="Text Box 4"/>
            <p:cNvSpPr txBox="1">
              <a:spLocks noChangeArrowheads="1"/>
            </p:cNvSpPr>
            <p:nvPr/>
          </p:nvSpPr>
          <p:spPr bwMode="auto">
            <a:xfrm>
              <a:off x="310" y="216"/>
              <a:ext cx="824" cy="189"/>
            </a:xfrm>
            <a:prstGeom prst="rect">
              <a:avLst/>
            </a:prstGeom>
            <a:solidFill>
              <a:srgbClr val="FFCCCC"/>
            </a:solidFill>
            <a:ln w="9525">
              <a:noFill/>
              <a:miter lim="800000"/>
            </a:ln>
          </p:spPr>
          <p:txBody>
            <a:bodyPr>
              <a:spAutoFit/>
            </a:bodyPr>
            <a:lstStyle/>
            <a:p>
              <a:pPr algn="ctr"/>
              <a:r>
                <a:rPr lang="zh-CN" altLang="en-US"/>
                <a:t>句型练习 </a:t>
              </a:r>
            </a:p>
          </p:txBody>
        </p:sp>
      </p:grpSp>
      <p:sp>
        <p:nvSpPr>
          <p:cNvPr id="2" name="TextBox 7"/>
          <p:cNvSpPr txBox="1">
            <a:spLocks noChangeArrowheads="1"/>
          </p:cNvSpPr>
          <p:nvPr/>
        </p:nvSpPr>
        <p:spPr bwMode="auto">
          <a:xfrm>
            <a:off x="1116013" y="2766485"/>
            <a:ext cx="7416800" cy="2862322"/>
          </a:xfrm>
          <a:prstGeom prst="rect">
            <a:avLst/>
          </a:prstGeom>
          <a:noFill/>
          <a:ln w="9525">
            <a:noFill/>
            <a:miter lim="800000"/>
          </a:ln>
        </p:spPr>
        <p:txBody>
          <a:bodyPr>
            <a:spAutoFit/>
          </a:bodyPr>
          <a:lstStyle/>
          <a:p>
            <a:pPr>
              <a:spcBef>
                <a:spcPts val="800"/>
              </a:spcBef>
            </a:pPr>
            <a:r>
              <a:rPr lang="en-US" altLang="zh-CN" dirty="0"/>
              <a:t>1.all, good, they, a, have, time ( . )</a:t>
            </a:r>
          </a:p>
          <a:p>
            <a:pPr>
              <a:spcBef>
                <a:spcPts val="800"/>
              </a:spcBef>
            </a:pPr>
            <a:endParaRPr lang="en-US" altLang="zh-CN" dirty="0"/>
          </a:p>
          <a:p>
            <a:pPr>
              <a:spcBef>
                <a:spcPts val="800"/>
              </a:spcBef>
            </a:pPr>
            <a:r>
              <a:rPr lang="en-US" altLang="zh-CN" dirty="0"/>
              <a:t>  ________________________________________</a:t>
            </a:r>
          </a:p>
          <a:p>
            <a:pPr>
              <a:spcBef>
                <a:spcPts val="800"/>
              </a:spcBef>
            </a:pPr>
            <a:endParaRPr lang="en-US" altLang="zh-CN" dirty="0"/>
          </a:p>
          <a:p>
            <a:pPr>
              <a:spcBef>
                <a:spcPts val="800"/>
              </a:spcBef>
            </a:pPr>
            <a:r>
              <a:rPr lang="en-US" altLang="zh-CN" dirty="0"/>
              <a:t>2.stocking, beds, children, put, on, the, a ( . )</a:t>
            </a:r>
          </a:p>
          <a:p>
            <a:pPr>
              <a:spcBef>
                <a:spcPts val="800"/>
              </a:spcBef>
            </a:pPr>
            <a:endParaRPr lang="en-US" altLang="zh-CN" dirty="0"/>
          </a:p>
          <a:p>
            <a:pPr>
              <a:spcBef>
                <a:spcPts val="800"/>
              </a:spcBef>
            </a:pPr>
            <a:r>
              <a:rPr lang="en-US" altLang="zh-CN" dirty="0"/>
              <a:t>  ________________________________________</a:t>
            </a:r>
          </a:p>
        </p:txBody>
      </p:sp>
      <p:sp>
        <p:nvSpPr>
          <p:cNvPr id="22531" name="Rectangle 6"/>
          <p:cNvSpPr>
            <a:spLocks noChangeArrowheads="1"/>
          </p:cNvSpPr>
          <p:nvPr/>
        </p:nvSpPr>
        <p:spPr bwMode="auto">
          <a:xfrm>
            <a:off x="1042989" y="1668962"/>
            <a:ext cx="1802096" cy="400110"/>
          </a:xfrm>
          <a:prstGeom prst="rect">
            <a:avLst/>
          </a:prstGeom>
          <a:noFill/>
          <a:ln w="9525" algn="ctr">
            <a:noFill/>
            <a:miter lim="800000"/>
          </a:ln>
        </p:spPr>
        <p:txBody>
          <a:bodyPr wrap="none" anchor="ctr">
            <a:spAutoFit/>
          </a:bodyPr>
          <a:lstStyle/>
          <a:p>
            <a:r>
              <a:rPr lang="zh-CN" altLang="en-US" dirty="0"/>
              <a:t>六、连词成句</a:t>
            </a:r>
            <a:r>
              <a:rPr lang="en-US" altLang="zh-CN" dirty="0"/>
              <a:t>.</a:t>
            </a:r>
            <a:endParaRPr lang="zh-CN" altLang="en-US" dirty="0"/>
          </a:p>
        </p:txBody>
      </p:sp>
      <p:sp>
        <p:nvSpPr>
          <p:cNvPr id="6" name="TextBox 7"/>
          <p:cNvSpPr txBox="1">
            <a:spLocks noChangeArrowheads="1"/>
          </p:cNvSpPr>
          <p:nvPr/>
        </p:nvSpPr>
        <p:spPr bwMode="auto">
          <a:xfrm>
            <a:off x="1623060" y="3415454"/>
            <a:ext cx="3600450" cy="400110"/>
          </a:xfrm>
          <a:prstGeom prst="rect">
            <a:avLst/>
          </a:prstGeom>
          <a:noFill/>
          <a:ln w="9525">
            <a:noFill/>
            <a:miter lim="800000"/>
          </a:ln>
        </p:spPr>
        <p:txBody>
          <a:bodyPr>
            <a:spAutoFit/>
          </a:bodyPr>
          <a:lstStyle/>
          <a:p>
            <a:r>
              <a:rPr lang="en-US" altLang="zh-CN" dirty="0">
                <a:solidFill>
                  <a:srgbClr val="CC0000"/>
                </a:solidFill>
              </a:rPr>
              <a:t>They all have a good time. </a:t>
            </a:r>
          </a:p>
        </p:txBody>
      </p:sp>
      <p:sp>
        <p:nvSpPr>
          <p:cNvPr id="3" name="TextBox 7"/>
          <p:cNvSpPr txBox="1">
            <a:spLocks noChangeArrowheads="1"/>
          </p:cNvSpPr>
          <p:nvPr/>
        </p:nvSpPr>
        <p:spPr bwMode="auto">
          <a:xfrm>
            <a:off x="1547814" y="4965701"/>
            <a:ext cx="4319587" cy="400110"/>
          </a:xfrm>
          <a:prstGeom prst="rect">
            <a:avLst/>
          </a:prstGeom>
          <a:noFill/>
          <a:ln w="9525">
            <a:noFill/>
            <a:miter lim="800000"/>
          </a:ln>
        </p:spPr>
        <p:txBody>
          <a:bodyPr>
            <a:spAutoFit/>
          </a:bodyPr>
          <a:lstStyle/>
          <a:p>
            <a:r>
              <a:rPr lang="en-US" altLang="zh-CN" dirty="0">
                <a:solidFill>
                  <a:srgbClr val="CC0000"/>
                </a:solidFill>
              </a:rPr>
              <a:t>Children put a stocking on the beds.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linds(horizontal)">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3" grpId="0"/>
    </p:bldLst>
  </p:timing>
</p:sld>
</file>

<file path=ppt/theme/theme1.xml><?xml version="1.0" encoding="utf-8"?>
<a:theme xmlns:a="http://schemas.openxmlformats.org/drawingml/2006/main" name="WWW.2PPT.COM&#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661</Words>
  <Application>Microsoft Office PowerPoint</Application>
  <PresentationFormat>全屏显示(4:3)</PresentationFormat>
  <Paragraphs>235</Paragraphs>
  <Slides>18</Slides>
  <Notes>1</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18</vt:i4>
      </vt:variant>
    </vt:vector>
  </HeadingPairs>
  <TitlesOfParts>
    <vt:vector size="24" baseType="lpstr">
      <vt:lpstr>宋体</vt:lpstr>
      <vt:lpstr>微软雅黑</vt:lpstr>
      <vt:lpstr>Arial</vt:lpstr>
      <vt:lpstr>Calibri</vt:lpstr>
      <vt:lpstr>Times New Roman</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2017-04-21T02:59:00Z</dcterms:created>
  <dcterms:modified xsi:type="dcterms:W3CDTF">2023-01-16T16:28:27Z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2052-11.1.0.11294</vt:lpwstr>
  </property>
  <property fmtid="{D5CDD505-2E9C-101B-9397-08002B2CF9AE}" pid="3" name="ICV">
    <vt:lpwstr>9B22E60327B44FCBBE1EBCC395E8FAF0</vt:lpwstr>
  </property>
  <property fmtid="{A09F084E-AD41-489F-8076-AA5BE3082BCA}" pid="100">
    <vt:ui4>5</vt:ui4>
  </property>
  <property fmtid="{64440492-4C8B-11D1-8B70-080036B11A03}" pid="11">
    <vt:lpwstr>www.2ppt.com-爱PPT提供资源下载</vt:lpwstr>
  </property>
</Properties>
</file>