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A93B1-EFD6-469C-95AB-C3AF390EB9A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C0578-CD3A-472F-9878-A8A08937AC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C0578-CD3A-472F-9878-A8A08937AC3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258361-29CD-4ECC-9003-B3F7289D2B3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9E5A2-6A5C-4F2D-A6BF-4769E1D9A5A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2675D-FABF-4DDF-9189-682C13C12FA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FCC3E-502A-4BD5-A9DC-F1A5E868F3E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3BD69-8C51-4620-80C3-E79F00E63B9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D543E-B9BD-4097-AB95-1D06A6CC3CB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C574F-8748-4891-8938-0E5B1372532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0B6D6-003A-4925-9132-615262D0B0D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D6FED-0948-4AAD-B459-550DCB9D56F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EDA8D-3E0C-45D8-8F9D-3AA99607081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59487-CEDF-447A-82C5-4C736DCAB66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582BC6D1-485B-4F80-81AE-6ED92D30A0FA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hyperlink" Target="http://image.baidu.com/i?ct=503316480&amp;z=0&amp;tn=baiduimagedetail&amp;word=%BD%BB%CD%A8%B9%A4%BE%DF%CD%BC%B1%EA&amp;in=10565&amp;cl=2&amp;cm=1&amp;sc=0&amp;lm=-1&amp;pn=8&amp;rn=1&amp;di=1890836320&amp;ln=350" TargetMode="External"/><Relationship Id="rId7" Type="http://schemas.openxmlformats.org/officeDocument/2006/relationships/hyperlink" Target="http://image.baidu.com/i?ct=503316480&amp;z=0&amp;tn=baiduimagedetail&amp;word=%D4%CB%B6%AF&amp;in=23523&amp;cl=2&amp;cm=1&amp;sc=0&amp;lm=-1&amp;pn=15&amp;rn=1&amp;di=272269132&amp;ln=2000" TargetMode="External"/><Relationship Id="rId2" Type="http://schemas.openxmlformats.org/officeDocument/2006/relationships/hyperlink" Target="file:///C:\Documents%20and%20Settings\Administrator\Local%20Settings\Temp\Rar$DIa0.549\1.swf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hyperlink" Target="http://image.baidu.com/i?ct=503316480&amp;z=0&amp;tn=baiduimagedetail&amp;word=%CA%B1%BC%E4&amp;in=1392&amp;cl=2&amp;cm=1&amp;sc=0&amp;lm=-1&amp;pn=1&amp;rn=1&amp;di=603041860&amp;ln=2000" TargetMode="External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4.jpeg"/><Relationship Id="rId2" Type="http://schemas.openxmlformats.org/officeDocument/2006/relationships/audio" Target="file:///D:\My%20Documents\&#26032;&#24314;&#25991;&#20214;&#22841;\5.wav" TargetMode="External"/><Relationship Id="rId1" Type="http://schemas.microsoft.com/office/2007/relationships/media" Target="file:///D:\My%20Documents\&#26032;&#24314;&#25991;&#20214;&#22841;\5.wav" TargetMode="External"/><Relationship Id="rId6" Type="http://schemas.openxmlformats.org/officeDocument/2006/relationships/image" Target="../media/image13.jpeg"/><Relationship Id="rId11" Type="http://schemas.openxmlformats.org/officeDocument/2006/relationships/image" Target="../media/image18.png"/><Relationship Id="rId5" Type="http://schemas.openxmlformats.org/officeDocument/2006/relationships/image" Target="../media/image12.jpeg"/><Relationship Id="rId10" Type="http://schemas.openxmlformats.org/officeDocument/2006/relationships/image" Target="../media/image17.jpeg"/><Relationship Id="rId4" Type="http://schemas.openxmlformats.org/officeDocument/2006/relationships/image" Target="../media/image11.emf"/><Relationship Id="rId9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页脚占位符 4"/>
          <p:cNvSpPr txBox="1">
            <a:spLocks noGrp="1"/>
          </p:cNvSpPr>
          <p:nvPr/>
        </p:nvSpPr>
        <p:spPr bwMode="auto">
          <a:xfrm>
            <a:off x="457200" y="6461125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1200">
              <a:solidFill>
                <a:srgbClr val="FEFEFE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-18143" y="1447800"/>
            <a:ext cx="91440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altLang="zh-CN" sz="6600" b="1" kern="10" spc="-150" dirty="0" smtClean="0">
                <a:ln w="12700">
                  <a:noFill/>
                  <a:round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Unit2 Travelling </a:t>
            </a:r>
          </a:p>
          <a:p>
            <a:pPr>
              <a:spcBef>
                <a:spcPts val="1800"/>
              </a:spcBef>
            </a:pPr>
            <a:r>
              <a:rPr lang="en-US" altLang="zh-CN" sz="4400" b="1" kern="10" spc="-150" dirty="0" smtClean="0">
                <a:ln w="12700">
                  <a:noFill/>
                  <a:round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Integrated Skills</a:t>
            </a:r>
            <a:endParaRPr lang="zh-CN" altLang="en-US" sz="4400" b="1" kern="10" spc="-150" dirty="0">
              <a:ln w="12700">
                <a:noFill/>
                <a:round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39268" y="5349971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页脚占位符 4"/>
          <p:cNvSpPr txBox="1">
            <a:spLocks noGrp="1"/>
          </p:cNvSpPr>
          <p:nvPr/>
        </p:nvSpPr>
        <p:spPr bwMode="auto">
          <a:xfrm>
            <a:off x="457200" y="6461125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1200">
              <a:solidFill>
                <a:srgbClr val="FEFEFE"/>
              </a:solidFill>
            </a:endParaRPr>
          </a:p>
        </p:txBody>
      </p:sp>
      <p:sp>
        <p:nvSpPr>
          <p:cNvPr id="81923" name="Line 2"/>
          <p:cNvSpPr>
            <a:spLocks noChangeShapeType="1"/>
          </p:cNvSpPr>
          <p:nvPr/>
        </p:nvSpPr>
        <p:spPr bwMode="auto">
          <a:xfrm flipV="1">
            <a:off x="3648075" y="2260600"/>
            <a:ext cx="863600" cy="649288"/>
          </a:xfrm>
          <a:prstGeom prst="line">
            <a:avLst/>
          </a:prstGeom>
          <a:noFill/>
          <a:ln w="76200">
            <a:solidFill>
              <a:srgbClr val="B2B2B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6B6B6B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24" name="Line 3"/>
          <p:cNvSpPr>
            <a:spLocks noChangeShapeType="1"/>
          </p:cNvSpPr>
          <p:nvPr/>
        </p:nvSpPr>
        <p:spPr bwMode="auto">
          <a:xfrm flipH="1" flipV="1">
            <a:off x="5041900" y="2260600"/>
            <a:ext cx="862013" cy="658813"/>
          </a:xfrm>
          <a:prstGeom prst="line">
            <a:avLst/>
          </a:prstGeom>
          <a:noFill/>
          <a:ln w="76200">
            <a:solidFill>
              <a:srgbClr val="B2B2B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6B6B6B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25" name="Line 4"/>
          <p:cNvSpPr>
            <a:spLocks noChangeShapeType="1"/>
          </p:cNvSpPr>
          <p:nvPr/>
        </p:nvSpPr>
        <p:spPr bwMode="auto">
          <a:xfrm flipH="1">
            <a:off x="4221163" y="4773613"/>
            <a:ext cx="1079500" cy="0"/>
          </a:xfrm>
          <a:prstGeom prst="line">
            <a:avLst/>
          </a:prstGeom>
          <a:noFill/>
          <a:ln w="76200">
            <a:solidFill>
              <a:srgbClr val="B2B2B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6B6B6B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26" name="Line 5"/>
          <p:cNvSpPr>
            <a:spLocks noChangeShapeType="1"/>
          </p:cNvSpPr>
          <p:nvPr/>
        </p:nvSpPr>
        <p:spPr bwMode="auto">
          <a:xfrm flipH="1">
            <a:off x="5751513" y="3465513"/>
            <a:ext cx="341312" cy="1000125"/>
          </a:xfrm>
          <a:prstGeom prst="line">
            <a:avLst/>
          </a:prstGeom>
          <a:noFill/>
          <a:ln w="76200">
            <a:solidFill>
              <a:srgbClr val="B2B2B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6B6B6B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27" name="Line 6"/>
          <p:cNvSpPr>
            <a:spLocks noChangeShapeType="1"/>
          </p:cNvSpPr>
          <p:nvPr/>
        </p:nvSpPr>
        <p:spPr bwMode="auto">
          <a:xfrm>
            <a:off x="3443288" y="3465513"/>
            <a:ext cx="342900" cy="1000125"/>
          </a:xfrm>
          <a:prstGeom prst="line">
            <a:avLst/>
          </a:prstGeom>
          <a:noFill/>
          <a:ln w="76200">
            <a:solidFill>
              <a:srgbClr val="B2B2B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6B6B6B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28" name="AutoShape 7"/>
          <p:cNvSpPr>
            <a:spLocks noChangeArrowheads="1"/>
          </p:cNvSpPr>
          <p:nvPr/>
        </p:nvSpPr>
        <p:spPr bwMode="auto">
          <a:xfrm>
            <a:off x="2916238" y="4365625"/>
            <a:ext cx="1511300" cy="1179513"/>
          </a:xfrm>
          <a:prstGeom prst="pentagon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3300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zh-CN" altLang="zh-CN"/>
          </a:p>
        </p:txBody>
      </p:sp>
      <p:sp>
        <p:nvSpPr>
          <p:cNvPr id="81929" name="AutoShape 8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2339975" y="2276475"/>
            <a:ext cx="1317625" cy="1187450"/>
          </a:xfrm>
          <a:prstGeom prst="pentagon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 sz="2800" b="1"/>
          </a:p>
        </p:txBody>
      </p:sp>
      <p:sp>
        <p:nvSpPr>
          <p:cNvPr id="81930" name="AutoShape 9"/>
          <p:cNvSpPr>
            <a:spLocks noChangeArrowheads="1"/>
          </p:cNvSpPr>
          <p:nvPr/>
        </p:nvSpPr>
        <p:spPr bwMode="auto">
          <a:xfrm>
            <a:off x="5897563" y="2492375"/>
            <a:ext cx="1482725" cy="1368425"/>
          </a:xfrm>
          <a:prstGeom prst="pentagon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zh-CN" altLang="zh-CN"/>
          </a:p>
        </p:txBody>
      </p:sp>
      <p:sp>
        <p:nvSpPr>
          <p:cNvPr id="81931" name="AutoShape 10"/>
          <p:cNvSpPr>
            <a:spLocks noChangeArrowheads="1"/>
          </p:cNvSpPr>
          <p:nvPr/>
        </p:nvSpPr>
        <p:spPr bwMode="auto">
          <a:xfrm>
            <a:off x="3851275" y="1196975"/>
            <a:ext cx="1657350" cy="1054100"/>
          </a:xfrm>
          <a:prstGeom prst="pentagon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zh-CN" altLang="zh-CN"/>
          </a:p>
        </p:txBody>
      </p:sp>
      <p:sp>
        <p:nvSpPr>
          <p:cNvPr id="81932" name="AutoShape 11"/>
          <p:cNvSpPr>
            <a:spLocks noChangeArrowheads="1"/>
          </p:cNvSpPr>
          <p:nvPr/>
        </p:nvSpPr>
        <p:spPr bwMode="auto">
          <a:xfrm>
            <a:off x="5292725" y="4437063"/>
            <a:ext cx="1439863" cy="1152525"/>
          </a:xfrm>
          <a:prstGeom prst="pentagon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66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 sz="2800" b="1"/>
          </a:p>
        </p:txBody>
      </p:sp>
      <p:grpSp>
        <p:nvGrpSpPr>
          <p:cNvPr id="81933" name="Group 12"/>
          <p:cNvGrpSpPr/>
          <p:nvPr/>
        </p:nvGrpSpPr>
        <p:grpSpPr bwMode="auto">
          <a:xfrm>
            <a:off x="3132138" y="4437063"/>
            <a:ext cx="1079500" cy="1079500"/>
            <a:chOff x="0" y="0"/>
            <a:chExt cx="3312" cy="4086"/>
          </a:xfrm>
        </p:grpSpPr>
        <p:sp>
          <p:nvSpPr>
            <p:cNvPr id="81934" name="未知"/>
            <p:cNvSpPr/>
            <p:nvPr/>
          </p:nvSpPr>
          <p:spPr bwMode="auto">
            <a:xfrm>
              <a:off x="0" y="124"/>
              <a:ext cx="3312" cy="3962"/>
            </a:xfrm>
            <a:custGeom>
              <a:avLst/>
              <a:gdLst>
                <a:gd name="T0" fmla="*/ 1376 w 3312"/>
                <a:gd name="T1" fmla="*/ 696 h 3962"/>
                <a:gd name="T2" fmla="*/ 1639 w 3312"/>
                <a:gd name="T3" fmla="*/ 920 h 3962"/>
                <a:gd name="T4" fmla="*/ 1926 w 3312"/>
                <a:gd name="T5" fmla="*/ 708 h 3962"/>
                <a:gd name="T6" fmla="*/ 2940 w 3312"/>
                <a:gd name="T7" fmla="*/ 66 h 3962"/>
                <a:gd name="T8" fmla="*/ 3204 w 3312"/>
                <a:gd name="T9" fmla="*/ 78 h 3962"/>
                <a:gd name="T10" fmla="*/ 3072 w 3312"/>
                <a:gd name="T11" fmla="*/ 444 h 3962"/>
                <a:gd name="T12" fmla="*/ 2139 w 3312"/>
                <a:gd name="T13" fmla="*/ 1081 h 3962"/>
                <a:gd name="T14" fmla="*/ 2476 w 3312"/>
                <a:gd name="T15" fmla="*/ 2372 h 3962"/>
                <a:gd name="T16" fmla="*/ 2251 w 3312"/>
                <a:gd name="T17" fmla="*/ 2435 h 3962"/>
                <a:gd name="T18" fmla="*/ 2614 w 3312"/>
                <a:gd name="T19" fmla="*/ 3589 h 3962"/>
                <a:gd name="T20" fmla="*/ 2539 w 3312"/>
                <a:gd name="T21" fmla="*/ 3925 h 3962"/>
                <a:gd name="T22" fmla="*/ 2226 w 3312"/>
                <a:gd name="T23" fmla="*/ 3689 h 3962"/>
                <a:gd name="T24" fmla="*/ 1789 w 3312"/>
                <a:gd name="T25" fmla="*/ 2534 h 3962"/>
                <a:gd name="T26" fmla="*/ 1414 w 3312"/>
                <a:gd name="T27" fmla="*/ 2534 h 3962"/>
                <a:gd name="T28" fmla="*/ 1051 w 3312"/>
                <a:gd name="T29" fmla="*/ 3689 h 3962"/>
                <a:gd name="T30" fmla="*/ 789 w 3312"/>
                <a:gd name="T31" fmla="*/ 3925 h 3962"/>
                <a:gd name="T32" fmla="*/ 676 w 3312"/>
                <a:gd name="T33" fmla="*/ 3577 h 3962"/>
                <a:gd name="T34" fmla="*/ 1001 w 3312"/>
                <a:gd name="T35" fmla="*/ 2459 h 3962"/>
                <a:gd name="T36" fmla="*/ 751 w 3312"/>
                <a:gd name="T37" fmla="*/ 2397 h 3962"/>
                <a:gd name="T38" fmla="*/ 1126 w 3312"/>
                <a:gd name="T39" fmla="*/ 1081 h 3962"/>
                <a:gd name="T40" fmla="*/ 139 w 3312"/>
                <a:gd name="T41" fmla="*/ 497 h 3962"/>
                <a:gd name="T42" fmla="*/ 60 w 3312"/>
                <a:gd name="T43" fmla="*/ 180 h 3962"/>
                <a:gd name="T44" fmla="*/ 389 w 3312"/>
                <a:gd name="T45" fmla="*/ 162 h 3962"/>
                <a:gd name="T46" fmla="*/ 1376 w 3312"/>
                <a:gd name="T47" fmla="*/ 696 h 396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312" h="3962">
                  <a:moveTo>
                    <a:pt x="1376" y="696"/>
                  </a:moveTo>
                  <a:cubicBezTo>
                    <a:pt x="1401" y="795"/>
                    <a:pt x="1489" y="920"/>
                    <a:pt x="1639" y="920"/>
                  </a:cubicBezTo>
                  <a:cubicBezTo>
                    <a:pt x="1801" y="920"/>
                    <a:pt x="1876" y="795"/>
                    <a:pt x="1926" y="708"/>
                  </a:cubicBezTo>
                  <a:lnTo>
                    <a:pt x="2940" y="66"/>
                  </a:lnTo>
                  <a:cubicBezTo>
                    <a:pt x="3042" y="0"/>
                    <a:pt x="3142" y="16"/>
                    <a:pt x="3204" y="78"/>
                  </a:cubicBezTo>
                  <a:cubicBezTo>
                    <a:pt x="3267" y="140"/>
                    <a:pt x="3312" y="264"/>
                    <a:pt x="3072" y="444"/>
                  </a:cubicBezTo>
                  <a:lnTo>
                    <a:pt x="2139" y="1081"/>
                  </a:lnTo>
                  <a:lnTo>
                    <a:pt x="2476" y="2372"/>
                  </a:lnTo>
                  <a:lnTo>
                    <a:pt x="2251" y="2435"/>
                  </a:lnTo>
                  <a:lnTo>
                    <a:pt x="2614" y="3589"/>
                  </a:lnTo>
                  <a:cubicBezTo>
                    <a:pt x="2651" y="3751"/>
                    <a:pt x="2639" y="3863"/>
                    <a:pt x="2539" y="3925"/>
                  </a:cubicBezTo>
                  <a:cubicBezTo>
                    <a:pt x="2401" y="3962"/>
                    <a:pt x="2289" y="3863"/>
                    <a:pt x="2226" y="3689"/>
                  </a:cubicBezTo>
                  <a:cubicBezTo>
                    <a:pt x="2101" y="3453"/>
                    <a:pt x="1876" y="2720"/>
                    <a:pt x="1789" y="2534"/>
                  </a:cubicBezTo>
                  <a:lnTo>
                    <a:pt x="1414" y="2534"/>
                  </a:lnTo>
                  <a:cubicBezTo>
                    <a:pt x="1339" y="2770"/>
                    <a:pt x="1151" y="3465"/>
                    <a:pt x="1051" y="3689"/>
                  </a:cubicBezTo>
                  <a:cubicBezTo>
                    <a:pt x="1001" y="3838"/>
                    <a:pt x="914" y="3950"/>
                    <a:pt x="789" y="3925"/>
                  </a:cubicBezTo>
                  <a:cubicBezTo>
                    <a:pt x="714" y="3875"/>
                    <a:pt x="614" y="3838"/>
                    <a:pt x="676" y="3577"/>
                  </a:cubicBezTo>
                  <a:lnTo>
                    <a:pt x="1001" y="2459"/>
                  </a:lnTo>
                  <a:lnTo>
                    <a:pt x="751" y="2397"/>
                  </a:lnTo>
                  <a:lnTo>
                    <a:pt x="1126" y="1081"/>
                  </a:lnTo>
                  <a:lnTo>
                    <a:pt x="139" y="497"/>
                  </a:lnTo>
                  <a:cubicBezTo>
                    <a:pt x="54" y="402"/>
                    <a:pt x="0" y="342"/>
                    <a:pt x="60" y="180"/>
                  </a:cubicBezTo>
                  <a:cubicBezTo>
                    <a:pt x="186" y="102"/>
                    <a:pt x="214" y="112"/>
                    <a:pt x="389" y="162"/>
                  </a:cubicBezTo>
                  <a:lnTo>
                    <a:pt x="1376" y="696"/>
                  </a:lnTo>
                  <a:close/>
                </a:path>
              </a:pathLst>
            </a:custGeom>
            <a:solidFill>
              <a:srgbClr val="292929">
                <a:alpha val="50195"/>
              </a:srgbClr>
            </a:solidFill>
            <a:ln w="19050" cmpd="sng">
              <a:solidFill>
                <a:srgbClr val="FFFFFF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35" name="Oval 14"/>
            <p:cNvSpPr>
              <a:spLocks noChangeArrowheads="1"/>
            </p:cNvSpPr>
            <p:nvPr/>
          </p:nvSpPr>
          <p:spPr bwMode="auto">
            <a:xfrm>
              <a:off x="1224" y="0"/>
              <a:ext cx="862" cy="845"/>
            </a:xfrm>
            <a:prstGeom prst="ellipse">
              <a:avLst/>
            </a:prstGeom>
            <a:solidFill>
              <a:srgbClr val="292929">
                <a:alpha val="50195"/>
              </a:srgbClr>
            </a:solidFill>
            <a:ln w="19050">
              <a:solidFill>
                <a:srgbClr val="FFFFFF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endParaRPr lang="zh-CN" altLang="zh-CN"/>
            </a:p>
          </p:txBody>
        </p:sp>
      </p:grpSp>
      <p:sp>
        <p:nvSpPr>
          <p:cNvPr id="81936" name="Rectangle 15"/>
          <p:cNvSpPr>
            <a:spLocks noChangeArrowheads="1"/>
          </p:cNvSpPr>
          <p:nvPr/>
        </p:nvSpPr>
        <p:spPr bwMode="auto">
          <a:xfrm>
            <a:off x="3905250" y="2636838"/>
            <a:ext cx="17510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rgbClr val="B3D56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zh-CN" altLang="zh-CN" sz="24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altLang="zh-CN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Travelling plan</a:t>
            </a:r>
            <a:r>
              <a:rPr lang="en-US" altLang="zh-CN" sz="2400">
                <a:solidFill>
                  <a:srgbClr val="6600CC"/>
                </a:solidFill>
              </a:rPr>
              <a:t>.</a:t>
            </a:r>
          </a:p>
        </p:txBody>
      </p:sp>
      <p:sp>
        <p:nvSpPr>
          <p:cNvPr id="81937" name="AutoShape 16"/>
          <p:cNvSpPr/>
          <p:nvPr/>
        </p:nvSpPr>
        <p:spPr bwMode="auto">
          <a:xfrm>
            <a:off x="1619250" y="1528763"/>
            <a:ext cx="2220913" cy="547687"/>
          </a:xfrm>
          <a:prstGeom prst="accentCallout2">
            <a:avLst>
              <a:gd name="adj1" fmla="val 20870"/>
              <a:gd name="adj2" fmla="val 103431"/>
              <a:gd name="adj3" fmla="val 20870"/>
              <a:gd name="adj4" fmla="val 112796"/>
              <a:gd name="adj5" fmla="val 46088"/>
              <a:gd name="adj6" fmla="val 12244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US" altLang="zh-CN" sz="3200" b="1">
                <a:solidFill>
                  <a:srgbClr val="6600CC"/>
                </a:solidFill>
              </a:rPr>
              <a:t>No. 1</a:t>
            </a:r>
          </a:p>
          <a:p>
            <a:pPr algn="r"/>
            <a:r>
              <a:rPr lang="en-US" altLang="zh-CN" sz="3200" b="1"/>
              <a:t>Where…?</a:t>
            </a:r>
          </a:p>
        </p:txBody>
      </p:sp>
      <p:sp>
        <p:nvSpPr>
          <p:cNvPr id="81938" name="AutoShape 17"/>
          <p:cNvSpPr/>
          <p:nvPr/>
        </p:nvSpPr>
        <p:spPr bwMode="auto">
          <a:xfrm>
            <a:off x="0" y="3562350"/>
            <a:ext cx="2195513" cy="547688"/>
          </a:xfrm>
          <a:prstGeom prst="accentCallout2">
            <a:avLst>
              <a:gd name="adj1" fmla="val 20870"/>
              <a:gd name="adj2" fmla="val 103472"/>
              <a:gd name="adj3" fmla="val 20870"/>
              <a:gd name="adj4" fmla="val 117931"/>
              <a:gd name="adj5" fmla="val -19130"/>
              <a:gd name="adj6" fmla="val 13246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US" altLang="zh-CN" sz="3200" b="1">
                <a:solidFill>
                  <a:srgbClr val="6600CC"/>
                </a:solidFill>
              </a:rPr>
              <a:t>No. 2</a:t>
            </a:r>
          </a:p>
          <a:p>
            <a:pPr algn="r"/>
            <a:r>
              <a:rPr lang="en-US" altLang="zh-CN" sz="3200" b="1"/>
              <a:t>How long</a:t>
            </a:r>
          </a:p>
          <a:p>
            <a:pPr algn="r"/>
            <a:r>
              <a:rPr lang="en-US" altLang="zh-CN" sz="3200" b="1"/>
              <a:t>/When…?</a:t>
            </a:r>
          </a:p>
          <a:p>
            <a:pPr algn="r"/>
            <a:endParaRPr lang="en-US" altLang="zh-CN" b="1"/>
          </a:p>
        </p:txBody>
      </p:sp>
      <p:sp>
        <p:nvSpPr>
          <p:cNvPr id="81939" name="AutoShape 18"/>
          <p:cNvSpPr/>
          <p:nvPr/>
        </p:nvSpPr>
        <p:spPr bwMode="auto">
          <a:xfrm>
            <a:off x="539750" y="5084763"/>
            <a:ext cx="2373313" cy="403225"/>
          </a:xfrm>
          <a:prstGeom prst="accentCallout2">
            <a:avLst>
              <a:gd name="adj1" fmla="val 28347"/>
              <a:gd name="adj2" fmla="val 103213"/>
              <a:gd name="adj3" fmla="val 28347"/>
              <a:gd name="adj4" fmla="val 125417"/>
              <a:gd name="adj5" fmla="val 68111"/>
              <a:gd name="adj6" fmla="val 147491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US" altLang="zh-CN" sz="3200" b="1">
                <a:solidFill>
                  <a:srgbClr val="6600CC"/>
                </a:solidFill>
              </a:rPr>
              <a:t>No. 3</a:t>
            </a:r>
          </a:p>
          <a:p>
            <a:pPr algn="r"/>
            <a:r>
              <a:rPr lang="en-US" altLang="zh-CN" sz="3200" b="1"/>
              <a:t>Who…</a:t>
            </a:r>
          </a:p>
          <a:p>
            <a:pPr algn="r"/>
            <a:r>
              <a:rPr lang="en-US" altLang="zh-CN" sz="3200" b="1"/>
              <a:t>go with?</a:t>
            </a:r>
          </a:p>
        </p:txBody>
      </p:sp>
      <p:sp>
        <p:nvSpPr>
          <p:cNvPr id="81940" name="AutoShape 19"/>
          <p:cNvSpPr/>
          <p:nvPr/>
        </p:nvSpPr>
        <p:spPr bwMode="auto">
          <a:xfrm>
            <a:off x="6532563" y="5319713"/>
            <a:ext cx="1508125" cy="547687"/>
          </a:xfrm>
          <a:prstGeom prst="accentCallout2">
            <a:avLst>
              <a:gd name="adj1" fmla="val 18750"/>
              <a:gd name="adj2" fmla="val -4532"/>
              <a:gd name="adj3" fmla="val 18750"/>
              <a:gd name="adj4" fmla="val -19829"/>
              <a:gd name="adj5" fmla="val -14583"/>
              <a:gd name="adj6" fmla="val -3597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/>
            <a:r>
              <a:rPr lang="en-US" altLang="zh-CN" sz="3200" b="1">
                <a:solidFill>
                  <a:srgbClr val="6600CC"/>
                </a:solidFill>
              </a:rPr>
              <a:t>No. 4</a:t>
            </a:r>
            <a:r>
              <a:rPr lang="en-US" altLang="zh-CN" sz="3200" b="1"/>
              <a:t> How…?</a:t>
            </a:r>
          </a:p>
        </p:txBody>
      </p:sp>
      <p:sp>
        <p:nvSpPr>
          <p:cNvPr id="81941" name="AutoShape 20"/>
          <p:cNvSpPr/>
          <p:nvPr/>
        </p:nvSpPr>
        <p:spPr bwMode="auto">
          <a:xfrm>
            <a:off x="6877050" y="3500438"/>
            <a:ext cx="2266950" cy="547687"/>
          </a:xfrm>
          <a:prstGeom prst="accentCallout2">
            <a:avLst>
              <a:gd name="adj1" fmla="val 20870"/>
              <a:gd name="adj2" fmla="val -3361"/>
              <a:gd name="adj3" fmla="val 20870"/>
              <a:gd name="adj4" fmla="val -7144"/>
              <a:gd name="adj5" fmla="val -10144"/>
              <a:gd name="adj6" fmla="val -1113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/>
            <a:r>
              <a:rPr lang="en-US" altLang="zh-CN" sz="3200" b="1"/>
              <a:t>  </a:t>
            </a:r>
            <a:r>
              <a:rPr lang="en-US" altLang="zh-CN" sz="3200" b="1">
                <a:solidFill>
                  <a:srgbClr val="6600CC"/>
                </a:solidFill>
              </a:rPr>
              <a:t>No. 5</a:t>
            </a:r>
            <a:r>
              <a:rPr lang="en-US" altLang="zh-CN" sz="3200" b="1"/>
              <a:t> What…do?</a:t>
            </a:r>
          </a:p>
        </p:txBody>
      </p:sp>
      <p:sp>
        <p:nvSpPr>
          <p:cNvPr id="81942" name="Rectangle 2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en-US" altLang="zh-CN">
                <a:effectLst>
                  <a:outerShdw blurRad="38100" dist="38100" dir="2700000" algn="tl">
                    <a:srgbClr val="C0C0C0"/>
                  </a:outerShdw>
                </a:effectLst>
              </a:rPr>
              <a:t>Holiday plan--Travelling</a:t>
            </a:r>
          </a:p>
        </p:txBody>
      </p:sp>
      <p:grpSp>
        <p:nvGrpSpPr>
          <p:cNvPr id="81943" name="Group 22"/>
          <p:cNvGrpSpPr/>
          <p:nvPr/>
        </p:nvGrpSpPr>
        <p:grpSpPr bwMode="auto">
          <a:xfrm>
            <a:off x="4067175" y="1412875"/>
            <a:ext cx="1296988" cy="863600"/>
            <a:chOff x="0" y="0"/>
            <a:chExt cx="876" cy="882"/>
          </a:xfrm>
        </p:grpSpPr>
        <p:sp>
          <p:nvSpPr>
            <p:cNvPr id="81944" name="Oval 23"/>
            <p:cNvSpPr>
              <a:spLocks noChangeArrowheads="1"/>
            </p:cNvSpPr>
            <p:nvPr/>
          </p:nvSpPr>
          <p:spPr bwMode="auto">
            <a:xfrm>
              <a:off x="0" y="0"/>
              <a:ext cx="876" cy="876"/>
            </a:xfrm>
            <a:prstGeom prst="ellipse">
              <a:avLst/>
            </a:prstGeom>
            <a:solidFill>
              <a:srgbClr val="292929">
                <a:alpha val="50195"/>
              </a:srgbClr>
            </a:solidFill>
            <a:ln w="19050">
              <a:solidFill>
                <a:srgbClr val="FFFFFF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999999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endParaRPr lang="zh-CN" altLang="zh-CN"/>
            </a:p>
          </p:txBody>
        </p:sp>
        <p:sp>
          <p:nvSpPr>
            <p:cNvPr id="81945" name="Line 24"/>
            <p:cNvSpPr>
              <a:spLocks noChangeShapeType="1"/>
            </p:cNvSpPr>
            <p:nvPr/>
          </p:nvSpPr>
          <p:spPr bwMode="auto">
            <a:xfrm>
              <a:off x="441" y="0"/>
              <a:ext cx="0" cy="87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999999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46" name="Line 25"/>
            <p:cNvSpPr>
              <a:spLocks noChangeShapeType="1"/>
            </p:cNvSpPr>
            <p:nvPr/>
          </p:nvSpPr>
          <p:spPr bwMode="auto">
            <a:xfrm>
              <a:off x="0" y="435"/>
              <a:ext cx="876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999999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47" name="未知"/>
            <p:cNvSpPr/>
            <p:nvPr/>
          </p:nvSpPr>
          <p:spPr bwMode="auto">
            <a:xfrm>
              <a:off x="500" y="6"/>
              <a:ext cx="182" cy="864"/>
            </a:xfrm>
            <a:custGeom>
              <a:avLst/>
              <a:gdLst>
                <a:gd name="T0" fmla="*/ 0 w 182"/>
                <a:gd name="T1" fmla="*/ 0 h 864"/>
                <a:gd name="T2" fmla="*/ 182 w 182"/>
                <a:gd name="T3" fmla="*/ 435 h 864"/>
                <a:gd name="T4" fmla="*/ 6 w 182"/>
                <a:gd name="T5" fmla="*/ 864 h 8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2" h="864">
                  <a:moveTo>
                    <a:pt x="0" y="0"/>
                  </a:moveTo>
                  <a:cubicBezTo>
                    <a:pt x="59" y="89"/>
                    <a:pt x="182" y="177"/>
                    <a:pt x="182" y="435"/>
                  </a:cubicBezTo>
                  <a:cubicBezTo>
                    <a:pt x="182" y="693"/>
                    <a:pt x="70" y="800"/>
                    <a:pt x="6" y="864"/>
                  </a:cubicBezTo>
                </a:path>
              </a:pathLst>
            </a:custGeom>
            <a:noFill/>
            <a:ln w="19050" cap="flat" cmpd="sng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F5F5F">
                      <a:alpha val="50195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999999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48" name="未知"/>
            <p:cNvSpPr/>
            <p:nvPr/>
          </p:nvSpPr>
          <p:spPr bwMode="auto">
            <a:xfrm>
              <a:off x="203" y="12"/>
              <a:ext cx="197" cy="870"/>
            </a:xfrm>
            <a:custGeom>
              <a:avLst/>
              <a:gdLst>
                <a:gd name="T0" fmla="*/ 167 w 197"/>
                <a:gd name="T1" fmla="*/ 0 h 870"/>
                <a:gd name="T2" fmla="*/ 0 w 197"/>
                <a:gd name="T3" fmla="*/ 436 h 870"/>
                <a:gd name="T4" fmla="*/ 197 w 197"/>
                <a:gd name="T5" fmla="*/ 870 h 87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7" h="870">
                  <a:moveTo>
                    <a:pt x="167" y="0"/>
                  </a:moveTo>
                  <a:cubicBezTo>
                    <a:pt x="117" y="64"/>
                    <a:pt x="0" y="178"/>
                    <a:pt x="0" y="436"/>
                  </a:cubicBezTo>
                  <a:cubicBezTo>
                    <a:pt x="0" y="694"/>
                    <a:pt x="124" y="769"/>
                    <a:pt x="197" y="870"/>
                  </a:cubicBezTo>
                </a:path>
              </a:pathLst>
            </a:custGeom>
            <a:noFill/>
            <a:ln w="19050" cap="flat" cmpd="sng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F5F5F">
                      <a:alpha val="50195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999999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49" name="未知"/>
            <p:cNvSpPr/>
            <p:nvPr/>
          </p:nvSpPr>
          <p:spPr bwMode="auto">
            <a:xfrm rot="5400000">
              <a:off x="367" y="360"/>
              <a:ext cx="114" cy="653"/>
            </a:xfrm>
            <a:custGeom>
              <a:avLst/>
              <a:gdLst>
                <a:gd name="T0" fmla="*/ 97 w 197"/>
                <a:gd name="T1" fmla="*/ 0 h 870"/>
                <a:gd name="T2" fmla="*/ 0 w 197"/>
                <a:gd name="T3" fmla="*/ 327 h 870"/>
                <a:gd name="T4" fmla="*/ 114 w 197"/>
                <a:gd name="T5" fmla="*/ 653 h 87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7" h="870">
                  <a:moveTo>
                    <a:pt x="167" y="0"/>
                  </a:moveTo>
                  <a:cubicBezTo>
                    <a:pt x="117" y="64"/>
                    <a:pt x="0" y="178"/>
                    <a:pt x="0" y="436"/>
                  </a:cubicBezTo>
                  <a:cubicBezTo>
                    <a:pt x="0" y="694"/>
                    <a:pt x="124" y="769"/>
                    <a:pt x="197" y="870"/>
                  </a:cubicBezTo>
                </a:path>
              </a:pathLst>
            </a:custGeom>
            <a:noFill/>
            <a:ln w="19050" cap="flat" cmpd="sng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F5F5F">
                      <a:alpha val="50195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999999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50" name="未知"/>
            <p:cNvSpPr/>
            <p:nvPr/>
          </p:nvSpPr>
          <p:spPr bwMode="auto">
            <a:xfrm rot="16200000" flipV="1">
              <a:off x="375" y="-141"/>
              <a:ext cx="114" cy="653"/>
            </a:xfrm>
            <a:custGeom>
              <a:avLst/>
              <a:gdLst>
                <a:gd name="T0" fmla="*/ 97 w 197"/>
                <a:gd name="T1" fmla="*/ 0 h 870"/>
                <a:gd name="T2" fmla="*/ 0 w 197"/>
                <a:gd name="T3" fmla="*/ 327 h 870"/>
                <a:gd name="T4" fmla="*/ 114 w 197"/>
                <a:gd name="T5" fmla="*/ 653 h 87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7" h="870">
                  <a:moveTo>
                    <a:pt x="167" y="0"/>
                  </a:moveTo>
                  <a:cubicBezTo>
                    <a:pt x="117" y="64"/>
                    <a:pt x="0" y="178"/>
                    <a:pt x="0" y="436"/>
                  </a:cubicBezTo>
                  <a:cubicBezTo>
                    <a:pt x="0" y="694"/>
                    <a:pt x="124" y="769"/>
                    <a:pt x="197" y="870"/>
                  </a:cubicBezTo>
                </a:path>
              </a:pathLst>
            </a:custGeom>
            <a:noFill/>
            <a:ln w="19050" cap="flat" cmpd="sng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F5F5F">
                      <a:alpha val="50195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999999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81951" name="Picture 31" descr="u=3064796661,4077858612&amp;fm=0&amp;gp=2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grayscl/>
          </a:blip>
          <a:srcRect/>
          <a:stretch>
            <a:fillRect/>
          </a:stretch>
        </p:blipFill>
        <p:spPr bwMode="auto">
          <a:xfrm>
            <a:off x="5580063" y="4652963"/>
            <a:ext cx="863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2" name="Picture 32" descr="u=1144134973,3322555113&amp;fm=0&amp;gp=10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>
            <a:grayscl/>
            <a:lum bright="-6000" contrast="-12000"/>
          </a:blip>
          <a:srcRect/>
          <a:stretch>
            <a:fillRect/>
          </a:stretch>
        </p:blipFill>
        <p:spPr bwMode="auto">
          <a:xfrm>
            <a:off x="2627313" y="2624138"/>
            <a:ext cx="792162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3" name="Picture 33" descr="u=3353457904,2788727788&amp;fm=0&amp;gp=32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email">
            <a:grayscl/>
          </a:blip>
          <a:srcRect/>
          <a:stretch>
            <a:fillRect/>
          </a:stretch>
        </p:blipFill>
        <p:spPr bwMode="auto">
          <a:xfrm>
            <a:off x="6227763" y="2852738"/>
            <a:ext cx="792162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页脚占位符 2"/>
          <p:cNvSpPr txBox="1">
            <a:spLocks noGrp="1"/>
          </p:cNvSpPr>
          <p:nvPr/>
        </p:nvSpPr>
        <p:spPr bwMode="auto">
          <a:xfrm>
            <a:off x="457200" y="6461125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1200">
              <a:solidFill>
                <a:srgbClr val="FEFEFE"/>
              </a:solidFill>
            </a:endParaRPr>
          </a:p>
        </p:txBody>
      </p:sp>
      <p:sp>
        <p:nvSpPr>
          <p:cNvPr id="8294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78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</a:pPr>
            <a:r>
              <a:rPr kumimoji="1" lang="en-US" altLang="zh-CN" sz="4000" b="1" dirty="0">
                <a:solidFill>
                  <a:srgbClr val="990000"/>
                </a:solidFill>
                <a:latin typeface="Monotype Corsiva" panose="03010101010201010101" pitchFamily="66" charset="0"/>
              </a:rPr>
              <a:t>Make a new dialogue in pairs:</a:t>
            </a:r>
          </a:p>
          <a:p>
            <a:pPr>
              <a:lnSpc>
                <a:spcPct val="80000"/>
              </a:lnSpc>
            </a:pPr>
            <a:r>
              <a:rPr kumimoji="1" lang="en-US" altLang="zh-CN" sz="2800" b="1" dirty="0">
                <a:solidFill>
                  <a:srgbClr val="0033CC"/>
                </a:solidFill>
              </a:rPr>
              <a:t>A: Do you have any for______?</a:t>
            </a:r>
          </a:p>
          <a:p>
            <a:pPr>
              <a:lnSpc>
                <a:spcPct val="80000"/>
              </a:lnSpc>
            </a:pPr>
            <a:endParaRPr kumimoji="1" lang="en-US" altLang="zh-CN" sz="2800" b="1" dirty="0">
              <a:solidFill>
                <a:srgbClr val="0033CC"/>
              </a:solidFill>
            </a:endParaRPr>
          </a:p>
          <a:p>
            <a:pPr>
              <a:lnSpc>
                <a:spcPct val="80000"/>
              </a:lnSpc>
            </a:pPr>
            <a:r>
              <a:rPr kumimoji="1" lang="en-US" altLang="zh-CN" sz="2800" b="1" dirty="0">
                <a:solidFill>
                  <a:srgbClr val="000000"/>
                </a:solidFill>
              </a:rPr>
              <a:t>B: Yes. I’m going to visit   ______.</a:t>
            </a:r>
          </a:p>
          <a:p>
            <a:pPr>
              <a:lnSpc>
                <a:spcPct val="80000"/>
              </a:lnSpc>
            </a:pPr>
            <a:endParaRPr kumimoji="1" lang="en-US" altLang="zh-CN" sz="2800" b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kumimoji="1" lang="en-US" altLang="zh-CN" sz="2800" b="1" dirty="0">
                <a:solidFill>
                  <a:srgbClr val="0033CC"/>
                </a:solidFill>
              </a:rPr>
              <a:t>A: That’s great.</a:t>
            </a:r>
          </a:p>
          <a:p>
            <a:pPr>
              <a:lnSpc>
                <a:spcPct val="80000"/>
              </a:lnSpc>
            </a:pPr>
            <a:r>
              <a:rPr kumimoji="1" lang="en-US" altLang="zh-CN" sz="2800" b="1" dirty="0">
                <a:solidFill>
                  <a:srgbClr val="0033CC"/>
                </a:solidFill>
              </a:rPr>
              <a:t>   My dad has been to ______on business twice.</a:t>
            </a:r>
          </a:p>
          <a:p>
            <a:pPr>
              <a:lnSpc>
                <a:spcPct val="80000"/>
              </a:lnSpc>
            </a:pPr>
            <a:r>
              <a:rPr kumimoji="1" lang="en-US" altLang="zh-CN" sz="2800" b="1" dirty="0">
                <a:solidFill>
                  <a:srgbClr val="0033CC"/>
                </a:solidFill>
              </a:rPr>
              <a:t>   How will you get there?</a:t>
            </a:r>
          </a:p>
          <a:p>
            <a:pPr>
              <a:lnSpc>
                <a:spcPct val="80000"/>
              </a:lnSpc>
            </a:pPr>
            <a:endParaRPr kumimoji="1" lang="en-US" altLang="zh-CN" sz="2800" b="1" dirty="0">
              <a:solidFill>
                <a:srgbClr val="0033CC"/>
              </a:solidFill>
            </a:endParaRPr>
          </a:p>
          <a:p>
            <a:pPr>
              <a:lnSpc>
                <a:spcPct val="80000"/>
              </a:lnSpc>
            </a:pPr>
            <a:r>
              <a:rPr kumimoji="1" lang="en-US" altLang="zh-CN" sz="2800" b="1" dirty="0">
                <a:solidFill>
                  <a:srgbClr val="000000"/>
                </a:solidFill>
              </a:rPr>
              <a:t>B:We’re going to take a _______ to _____.</a:t>
            </a:r>
          </a:p>
          <a:p>
            <a:pPr>
              <a:lnSpc>
                <a:spcPct val="80000"/>
              </a:lnSpc>
            </a:pPr>
            <a:endParaRPr kumimoji="1" lang="en-US" altLang="zh-CN" sz="2800" b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kumimoji="1" lang="en-US" altLang="zh-CN" sz="2800" b="1" dirty="0">
                <a:solidFill>
                  <a:srgbClr val="0033CC"/>
                </a:solidFill>
              </a:rPr>
              <a:t>A: </a:t>
            </a:r>
            <a:r>
              <a:rPr kumimoji="1" lang="en-US" altLang="zh-CN" sz="2800" b="1" u="sng" dirty="0">
                <a:solidFill>
                  <a:srgbClr val="0033CC"/>
                </a:solidFill>
              </a:rPr>
              <a:t>How long are you staying there</a:t>
            </a:r>
            <a:r>
              <a:rPr kumimoji="1" lang="en-US" altLang="zh-CN" sz="2800" b="1" dirty="0">
                <a:solidFill>
                  <a:srgbClr val="0033CC"/>
                </a:solidFill>
              </a:rPr>
              <a:t>?</a:t>
            </a:r>
          </a:p>
          <a:p>
            <a:pPr>
              <a:lnSpc>
                <a:spcPct val="80000"/>
              </a:lnSpc>
            </a:pPr>
            <a:endParaRPr kumimoji="1" lang="en-US" altLang="zh-CN" sz="2800" b="1" dirty="0">
              <a:solidFill>
                <a:srgbClr val="0033CC"/>
              </a:solidFill>
            </a:endParaRPr>
          </a:p>
          <a:p>
            <a:pPr>
              <a:lnSpc>
                <a:spcPct val="80000"/>
              </a:lnSpc>
            </a:pPr>
            <a:r>
              <a:rPr kumimoji="1" lang="en-US" altLang="zh-CN" sz="2800" b="1" dirty="0">
                <a:solidFill>
                  <a:srgbClr val="000000"/>
                </a:solidFill>
              </a:rPr>
              <a:t>B: About three days. By the way, how long</a:t>
            </a:r>
          </a:p>
          <a:p>
            <a:pPr>
              <a:lnSpc>
                <a:spcPct val="80000"/>
              </a:lnSpc>
            </a:pPr>
            <a:r>
              <a:rPr kumimoji="1" lang="en-US" altLang="zh-CN" sz="2800" b="1" dirty="0">
                <a:solidFill>
                  <a:srgbClr val="000000"/>
                </a:solidFill>
              </a:rPr>
              <a:t>   does it take to fly to ________?</a:t>
            </a:r>
          </a:p>
          <a:p>
            <a:pPr>
              <a:lnSpc>
                <a:spcPct val="80000"/>
              </a:lnSpc>
            </a:pPr>
            <a:endParaRPr kumimoji="1" lang="en-US" altLang="zh-CN" sz="2800" b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kumimoji="1" lang="en-US" altLang="zh-CN" sz="2800" b="1" dirty="0">
                <a:solidFill>
                  <a:srgbClr val="0033CC"/>
                </a:solidFill>
              </a:rPr>
              <a:t>A: About ___hour(s), I think. but I can </a:t>
            </a:r>
            <a:r>
              <a:rPr kumimoji="1" lang="en-US" altLang="zh-CN" sz="2800" b="1" dirty="0">
                <a:solidFill>
                  <a:srgbClr val="CC0000"/>
                </a:solidFill>
              </a:rPr>
              <a:t>check it for </a:t>
            </a:r>
          </a:p>
          <a:p>
            <a:pPr>
              <a:lnSpc>
                <a:spcPct val="80000"/>
              </a:lnSpc>
            </a:pPr>
            <a:r>
              <a:rPr kumimoji="1" lang="en-US" altLang="zh-CN" sz="2800" b="1" dirty="0">
                <a:solidFill>
                  <a:srgbClr val="CC0000"/>
                </a:solidFill>
              </a:rPr>
              <a:t>    you </a:t>
            </a:r>
            <a:r>
              <a:rPr kumimoji="1" lang="en-US" altLang="zh-CN" sz="2800" b="1" dirty="0"/>
              <a:t>with my dad.</a:t>
            </a:r>
          </a:p>
          <a:p>
            <a:pPr>
              <a:lnSpc>
                <a:spcPct val="80000"/>
              </a:lnSpc>
            </a:pPr>
            <a:r>
              <a:rPr kumimoji="1" lang="en-US" altLang="zh-CN" sz="2800" b="1" dirty="0">
                <a:solidFill>
                  <a:srgbClr val="000000"/>
                </a:solidFill>
              </a:rPr>
              <a:t>B:  </a:t>
            </a:r>
            <a:r>
              <a:rPr kumimoji="1" lang="en-US" altLang="zh-CN" sz="2800" b="1" dirty="0" smtClean="0">
                <a:solidFill>
                  <a:srgbClr val="000000"/>
                </a:solidFill>
              </a:rPr>
              <a:t>Thanks </a:t>
            </a:r>
            <a:r>
              <a:rPr kumimoji="1" lang="en-US" altLang="zh-CN" sz="2800" b="1" dirty="0">
                <a:solidFill>
                  <a:srgbClr val="000000"/>
                </a:solidFill>
              </a:rPr>
              <a:t>very much</a:t>
            </a:r>
            <a:r>
              <a:rPr kumimoji="1" lang="en-US" altLang="zh-CN" sz="2800" b="1" dirty="0" smtClean="0">
                <a:solidFill>
                  <a:srgbClr val="000000"/>
                </a:solidFill>
              </a:rPr>
              <a:t>.</a:t>
            </a:r>
            <a:endParaRPr kumimoji="1" lang="en-US" altLang="zh-CN" sz="2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5"/>
          <p:cNvSpPr txBox="1">
            <a:spLocks noChangeArrowheads="1"/>
          </p:cNvSpPr>
          <p:nvPr/>
        </p:nvSpPr>
        <p:spPr bwMode="auto">
          <a:xfrm>
            <a:off x="228600" y="6461125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1000">
              <a:solidFill>
                <a:srgbClr val="FFFFFF"/>
              </a:solidFill>
            </a:endParaRPr>
          </a:p>
        </p:txBody>
      </p:sp>
      <p:sp>
        <p:nvSpPr>
          <p:cNvPr id="83971" name="WordArt 4"/>
          <p:cNvSpPr>
            <a:spLocks noChangeArrowheads="1" noChangeShapeType="1" noTextEdit="1"/>
          </p:cNvSpPr>
          <p:nvPr/>
        </p:nvSpPr>
        <p:spPr bwMode="auto">
          <a:xfrm>
            <a:off x="304800" y="0"/>
            <a:ext cx="4953000" cy="14478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r>
              <a:rPr lang="en-US" altLang="zh-CN" sz="5400" b="1" kern="10">
                <a:ln w="9525">
                  <a:rou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Modern"/>
              </a:rPr>
              <a:t>Writing time</a:t>
            </a:r>
            <a:endParaRPr lang="zh-CN" altLang="en-US" sz="5400" b="1" kern="10">
              <a:ln w="9525">
                <a:round/>
              </a:ln>
              <a:gradFill rotWithShape="1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Modern"/>
            </a:endParaRPr>
          </a:p>
        </p:txBody>
      </p:sp>
      <p:sp>
        <p:nvSpPr>
          <p:cNvPr id="83972" name="WordArt 5"/>
          <p:cNvSpPr>
            <a:spLocks noChangeArrowheads="1" noChangeShapeType="1" noTextEdit="1"/>
          </p:cNvSpPr>
          <p:nvPr/>
        </p:nvSpPr>
        <p:spPr bwMode="auto">
          <a:xfrm>
            <a:off x="228600" y="2209800"/>
            <a:ext cx="8915400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Write a report about the trip.</a:t>
            </a:r>
            <a:endParaRPr lang="zh-CN" altLang="en-US" sz="36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83973" name="Picture 6" descr="book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170285">
            <a:off x="5943600" y="457200"/>
            <a:ext cx="28797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页脚占位符 4"/>
          <p:cNvSpPr txBox="1">
            <a:spLocks noGrp="1"/>
          </p:cNvSpPr>
          <p:nvPr/>
        </p:nvSpPr>
        <p:spPr bwMode="auto">
          <a:xfrm>
            <a:off x="457200" y="6461125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1200">
              <a:solidFill>
                <a:srgbClr val="FEFEFE"/>
              </a:solidFill>
            </a:endParaRPr>
          </a:p>
        </p:txBody>
      </p:sp>
      <p:sp>
        <p:nvSpPr>
          <p:cNvPr id="84995" name="Text Box 121"/>
          <p:cNvSpPr txBox="1">
            <a:spLocks noChangeArrowheads="1"/>
          </p:cNvSpPr>
          <p:nvPr/>
        </p:nvSpPr>
        <p:spPr bwMode="auto">
          <a:xfrm>
            <a:off x="439057" y="1324050"/>
            <a:ext cx="8382000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Comic Sans MS" panose="030F0702030302020204" pitchFamily="66" charset="0"/>
                <a:ea typeface="楷体_GB2312" pitchFamily="49" charset="-122"/>
              </a:rPr>
              <a:t>北京是我国最美丽的城市之一，有许多名胜。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Comic Sans MS" panose="030F0702030302020204" pitchFamily="66" charset="0"/>
                <a:ea typeface="楷体_GB2312" pitchFamily="49" charset="-122"/>
              </a:rPr>
              <a:t>每年世界各地的游客来到北京观光旅游。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Comic Sans MS" panose="030F0702030302020204" pitchFamily="66" charset="0"/>
                <a:ea typeface="楷体_GB2312" pitchFamily="49" charset="-122"/>
              </a:rPr>
              <a:t>五一假期间我和米奇坐飞机去了北京。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Comic Sans MS" panose="030F0702030302020204" pitchFamily="66" charset="0"/>
                <a:ea typeface="楷体_GB2312" pitchFamily="49" charset="-122"/>
              </a:rPr>
              <a:t>我们游览了一个又一个的公园，我们还登上了长城，心里感到很自豪。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Comic Sans MS" panose="030F0702030302020204" pitchFamily="66" charset="0"/>
                <a:ea typeface="楷体_GB2312" pitchFamily="49" charset="-122"/>
              </a:rPr>
              <a:t>我们难忘在北京那些愉快的日子。</a:t>
            </a:r>
          </a:p>
        </p:txBody>
      </p:sp>
      <p:sp>
        <p:nvSpPr>
          <p:cNvPr id="84996" name="Text Box 122"/>
          <p:cNvSpPr txBox="1">
            <a:spLocks noChangeArrowheads="1"/>
          </p:cNvSpPr>
          <p:nvPr/>
        </p:nvSpPr>
        <p:spPr bwMode="auto">
          <a:xfrm>
            <a:off x="2578213" y="444500"/>
            <a:ext cx="41036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A Trip to Beijing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页脚占位符 4"/>
          <p:cNvSpPr txBox="1">
            <a:spLocks noGrp="1"/>
          </p:cNvSpPr>
          <p:nvPr/>
        </p:nvSpPr>
        <p:spPr bwMode="auto">
          <a:xfrm>
            <a:off x="457200" y="6461125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1200">
              <a:solidFill>
                <a:srgbClr val="FEFEFE"/>
              </a:solidFill>
            </a:endParaRPr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765175"/>
            <a:ext cx="8147050" cy="1143000"/>
          </a:xfrm>
        </p:spPr>
        <p:txBody>
          <a:bodyPr/>
          <a:lstStyle/>
          <a:p>
            <a:r>
              <a:rPr lang="en-US" altLang="zh-CN" sz="5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Travelling </a:t>
            </a:r>
            <a:r>
              <a:rPr lang="en-US" altLang="zh-CN" sz="5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zh-CN" sz="5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zh-CN" sz="5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is a good way to relax!</a:t>
            </a:r>
          </a:p>
        </p:txBody>
      </p:sp>
      <p:grpSp>
        <p:nvGrpSpPr>
          <p:cNvPr id="86020" name="Group 3"/>
          <p:cNvGrpSpPr/>
          <p:nvPr/>
        </p:nvGrpSpPr>
        <p:grpSpPr bwMode="auto">
          <a:xfrm>
            <a:off x="456407" y="3079752"/>
            <a:ext cx="6838950" cy="3365500"/>
            <a:chOff x="0" y="0"/>
            <a:chExt cx="4308" cy="2120"/>
          </a:xfrm>
        </p:grpSpPr>
        <p:sp>
          <p:nvSpPr>
            <p:cNvPr id="86021" name="未知"/>
            <p:cNvSpPr/>
            <p:nvPr/>
          </p:nvSpPr>
          <p:spPr bwMode="auto">
            <a:xfrm>
              <a:off x="79" y="94"/>
              <a:ext cx="1267" cy="1938"/>
            </a:xfrm>
            <a:custGeom>
              <a:avLst/>
              <a:gdLst>
                <a:gd name="T0" fmla="*/ 87 w 1692"/>
                <a:gd name="T1" fmla="*/ 193 h 2586"/>
                <a:gd name="T2" fmla="*/ 240 w 1692"/>
                <a:gd name="T3" fmla="*/ 157 h 2586"/>
                <a:gd name="T4" fmla="*/ 325 w 1692"/>
                <a:gd name="T5" fmla="*/ 180 h 2586"/>
                <a:gd name="T6" fmla="*/ 312 w 1692"/>
                <a:gd name="T7" fmla="*/ 333 h 2586"/>
                <a:gd name="T8" fmla="*/ 204 w 1692"/>
                <a:gd name="T9" fmla="*/ 436 h 2586"/>
                <a:gd name="T10" fmla="*/ 163 w 1692"/>
                <a:gd name="T11" fmla="*/ 535 h 2586"/>
                <a:gd name="T12" fmla="*/ 213 w 1692"/>
                <a:gd name="T13" fmla="*/ 722 h 2586"/>
                <a:gd name="T14" fmla="*/ 237 w 1692"/>
                <a:gd name="T15" fmla="*/ 719 h 2586"/>
                <a:gd name="T16" fmla="*/ 246 w 1692"/>
                <a:gd name="T17" fmla="*/ 679 h 2586"/>
                <a:gd name="T18" fmla="*/ 358 w 1692"/>
                <a:gd name="T19" fmla="*/ 865 h 2586"/>
                <a:gd name="T20" fmla="*/ 487 w 1692"/>
                <a:gd name="T21" fmla="*/ 899 h 2586"/>
                <a:gd name="T22" fmla="*/ 595 w 1692"/>
                <a:gd name="T23" fmla="*/ 1012 h 2586"/>
                <a:gd name="T24" fmla="*/ 639 w 1692"/>
                <a:gd name="T25" fmla="*/ 1066 h 2586"/>
                <a:gd name="T26" fmla="*/ 577 w 1692"/>
                <a:gd name="T27" fmla="*/ 1205 h 2586"/>
                <a:gd name="T28" fmla="*/ 686 w 1692"/>
                <a:gd name="T29" fmla="*/ 1335 h 2586"/>
                <a:gd name="T30" fmla="*/ 774 w 1692"/>
                <a:gd name="T31" fmla="*/ 1515 h 2586"/>
                <a:gd name="T32" fmla="*/ 819 w 1692"/>
                <a:gd name="T33" fmla="*/ 1731 h 2586"/>
                <a:gd name="T34" fmla="*/ 894 w 1692"/>
                <a:gd name="T35" fmla="*/ 1904 h 2586"/>
                <a:gd name="T36" fmla="*/ 958 w 1692"/>
                <a:gd name="T37" fmla="*/ 1889 h 2586"/>
                <a:gd name="T38" fmla="*/ 932 w 1692"/>
                <a:gd name="T39" fmla="*/ 1794 h 2586"/>
                <a:gd name="T40" fmla="*/ 964 w 1692"/>
                <a:gd name="T41" fmla="*/ 1728 h 2586"/>
                <a:gd name="T42" fmla="*/ 1024 w 1692"/>
                <a:gd name="T43" fmla="*/ 1670 h 2586"/>
                <a:gd name="T44" fmla="*/ 1084 w 1692"/>
                <a:gd name="T45" fmla="*/ 1556 h 2586"/>
                <a:gd name="T46" fmla="*/ 1174 w 1692"/>
                <a:gd name="T47" fmla="*/ 1461 h 2586"/>
                <a:gd name="T48" fmla="*/ 1215 w 1692"/>
                <a:gd name="T49" fmla="*/ 1308 h 2586"/>
                <a:gd name="T50" fmla="*/ 1162 w 1692"/>
                <a:gd name="T51" fmla="*/ 1153 h 2586"/>
                <a:gd name="T52" fmla="*/ 1030 w 1692"/>
                <a:gd name="T53" fmla="*/ 1057 h 2586"/>
                <a:gd name="T54" fmla="*/ 827 w 1692"/>
                <a:gd name="T55" fmla="*/ 959 h 2586"/>
                <a:gd name="T56" fmla="*/ 729 w 1692"/>
                <a:gd name="T57" fmla="*/ 944 h 2586"/>
                <a:gd name="T58" fmla="*/ 677 w 1692"/>
                <a:gd name="T59" fmla="*/ 950 h 2586"/>
                <a:gd name="T60" fmla="*/ 595 w 1692"/>
                <a:gd name="T61" fmla="*/ 980 h 2586"/>
                <a:gd name="T62" fmla="*/ 568 w 1692"/>
                <a:gd name="T63" fmla="*/ 880 h 2586"/>
                <a:gd name="T64" fmla="*/ 551 w 1692"/>
                <a:gd name="T65" fmla="*/ 796 h 2586"/>
                <a:gd name="T66" fmla="*/ 473 w 1692"/>
                <a:gd name="T67" fmla="*/ 827 h 2586"/>
                <a:gd name="T68" fmla="*/ 425 w 1692"/>
                <a:gd name="T69" fmla="*/ 712 h 2586"/>
                <a:gd name="T70" fmla="*/ 554 w 1692"/>
                <a:gd name="T71" fmla="*/ 683 h 2586"/>
                <a:gd name="T72" fmla="*/ 631 w 1692"/>
                <a:gd name="T73" fmla="*/ 679 h 2586"/>
                <a:gd name="T74" fmla="*/ 671 w 1692"/>
                <a:gd name="T75" fmla="*/ 674 h 2586"/>
                <a:gd name="T76" fmla="*/ 792 w 1692"/>
                <a:gd name="T77" fmla="*/ 562 h 2586"/>
                <a:gd name="T78" fmla="*/ 887 w 1692"/>
                <a:gd name="T79" fmla="*/ 508 h 2586"/>
                <a:gd name="T80" fmla="*/ 957 w 1692"/>
                <a:gd name="T81" fmla="*/ 477 h 2586"/>
                <a:gd name="T82" fmla="*/ 1003 w 1692"/>
                <a:gd name="T83" fmla="*/ 403 h 2586"/>
                <a:gd name="T84" fmla="*/ 964 w 1692"/>
                <a:gd name="T85" fmla="*/ 384 h 2586"/>
                <a:gd name="T86" fmla="*/ 1143 w 1692"/>
                <a:gd name="T87" fmla="*/ 342 h 2586"/>
                <a:gd name="T88" fmla="*/ 1053 w 1692"/>
                <a:gd name="T89" fmla="*/ 256 h 2586"/>
                <a:gd name="T90" fmla="*/ 994 w 1692"/>
                <a:gd name="T91" fmla="*/ 198 h 2586"/>
                <a:gd name="T92" fmla="*/ 915 w 1692"/>
                <a:gd name="T93" fmla="*/ 273 h 2586"/>
                <a:gd name="T94" fmla="*/ 831 w 1692"/>
                <a:gd name="T95" fmla="*/ 333 h 2586"/>
                <a:gd name="T96" fmla="*/ 765 w 1692"/>
                <a:gd name="T97" fmla="*/ 228 h 2586"/>
                <a:gd name="T98" fmla="*/ 908 w 1692"/>
                <a:gd name="T99" fmla="*/ 180 h 2586"/>
                <a:gd name="T100" fmla="*/ 948 w 1692"/>
                <a:gd name="T101" fmla="*/ 148 h 2586"/>
                <a:gd name="T102" fmla="*/ 994 w 1692"/>
                <a:gd name="T103" fmla="*/ 129 h 2586"/>
                <a:gd name="T104" fmla="*/ 963 w 1692"/>
                <a:gd name="T105" fmla="*/ 108 h 2586"/>
                <a:gd name="T106" fmla="*/ 945 w 1692"/>
                <a:gd name="T107" fmla="*/ 90 h 2586"/>
                <a:gd name="T108" fmla="*/ 900 w 1692"/>
                <a:gd name="T109" fmla="*/ 76 h 2586"/>
                <a:gd name="T110" fmla="*/ 828 w 1692"/>
                <a:gd name="T111" fmla="*/ 102 h 2586"/>
                <a:gd name="T112" fmla="*/ 711 w 1692"/>
                <a:gd name="T113" fmla="*/ 90 h 2586"/>
                <a:gd name="T114" fmla="*/ 412 w 1692"/>
                <a:gd name="T115" fmla="*/ 0 h 2586"/>
                <a:gd name="T116" fmla="*/ 258 w 1692"/>
                <a:gd name="T117" fmla="*/ 24 h 2586"/>
                <a:gd name="T118" fmla="*/ 217 w 1692"/>
                <a:gd name="T119" fmla="*/ 76 h 2586"/>
                <a:gd name="T120" fmla="*/ 96 w 1692"/>
                <a:gd name="T121" fmla="*/ 130 h 2586"/>
                <a:gd name="T122" fmla="*/ 96 w 1692"/>
                <a:gd name="T123" fmla="*/ 162 h 2586"/>
                <a:gd name="T124" fmla="*/ 1 w 1692"/>
                <a:gd name="T125" fmla="*/ 189 h 258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692" h="2586">
                  <a:moveTo>
                    <a:pt x="2" y="252"/>
                  </a:moveTo>
                  <a:lnTo>
                    <a:pt x="68" y="264"/>
                  </a:lnTo>
                  <a:lnTo>
                    <a:pt x="116" y="258"/>
                  </a:lnTo>
                  <a:lnTo>
                    <a:pt x="188" y="216"/>
                  </a:lnTo>
                  <a:lnTo>
                    <a:pt x="236" y="210"/>
                  </a:lnTo>
                  <a:lnTo>
                    <a:pt x="320" y="210"/>
                  </a:lnTo>
                  <a:lnTo>
                    <a:pt x="368" y="216"/>
                  </a:lnTo>
                  <a:lnTo>
                    <a:pt x="398" y="246"/>
                  </a:lnTo>
                  <a:lnTo>
                    <a:pt x="434" y="240"/>
                  </a:lnTo>
                  <a:lnTo>
                    <a:pt x="422" y="294"/>
                  </a:lnTo>
                  <a:lnTo>
                    <a:pt x="404" y="354"/>
                  </a:lnTo>
                  <a:lnTo>
                    <a:pt x="416" y="444"/>
                  </a:lnTo>
                  <a:lnTo>
                    <a:pt x="408" y="480"/>
                  </a:lnTo>
                  <a:lnTo>
                    <a:pt x="380" y="474"/>
                  </a:lnTo>
                  <a:lnTo>
                    <a:pt x="272" y="582"/>
                  </a:lnTo>
                  <a:lnTo>
                    <a:pt x="236" y="628"/>
                  </a:lnTo>
                  <a:lnTo>
                    <a:pt x="242" y="672"/>
                  </a:lnTo>
                  <a:lnTo>
                    <a:pt x="218" y="714"/>
                  </a:lnTo>
                  <a:lnTo>
                    <a:pt x="268" y="774"/>
                  </a:lnTo>
                  <a:lnTo>
                    <a:pt x="262" y="844"/>
                  </a:lnTo>
                  <a:lnTo>
                    <a:pt x="284" y="964"/>
                  </a:lnTo>
                  <a:lnTo>
                    <a:pt x="320" y="1010"/>
                  </a:lnTo>
                  <a:lnTo>
                    <a:pt x="324" y="970"/>
                  </a:lnTo>
                  <a:lnTo>
                    <a:pt x="316" y="960"/>
                  </a:lnTo>
                  <a:lnTo>
                    <a:pt x="302" y="834"/>
                  </a:lnTo>
                  <a:lnTo>
                    <a:pt x="326" y="830"/>
                  </a:lnTo>
                  <a:lnTo>
                    <a:pt x="328" y="906"/>
                  </a:lnTo>
                  <a:lnTo>
                    <a:pt x="380" y="996"/>
                  </a:lnTo>
                  <a:lnTo>
                    <a:pt x="368" y="1074"/>
                  </a:lnTo>
                  <a:lnTo>
                    <a:pt x="478" y="1154"/>
                  </a:lnTo>
                  <a:lnTo>
                    <a:pt x="564" y="1164"/>
                  </a:lnTo>
                  <a:lnTo>
                    <a:pt x="612" y="1208"/>
                  </a:lnTo>
                  <a:lnTo>
                    <a:pt x="650" y="1200"/>
                  </a:lnTo>
                  <a:lnTo>
                    <a:pt x="680" y="1224"/>
                  </a:lnTo>
                  <a:lnTo>
                    <a:pt x="698" y="1272"/>
                  </a:lnTo>
                  <a:lnTo>
                    <a:pt x="794" y="1350"/>
                  </a:lnTo>
                  <a:lnTo>
                    <a:pt x="842" y="1308"/>
                  </a:lnTo>
                  <a:lnTo>
                    <a:pt x="848" y="1350"/>
                  </a:lnTo>
                  <a:lnTo>
                    <a:pt x="854" y="1422"/>
                  </a:lnTo>
                  <a:lnTo>
                    <a:pt x="786" y="1490"/>
                  </a:lnTo>
                  <a:lnTo>
                    <a:pt x="788" y="1542"/>
                  </a:lnTo>
                  <a:lnTo>
                    <a:pt x="770" y="1608"/>
                  </a:lnTo>
                  <a:lnTo>
                    <a:pt x="802" y="1634"/>
                  </a:lnTo>
                  <a:lnTo>
                    <a:pt x="848" y="1668"/>
                  </a:lnTo>
                  <a:lnTo>
                    <a:pt x="916" y="1782"/>
                  </a:lnTo>
                  <a:lnTo>
                    <a:pt x="956" y="1800"/>
                  </a:lnTo>
                  <a:lnTo>
                    <a:pt x="1010" y="1848"/>
                  </a:lnTo>
                  <a:lnTo>
                    <a:pt x="1034" y="2022"/>
                  </a:lnTo>
                  <a:lnTo>
                    <a:pt x="1058" y="2178"/>
                  </a:lnTo>
                  <a:lnTo>
                    <a:pt x="1046" y="2244"/>
                  </a:lnTo>
                  <a:lnTo>
                    <a:pt x="1094" y="2310"/>
                  </a:lnTo>
                  <a:lnTo>
                    <a:pt x="1118" y="2364"/>
                  </a:lnTo>
                  <a:lnTo>
                    <a:pt x="1138" y="2458"/>
                  </a:lnTo>
                  <a:lnTo>
                    <a:pt x="1194" y="2540"/>
                  </a:lnTo>
                  <a:lnTo>
                    <a:pt x="1286" y="2586"/>
                  </a:lnTo>
                  <a:lnTo>
                    <a:pt x="1382" y="2574"/>
                  </a:lnTo>
                  <a:lnTo>
                    <a:pt x="1280" y="2520"/>
                  </a:lnTo>
                  <a:lnTo>
                    <a:pt x="1266" y="2472"/>
                  </a:lnTo>
                  <a:lnTo>
                    <a:pt x="1288" y="2428"/>
                  </a:lnTo>
                  <a:lnTo>
                    <a:pt x="1244" y="2394"/>
                  </a:lnTo>
                  <a:lnTo>
                    <a:pt x="1284" y="2334"/>
                  </a:lnTo>
                  <a:lnTo>
                    <a:pt x="1244" y="2300"/>
                  </a:lnTo>
                  <a:lnTo>
                    <a:pt x="1288" y="2306"/>
                  </a:lnTo>
                  <a:lnTo>
                    <a:pt x="1286" y="2244"/>
                  </a:lnTo>
                  <a:lnTo>
                    <a:pt x="1330" y="2268"/>
                  </a:lnTo>
                  <a:lnTo>
                    <a:pt x="1368" y="2228"/>
                  </a:lnTo>
                  <a:lnTo>
                    <a:pt x="1334" y="2160"/>
                  </a:lnTo>
                  <a:lnTo>
                    <a:pt x="1382" y="2184"/>
                  </a:lnTo>
                  <a:lnTo>
                    <a:pt x="1448" y="2076"/>
                  </a:lnTo>
                  <a:lnTo>
                    <a:pt x="1468" y="2052"/>
                  </a:lnTo>
                  <a:lnTo>
                    <a:pt x="1476" y="1982"/>
                  </a:lnTo>
                  <a:lnTo>
                    <a:pt x="1568" y="1950"/>
                  </a:lnTo>
                  <a:lnTo>
                    <a:pt x="1612" y="1880"/>
                  </a:lnTo>
                  <a:lnTo>
                    <a:pt x="1628" y="1830"/>
                  </a:lnTo>
                  <a:lnTo>
                    <a:pt x="1622" y="1746"/>
                  </a:lnTo>
                  <a:lnTo>
                    <a:pt x="1692" y="1644"/>
                  </a:lnTo>
                  <a:lnTo>
                    <a:pt x="1652" y="1578"/>
                  </a:lnTo>
                  <a:lnTo>
                    <a:pt x="1552" y="1538"/>
                  </a:lnTo>
                  <a:lnTo>
                    <a:pt x="1448" y="1500"/>
                  </a:lnTo>
                  <a:lnTo>
                    <a:pt x="1376" y="1494"/>
                  </a:lnTo>
                  <a:lnTo>
                    <a:pt x="1376" y="1410"/>
                  </a:lnTo>
                  <a:lnTo>
                    <a:pt x="1262" y="1356"/>
                  </a:lnTo>
                  <a:lnTo>
                    <a:pt x="1166" y="1272"/>
                  </a:lnTo>
                  <a:lnTo>
                    <a:pt x="1104" y="1280"/>
                  </a:lnTo>
                  <a:lnTo>
                    <a:pt x="1048" y="1276"/>
                  </a:lnTo>
                  <a:lnTo>
                    <a:pt x="1020" y="1244"/>
                  </a:lnTo>
                  <a:lnTo>
                    <a:pt x="974" y="1260"/>
                  </a:lnTo>
                  <a:lnTo>
                    <a:pt x="984" y="1238"/>
                  </a:lnTo>
                  <a:lnTo>
                    <a:pt x="934" y="1268"/>
                  </a:lnTo>
                  <a:lnTo>
                    <a:pt x="904" y="1268"/>
                  </a:lnTo>
                  <a:lnTo>
                    <a:pt x="872" y="1314"/>
                  </a:lnTo>
                  <a:lnTo>
                    <a:pt x="836" y="1272"/>
                  </a:lnTo>
                  <a:lnTo>
                    <a:pt x="794" y="1308"/>
                  </a:lnTo>
                  <a:lnTo>
                    <a:pt x="748" y="1278"/>
                  </a:lnTo>
                  <a:lnTo>
                    <a:pt x="758" y="1242"/>
                  </a:lnTo>
                  <a:lnTo>
                    <a:pt x="758" y="1174"/>
                  </a:lnTo>
                  <a:lnTo>
                    <a:pt x="698" y="1176"/>
                  </a:lnTo>
                  <a:lnTo>
                    <a:pt x="668" y="1140"/>
                  </a:lnTo>
                  <a:lnTo>
                    <a:pt x="736" y="1062"/>
                  </a:lnTo>
                  <a:lnTo>
                    <a:pt x="712" y="1050"/>
                  </a:lnTo>
                  <a:lnTo>
                    <a:pt x="658" y="1062"/>
                  </a:lnTo>
                  <a:lnTo>
                    <a:pt x="632" y="1104"/>
                  </a:lnTo>
                  <a:lnTo>
                    <a:pt x="596" y="1110"/>
                  </a:lnTo>
                  <a:lnTo>
                    <a:pt x="538" y="1066"/>
                  </a:lnTo>
                  <a:lnTo>
                    <a:pt x="568" y="950"/>
                  </a:lnTo>
                  <a:lnTo>
                    <a:pt x="632" y="894"/>
                  </a:lnTo>
                  <a:lnTo>
                    <a:pt x="686" y="894"/>
                  </a:lnTo>
                  <a:lnTo>
                    <a:pt x="740" y="912"/>
                  </a:lnTo>
                  <a:lnTo>
                    <a:pt x="736" y="900"/>
                  </a:lnTo>
                  <a:lnTo>
                    <a:pt x="766" y="868"/>
                  </a:lnTo>
                  <a:lnTo>
                    <a:pt x="842" y="906"/>
                  </a:lnTo>
                  <a:lnTo>
                    <a:pt x="848" y="966"/>
                  </a:lnTo>
                  <a:lnTo>
                    <a:pt x="884" y="984"/>
                  </a:lnTo>
                  <a:lnTo>
                    <a:pt x="896" y="900"/>
                  </a:lnTo>
                  <a:lnTo>
                    <a:pt x="878" y="858"/>
                  </a:lnTo>
                  <a:lnTo>
                    <a:pt x="998" y="806"/>
                  </a:lnTo>
                  <a:lnTo>
                    <a:pt x="1058" y="750"/>
                  </a:lnTo>
                  <a:lnTo>
                    <a:pt x="1100" y="696"/>
                  </a:lnTo>
                  <a:lnTo>
                    <a:pt x="1130" y="672"/>
                  </a:lnTo>
                  <a:lnTo>
                    <a:pt x="1184" y="678"/>
                  </a:lnTo>
                  <a:lnTo>
                    <a:pt x="1190" y="636"/>
                  </a:lnTo>
                  <a:lnTo>
                    <a:pt x="1280" y="588"/>
                  </a:lnTo>
                  <a:lnTo>
                    <a:pt x="1278" y="636"/>
                  </a:lnTo>
                  <a:lnTo>
                    <a:pt x="1360" y="602"/>
                  </a:lnTo>
                  <a:lnTo>
                    <a:pt x="1322" y="570"/>
                  </a:lnTo>
                  <a:lnTo>
                    <a:pt x="1340" y="538"/>
                  </a:lnTo>
                  <a:lnTo>
                    <a:pt x="1320" y="522"/>
                  </a:lnTo>
                  <a:lnTo>
                    <a:pt x="1286" y="546"/>
                  </a:lnTo>
                  <a:lnTo>
                    <a:pt x="1288" y="512"/>
                  </a:lnTo>
                  <a:lnTo>
                    <a:pt x="1400" y="504"/>
                  </a:lnTo>
                  <a:lnTo>
                    <a:pt x="1490" y="480"/>
                  </a:lnTo>
                  <a:lnTo>
                    <a:pt x="1526" y="456"/>
                  </a:lnTo>
                  <a:lnTo>
                    <a:pt x="1484" y="394"/>
                  </a:lnTo>
                  <a:cubicBezTo>
                    <a:pt x="1474" y="370"/>
                    <a:pt x="1479" y="319"/>
                    <a:pt x="1466" y="310"/>
                  </a:cubicBezTo>
                  <a:cubicBezTo>
                    <a:pt x="1456" y="300"/>
                    <a:pt x="1423" y="343"/>
                    <a:pt x="1406" y="342"/>
                  </a:cubicBezTo>
                  <a:lnTo>
                    <a:pt x="1376" y="312"/>
                  </a:lnTo>
                  <a:lnTo>
                    <a:pt x="1376" y="270"/>
                  </a:lnTo>
                  <a:lnTo>
                    <a:pt x="1328" y="264"/>
                  </a:lnTo>
                  <a:lnTo>
                    <a:pt x="1312" y="252"/>
                  </a:lnTo>
                  <a:lnTo>
                    <a:pt x="1256" y="314"/>
                  </a:lnTo>
                  <a:lnTo>
                    <a:pt x="1222" y="364"/>
                  </a:lnTo>
                  <a:lnTo>
                    <a:pt x="1172" y="402"/>
                  </a:lnTo>
                  <a:lnTo>
                    <a:pt x="1136" y="474"/>
                  </a:lnTo>
                  <a:lnTo>
                    <a:pt x="1110" y="444"/>
                  </a:lnTo>
                  <a:lnTo>
                    <a:pt x="1128" y="394"/>
                  </a:lnTo>
                  <a:lnTo>
                    <a:pt x="1038" y="334"/>
                  </a:lnTo>
                  <a:lnTo>
                    <a:pt x="1022" y="304"/>
                  </a:lnTo>
                  <a:lnTo>
                    <a:pt x="1122" y="226"/>
                  </a:lnTo>
                  <a:lnTo>
                    <a:pt x="1184" y="222"/>
                  </a:lnTo>
                  <a:lnTo>
                    <a:pt x="1212" y="240"/>
                  </a:lnTo>
                  <a:lnTo>
                    <a:pt x="1248" y="220"/>
                  </a:lnTo>
                  <a:lnTo>
                    <a:pt x="1300" y="220"/>
                  </a:lnTo>
                  <a:lnTo>
                    <a:pt x="1266" y="198"/>
                  </a:lnTo>
                  <a:lnTo>
                    <a:pt x="1208" y="196"/>
                  </a:lnTo>
                  <a:lnTo>
                    <a:pt x="1250" y="174"/>
                  </a:lnTo>
                  <a:lnTo>
                    <a:pt x="1328" y="172"/>
                  </a:lnTo>
                  <a:lnTo>
                    <a:pt x="1364" y="132"/>
                  </a:lnTo>
                  <a:cubicBezTo>
                    <a:pt x="1346" y="124"/>
                    <a:pt x="1343" y="119"/>
                    <a:pt x="1324" y="122"/>
                  </a:cubicBezTo>
                  <a:cubicBezTo>
                    <a:pt x="1310" y="124"/>
                    <a:pt x="1294" y="132"/>
                    <a:pt x="1286" y="144"/>
                  </a:cubicBezTo>
                  <a:cubicBezTo>
                    <a:pt x="1282" y="149"/>
                    <a:pt x="1274" y="148"/>
                    <a:pt x="1268" y="150"/>
                  </a:cubicBezTo>
                  <a:cubicBezTo>
                    <a:pt x="1266" y="144"/>
                    <a:pt x="1259" y="138"/>
                    <a:pt x="1262" y="132"/>
                  </a:cubicBezTo>
                  <a:cubicBezTo>
                    <a:pt x="1269" y="118"/>
                    <a:pt x="1303" y="134"/>
                    <a:pt x="1262" y="120"/>
                  </a:cubicBezTo>
                  <a:cubicBezTo>
                    <a:pt x="1221" y="134"/>
                    <a:pt x="1252" y="105"/>
                    <a:pt x="1262" y="90"/>
                  </a:cubicBezTo>
                  <a:cubicBezTo>
                    <a:pt x="1260" y="84"/>
                    <a:pt x="1262" y="75"/>
                    <a:pt x="1256" y="72"/>
                  </a:cubicBezTo>
                  <a:cubicBezTo>
                    <a:pt x="1238" y="63"/>
                    <a:pt x="1202" y="102"/>
                    <a:pt x="1202" y="102"/>
                  </a:cubicBezTo>
                  <a:cubicBezTo>
                    <a:pt x="1198" y="108"/>
                    <a:pt x="1186" y="140"/>
                    <a:pt x="1180" y="144"/>
                  </a:cubicBezTo>
                  <a:cubicBezTo>
                    <a:pt x="1169" y="151"/>
                    <a:pt x="1148" y="122"/>
                    <a:pt x="1148" y="122"/>
                  </a:cubicBezTo>
                  <a:cubicBezTo>
                    <a:pt x="1138" y="123"/>
                    <a:pt x="1121" y="137"/>
                    <a:pt x="1106" y="136"/>
                  </a:cubicBezTo>
                  <a:cubicBezTo>
                    <a:pt x="1091" y="135"/>
                    <a:pt x="1074" y="117"/>
                    <a:pt x="1056" y="116"/>
                  </a:cubicBezTo>
                  <a:cubicBezTo>
                    <a:pt x="1038" y="115"/>
                    <a:pt x="1016" y="131"/>
                    <a:pt x="998" y="132"/>
                  </a:cubicBezTo>
                  <a:cubicBezTo>
                    <a:pt x="997" y="132"/>
                    <a:pt x="956" y="125"/>
                    <a:pt x="950" y="120"/>
                  </a:cubicBezTo>
                  <a:cubicBezTo>
                    <a:pt x="918" y="94"/>
                    <a:pt x="960" y="108"/>
                    <a:pt x="920" y="90"/>
                  </a:cubicBezTo>
                  <a:cubicBezTo>
                    <a:pt x="852" y="60"/>
                    <a:pt x="806" y="58"/>
                    <a:pt x="730" y="54"/>
                  </a:cubicBezTo>
                  <a:cubicBezTo>
                    <a:pt x="656" y="39"/>
                    <a:pt x="625" y="15"/>
                    <a:pt x="550" y="0"/>
                  </a:cubicBezTo>
                  <a:cubicBezTo>
                    <a:pt x="510" y="2"/>
                    <a:pt x="486" y="5"/>
                    <a:pt x="446" y="8"/>
                  </a:cubicBezTo>
                  <a:cubicBezTo>
                    <a:pt x="424" y="9"/>
                    <a:pt x="423" y="14"/>
                    <a:pt x="406" y="18"/>
                  </a:cubicBezTo>
                  <a:cubicBezTo>
                    <a:pt x="389" y="22"/>
                    <a:pt x="353" y="24"/>
                    <a:pt x="344" y="32"/>
                  </a:cubicBezTo>
                  <a:cubicBezTo>
                    <a:pt x="346" y="38"/>
                    <a:pt x="354" y="60"/>
                    <a:pt x="350" y="64"/>
                  </a:cubicBezTo>
                  <a:cubicBezTo>
                    <a:pt x="274" y="50"/>
                    <a:pt x="250" y="81"/>
                    <a:pt x="236" y="82"/>
                  </a:cubicBezTo>
                  <a:cubicBezTo>
                    <a:pt x="278" y="110"/>
                    <a:pt x="270" y="72"/>
                    <a:pt x="290" y="102"/>
                  </a:cubicBezTo>
                  <a:cubicBezTo>
                    <a:pt x="234" y="121"/>
                    <a:pt x="178" y="104"/>
                    <a:pt x="128" y="138"/>
                  </a:cubicBezTo>
                  <a:cubicBezTo>
                    <a:pt x="126" y="144"/>
                    <a:pt x="122" y="150"/>
                    <a:pt x="122" y="156"/>
                  </a:cubicBezTo>
                  <a:cubicBezTo>
                    <a:pt x="122" y="162"/>
                    <a:pt x="132" y="170"/>
                    <a:pt x="128" y="174"/>
                  </a:cubicBezTo>
                  <a:cubicBezTo>
                    <a:pt x="126" y="182"/>
                    <a:pt x="109" y="197"/>
                    <a:pt x="112" y="202"/>
                  </a:cubicBezTo>
                  <a:cubicBezTo>
                    <a:pt x="124" y="206"/>
                    <a:pt x="137" y="195"/>
                    <a:pt x="146" y="204"/>
                  </a:cubicBezTo>
                  <a:cubicBezTo>
                    <a:pt x="151" y="209"/>
                    <a:pt x="135" y="213"/>
                    <a:pt x="128" y="216"/>
                  </a:cubicBezTo>
                  <a:cubicBezTo>
                    <a:pt x="116" y="221"/>
                    <a:pt x="104" y="226"/>
                    <a:pt x="92" y="228"/>
                  </a:cubicBezTo>
                  <a:cubicBezTo>
                    <a:pt x="48" y="237"/>
                    <a:pt x="72" y="233"/>
                    <a:pt x="20" y="240"/>
                  </a:cubicBezTo>
                  <a:cubicBezTo>
                    <a:pt x="0" y="247"/>
                    <a:pt x="2" y="240"/>
                    <a:pt x="2" y="252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22" name="未知"/>
            <p:cNvSpPr/>
            <p:nvPr/>
          </p:nvSpPr>
          <p:spPr bwMode="auto">
            <a:xfrm>
              <a:off x="39" y="279"/>
              <a:ext cx="34" cy="28"/>
            </a:xfrm>
            <a:custGeom>
              <a:avLst/>
              <a:gdLst>
                <a:gd name="T0" fmla="*/ 12 w 46"/>
                <a:gd name="T1" fmla="*/ 3 h 38"/>
                <a:gd name="T2" fmla="*/ 0 w 46"/>
                <a:gd name="T3" fmla="*/ 16 h 38"/>
                <a:gd name="T4" fmla="*/ 16 w 46"/>
                <a:gd name="T5" fmla="*/ 28 h 38"/>
                <a:gd name="T6" fmla="*/ 34 w 46"/>
                <a:gd name="T7" fmla="*/ 19 h 38"/>
                <a:gd name="T8" fmla="*/ 22 w 46"/>
                <a:gd name="T9" fmla="*/ 0 h 38"/>
                <a:gd name="T10" fmla="*/ 12 w 46"/>
                <a:gd name="T11" fmla="*/ 3 h 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6" h="38">
                  <a:moveTo>
                    <a:pt x="16" y="4"/>
                  </a:moveTo>
                  <a:lnTo>
                    <a:pt x="0" y="22"/>
                  </a:lnTo>
                  <a:lnTo>
                    <a:pt x="22" y="38"/>
                  </a:lnTo>
                  <a:lnTo>
                    <a:pt x="46" y="26"/>
                  </a:lnTo>
                  <a:lnTo>
                    <a:pt x="30" y="0"/>
                  </a:lnTo>
                  <a:lnTo>
                    <a:pt x="16" y="4"/>
                  </a:ln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23" name="未知"/>
            <p:cNvSpPr/>
            <p:nvPr/>
          </p:nvSpPr>
          <p:spPr bwMode="auto">
            <a:xfrm>
              <a:off x="346" y="402"/>
              <a:ext cx="39" cy="32"/>
            </a:xfrm>
            <a:custGeom>
              <a:avLst/>
              <a:gdLst>
                <a:gd name="T0" fmla="*/ 9 w 52"/>
                <a:gd name="T1" fmla="*/ 0 h 44"/>
                <a:gd name="T2" fmla="*/ 20 w 52"/>
                <a:gd name="T3" fmla="*/ 32 h 44"/>
                <a:gd name="T4" fmla="*/ 32 w 52"/>
                <a:gd name="T5" fmla="*/ 31 h 44"/>
                <a:gd name="T6" fmla="*/ 29 w 52"/>
                <a:gd name="T7" fmla="*/ 12 h 44"/>
                <a:gd name="T8" fmla="*/ 20 w 52"/>
                <a:gd name="T9" fmla="*/ 1 h 44"/>
                <a:gd name="T10" fmla="*/ 9 w 52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2" h="44">
                  <a:moveTo>
                    <a:pt x="12" y="0"/>
                  </a:moveTo>
                  <a:cubicBezTo>
                    <a:pt x="16" y="14"/>
                    <a:pt x="18" y="32"/>
                    <a:pt x="26" y="44"/>
                  </a:cubicBezTo>
                  <a:cubicBezTo>
                    <a:pt x="31" y="43"/>
                    <a:pt x="37" y="44"/>
                    <a:pt x="42" y="42"/>
                  </a:cubicBezTo>
                  <a:cubicBezTo>
                    <a:pt x="52" y="38"/>
                    <a:pt x="48" y="19"/>
                    <a:pt x="38" y="16"/>
                  </a:cubicBezTo>
                  <a:cubicBezTo>
                    <a:pt x="33" y="9"/>
                    <a:pt x="34" y="5"/>
                    <a:pt x="26" y="2"/>
                  </a:cubicBezTo>
                  <a:cubicBezTo>
                    <a:pt x="4" y="4"/>
                    <a:pt x="0" y="8"/>
                    <a:pt x="12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24" name="未知"/>
            <p:cNvSpPr/>
            <p:nvPr/>
          </p:nvSpPr>
          <p:spPr bwMode="auto">
            <a:xfrm>
              <a:off x="1128" y="458"/>
              <a:ext cx="98" cy="74"/>
            </a:xfrm>
            <a:custGeom>
              <a:avLst/>
              <a:gdLst>
                <a:gd name="T0" fmla="*/ 73 w 131"/>
                <a:gd name="T1" fmla="*/ 0 h 98"/>
                <a:gd name="T2" fmla="*/ 59 w 131"/>
                <a:gd name="T3" fmla="*/ 6 h 98"/>
                <a:gd name="T4" fmla="*/ 40 w 131"/>
                <a:gd name="T5" fmla="*/ 18 h 98"/>
                <a:gd name="T6" fmla="*/ 29 w 131"/>
                <a:gd name="T7" fmla="*/ 30 h 98"/>
                <a:gd name="T8" fmla="*/ 16 w 131"/>
                <a:gd name="T9" fmla="*/ 39 h 98"/>
                <a:gd name="T10" fmla="*/ 47 w 131"/>
                <a:gd name="T11" fmla="*/ 62 h 98"/>
                <a:gd name="T12" fmla="*/ 59 w 131"/>
                <a:gd name="T13" fmla="*/ 71 h 98"/>
                <a:gd name="T14" fmla="*/ 64 w 131"/>
                <a:gd name="T15" fmla="*/ 69 h 98"/>
                <a:gd name="T16" fmla="*/ 67 w 131"/>
                <a:gd name="T17" fmla="*/ 65 h 98"/>
                <a:gd name="T18" fmla="*/ 73 w 131"/>
                <a:gd name="T19" fmla="*/ 74 h 98"/>
                <a:gd name="T20" fmla="*/ 92 w 131"/>
                <a:gd name="T21" fmla="*/ 65 h 98"/>
                <a:gd name="T22" fmla="*/ 97 w 131"/>
                <a:gd name="T23" fmla="*/ 56 h 98"/>
                <a:gd name="T24" fmla="*/ 76 w 131"/>
                <a:gd name="T25" fmla="*/ 30 h 98"/>
                <a:gd name="T26" fmla="*/ 86 w 131"/>
                <a:gd name="T27" fmla="*/ 18 h 98"/>
                <a:gd name="T28" fmla="*/ 83 w 131"/>
                <a:gd name="T29" fmla="*/ 3 h 98"/>
                <a:gd name="T30" fmla="*/ 73 w 131"/>
                <a:gd name="T31" fmla="*/ 0 h 9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31" h="98">
                  <a:moveTo>
                    <a:pt x="97" y="0"/>
                  </a:moveTo>
                  <a:cubicBezTo>
                    <a:pt x="83" y="5"/>
                    <a:pt x="89" y="2"/>
                    <a:pt x="79" y="8"/>
                  </a:cubicBezTo>
                  <a:cubicBezTo>
                    <a:pt x="76" y="18"/>
                    <a:pt x="62" y="18"/>
                    <a:pt x="53" y="24"/>
                  </a:cubicBezTo>
                  <a:cubicBezTo>
                    <a:pt x="49" y="29"/>
                    <a:pt x="44" y="36"/>
                    <a:pt x="39" y="40"/>
                  </a:cubicBezTo>
                  <a:cubicBezTo>
                    <a:pt x="34" y="45"/>
                    <a:pt x="21" y="52"/>
                    <a:pt x="21" y="52"/>
                  </a:cubicBezTo>
                  <a:cubicBezTo>
                    <a:pt x="0" y="84"/>
                    <a:pt x="41" y="75"/>
                    <a:pt x="63" y="82"/>
                  </a:cubicBezTo>
                  <a:cubicBezTo>
                    <a:pt x="68" y="89"/>
                    <a:pt x="71" y="91"/>
                    <a:pt x="79" y="94"/>
                  </a:cubicBezTo>
                  <a:cubicBezTo>
                    <a:pt x="81" y="93"/>
                    <a:pt x="83" y="93"/>
                    <a:pt x="85" y="92"/>
                  </a:cubicBezTo>
                  <a:cubicBezTo>
                    <a:pt x="87" y="90"/>
                    <a:pt x="87" y="85"/>
                    <a:pt x="89" y="86"/>
                  </a:cubicBezTo>
                  <a:cubicBezTo>
                    <a:pt x="93" y="88"/>
                    <a:pt x="97" y="98"/>
                    <a:pt x="97" y="98"/>
                  </a:cubicBezTo>
                  <a:cubicBezTo>
                    <a:pt x="112" y="95"/>
                    <a:pt x="111" y="90"/>
                    <a:pt x="123" y="86"/>
                  </a:cubicBezTo>
                  <a:cubicBezTo>
                    <a:pt x="124" y="82"/>
                    <a:pt x="128" y="78"/>
                    <a:pt x="129" y="74"/>
                  </a:cubicBezTo>
                  <a:cubicBezTo>
                    <a:pt x="131" y="61"/>
                    <a:pt x="108" y="47"/>
                    <a:pt x="101" y="40"/>
                  </a:cubicBezTo>
                  <a:cubicBezTo>
                    <a:pt x="103" y="33"/>
                    <a:pt x="115" y="24"/>
                    <a:pt x="115" y="24"/>
                  </a:cubicBezTo>
                  <a:cubicBezTo>
                    <a:pt x="121" y="15"/>
                    <a:pt x="124" y="8"/>
                    <a:pt x="111" y="4"/>
                  </a:cubicBezTo>
                  <a:cubicBezTo>
                    <a:pt x="101" y="7"/>
                    <a:pt x="97" y="13"/>
                    <a:pt x="97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25" name="未知"/>
            <p:cNvSpPr/>
            <p:nvPr/>
          </p:nvSpPr>
          <p:spPr bwMode="auto">
            <a:xfrm>
              <a:off x="654" y="842"/>
              <a:ext cx="158" cy="84"/>
            </a:xfrm>
            <a:custGeom>
              <a:avLst/>
              <a:gdLst>
                <a:gd name="T0" fmla="*/ 35 w 212"/>
                <a:gd name="T1" fmla="*/ 9 h 112"/>
                <a:gd name="T2" fmla="*/ 13 w 212"/>
                <a:gd name="T3" fmla="*/ 9 h 112"/>
                <a:gd name="T4" fmla="*/ 4 w 212"/>
                <a:gd name="T5" fmla="*/ 12 h 112"/>
                <a:gd name="T6" fmla="*/ 19 w 212"/>
                <a:gd name="T7" fmla="*/ 39 h 112"/>
                <a:gd name="T8" fmla="*/ 38 w 212"/>
                <a:gd name="T9" fmla="*/ 33 h 112"/>
                <a:gd name="T10" fmla="*/ 69 w 212"/>
                <a:gd name="T11" fmla="*/ 41 h 112"/>
                <a:gd name="T12" fmla="*/ 83 w 212"/>
                <a:gd name="T13" fmla="*/ 45 h 112"/>
                <a:gd name="T14" fmla="*/ 99 w 212"/>
                <a:gd name="T15" fmla="*/ 66 h 112"/>
                <a:gd name="T16" fmla="*/ 105 w 212"/>
                <a:gd name="T17" fmla="*/ 84 h 112"/>
                <a:gd name="T18" fmla="*/ 117 w 212"/>
                <a:gd name="T19" fmla="*/ 75 h 112"/>
                <a:gd name="T20" fmla="*/ 126 w 212"/>
                <a:gd name="T21" fmla="*/ 72 h 112"/>
                <a:gd name="T22" fmla="*/ 139 w 212"/>
                <a:gd name="T23" fmla="*/ 77 h 112"/>
                <a:gd name="T24" fmla="*/ 145 w 212"/>
                <a:gd name="T25" fmla="*/ 60 h 112"/>
                <a:gd name="T26" fmla="*/ 114 w 212"/>
                <a:gd name="T27" fmla="*/ 41 h 112"/>
                <a:gd name="T28" fmla="*/ 78 w 212"/>
                <a:gd name="T29" fmla="*/ 15 h 112"/>
                <a:gd name="T30" fmla="*/ 40 w 212"/>
                <a:gd name="T31" fmla="*/ 20 h 112"/>
                <a:gd name="T32" fmla="*/ 35 w 212"/>
                <a:gd name="T33" fmla="*/ 9 h 1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2" h="112">
                  <a:moveTo>
                    <a:pt x="47" y="12"/>
                  </a:moveTo>
                  <a:cubicBezTo>
                    <a:pt x="39" y="0"/>
                    <a:pt x="28" y="7"/>
                    <a:pt x="17" y="12"/>
                  </a:cubicBezTo>
                  <a:cubicBezTo>
                    <a:pt x="13" y="14"/>
                    <a:pt x="5" y="16"/>
                    <a:pt x="5" y="16"/>
                  </a:cubicBezTo>
                  <a:cubicBezTo>
                    <a:pt x="0" y="31"/>
                    <a:pt x="10" y="48"/>
                    <a:pt x="25" y="52"/>
                  </a:cubicBezTo>
                  <a:cubicBezTo>
                    <a:pt x="37" y="50"/>
                    <a:pt x="41" y="47"/>
                    <a:pt x="51" y="44"/>
                  </a:cubicBezTo>
                  <a:cubicBezTo>
                    <a:pt x="65" y="53"/>
                    <a:pt x="76" y="53"/>
                    <a:pt x="93" y="54"/>
                  </a:cubicBezTo>
                  <a:cubicBezTo>
                    <a:pt x="99" y="56"/>
                    <a:pt x="111" y="60"/>
                    <a:pt x="111" y="60"/>
                  </a:cubicBezTo>
                  <a:cubicBezTo>
                    <a:pt x="120" y="69"/>
                    <a:pt x="129" y="75"/>
                    <a:pt x="133" y="88"/>
                  </a:cubicBezTo>
                  <a:cubicBezTo>
                    <a:pt x="125" y="100"/>
                    <a:pt x="126" y="107"/>
                    <a:pt x="141" y="112"/>
                  </a:cubicBezTo>
                  <a:cubicBezTo>
                    <a:pt x="145" y="106"/>
                    <a:pt x="150" y="103"/>
                    <a:pt x="157" y="100"/>
                  </a:cubicBezTo>
                  <a:cubicBezTo>
                    <a:pt x="161" y="98"/>
                    <a:pt x="169" y="96"/>
                    <a:pt x="169" y="96"/>
                  </a:cubicBezTo>
                  <a:cubicBezTo>
                    <a:pt x="175" y="98"/>
                    <a:pt x="187" y="102"/>
                    <a:pt x="187" y="102"/>
                  </a:cubicBezTo>
                  <a:cubicBezTo>
                    <a:pt x="203" y="100"/>
                    <a:pt x="212" y="94"/>
                    <a:pt x="195" y="80"/>
                  </a:cubicBezTo>
                  <a:cubicBezTo>
                    <a:pt x="183" y="70"/>
                    <a:pt x="165" y="66"/>
                    <a:pt x="153" y="54"/>
                  </a:cubicBezTo>
                  <a:cubicBezTo>
                    <a:pt x="141" y="42"/>
                    <a:pt x="122" y="26"/>
                    <a:pt x="105" y="20"/>
                  </a:cubicBezTo>
                  <a:cubicBezTo>
                    <a:pt x="85" y="21"/>
                    <a:pt x="71" y="20"/>
                    <a:pt x="53" y="26"/>
                  </a:cubicBezTo>
                  <a:cubicBezTo>
                    <a:pt x="47" y="24"/>
                    <a:pt x="33" y="12"/>
                    <a:pt x="47" y="12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26" name="未知"/>
            <p:cNvSpPr/>
            <p:nvPr/>
          </p:nvSpPr>
          <p:spPr bwMode="auto">
            <a:xfrm>
              <a:off x="784" y="906"/>
              <a:ext cx="99" cy="41"/>
            </a:xfrm>
            <a:custGeom>
              <a:avLst/>
              <a:gdLst>
                <a:gd name="T0" fmla="*/ 42 w 133"/>
                <a:gd name="T1" fmla="*/ 0 h 54"/>
                <a:gd name="T2" fmla="*/ 32 w 133"/>
                <a:gd name="T3" fmla="*/ 5 h 54"/>
                <a:gd name="T4" fmla="*/ 23 w 133"/>
                <a:gd name="T5" fmla="*/ 23 h 54"/>
                <a:gd name="T6" fmla="*/ 11 w 133"/>
                <a:gd name="T7" fmla="*/ 26 h 54"/>
                <a:gd name="T8" fmla="*/ 2 w 133"/>
                <a:gd name="T9" fmla="*/ 32 h 54"/>
                <a:gd name="T10" fmla="*/ 10 w 133"/>
                <a:gd name="T11" fmla="*/ 41 h 54"/>
                <a:gd name="T12" fmla="*/ 99 w 133"/>
                <a:gd name="T13" fmla="*/ 26 h 54"/>
                <a:gd name="T14" fmla="*/ 92 w 133"/>
                <a:gd name="T15" fmla="*/ 12 h 54"/>
                <a:gd name="T16" fmla="*/ 78 w 133"/>
                <a:gd name="T17" fmla="*/ 6 h 54"/>
                <a:gd name="T18" fmla="*/ 75 w 133"/>
                <a:gd name="T19" fmla="*/ 18 h 54"/>
                <a:gd name="T20" fmla="*/ 66 w 133"/>
                <a:gd name="T21" fmla="*/ 14 h 54"/>
                <a:gd name="T22" fmla="*/ 50 w 133"/>
                <a:gd name="T23" fmla="*/ 11 h 54"/>
                <a:gd name="T24" fmla="*/ 42 w 133"/>
                <a:gd name="T25" fmla="*/ 0 h 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33" h="54">
                  <a:moveTo>
                    <a:pt x="57" y="0"/>
                  </a:moveTo>
                  <a:cubicBezTo>
                    <a:pt x="53" y="3"/>
                    <a:pt x="46" y="2"/>
                    <a:pt x="43" y="6"/>
                  </a:cubicBezTo>
                  <a:cubicBezTo>
                    <a:pt x="36" y="14"/>
                    <a:pt x="43" y="26"/>
                    <a:pt x="31" y="30"/>
                  </a:cubicBezTo>
                  <a:cubicBezTo>
                    <a:pt x="26" y="32"/>
                    <a:pt x="20" y="31"/>
                    <a:pt x="15" y="34"/>
                  </a:cubicBezTo>
                  <a:cubicBezTo>
                    <a:pt x="11" y="36"/>
                    <a:pt x="3" y="42"/>
                    <a:pt x="3" y="42"/>
                  </a:cubicBezTo>
                  <a:cubicBezTo>
                    <a:pt x="0" y="51"/>
                    <a:pt x="5" y="51"/>
                    <a:pt x="13" y="54"/>
                  </a:cubicBezTo>
                  <a:cubicBezTo>
                    <a:pt x="51" y="51"/>
                    <a:pt x="97" y="46"/>
                    <a:pt x="133" y="34"/>
                  </a:cubicBezTo>
                  <a:cubicBezTo>
                    <a:pt x="129" y="28"/>
                    <a:pt x="128" y="21"/>
                    <a:pt x="123" y="16"/>
                  </a:cubicBezTo>
                  <a:cubicBezTo>
                    <a:pt x="118" y="11"/>
                    <a:pt x="105" y="8"/>
                    <a:pt x="105" y="8"/>
                  </a:cubicBezTo>
                  <a:cubicBezTo>
                    <a:pt x="84" y="13"/>
                    <a:pt x="106" y="19"/>
                    <a:pt x="101" y="24"/>
                  </a:cubicBezTo>
                  <a:cubicBezTo>
                    <a:pt x="99" y="26"/>
                    <a:pt x="89" y="18"/>
                    <a:pt x="89" y="18"/>
                  </a:cubicBezTo>
                  <a:cubicBezTo>
                    <a:pt x="83" y="15"/>
                    <a:pt x="73" y="15"/>
                    <a:pt x="67" y="14"/>
                  </a:cubicBezTo>
                  <a:cubicBezTo>
                    <a:pt x="58" y="8"/>
                    <a:pt x="62" y="12"/>
                    <a:pt x="57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27" name="未知"/>
            <p:cNvSpPr/>
            <p:nvPr/>
          </p:nvSpPr>
          <p:spPr bwMode="auto">
            <a:xfrm>
              <a:off x="889" y="932"/>
              <a:ext cx="38" cy="18"/>
            </a:xfrm>
            <a:custGeom>
              <a:avLst/>
              <a:gdLst>
                <a:gd name="T0" fmla="*/ 10 w 51"/>
                <a:gd name="T1" fmla="*/ 0 h 24"/>
                <a:gd name="T2" fmla="*/ 5 w 51"/>
                <a:gd name="T3" fmla="*/ 14 h 24"/>
                <a:gd name="T4" fmla="*/ 20 w 51"/>
                <a:gd name="T5" fmla="*/ 18 h 24"/>
                <a:gd name="T6" fmla="*/ 25 w 51"/>
                <a:gd name="T7" fmla="*/ 3 h 24"/>
                <a:gd name="T8" fmla="*/ 10 w 51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28" name="未知"/>
            <p:cNvSpPr/>
            <p:nvPr/>
          </p:nvSpPr>
          <p:spPr bwMode="auto">
            <a:xfrm>
              <a:off x="945" y="935"/>
              <a:ext cx="12" cy="25"/>
            </a:xfrm>
            <a:custGeom>
              <a:avLst/>
              <a:gdLst>
                <a:gd name="T0" fmla="*/ 11 w 16"/>
                <a:gd name="T1" fmla="*/ 0 h 34"/>
                <a:gd name="T2" fmla="*/ 0 w 16"/>
                <a:gd name="T3" fmla="*/ 10 h 34"/>
                <a:gd name="T4" fmla="*/ 12 w 16"/>
                <a:gd name="T5" fmla="*/ 25 h 34"/>
                <a:gd name="T6" fmla="*/ 9 w 16"/>
                <a:gd name="T7" fmla="*/ 13 h 34"/>
                <a:gd name="T8" fmla="*/ 12 w 16"/>
                <a:gd name="T9" fmla="*/ 4 h 34"/>
                <a:gd name="T10" fmla="*/ 11 w 16"/>
                <a:gd name="T11" fmla="*/ 0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" h="34">
                  <a:moveTo>
                    <a:pt x="14" y="0"/>
                  </a:moveTo>
                  <a:cubicBezTo>
                    <a:pt x="5" y="3"/>
                    <a:pt x="2" y="4"/>
                    <a:pt x="0" y="14"/>
                  </a:cubicBezTo>
                  <a:cubicBezTo>
                    <a:pt x="3" y="26"/>
                    <a:pt x="4" y="30"/>
                    <a:pt x="16" y="34"/>
                  </a:cubicBezTo>
                  <a:cubicBezTo>
                    <a:pt x="15" y="29"/>
                    <a:pt x="11" y="23"/>
                    <a:pt x="12" y="18"/>
                  </a:cubicBezTo>
                  <a:cubicBezTo>
                    <a:pt x="12" y="14"/>
                    <a:pt x="16" y="6"/>
                    <a:pt x="16" y="6"/>
                  </a:cubicBezTo>
                  <a:cubicBezTo>
                    <a:pt x="9" y="1"/>
                    <a:pt x="8" y="3"/>
                    <a:pt x="1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29" name="未知"/>
            <p:cNvSpPr/>
            <p:nvPr/>
          </p:nvSpPr>
          <p:spPr bwMode="auto">
            <a:xfrm>
              <a:off x="762" y="89"/>
              <a:ext cx="180" cy="88"/>
            </a:xfrm>
            <a:custGeom>
              <a:avLst/>
              <a:gdLst>
                <a:gd name="T0" fmla="*/ 48 w 240"/>
                <a:gd name="T1" fmla="*/ 1 h 117"/>
                <a:gd name="T2" fmla="*/ 18 w 240"/>
                <a:gd name="T3" fmla="*/ 23 h 117"/>
                <a:gd name="T4" fmla="*/ 5 w 240"/>
                <a:gd name="T5" fmla="*/ 28 h 117"/>
                <a:gd name="T6" fmla="*/ 0 w 240"/>
                <a:gd name="T7" fmla="*/ 29 h 117"/>
                <a:gd name="T8" fmla="*/ 20 w 240"/>
                <a:gd name="T9" fmla="*/ 44 h 117"/>
                <a:gd name="T10" fmla="*/ 29 w 240"/>
                <a:gd name="T11" fmla="*/ 47 h 117"/>
                <a:gd name="T12" fmla="*/ 51 w 240"/>
                <a:gd name="T13" fmla="*/ 35 h 117"/>
                <a:gd name="T14" fmla="*/ 60 w 240"/>
                <a:gd name="T15" fmla="*/ 32 h 117"/>
                <a:gd name="T16" fmla="*/ 62 w 240"/>
                <a:gd name="T17" fmla="*/ 41 h 117"/>
                <a:gd name="T18" fmla="*/ 48 w 240"/>
                <a:gd name="T19" fmla="*/ 46 h 117"/>
                <a:gd name="T20" fmla="*/ 54 w 240"/>
                <a:gd name="T21" fmla="*/ 55 h 117"/>
                <a:gd name="T22" fmla="*/ 30 w 240"/>
                <a:gd name="T23" fmla="*/ 65 h 117"/>
                <a:gd name="T24" fmla="*/ 53 w 240"/>
                <a:gd name="T25" fmla="*/ 82 h 117"/>
                <a:gd name="T26" fmla="*/ 62 w 240"/>
                <a:gd name="T27" fmla="*/ 85 h 117"/>
                <a:gd name="T28" fmla="*/ 89 w 240"/>
                <a:gd name="T29" fmla="*/ 77 h 117"/>
                <a:gd name="T30" fmla="*/ 113 w 240"/>
                <a:gd name="T31" fmla="*/ 79 h 117"/>
                <a:gd name="T32" fmla="*/ 126 w 240"/>
                <a:gd name="T33" fmla="*/ 88 h 117"/>
                <a:gd name="T34" fmla="*/ 153 w 240"/>
                <a:gd name="T35" fmla="*/ 82 h 117"/>
                <a:gd name="T36" fmla="*/ 168 w 240"/>
                <a:gd name="T37" fmla="*/ 77 h 117"/>
                <a:gd name="T38" fmla="*/ 167 w 240"/>
                <a:gd name="T39" fmla="*/ 58 h 117"/>
                <a:gd name="T40" fmla="*/ 176 w 240"/>
                <a:gd name="T41" fmla="*/ 52 h 117"/>
                <a:gd name="T42" fmla="*/ 179 w 240"/>
                <a:gd name="T43" fmla="*/ 35 h 117"/>
                <a:gd name="T44" fmla="*/ 158 w 240"/>
                <a:gd name="T45" fmla="*/ 43 h 117"/>
                <a:gd name="T46" fmla="*/ 150 w 240"/>
                <a:gd name="T47" fmla="*/ 32 h 117"/>
                <a:gd name="T48" fmla="*/ 129 w 240"/>
                <a:gd name="T49" fmla="*/ 34 h 117"/>
                <a:gd name="T50" fmla="*/ 101 w 240"/>
                <a:gd name="T51" fmla="*/ 7 h 117"/>
                <a:gd name="T52" fmla="*/ 71 w 240"/>
                <a:gd name="T53" fmla="*/ 8 h 117"/>
                <a:gd name="T54" fmla="*/ 62 w 240"/>
                <a:gd name="T55" fmla="*/ 1 h 117"/>
                <a:gd name="T56" fmla="*/ 48 w 240"/>
                <a:gd name="T57" fmla="*/ 1 h 11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40" h="117">
                  <a:moveTo>
                    <a:pt x="64" y="1"/>
                  </a:moveTo>
                  <a:cubicBezTo>
                    <a:pt x="57" y="21"/>
                    <a:pt x="44" y="24"/>
                    <a:pt x="24" y="31"/>
                  </a:cubicBezTo>
                  <a:cubicBezTo>
                    <a:pt x="18" y="33"/>
                    <a:pt x="12" y="35"/>
                    <a:pt x="6" y="37"/>
                  </a:cubicBezTo>
                  <a:cubicBezTo>
                    <a:pt x="4" y="38"/>
                    <a:pt x="0" y="39"/>
                    <a:pt x="0" y="39"/>
                  </a:cubicBezTo>
                  <a:cubicBezTo>
                    <a:pt x="3" y="55"/>
                    <a:pt x="12" y="54"/>
                    <a:pt x="26" y="59"/>
                  </a:cubicBezTo>
                  <a:cubicBezTo>
                    <a:pt x="30" y="60"/>
                    <a:pt x="38" y="63"/>
                    <a:pt x="38" y="63"/>
                  </a:cubicBezTo>
                  <a:cubicBezTo>
                    <a:pt x="50" y="59"/>
                    <a:pt x="57" y="54"/>
                    <a:pt x="68" y="47"/>
                  </a:cubicBezTo>
                  <a:cubicBezTo>
                    <a:pt x="72" y="45"/>
                    <a:pt x="80" y="43"/>
                    <a:pt x="80" y="43"/>
                  </a:cubicBezTo>
                  <a:cubicBezTo>
                    <a:pt x="82" y="46"/>
                    <a:pt x="88" y="51"/>
                    <a:pt x="82" y="55"/>
                  </a:cubicBezTo>
                  <a:cubicBezTo>
                    <a:pt x="77" y="59"/>
                    <a:pt x="64" y="61"/>
                    <a:pt x="64" y="61"/>
                  </a:cubicBezTo>
                  <a:cubicBezTo>
                    <a:pt x="58" y="70"/>
                    <a:pt x="63" y="70"/>
                    <a:pt x="72" y="73"/>
                  </a:cubicBezTo>
                  <a:cubicBezTo>
                    <a:pt x="77" y="88"/>
                    <a:pt x="50" y="86"/>
                    <a:pt x="40" y="87"/>
                  </a:cubicBezTo>
                  <a:cubicBezTo>
                    <a:pt x="47" y="94"/>
                    <a:pt x="60" y="106"/>
                    <a:pt x="70" y="109"/>
                  </a:cubicBezTo>
                  <a:cubicBezTo>
                    <a:pt x="74" y="110"/>
                    <a:pt x="82" y="113"/>
                    <a:pt x="82" y="113"/>
                  </a:cubicBezTo>
                  <a:cubicBezTo>
                    <a:pt x="99" y="111"/>
                    <a:pt x="104" y="108"/>
                    <a:pt x="118" y="103"/>
                  </a:cubicBezTo>
                  <a:cubicBezTo>
                    <a:pt x="129" y="104"/>
                    <a:pt x="140" y="103"/>
                    <a:pt x="150" y="105"/>
                  </a:cubicBezTo>
                  <a:cubicBezTo>
                    <a:pt x="157" y="107"/>
                    <a:pt x="168" y="117"/>
                    <a:pt x="168" y="117"/>
                  </a:cubicBezTo>
                  <a:cubicBezTo>
                    <a:pt x="193" y="115"/>
                    <a:pt x="188" y="116"/>
                    <a:pt x="204" y="109"/>
                  </a:cubicBezTo>
                  <a:cubicBezTo>
                    <a:pt x="210" y="106"/>
                    <a:pt x="224" y="103"/>
                    <a:pt x="224" y="103"/>
                  </a:cubicBezTo>
                  <a:cubicBezTo>
                    <a:pt x="223" y="98"/>
                    <a:pt x="217" y="82"/>
                    <a:pt x="222" y="77"/>
                  </a:cubicBezTo>
                  <a:cubicBezTo>
                    <a:pt x="225" y="73"/>
                    <a:pt x="234" y="69"/>
                    <a:pt x="234" y="69"/>
                  </a:cubicBezTo>
                  <a:cubicBezTo>
                    <a:pt x="237" y="59"/>
                    <a:pt x="240" y="59"/>
                    <a:pt x="238" y="47"/>
                  </a:cubicBezTo>
                  <a:cubicBezTo>
                    <a:pt x="228" y="49"/>
                    <a:pt x="219" y="51"/>
                    <a:pt x="210" y="57"/>
                  </a:cubicBezTo>
                  <a:cubicBezTo>
                    <a:pt x="201" y="71"/>
                    <a:pt x="201" y="50"/>
                    <a:pt x="200" y="43"/>
                  </a:cubicBezTo>
                  <a:cubicBezTo>
                    <a:pt x="189" y="45"/>
                    <a:pt x="182" y="48"/>
                    <a:pt x="172" y="45"/>
                  </a:cubicBezTo>
                  <a:cubicBezTo>
                    <a:pt x="161" y="34"/>
                    <a:pt x="148" y="14"/>
                    <a:pt x="134" y="9"/>
                  </a:cubicBezTo>
                  <a:cubicBezTo>
                    <a:pt x="119" y="11"/>
                    <a:pt x="108" y="13"/>
                    <a:pt x="94" y="11"/>
                  </a:cubicBezTo>
                  <a:cubicBezTo>
                    <a:pt x="92" y="9"/>
                    <a:pt x="85" y="2"/>
                    <a:pt x="82" y="1"/>
                  </a:cubicBezTo>
                  <a:cubicBezTo>
                    <a:pt x="74" y="0"/>
                    <a:pt x="72" y="9"/>
                    <a:pt x="64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30" name="未知"/>
            <p:cNvSpPr/>
            <p:nvPr/>
          </p:nvSpPr>
          <p:spPr bwMode="auto">
            <a:xfrm>
              <a:off x="842" y="48"/>
              <a:ext cx="146" cy="60"/>
            </a:xfrm>
            <a:custGeom>
              <a:avLst/>
              <a:gdLst>
                <a:gd name="T0" fmla="*/ 73 w 194"/>
                <a:gd name="T1" fmla="*/ 8 h 80"/>
                <a:gd name="T2" fmla="*/ 10 w 194"/>
                <a:gd name="T3" fmla="*/ 18 h 80"/>
                <a:gd name="T4" fmla="*/ 7 w 194"/>
                <a:gd name="T5" fmla="*/ 26 h 80"/>
                <a:gd name="T6" fmla="*/ 43 w 194"/>
                <a:gd name="T7" fmla="*/ 39 h 80"/>
                <a:gd name="T8" fmla="*/ 102 w 194"/>
                <a:gd name="T9" fmla="*/ 56 h 80"/>
                <a:gd name="T10" fmla="*/ 132 w 194"/>
                <a:gd name="T11" fmla="*/ 51 h 80"/>
                <a:gd name="T12" fmla="*/ 141 w 194"/>
                <a:gd name="T13" fmla="*/ 48 h 80"/>
                <a:gd name="T14" fmla="*/ 132 w 194"/>
                <a:gd name="T15" fmla="*/ 33 h 80"/>
                <a:gd name="T16" fmla="*/ 123 w 194"/>
                <a:gd name="T17" fmla="*/ 27 h 80"/>
                <a:gd name="T18" fmla="*/ 97 w 194"/>
                <a:gd name="T19" fmla="*/ 20 h 80"/>
                <a:gd name="T20" fmla="*/ 73 w 194"/>
                <a:gd name="T21" fmla="*/ 8 h 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94" h="80">
                  <a:moveTo>
                    <a:pt x="97" y="10"/>
                  </a:moveTo>
                  <a:cubicBezTo>
                    <a:pt x="70" y="19"/>
                    <a:pt x="42" y="22"/>
                    <a:pt x="13" y="24"/>
                  </a:cubicBezTo>
                  <a:cubicBezTo>
                    <a:pt x="9" y="25"/>
                    <a:pt x="0" y="26"/>
                    <a:pt x="9" y="34"/>
                  </a:cubicBezTo>
                  <a:cubicBezTo>
                    <a:pt x="21" y="44"/>
                    <a:pt x="43" y="43"/>
                    <a:pt x="57" y="52"/>
                  </a:cubicBezTo>
                  <a:cubicBezTo>
                    <a:pt x="75" y="80"/>
                    <a:pt x="104" y="73"/>
                    <a:pt x="135" y="74"/>
                  </a:cubicBezTo>
                  <a:cubicBezTo>
                    <a:pt x="153" y="73"/>
                    <a:pt x="159" y="73"/>
                    <a:pt x="175" y="68"/>
                  </a:cubicBezTo>
                  <a:cubicBezTo>
                    <a:pt x="179" y="67"/>
                    <a:pt x="187" y="64"/>
                    <a:pt x="187" y="64"/>
                  </a:cubicBezTo>
                  <a:cubicBezTo>
                    <a:pt x="194" y="53"/>
                    <a:pt x="184" y="49"/>
                    <a:pt x="175" y="44"/>
                  </a:cubicBezTo>
                  <a:cubicBezTo>
                    <a:pt x="171" y="42"/>
                    <a:pt x="163" y="36"/>
                    <a:pt x="163" y="36"/>
                  </a:cubicBezTo>
                  <a:cubicBezTo>
                    <a:pt x="140" y="41"/>
                    <a:pt x="147" y="38"/>
                    <a:pt x="129" y="26"/>
                  </a:cubicBezTo>
                  <a:cubicBezTo>
                    <a:pt x="123" y="17"/>
                    <a:pt x="107" y="0"/>
                    <a:pt x="97" y="1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31" name="未知"/>
            <p:cNvSpPr/>
            <p:nvPr/>
          </p:nvSpPr>
          <p:spPr bwMode="auto">
            <a:xfrm>
              <a:off x="1047" y="118"/>
              <a:ext cx="233" cy="190"/>
            </a:xfrm>
            <a:custGeom>
              <a:avLst/>
              <a:gdLst>
                <a:gd name="T0" fmla="*/ 50 w 310"/>
                <a:gd name="T1" fmla="*/ 7 h 254"/>
                <a:gd name="T2" fmla="*/ 38 w 310"/>
                <a:gd name="T3" fmla="*/ 17 h 254"/>
                <a:gd name="T4" fmla="*/ 16 w 310"/>
                <a:gd name="T5" fmla="*/ 29 h 254"/>
                <a:gd name="T6" fmla="*/ 40 w 310"/>
                <a:gd name="T7" fmla="*/ 58 h 254"/>
                <a:gd name="T8" fmla="*/ 59 w 310"/>
                <a:gd name="T9" fmla="*/ 64 h 254"/>
                <a:gd name="T10" fmla="*/ 77 w 310"/>
                <a:gd name="T11" fmla="*/ 74 h 254"/>
                <a:gd name="T12" fmla="*/ 95 w 310"/>
                <a:gd name="T13" fmla="*/ 64 h 254"/>
                <a:gd name="T14" fmla="*/ 107 w 310"/>
                <a:gd name="T15" fmla="*/ 76 h 254"/>
                <a:gd name="T16" fmla="*/ 112 w 310"/>
                <a:gd name="T17" fmla="*/ 95 h 254"/>
                <a:gd name="T18" fmla="*/ 86 w 310"/>
                <a:gd name="T19" fmla="*/ 113 h 254"/>
                <a:gd name="T20" fmla="*/ 67 w 310"/>
                <a:gd name="T21" fmla="*/ 129 h 254"/>
                <a:gd name="T22" fmla="*/ 52 w 310"/>
                <a:gd name="T23" fmla="*/ 126 h 254"/>
                <a:gd name="T24" fmla="*/ 43 w 310"/>
                <a:gd name="T25" fmla="*/ 123 h 254"/>
                <a:gd name="T26" fmla="*/ 32 w 310"/>
                <a:gd name="T27" fmla="*/ 140 h 254"/>
                <a:gd name="T28" fmla="*/ 29 w 310"/>
                <a:gd name="T29" fmla="*/ 149 h 254"/>
                <a:gd name="T30" fmla="*/ 55 w 310"/>
                <a:gd name="T31" fmla="*/ 153 h 254"/>
                <a:gd name="T32" fmla="*/ 71 w 310"/>
                <a:gd name="T33" fmla="*/ 152 h 254"/>
                <a:gd name="T34" fmla="*/ 86 w 310"/>
                <a:gd name="T35" fmla="*/ 173 h 254"/>
                <a:gd name="T36" fmla="*/ 95 w 310"/>
                <a:gd name="T37" fmla="*/ 176 h 254"/>
                <a:gd name="T38" fmla="*/ 104 w 310"/>
                <a:gd name="T39" fmla="*/ 179 h 254"/>
                <a:gd name="T40" fmla="*/ 117 w 310"/>
                <a:gd name="T41" fmla="*/ 188 h 254"/>
                <a:gd name="T42" fmla="*/ 136 w 310"/>
                <a:gd name="T43" fmla="*/ 177 h 254"/>
                <a:gd name="T44" fmla="*/ 153 w 310"/>
                <a:gd name="T45" fmla="*/ 176 h 254"/>
                <a:gd name="T46" fmla="*/ 172 w 310"/>
                <a:gd name="T47" fmla="*/ 159 h 254"/>
                <a:gd name="T48" fmla="*/ 169 w 310"/>
                <a:gd name="T49" fmla="*/ 138 h 254"/>
                <a:gd name="T50" fmla="*/ 163 w 310"/>
                <a:gd name="T51" fmla="*/ 129 h 254"/>
                <a:gd name="T52" fmla="*/ 175 w 310"/>
                <a:gd name="T53" fmla="*/ 125 h 254"/>
                <a:gd name="T54" fmla="*/ 184 w 310"/>
                <a:gd name="T55" fmla="*/ 137 h 254"/>
                <a:gd name="T56" fmla="*/ 186 w 310"/>
                <a:gd name="T57" fmla="*/ 147 h 254"/>
                <a:gd name="T58" fmla="*/ 196 w 310"/>
                <a:gd name="T59" fmla="*/ 144 h 254"/>
                <a:gd name="T60" fmla="*/ 228 w 310"/>
                <a:gd name="T61" fmla="*/ 126 h 254"/>
                <a:gd name="T62" fmla="*/ 220 w 310"/>
                <a:gd name="T63" fmla="*/ 110 h 254"/>
                <a:gd name="T64" fmla="*/ 195 w 310"/>
                <a:gd name="T65" fmla="*/ 92 h 254"/>
                <a:gd name="T66" fmla="*/ 199 w 310"/>
                <a:gd name="T67" fmla="*/ 80 h 254"/>
                <a:gd name="T68" fmla="*/ 208 w 310"/>
                <a:gd name="T69" fmla="*/ 77 h 254"/>
                <a:gd name="T70" fmla="*/ 190 w 310"/>
                <a:gd name="T71" fmla="*/ 47 h 254"/>
                <a:gd name="T72" fmla="*/ 175 w 310"/>
                <a:gd name="T73" fmla="*/ 44 h 254"/>
                <a:gd name="T74" fmla="*/ 166 w 310"/>
                <a:gd name="T75" fmla="*/ 41 h 254"/>
                <a:gd name="T76" fmla="*/ 151 w 310"/>
                <a:gd name="T77" fmla="*/ 25 h 254"/>
                <a:gd name="T78" fmla="*/ 117 w 310"/>
                <a:gd name="T79" fmla="*/ 34 h 254"/>
                <a:gd name="T80" fmla="*/ 126 w 310"/>
                <a:gd name="T81" fmla="*/ 19 h 254"/>
                <a:gd name="T82" fmla="*/ 104 w 310"/>
                <a:gd name="T83" fmla="*/ 13 h 254"/>
                <a:gd name="T84" fmla="*/ 89 w 310"/>
                <a:gd name="T85" fmla="*/ 14 h 254"/>
                <a:gd name="T86" fmla="*/ 50 w 310"/>
                <a:gd name="T87" fmla="*/ 7 h 25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310" h="254">
                  <a:moveTo>
                    <a:pt x="67" y="9"/>
                  </a:moveTo>
                  <a:cubicBezTo>
                    <a:pt x="63" y="15"/>
                    <a:pt x="51" y="23"/>
                    <a:pt x="51" y="23"/>
                  </a:cubicBezTo>
                  <a:cubicBezTo>
                    <a:pt x="43" y="34"/>
                    <a:pt x="33" y="35"/>
                    <a:pt x="21" y="39"/>
                  </a:cubicBezTo>
                  <a:cubicBezTo>
                    <a:pt x="0" y="71"/>
                    <a:pt x="30" y="74"/>
                    <a:pt x="53" y="77"/>
                  </a:cubicBezTo>
                  <a:cubicBezTo>
                    <a:pt x="61" y="89"/>
                    <a:pt x="63" y="87"/>
                    <a:pt x="79" y="85"/>
                  </a:cubicBezTo>
                  <a:cubicBezTo>
                    <a:pt x="88" y="88"/>
                    <a:pt x="93" y="96"/>
                    <a:pt x="103" y="99"/>
                  </a:cubicBezTo>
                  <a:cubicBezTo>
                    <a:pt x="117" y="96"/>
                    <a:pt x="116" y="89"/>
                    <a:pt x="127" y="85"/>
                  </a:cubicBezTo>
                  <a:cubicBezTo>
                    <a:pt x="134" y="90"/>
                    <a:pt x="138" y="94"/>
                    <a:pt x="143" y="101"/>
                  </a:cubicBezTo>
                  <a:cubicBezTo>
                    <a:pt x="140" y="116"/>
                    <a:pt x="134" y="117"/>
                    <a:pt x="149" y="127"/>
                  </a:cubicBezTo>
                  <a:cubicBezTo>
                    <a:pt x="161" y="144"/>
                    <a:pt x="126" y="147"/>
                    <a:pt x="115" y="151"/>
                  </a:cubicBezTo>
                  <a:cubicBezTo>
                    <a:pt x="109" y="160"/>
                    <a:pt x="100" y="169"/>
                    <a:pt x="89" y="173"/>
                  </a:cubicBezTo>
                  <a:cubicBezTo>
                    <a:pt x="81" y="172"/>
                    <a:pt x="76" y="171"/>
                    <a:pt x="69" y="169"/>
                  </a:cubicBezTo>
                  <a:cubicBezTo>
                    <a:pt x="65" y="168"/>
                    <a:pt x="57" y="165"/>
                    <a:pt x="57" y="165"/>
                  </a:cubicBezTo>
                  <a:cubicBezTo>
                    <a:pt x="46" y="169"/>
                    <a:pt x="46" y="177"/>
                    <a:pt x="43" y="187"/>
                  </a:cubicBezTo>
                  <a:cubicBezTo>
                    <a:pt x="42" y="191"/>
                    <a:pt x="39" y="199"/>
                    <a:pt x="39" y="199"/>
                  </a:cubicBezTo>
                  <a:cubicBezTo>
                    <a:pt x="50" y="203"/>
                    <a:pt x="61" y="204"/>
                    <a:pt x="73" y="205"/>
                  </a:cubicBezTo>
                  <a:cubicBezTo>
                    <a:pt x="82" y="203"/>
                    <a:pt x="86" y="201"/>
                    <a:pt x="95" y="203"/>
                  </a:cubicBezTo>
                  <a:cubicBezTo>
                    <a:pt x="107" y="211"/>
                    <a:pt x="111" y="218"/>
                    <a:pt x="115" y="231"/>
                  </a:cubicBezTo>
                  <a:cubicBezTo>
                    <a:pt x="116" y="235"/>
                    <a:pt x="123" y="234"/>
                    <a:pt x="127" y="235"/>
                  </a:cubicBezTo>
                  <a:cubicBezTo>
                    <a:pt x="131" y="236"/>
                    <a:pt x="139" y="239"/>
                    <a:pt x="139" y="239"/>
                  </a:cubicBezTo>
                  <a:cubicBezTo>
                    <a:pt x="144" y="246"/>
                    <a:pt x="147" y="248"/>
                    <a:pt x="155" y="251"/>
                  </a:cubicBezTo>
                  <a:cubicBezTo>
                    <a:pt x="169" y="250"/>
                    <a:pt x="187" y="254"/>
                    <a:pt x="181" y="237"/>
                  </a:cubicBezTo>
                  <a:cubicBezTo>
                    <a:pt x="184" y="220"/>
                    <a:pt x="192" y="228"/>
                    <a:pt x="203" y="235"/>
                  </a:cubicBezTo>
                  <a:cubicBezTo>
                    <a:pt x="224" y="233"/>
                    <a:pt x="224" y="232"/>
                    <a:pt x="229" y="213"/>
                  </a:cubicBezTo>
                  <a:cubicBezTo>
                    <a:pt x="229" y="211"/>
                    <a:pt x="229" y="192"/>
                    <a:pt x="225" y="185"/>
                  </a:cubicBezTo>
                  <a:cubicBezTo>
                    <a:pt x="223" y="181"/>
                    <a:pt x="217" y="173"/>
                    <a:pt x="217" y="173"/>
                  </a:cubicBezTo>
                  <a:cubicBezTo>
                    <a:pt x="220" y="163"/>
                    <a:pt x="224" y="165"/>
                    <a:pt x="233" y="167"/>
                  </a:cubicBezTo>
                  <a:cubicBezTo>
                    <a:pt x="240" y="172"/>
                    <a:pt x="242" y="175"/>
                    <a:pt x="245" y="183"/>
                  </a:cubicBezTo>
                  <a:cubicBezTo>
                    <a:pt x="246" y="188"/>
                    <a:pt x="244" y="193"/>
                    <a:pt x="247" y="197"/>
                  </a:cubicBezTo>
                  <a:cubicBezTo>
                    <a:pt x="250" y="201"/>
                    <a:pt x="256" y="194"/>
                    <a:pt x="261" y="193"/>
                  </a:cubicBezTo>
                  <a:cubicBezTo>
                    <a:pt x="276" y="188"/>
                    <a:pt x="290" y="178"/>
                    <a:pt x="303" y="169"/>
                  </a:cubicBezTo>
                  <a:cubicBezTo>
                    <a:pt x="310" y="158"/>
                    <a:pt x="302" y="153"/>
                    <a:pt x="293" y="147"/>
                  </a:cubicBezTo>
                  <a:cubicBezTo>
                    <a:pt x="281" y="129"/>
                    <a:pt x="283" y="126"/>
                    <a:pt x="259" y="123"/>
                  </a:cubicBezTo>
                  <a:cubicBezTo>
                    <a:pt x="256" y="115"/>
                    <a:pt x="257" y="111"/>
                    <a:pt x="265" y="107"/>
                  </a:cubicBezTo>
                  <a:cubicBezTo>
                    <a:pt x="269" y="105"/>
                    <a:pt x="277" y="103"/>
                    <a:pt x="277" y="103"/>
                  </a:cubicBezTo>
                  <a:cubicBezTo>
                    <a:pt x="287" y="88"/>
                    <a:pt x="269" y="66"/>
                    <a:pt x="253" y="63"/>
                  </a:cubicBezTo>
                  <a:cubicBezTo>
                    <a:pt x="239" y="60"/>
                    <a:pt x="244" y="62"/>
                    <a:pt x="233" y="59"/>
                  </a:cubicBezTo>
                  <a:cubicBezTo>
                    <a:pt x="229" y="58"/>
                    <a:pt x="221" y="55"/>
                    <a:pt x="221" y="55"/>
                  </a:cubicBezTo>
                  <a:cubicBezTo>
                    <a:pt x="200" y="60"/>
                    <a:pt x="217" y="38"/>
                    <a:pt x="201" y="33"/>
                  </a:cubicBezTo>
                  <a:cubicBezTo>
                    <a:pt x="185" y="35"/>
                    <a:pt x="169" y="36"/>
                    <a:pt x="155" y="45"/>
                  </a:cubicBezTo>
                  <a:cubicBezTo>
                    <a:pt x="145" y="30"/>
                    <a:pt x="152" y="30"/>
                    <a:pt x="167" y="25"/>
                  </a:cubicBezTo>
                  <a:cubicBezTo>
                    <a:pt x="163" y="10"/>
                    <a:pt x="155" y="15"/>
                    <a:pt x="139" y="17"/>
                  </a:cubicBezTo>
                  <a:cubicBezTo>
                    <a:pt x="131" y="20"/>
                    <a:pt x="127" y="22"/>
                    <a:pt x="119" y="19"/>
                  </a:cubicBezTo>
                  <a:cubicBezTo>
                    <a:pt x="106" y="0"/>
                    <a:pt x="74" y="29"/>
                    <a:pt x="67" y="9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32" name="未知"/>
            <p:cNvSpPr/>
            <p:nvPr/>
          </p:nvSpPr>
          <p:spPr bwMode="auto">
            <a:xfrm>
              <a:off x="1045" y="36"/>
              <a:ext cx="44" cy="37"/>
            </a:xfrm>
            <a:custGeom>
              <a:avLst/>
              <a:gdLst>
                <a:gd name="T0" fmla="*/ 19 w 59"/>
                <a:gd name="T1" fmla="*/ 0 h 50"/>
                <a:gd name="T2" fmla="*/ 0 w 59"/>
                <a:gd name="T3" fmla="*/ 7 h 50"/>
                <a:gd name="T4" fmla="*/ 22 w 59"/>
                <a:gd name="T5" fmla="*/ 30 h 50"/>
                <a:gd name="T6" fmla="*/ 36 w 59"/>
                <a:gd name="T7" fmla="*/ 37 h 50"/>
                <a:gd name="T8" fmla="*/ 43 w 59"/>
                <a:gd name="T9" fmla="*/ 21 h 50"/>
                <a:gd name="T10" fmla="*/ 33 w 59"/>
                <a:gd name="T11" fmla="*/ 6 h 50"/>
                <a:gd name="T12" fmla="*/ 19 w 59"/>
                <a:gd name="T13" fmla="*/ 0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9" h="50">
                  <a:moveTo>
                    <a:pt x="26" y="0"/>
                  </a:moveTo>
                  <a:cubicBezTo>
                    <a:pt x="13" y="2"/>
                    <a:pt x="7" y="0"/>
                    <a:pt x="0" y="10"/>
                  </a:cubicBezTo>
                  <a:cubicBezTo>
                    <a:pt x="4" y="22"/>
                    <a:pt x="18" y="36"/>
                    <a:pt x="30" y="40"/>
                  </a:cubicBezTo>
                  <a:cubicBezTo>
                    <a:pt x="37" y="42"/>
                    <a:pt x="48" y="50"/>
                    <a:pt x="48" y="50"/>
                  </a:cubicBezTo>
                  <a:cubicBezTo>
                    <a:pt x="57" y="44"/>
                    <a:pt x="55" y="37"/>
                    <a:pt x="58" y="28"/>
                  </a:cubicBezTo>
                  <a:cubicBezTo>
                    <a:pt x="55" y="11"/>
                    <a:pt x="59" y="18"/>
                    <a:pt x="44" y="8"/>
                  </a:cubicBezTo>
                  <a:cubicBezTo>
                    <a:pt x="42" y="6"/>
                    <a:pt x="26" y="5"/>
                    <a:pt x="26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33" name="未知"/>
            <p:cNvSpPr/>
            <p:nvPr/>
          </p:nvSpPr>
          <p:spPr bwMode="auto">
            <a:xfrm>
              <a:off x="961" y="106"/>
              <a:ext cx="65" cy="42"/>
            </a:xfrm>
            <a:custGeom>
              <a:avLst/>
              <a:gdLst>
                <a:gd name="T0" fmla="*/ 33 w 86"/>
                <a:gd name="T1" fmla="*/ 5 h 57"/>
                <a:gd name="T2" fmla="*/ 18 w 86"/>
                <a:gd name="T3" fmla="*/ 18 h 57"/>
                <a:gd name="T4" fmla="*/ 3 w 86"/>
                <a:gd name="T5" fmla="*/ 20 h 57"/>
                <a:gd name="T6" fmla="*/ 12 w 86"/>
                <a:gd name="T7" fmla="*/ 42 h 57"/>
                <a:gd name="T8" fmla="*/ 56 w 86"/>
                <a:gd name="T9" fmla="*/ 26 h 57"/>
                <a:gd name="T10" fmla="*/ 65 w 86"/>
                <a:gd name="T11" fmla="*/ 13 h 57"/>
                <a:gd name="T12" fmla="*/ 42 w 86"/>
                <a:gd name="T13" fmla="*/ 5 h 57"/>
                <a:gd name="T14" fmla="*/ 33 w 86"/>
                <a:gd name="T15" fmla="*/ 5 h 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6" h="57">
                  <a:moveTo>
                    <a:pt x="44" y="7"/>
                  </a:moveTo>
                  <a:cubicBezTo>
                    <a:pt x="39" y="14"/>
                    <a:pt x="31" y="20"/>
                    <a:pt x="24" y="25"/>
                  </a:cubicBezTo>
                  <a:cubicBezTo>
                    <a:pt x="16" y="19"/>
                    <a:pt x="12" y="22"/>
                    <a:pt x="4" y="27"/>
                  </a:cubicBezTo>
                  <a:cubicBezTo>
                    <a:pt x="0" y="38"/>
                    <a:pt x="4" y="53"/>
                    <a:pt x="16" y="57"/>
                  </a:cubicBezTo>
                  <a:cubicBezTo>
                    <a:pt x="33" y="51"/>
                    <a:pt x="60" y="45"/>
                    <a:pt x="74" y="35"/>
                  </a:cubicBezTo>
                  <a:cubicBezTo>
                    <a:pt x="78" y="29"/>
                    <a:pt x="86" y="17"/>
                    <a:pt x="86" y="17"/>
                  </a:cubicBezTo>
                  <a:cubicBezTo>
                    <a:pt x="80" y="0"/>
                    <a:pt x="74" y="5"/>
                    <a:pt x="56" y="7"/>
                  </a:cubicBezTo>
                  <a:cubicBezTo>
                    <a:pt x="43" y="11"/>
                    <a:pt x="44" y="15"/>
                    <a:pt x="44" y="7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34" name="未知"/>
            <p:cNvSpPr/>
            <p:nvPr/>
          </p:nvSpPr>
          <p:spPr bwMode="auto">
            <a:xfrm>
              <a:off x="1029" y="114"/>
              <a:ext cx="54" cy="25"/>
            </a:xfrm>
            <a:custGeom>
              <a:avLst/>
              <a:gdLst>
                <a:gd name="T0" fmla="*/ 30 w 73"/>
                <a:gd name="T1" fmla="*/ 0 h 34"/>
                <a:gd name="T2" fmla="*/ 7 w 73"/>
                <a:gd name="T3" fmla="*/ 12 h 34"/>
                <a:gd name="T4" fmla="*/ 18 w 73"/>
                <a:gd name="T5" fmla="*/ 25 h 34"/>
                <a:gd name="T6" fmla="*/ 38 w 73"/>
                <a:gd name="T7" fmla="*/ 21 h 34"/>
                <a:gd name="T8" fmla="*/ 47 w 73"/>
                <a:gd name="T9" fmla="*/ 15 h 34"/>
                <a:gd name="T10" fmla="*/ 30 w 73"/>
                <a:gd name="T11" fmla="*/ 0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3" h="34">
                  <a:moveTo>
                    <a:pt x="40" y="0"/>
                  </a:moveTo>
                  <a:cubicBezTo>
                    <a:pt x="30" y="6"/>
                    <a:pt x="20" y="10"/>
                    <a:pt x="10" y="16"/>
                  </a:cubicBezTo>
                  <a:cubicBezTo>
                    <a:pt x="0" y="31"/>
                    <a:pt x="13" y="30"/>
                    <a:pt x="24" y="34"/>
                  </a:cubicBezTo>
                  <a:cubicBezTo>
                    <a:pt x="44" y="31"/>
                    <a:pt x="35" y="34"/>
                    <a:pt x="52" y="28"/>
                  </a:cubicBezTo>
                  <a:cubicBezTo>
                    <a:pt x="57" y="26"/>
                    <a:pt x="64" y="20"/>
                    <a:pt x="64" y="20"/>
                  </a:cubicBezTo>
                  <a:cubicBezTo>
                    <a:pt x="73" y="7"/>
                    <a:pt x="48" y="8"/>
                    <a:pt x="4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35" name="未知"/>
            <p:cNvSpPr/>
            <p:nvPr/>
          </p:nvSpPr>
          <p:spPr bwMode="auto">
            <a:xfrm>
              <a:off x="1000" y="78"/>
              <a:ext cx="64" cy="34"/>
            </a:xfrm>
            <a:custGeom>
              <a:avLst/>
              <a:gdLst>
                <a:gd name="T0" fmla="*/ 44 w 85"/>
                <a:gd name="T1" fmla="*/ 8 h 45"/>
                <a:gd name="T2" fmla="*/ 21 w 85"/>
                <a:gd name="T3" fmla="*/ 3 h 45"/>
                <a:gd name="T4" fmla="*/ 0 w 85"/>
                <a:gd name="T5" fmla="*/ 14 h 45"/>
                <a:gd name="T6" fmla="*/ 30 w 85"/>
                <a:gd name="T7" fmla="*/ 24 h 45"/>
                <a:gd name="T8" fmla="*/ 48 w 85"/>
                <a:gd name="T9" fmla="*/ 30 h 45"/>
                <a:gd name="T10" fmla="*/ 63 w 85"/>
                <a:gd name="T11" fmla="*/ 14 h 45"/>
                <a:gd name="T12" fmla="*/ 62 w 85"/>
                <a:gd name="T13" fmla="*/ 5 h 45"/>
                <a:gd name="T14" fmla="*/ 48 w 85"/>
                <a:gd name="T15" fmla="*/ 0 h 45"/>
                <a:gd name="T16" fmla="*/ 44 w 85"/>
                <a:gd name="T17" fmla="*/ 8 h 4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5" h="45">
                  <a:moveTo>
                    <a:pt x="58" y="10"/>
                  </a:moveTo>
                  <a:cubicBezTo>
                    <a:pt x="39" y="16"/>
                    <a:pt x="45" y="10"/>
                    <a:pt x="28" y="4"/>
                  </a:cubicBezTo>
                  <a:cubicBezTo>
                    <a:pt x="7" y="6"/>
                    <a:pt x="5" y="2"/>
                    <a:pt x="0" y="18"/>
                  </a:cubicBezTo>
                  <a:cubicBezTo>
                    <a:pt x="5" y="34"/>
                    <a:pt x="26" y="31"/>
                    <a:pt x="40" y="32"/>
                  </a:cubicBezTo>
                  <a:cubicBezTo>
                    <a:pt x="50" y="42"/>
                    <a:pt x="49" y="45"/>
                    <a:pt x="64" y="40"/>
                  </a:cubicBezTo>
                  <a:cubicBezTo>
                    <a:pt x="69" y="32"/>
                    <a:pt x="77" y="25"/>
                    <a:pt x="84" y="18"/>
                  </a:cubicBezTo>
                  <a:cubicBezTo>
                    <a:pt x="83" y="14"/>
                    <a:pt x="85" y="9"/>
                    <a:pt x="82" y="6"/>
                  </a:cubicBezTo>
                  <a:cubicBezTo>
                    <a:pt x="78" y="1"/>
                    <a:pt x="64" y="0"/>
                    <a:pt x="64" y="0"/>
                  </a:cubicBezTo>
                  <a:cubicBezTo>
                    <a:pt x="56" y="3"/>
                    <a:pt x="47" y="21"/>
                    <a:pt x="58" y="1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36" name="未知"/>
            <p:cNvSpPr/>
            <p:nvPr/>
          </p:nvSpPr>
          <p:spPr bwMode="auto">
            <a:xfrm>
              <a:off x="973" y="46"/>
              <a:ext cx="44" cy="24"/>
            </a:xfrm>
            <a:custGeom>
              <a:avLst/>
              <a:gdLst>
                <a:gd name="T0" fmla="*/ 12 w 58"/>
                <a:gd name="T1" fmla="*/ 3 h 31"/>
                <a:gd name="T2" fmla="*/ 0 w 58"/>
                <a:gd name="T3" fmla="*/ 14 h 31"/>
                <a:gd name="T4" fmla="*/ 15 w 58"/>
                <a:gd name="T5" fmla="*/ 22 h 31"/>
                <a:gd name="T6" fmla="*/ 21 w 58"/>
                <a:gd name="T7" fmla="*/ 15 h 31"/>
                <a:gd name="T8" fmla="*/ 39 w 58"/>
                <a:gd name="T9" fmla="*/ 9 h 31"/>
                <a:gd name="T10" fmla="*/ 33 w 58"/>
                <a:gd name="T11" fmla="*/ 0 h 31"/>
                <a:gd name="T12" fmla="*/ 12 w 58"/>
                <a:gd name="T13" fmla="*/ 3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8" h="31">
                  <a:moveTo>
                    <a:pt x="16" y="4"/>
                  </a:moveTo>
                  <a:cubicBezTo>
                    <a:pt x="2" y="13"/>
                    <a:pt x="7" y="8"/>
                    <a:pt x="0" y="18"/>
                  </a:cubicBezTo>
                  <a:cubicBezTo>
                    <a:pt x="5" y="26"/>
                    <a:pt x="11" y="25"/>
                    <a:pt x="20" y="28"/>
                  </a:cubicBezTo>
                  <a:cubicBezTo>
                    <a:pt x="36" y="23"/>
                    <a:pt x="17" y="31"/>
                    <a:pt x="28" y="20"/>
                  </a:cubicBezTo>
                  <a:cubicBezTo>
                    <a:pt x="33" y="15"/>
                    <a:pt x="46" y="13"/>
                    <a:pt x="52" y="12"/>
                  </a:cubicBezTo>
                  <a:cubicBezTo>
                    <a:pt x="58" y="3"/>
                    <a:pt x="53" y="3"/>
                    <a:pt x="44" y="0"/>
                  </a:cubicBezTo>
                  <a:cubicBezTo>
                    <a:pt x="38" y="1"/>
                    <a:pt x="20" y="8"/>
                    <a:pt x="16" y="4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37" name="未知"/>
            <p:cNvSpPr/>
            <p:nvPr/>
          </p:nvSpPr>
          <p:spPr bwMode="auto">
            <a:xfrm>
              <a:off x="1087" y="49"/>
              <a:ext cx="114" cy="77"/>
            </a:xfrm>
            <a:custGeom>
              <a:avLst/>
              <a:gdLst>
                <a:gd name="T0" fmla="*/ 29 w 152"/>
                <a:gd name="T1" fmla="*/ 0 h 102"/>
                <a:gd name="T2" fmla="*/ 11 w 152"/>
                <a:gd name="T3" fmla="*/ 5 h 102"/>
                <a:gd name="T4" fmla="*/ 3 w 152"/>
                <a:gd name="T5" fmla="*/ 29 h 102"/>
                <a:gd name="T6" fmla="*/ 9 w 152"/>
                <a:gd name="T7" fmla="*/ 42 h 102"/>
                <a:gd name="T8" fmla="*/ 0 w 152"/>
                <a:gd name="T9" fmla="*/ 54 h 102"/>
                <a:gd name="T10" fmla="*/ 42 w 152"/>
                <a:gd name="T11" fmla="*/ 65 h 102"/>
                <a:gd name="T12" fmla="*/ 62 w 152"/>
                <a:gd name="T13" fmla="*/ 69 h 102"/>
                <a:gd name="T14" fmla="*/ 114 w 152"/>
                <a:gd name="T15" fmla="*/ 65 h 102"/>
                <a:gd name="T16" fmla="*/ 57 w 152"/>
                <a:gd name="T17" fmla="*/ 53 h 102"/>
                <a:gd name="T18" fmla="*/ 41 w 152"/>
                <a:gd name="T19" fmla="*/ 47 h 102"/>
                <a:gd name="T20" fmla="*/ 33 w 152"/>
                <a:gd name="T21" fmla="*/ 39 h 102"/>
                <a:gd name="T22" fmla="*/ 38 w 152"/>
                <a:gd name="T23" fmla="*/ 26 h 102"/>
                <a:gd name="T24" fmla="*/ 29 w 152"/>
                <a:gd name="T25" fmla="*/ 0 h 1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2" h="102">
                  <a:moveTo>
                    <a:pt x="38" y="0"/>
                  </a:moveTo>
                  <a:cubicBezTo>
                    <a:pt x="22" y="5"/>
                    <a:pt x="30" y="3"/>
                    <a:pt x="14" y="6"/>
                  </a:cubicBezTo>
                  <a:cubicBezTo>
                    <a:pt x="18" y="22"/>
                    <a:pt x="22" y="32"/>
                    <a:pt x="4" y="38"/>
                  </a:cubicBezTo>
                  <a:cubicBezTo>
                    <a:pt x="1" y="47"/>
                    <a:pt x="7" y="49"/>
                    <a:pt x="12" y="56"/>
                  </a:cubicBezTo>
                  <a:cubicBezTo>
                    <a:pt x="10" y="65"/>
                    <a:pt x="9" y="69"/>
                    <a:pt x="0" y="72"/>
                  </a:cubicBezTo>
                  <a:cubicBezTo>
                    <a:pt x="5" y="88"/>
                    <a:pt x="45" y="85"/>
                    <a:pt x="56" y="86"/>
                  </a:cubicBezTo>
                  <a:cubicBezTo>
                    <a:pt x="72" y="97"/>
                    <a:pt x="63" y="95"/>
                    <a:pt x="82" y="92"/>
                  </a:cubicBezTo>
                  <a:cubicBezTo>
                    <a:pt x="86" y="92"/>
                    <a:pt x="147" y="102"/>
                    <a:pt x="152" y="86"/>
                  </a:cubicBezTo>
                  <a:cubicBezTo>
                    <a:pt x="123" y="66"/>
                    <a:pt x="128" y="72"/>
                    <a:pt x="76" y="70"/>
                  </a:cubicBezTo>
                  <a:cubicBezTo>
                    <a:pt x="62" y="56"/>
                    <a:pt x="81" y="73"/>
                    <a:pt x="54" y="62"/>
                  </a:cubicBezTo>
                  <a:cubicBezTo>
                    <a:pt x="50" y="60"/>
                    <a:pt x="48" y="55"/>
                    <a:pt x="44" y="52"/>
                  </a:cubicBezTo>
                  <a:cubicBezTo>
                    <a:pt x="41" y="43"/>
                    <a:pt x="42" y="39"/>
                    <a:pt x="50" y="34"/>
                  </a:cubicBezTo>
                  <a:cubicBezTo>
                    <a:pt x="52" y="27"/>
                    <a:pt x="42" y="9"/>
                    <a:pt x="3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38" name="未知"/>
            <p:cNvSpPr/>
            <p:nvPr/>
          </p:nvSpPr>
          <p:spPr bwMode="auto">
            <a:xfrm>
              <a:off x="0" y="294"/>
              <a:ext cx="25" cy="15"/>
            </a:xfrm>
            <a:custGeom>
              <a:avLst/>
              <a:gdLst>
                <a:gd name="T0" fmla="*/ 25 w 34"/>
                <a:gd name="T1" fmla="*/ 0 h 20"/>
                <a:gd name="T2" fmla="*/ 18 w 34"/>
                <a:gd name="T3" fmla="*/ 15 h 20"/>
                <a:gd name="T4" fmla="*/ 3 w 34"/>
                <a:gd name="T5" fmla="*/ 14 h 20"/>
                <a:gd name="T6" fmla="*/ 3 w 34"/>
                <a:gd name="T7" fmla="*/ 5 h 20"/>
                <a:gd name="T8" fmla="*/ 25 w 34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" h="20">
                  <a:moveTo>
                    <a:pt x="34" y="0"/>
                  </a:moveTo>
                  <a:cubicBezTo>
                    <a:pt x="32" y="10"/>
                    <a:pt x="34" y="17"/>
                    <a:pt x="24" y="20"/>
                  </a:cubicBezTo>
                  <a:cubicBezTo>
                    <a:pt x="17" y="19"/>
                    <a:pt x="10" y="20"/>
                    <a:pt x="4" y="18"/>
                  </a:cubicBezTo>
                  <a:cubicBezTo>
                    <a:pt x="0" y="17"/>
                    <a:pt x="2" y="7"/>
                    <a:pt x="4" y="6"/>
                  </a:cubicBezTo>
                  <a:cubicBezTo>
                    <a:pt x="12" y="0"/>
                    <a:pt x="24" y="0"/>
                    <a:pt x="3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39" name="未知"/>
            <p:cNvSpPr/>
            <p:nvPr/>
          </p:nvSpPr>
          <p:spPr bwMode="auto">
            <a:xfrm>
              <a:off x="757" y="805"/>
              <a:ext cx="16" cy="12"/>
            </a:xfrm>
            <a:custGeom>
              <a:avLst/>
              <a:gdLst>
                <a:gd name="T0" fmla="*/ 2 w 21"/>
                <a:gd name="T1" fmla="*/ 0 h 16"/>
                <a:gd name="T2" fmla="*/ 10 w 21"/>
                <a:gd name="T3" fmla="*/ 12 h 16"/>
                <a:gd name="T4" fmla="*/ 2 w 21"/>
                <a:gd name="T5" fmla="*/ 0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" h="16">
                  <a:moveTo>
                    <a:pt x="3" y="0"/>
                  </a:moveTo>
                  <a:cubicBezTo>
                    <a:pt x="0" y="9"/>
                    <a:pt x="6" y="11"/>
                    <a:pt x="13" y="16"/>
                  </a:cubicBezTo>
                  <a:cubicBezTo>
                    <a:pt x="21" y="4"/>
                    <a:pt x="16" y="2"/>
                    <a:pt x="3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40" name="未知"/>
            <p:cNvSpPr/>
            <p:nvPr/>
          </p:nvSpPr>
          <p:spPr bwMode="auto">
            <a:xfrm>
              <a:off x="760" y="830"/>
              <a:ext cx="16" cy="12"/>
            </a:xfrm>
            <a:custGeom>
              <a:avLst/>
              <a:gdLst>
                <a:gd name="T0" fmla="*/ 2 w 21"/>
                <a:gd name="T1" fmla="*/ 0 h 16"/>
                <a:gd name="T2" fmla="*/ 10 w 21"/>
                <a:gd name="T3" fmla="*/ 12 h 16"/>
                <a:gd name="T4" fmla="*/ 2 w 21"/>
                <a:gd name="T5" fmla="*/ 0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" h="16">
                  <a:moveTo>
                    <a:pt x="3" y="0"/>
                  </a:moveTo>
                  <a:cubicBezTo>
                    <a:pt x="0" y="9"/>
                    <a:pt x="6" y="11"/>
                    <a:pt x="13" y="16"/>
                  </a:cubicBezTo>
                  <a:cubicBezTo>
                    <a:pt x="21" y="4"/>
                    <a:pt x="16" y="2"/>
                    <a:pt x="3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41" name="未知"/>
            <p:cNvSpPr/>
            <p:nvPr/>
          </p:nvSpPr>
          <p:spPr bwMode="auto">
            <a:xfrm>
              <a:off x="964" y="962"/>
              <a:ext cx="15" cy="12"/>
            </a:xfrm>
            <a:custGeom>
              <a:avLst/>
              <a:gdLst>
                <a:gd name="T0" fmla="*/ 2 w 21"/>
                <a:gd name="T1" fmla="*/ 0 h 16"/>
                <a:gd name="T2" fmla="*/ 9 w 21"/>
                <a:gd name="T3" fmla="*/ 12 h 16"/>
                <a:gd name="T4" fmla="*/ 2 w 21"/>
                <a:gd name="T5" fmla="*/ 0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" h="16">
                  <a:moveTo>
                    <a:pt x="3" y="0"/>
                  </a:moveTo>
                  <a:cubicBezTo>
                    <a:pt x="0" y="9"/>
                    <a:pt x="6" y="11"/>
                    <a:pt x="13" y="16"/>
                  </a:cubicBezTo>
                  <a:cubicBezTo>
                    <a:pt x="21" y="4"/>
                    <a:pt x="16" y="2"/>
                    <a:pt x="3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42" name="未知"/>
            <p:cNvSpPr/>
            <p:nvPr/>
          </p:nvSpPr>
          <p:spPr bwMode="auto">
            <a:xfrm>
              <a:off x="1088" y="478"/>
              <a:ext cx="38" cy="18"/>
            </a:xfrm>
            <a:custGeom>
              <a:avLst/>
              <a:gdLst>
                <a:gd name="T0" fmla="*/ 10 w 51"/>
                <a:gd name="T1" fmla="*/ 0 h 24"/>
                <a:gd name="T2" fmla="*/ 5 w 51"/>
                <a:gd name="T3" fmla="*/ 14 h 24"/>
                <a:gd name="T4" fmla="*/ 20 w 51"/>
                <a:gd name="T5" fmla="*/ 18 h 24"/>
                <a:gd name="T6" fmla="*/ 25 w 51"/>
                <a:gd name="T7" fmla="*/ 3 h 24"/>
                <a:gd name="T8" fmla="*/ 10 w 51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43" name="未知"/>
            <p:cNvSpPr/>
            <p:nvPr/>
          </p:nvSpPr>
          <p:spPr bwMode="auto">
            <a:xfrm>
              <a:off x="988" y="273"/>
              <a:ext cx="38" cy="18"/>
            </a:xfrm>
            <a:custGeom>
              <a:avLst/>
              <a:gdLst>
                <a:gd name="T0" fmla="*/ 10 w 51"/>
                <a:gd name="T1" fmla="*/ 0 h 24"/>
                <a:gd name="T2" fmla="*/ 5 w 51"/>
                <a:gd name="T3" fmla="*/ 14 h 24"/>
                <a:gd name="T4" fmla="*/ 20 w 51"/>
                <a:gd name="T5" fmla="*/ 18 h 24"/>
                <a:gd name="T6" fmla="*/ 25 w 51"/>
                <a:gd name="T7" fmla="*/ 3 h 24"/>
                <a:gd name="T8" fmla="*/ 10 w 51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44" name="未知"/>
            <p:cNvSpPr/>
            <p:nvPr/>
          </p:nvSpPr>
          <p:spPr bwMode="auto">
            <a:xfrm>
              <a:off x="1053" y="94"/>
              <a:ext cx="39" cy="18"/>
            </a:xfrm>
            <a:custGeom>
              <a:avLst/>
              <a:gdLst>
                <a:gd name="T0" fmla="*/ 10 w 51"/>
                <a:gd name="T1" fmla="*/ 0 h 24"/>
                <a:gd name="T2" fmla="*/ 5 w 51"/>
                <a:gd name="T3" fmla="*/ 14 h 24"/>
                <a:gd name="T4" fmla="*/ 21 w 51"/>
                <a:gd name="T5" fmla="*/ 18 h 24"/>
                <a:gd name="T6" fmla="*/ 25 w 51"/>
                <a:gd name="T7" fmla="*/ 3 h 24"/>
                <a:gd name="T8" fmla="*/ 10 w 51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45" name="未知"/>
            <p:cNvSpPr/>
            <p:nvPr/>
          </p:nvSpPr>
          <p:spPr bwMode="auto">
            <a:xfrm>
              <a:off x="1116" y="202"/>
              <a:ext cx="38" cy="18"/>
            </a:xfrm>
            <a:custGeom>
              <a:avLst/>
              <a:gdLst>
                <a:gd name="T0" fmla="*/ 10 w 51"/>
                <a:gd name="T1" fmla="*/ 0 h 24"/>
                <a:gd name="T2" fmla="*/ 5 w 51"/>
                <a:gd name="T3" fmla="*/ 14 h 24"/>
                <a:gd name="T4" fmla="*/ 20 w 51"/>
                <a:gd name="T5" fmla="*/ 18 h 24"/>
                <a:gd name="T6" fmla="*/ 25 w 51"/>
                <a:gd name="T7" fmla="*/ 3 h 24"/>
                <a:gd name="T8" fmla="*/ 10 w 51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46" name="未知"/>
            <p:cNvSpPr/>
            <p:nvPr/>
          </p:nvSpPr>
          <p:spPr bwMode="auto">
            <a:xfrm>
              <a:off x="1132" y="0"/>
              <a:ext cx="696" cy="346"/>
            </a:xfrm>
            <a:custGeom>
              <a:avLst/>
              <a:gdLst>
                <a:gd name="T0" fmla="*/ 21 w 929"/>
                <a:gd name="T1" fmla="*/ 42 h 462"/>
                <a:gd name="T2" fmla="*/ 4 w 929"/>
                <a:gd name="T3" fmla="*/ 69 h 462"/>
                <a:gd name="T4" fmla="*/ 27 w 929"/>
                <a:gd name="T5" fmla="*/ 75 h 462"/>
                <a:gd name="T6" fmla="*/ 12 w 929"/>
                <a:gd name="T7" fmla="*/ 87 h 462"/>
                <a:gd name="T8" fmla="*/ 78 w 929"/>
                <a:gd name="T9" fmla="*/ 102 h 462"/>
                <a:gd name="T10" fmla="*/ 106 w 929"/>
                <a:gd name="T11" fmla="*/ 97 h 462"/>
                <a:gd name="T12" fmla="*/ 187 w 929"/>
                <a:gd name="T13" fmla="*/ 58 h 462"/>
                <a:gd name="T14" fmla="*/ 225 w 929"/>
                <a:gd name="T15" fmla="*/ 49 h 462"/>
                <a:gd name="T16" fmla="*/ 243 w 929"/>
                <a:gd name="T17" fmla="*/ 60 h 462"/>
                <a:gd name="T18" fmla="*/ 204 w 929"/>
                <a:gd name="T19" fmla="*/ 66 h 462"/>
                <a:gd name="T20" fmla="*/ 181 w 929"/>
                <a:gd name="T21" fmla="*/ 84 h 462"/>
                <a:gd name="T22" fmla="*/ 190 w 929"/>
                <a:gd name="T23" fmla="*/ 90 h 462"/>
                <a:gd name="T24" fmla="*/ 195 w 929"/>
                <a:gd name="T25" fmla="*/ 118 h 462"/>
                <a:gd name="T26" fmla="*/ 262 w 929"/>
                <a:gd name="T27" fmla="*/ 144 h 462"/>
                <a:gd name="T28" fmla="*/ 252 w 929"/>
                <a:gd name="T29" fmla="*/ 157 h 462"/>
                <a:gd name="T30" fmla="*/ 276 w 929"/>
                <a:gd name="T31" fmla="*/ 184 h 462"/>
                <a:gd name="T32" fmla="*/ 261 w 929"/>
                <a:gd name="T33" fmla="*/ 199 h 462"/>
                <a:gd name="T34" fmla="*/ 243 w 929"/>
                <a:gd name="T35" fmla="*/ 220 h 462"/>
                <a:gd name="T36" fmla="*/ 220 w 929"/>
                <a:gd name="T37" fmla="*/ 243 h 462"/>
                <a:gd name="T38" fmla="*/ 219 w 929"/>
                <a:gd name="T39" fmla="*/ 315 h 462"/>
                <a:gd name="T40" fmla="*/ 249 w 929"/>
                <a:gd name="T41" fmla="*/ 334 h 462"/>
                <a:gd name="T42" fmla="*/ 291 w 929"/>
                <a:gd name="T43" fmla="*/ 336 h 462"/>
                <a:gd name="T44" fmla="*/ 309 w 929"/>
                <a:gd name="T45" fmla="*/ 316 h 462"/>
                <a:gd name="T46" fmla="*/ 379 w 929"/>
                <a:gd name="T47" fmla="*/ 267 h 462"/>
                <a:gd name="T48" fmla="*/ 429 w 929"/>
                <a:gd name="T49" fmla="*/ 250 h 462"/>
                <a:gd name="T50" fmla="*/ 484 w 929"/>
                <a:gd name="T51" fmla="*/ 231 h 462"/>
                <a:gd name="T52" fmla="*/ 539 w 929"/>
                <a:gd name="T53" fmla="*/ 217 h 462"/>
                <a:gd name="T54" fmla="*/ 571 w 929"/>
                <a:gd name="T55" fmla="*/ 195 h 462"/>
                <a:gd name="T56" fmla="*/ 599 w 929"/>
                <a:gd name="T57" fmla="*/ 150 h 462"/>
                <a:gd name="T58" fmla="*/ 601 w 929"/>
                <a:gd name="T59" fmla="*/ 115 h 462"/>
                <a:gd name="T60" fmla="*/ 601 w 929"/>
                <a:gd name="T61" fmla="*/ 93 h 462"/>
                <a:gd name="T62" fmla="*/ 623 w 929"/>
                <a:gd name="T63" fmla="*/ 67 h 462"/>
                <a:gd name="T64" fmla="*/ 656 w 929"/>
                <a:gd name="T65" fmla="*/ 70 h 462"/>
                <a:gd name="T66" fmla="*/ 691 w 929"/>
                <a:gd name="T67" fmla="*/ 39 h 462"/>
                <a:gd name="T68" fmla="*/ 665 w 929"/>
                <a:gd name="T69" fmla="*/ 42 h 462"/>
                <a:gd name="T70" fmla="*/ 635 w 929"/>
                <a:gd name="T71" fmla="*/ 34 h 462"/>
                <a:gd name="T72" fmla="*/ 595 w 929"/>
                <a:gd name="T73" fmla="*/ 16 h 462"/>
                <a:gd name="T74" fmla="*/ 481 w 929"/>
                <a:gd name="T75" fmla="*/ 19 h 462"/>
                <a:gd name="T76" fmla="*/ 438 w 929"/>
                <a:gd name="T77" fmla="*/ 28 h 462"/>
                <a:gd name="T78" fmla="*/ 417 w 929"/>
                <a:gd name="T79" fmla="*/ 28 h 462"/>
                <a:gd name="T80" fmla="*/ 387 w 929"/>
                <a:gd name="T81" fmla="*/ 40 h 462"/>
                <a:gd name="T82" fmla="*/ 358 w 929"/>
                <a:gd name="T83" fmla="*/ 22 h 462"/>
                <a:gd name="T84" fmla="*/ 324 w 929"/>
                <a:gd name="T85" fmla="*/ 30 h 462"/>
                <a:gd name="T86" fmla="*/ 274 w 929"/>
                <a:gd name="T87" fmla="*/ 39 h 462"/>
                <a:gd name="T88" fmla="*/ 307 w 929"/>
                <a:gd name="T89" fmla="*/ 28 h 462"/>
                <a:gd name="T90" fmla="*/ 264 w 929"/>
                <a:gd name="T91" fmla="*/ 6 h 462"/>
                <a:gd name="T92" fmla="*/ 250 w 929"/>
                <a:gd name="T93" fmla="*/ 1 h 462"/>
                <a:gd name="T94" fmla="*/ 235 w 929"/>
                <a:gd name="T95" fmla="*/ 6 h 462"/>
                <a:gd name="T96" fmla="*/ 180 w 929"/>
                <a:gd name="T97" fmla="*/ 12 h 462"/>
                <a:gd name="T98" fmla="*/ 120 w 929"/>
                <a:gd name="T99" fmla="*/ 21 h 462"/>
                <a:gd name="T100" fmla="*/ 81 w 929"/>
                <a:gd name="T101" fmla="*/ 19 h 462"/>
                <a:gd name="T102" fmla="*/ 85 w 929"/>
                <a:gd name="T103" fmla="*/ 51 h 462"/>
                <a:gd name="T104" fmla="*/ 78 w 929"/>
                <a:gd name="T105" fmla="*/ 39 h 462"/>
                <a:gd name="T106" fmla="*/ 45 w 929"/>
                <a:gd name="T107" fmla="*/ 31 h 4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929" h="462">
                  <a:moveTo>
                    <a:pt x="60" y="42"/>
                  </a:moveTo>
                  <a:cubicBezTo>
                    <a:pt x="40" y="45"/>
                    <a:pt x="42" y="46"/>
                    <a:pt x="28" y="56"/>
                  </a:cubicBezTo>
                  <a:cubicBezTo>
                    <a:pt x="26" y="74"/>
                    <a:pt x="27" y="75"/>
                    <a:pt x="10" y="78"/>
                  </a:cubicBezTo>
                  <a:cubicBezTo>
                    <a:pt x="4" y="82"/>
                    <a:pt x="0" y="82"/>
                    <a:pt x="6" y="92"/>
                  </a:cubicBezTo>
                  <a:cubicBezTo>
                    <a:pt x="10" y="98"/>
                    <a:pt x="21" y="96"/>
                    <a:pt x="28" y="98"/>
                  </a:cubicBezTo>
                  <a:cubicBezTo>
                    <a:pt x="31" y="99"/>
                    <a:pt x="36" y="100"/>
                    <a:pt x="36" y="100"/>
                  </a:cubicBezTo>
                  <a:cubicBezTo>
                    <a:pt x="47" y="99"/>
                    <a:pt x="69" y="97"/>
                    <a:pt x="50" y="110"/>
                  </a:cubicBezTo>
                  <a:cubicBezTo>
                    <a:pt x="37" y="108"/>
                    <a:pt x="24" y="104"/>
                    <a:pt x="16" y="116"/>
                  </a:cubicBezTo>
                  <a:cubicBezTo>
                    <a:pt x="24" y="141"/>
                    <a:pt x="68" y="125"/>
                    <a:pt x="94" y="126"/>
                  </a:cubicBezTo>
                  <a:cubicBezTo>
                    <a:pt x="98" y="129"/>
                    <a:pt x="100" y="134"/>
                    <a:pt x="104" y="136"/>
                  </a:cubicBezTo>
                  <a:cubicBezTo>
                    <a:pt x="108" y="138"/>
                    <a:pt x="116" y="140"/>
                    <a:pt x="116" y="140"/>
                  </a:cubicBezTo>
                  <a:cubicBezTo>
                    <a:pt x="129" y="138"/>
                    <a:pt x="133" y="139"/>
                    <a:pt x="142" y="130"/>
                  </a:cubicBezTo>
                  <a:cubicBezTo>
                    <a:pt x="151" y="104"/>
                    <a:pt x="179" y="110"/>
                    <a:pt x="202" y="102"/>
                  </a:cubicBezTo>
                  <a:cubicBezTo>
                    <a:pt x="219" y="96"/>
                    <a:pt x="233" y="84"/>
                    <a:pt x="250" y="78"/>
                  </a:cubicBezTo>
                  <a:cubicBezTo>
                    <a:pt x="260" y="75"/>
                    <a:pt x="269" y="74"/>
                    <a:pt x="280" y="72"/>
                  </a:cubicBezTo>
                  <a:cubicBezTo>
                    <a:pt x="287" y="71"/>
                    <a:pt x="300" y="66"/>
                    <a:pt x="300" y="66"/>
                  </a:cubicBezTo>
                  <a:cubicBezTo>
                    <a:pt x="311" y="49"/>
                    <a:pt x="336" y="54"/>
                    <a:pt x="354" y="60"/>
                  </a:cubicBezTo>
                  <a:cubicBezTo>
                    <a:pt x="367" y="79"/>
                    <a:pt x="335" y="79"/>
                    <a:pt x="324" y="80"/>
                  </a:cubicBezTo>
                  <a:cubicBezTo>
                    <a:pt x="312" y="83"/>
                    <a:pt x="306" y="93"/>
                    <a:pt x="292" y="96"/>
                  </a:cubicBezTo>
                  <a:cubicBezTo>
                    <a:pt x="284" y="94"/>
                    <a:pt x="279" y="90"/>
                    <a:pt x="272" y="88"/>
                  </a:cubicBezTo>
                  <a:cubicBezTo>
                    <a:pt x="253" y="91"/>
                    <a:pt x="232" y="96"/>
                    <a:pt x="214" y="102"/>
                  </a:cubicBezTo>
                  <a:cubicBezTo>
                    <a:pt x="223" y="108"/>
                    <a:pt x="231" y="109"/>
                    <a:pt x="242" y="112"/>
                  </a:cubicBezTo>
                  <a:cubicBezTo>
                    <a:pt x="245" y="113"/>
                    <a:pt x="250" y="114"/>
                    <a:pt x="250" y="114"/>
                  </a:cubicBezTo>
                  <a:cubicBezTo>
                    <a:pt x="251" y="116"/>
                    <a:pt x="255" y="118"/>
                    <a:pt x="254" y="120"/>
                  </a:cubicBezTo>
                  <a:cubicBezTo>
                    <a:pt x="252" y="124"/>
                    <a:pt x="242" y="128"/>
                    <a:pt x="242" y="128"/>
                  </a:cubicBezTo>
                  <a:cubicBezTo>
                    <a:pt x="233" y="141"/>
                    <a:pt x="247" y="154"/>
                    <a:pt x="260" y="158"/>
                  </a:cubicBezTo>
                  <a:cubicBezTo>
                    <a:pt x="282" y="155"/>
                    <a:pt x="295" y="151"/>
                    <a:pt x="318" y="150"/>
                  </a:cubicBezTo>
                  <a:cubicBezTo>
                    <a:pt x="334" y="155"/>
                    <a:pt x="345" y="176"/>
                    <a:pt x="350" y="192"/>
                  </a:cubicBezTo>
                  <a:cubicBezTo>
                    <a:pt x="349" y="195"/>
                    <a:pt x="350" y="199"/>
                    <a:pt x="348" y="202"/>
                  </a:cubicBezTo>
                  <a:cubicBezTo>
                    <a:pt x="345" y="206"/>
                    <a:pt x="336" y="210"/>
                    <a:pt x="336" y="210"/>
                  </a:cubicBezTo>
                  <a:cubicBezTo>
                    <a:pt x="327" y="224"/>
                    <a:pt x="332" y="235"/>
                    <a:pt x="348" y="240"/>
                  </a:cubicBezTo>
                  <a:cubicBezTo>
                    <a:pt x="358" y="237"/>
                    <a:pt x="362" y="237"/>
                    <a:pt x="368" y="246"/>
                  </a:cubicBezTo>
                  <a:cubicBezTo>
                    <a:pt x="360" y="252"/>
                    <a:pt x="346" y="246"/>
                    <a:pt x="338" y="252"/>
                  </a:cubicBezTo>
                  <a:cubicBezTo>
                    <a:pt x="326" y="260"/>
                    <a:pt x="346" y="265"/>
                    <a:pt x="348" y="266"/>
                  </a:cubicBezTo>
                  <a:cubicBezTo>
                    <a:pt x="352" y="278"/>
                    <a:pt x="347" y="279"/>
                    <a:pt x="336" y="286"/>
                  </a:cubicBezTo>
                  <a:cubicBezTo>
                    <a:pt x="332" y="289"/>
                    <a:pt x="324" y="294"/>
                    <a:pt x="324" y="294"/>
                  </a:cubicBezTo>
                  <a:cubicBezTo>
                    <a:pt x="315" y="308"/>
                    <a:pt x="320" y="303"/>
                    <a:pt x="310" y="310"/>
                  </a:cubicBezTo>
                  <a:cubicBezTo>
                    <a:pt x="306" y="316"/>
                    <a:pt x="294" y="324"/>
                    <a:pt x="294" y="324"/>
                  </a:cubicBezTo>
                  <a:cubicBezTo>
                    <a:pt x="285" y="338"/>
                    <a:pt x="288" y="331"/>
                    <a:pt x="284" y="342"/>
                  </a:cubicBezTo>
                  <a:cubicBezTo>
                    <a:pt x="285" y="374"/>
                    <a:pt x="283" y="393"/>
                    <a:pt x="292" y="420"/>
                  </a:cubicBezTo>
                  <a:cubicBezTo>
                    <a:pt x="295" y="429"/>
                    <a:pt x="307" y="435"/>
                    <a:pt x="314" y="440"/>
                  </a:cubicBezTo>
                  <a:cubicBezTo>
                    <a:pt x="319" y="444"/>
                    <a:pt x="332" y="446"/>
                    <a:pt x="332" y="446"/>
                  </a:cubicBezTo>
                  <a:cubicBezTo>
                    <a:pt x="340" y="457"/>
                    <a:pt x="345" y="459"/>
                    <a:pt x="358" y="462"/>
                  </a:cubicBezTo>
                  <a:cubicBezTo>
                    <a:pt x="376" y="459"/>
                    <a:pt x="375" y="457"/>
                    <a:pt x="388" y="448"/>
                  </a:cubicBezTo>
                  <a:cubicBezTo>
                    <a:pt x="390" y="441"/>
                    <a:pt x="394" y="435"/>
                    <a:pt x="400" y="430"/>
                  </a:cubicBezTo>
                  <a:cubicBezTo>
                    <a:pt x="404" y="427"/>
                    <a:pt x="412" y="422"/>
                    <a:pt x="412" y="422"/>
                  </a:cubicBezTo>
                  <a:cubicBezTo>
                    <a:pt x="417" y="415"/>
                    <a:pt x="451" y="367"/>
                    <a:pt x="458" y="364"/>
                  </a:cubicBezTo>
                  <a:cubicBezTo>
                    <a:pt x="475" y="356"/>
                    <a:pt x="486" y="357"/>
                    <a:pt x="506" y="356"/>
                  </a:cubicBezTo>
                  <a:cubicBezTo>
                    <a:pt x="525" y="350"/>
                    <a:pt x="533" y="342"/>
                    <a:pt x="554" y="340"/>
                  </a:cubicBezTo>
                  <a:cubicBezTo>
                    <a:pt x="560" y="338"/>
                    <a:pt x="566" y="336"/>
                    <a:pt x="572" y="334"/>
                  </a:cubicBezTo>
                  <a:cubicBezTo>
                    <a:pt x="576" y="333"/>
                    <a:pt x="584" y="330"/>
                    <a:pt x="584" y="330"/>
                  </a:cubicBezTo>
                  <a:cubicBezTo>
                    <a:pt x="603" y="311"/>
                    <a:pt x="618" y="310"/>
                    <a:pt x="646" y="308"/>
                  </a:cubicBezTo>
                  <a:cubicBezTo>
                    <a:pt x="665" y="304"/>
                    <a:pt x="684" y="303"/>
                    <a:pt x="704" y="302"/>
                  </a:cubicBezTo>
                  <a:cubicBezTo>
                    <a:pt x="712" y="299"/>
                    <a:pt x="712" y="293"/>
                    <a:pt x="720" y="290"/>
                  </a:cubicBezTo>
                  <a:cubicBezTo>
                    <a:pt x="732" y="285"/>
                    <a:pt x="743" y="285"/>
                    <a:pt x="754" y="278"/>
                  </a:cubicBezTo>
                  <a:cubicBezTo>
                    <a:pt x="756" y="271"/>
                    <a:pt x="760" y="267"/>
                    <a:pt x="762" y="260"/>
                  </a:cubicBezTo>
                  <a:cubicBezTo>
                    <a:pt x="763" y="247"/>
                    <a:pt x="762" y="233"/>
                    <a:pt x="764" y="220"/>
                  </a:cubicBezTo>
                  <a:cubicBezTo>
                    <a:pt x="764" y="219"/>
                    <a:pt x="794" y="204"/>
                    <a:pt x="800" y="200"/>
                  </a:cubicBezTo>
                  <a:cubicBezTo>
                    <a:pt x="807" y="189"/>
                    <a:pt x="808" y="186"/>
                    <a:pt x="820" y="182"/>
                  </a:cubicBezTo>
                  <a:cubicBezTo>
                    <a:pt x="825" y="166"/>
                    <a:pt x="814" y="162"/>
                    <a:pt x="802" y="154"/>
                  </a:cubicBezTo>
                  <a:cubicBezTo>
                    <a:pt x="797" y="151"/>
                    <a:pt x="790" y="142"/>
                    <a:pt x="790" y="142"/>
                  </a:cubicBezTo>
                  <a:cubicBezTo>
                    <a:pt x="786" y="131"/>
                    <a:pt x="792" y="127"/>
                    <a:pt x="802" y="124"/>
                  </a:cubicBezTo>
                  <a:cubicBezTo>
                    <a:pt x="810" y="116"/>
                    <a:pt x="813" y="98"/>
                    <a:pt x="820" y="94"/>
                  </a:cubicBezTo>
                  <a:cubicBezTo>
                    <a:pt x="824" y="92"/>
                    <a:pt x="832" y="90"/>
                    <a:pt x="832" y="90"/>
                  </a:cubicBezTo>
                  <a:cubicBezTo>
                    <a:pt x="844" y="92"/>
                    <a:pt x="848" y="92"/>
                    <a:pt x="856" y="100"/>
                  </a:cubicBezTo>
                  <a:cubicBezTo>
                    <a:pt x="863" y="98"/>
                    <a:pt x="876" y="94"/>
                    <a:pt x="876" y="94"/>
                  </a:cubicBezTo>
                  <a:cubicBezTo>
                    <a:pt x="889" y="81"/>
                    <a:pt x="906" y="77"/>
                    <a:pt x="924" y="74"/>
                  </a:cubicBezTo>
                  <a:cubicBezTo>
                    <a:pt x="929" y="67"/>
                    <a:pt x="929" y="58"/>
                    <a:pt x="922" y="52"/>
                  </a:cubicBezTo>
                  <a:cubicBezTo>
                    <a:pt x="918" y="49"/>
                    <a:pt x="910" y="44"/>
                    <a:pt x="910" y="44"/>
                  </a:cubicBezTo>
                  <a:cubicBezTo>
                    <a:pt x="894" y="47"/>
                    <a:pt x="899" y="49"/>
                    <a:pt x="888" y="56"/>
                  </a:cubicBezTo>
                  <a:cubicBezTo>
                    <a:pt x="884" y="58"/>
                    <a:pt x="876" y="60"/>
                    <a:pt x="876" y="60"/>
                  </a:cubicBezTo>
                  <a:cubicBezTo>
                    <a:pt x="853" y="59"/>
                    <a:pt x="810" y="59"/>
                    <a:pt x="848" y="46"/>
                  </a:cubicBezTo>
                  <a:cubicBezTo>
                    <a:pt x="844" y="33"/>
                    <a:pt x="831" y="37"/>
                    <a:pt x="818" y="36"/>
                  </a:cubicBezTo>
                  <a:cubicBezTo>
                    <a:pt x="809" y="33"/>
                    <a:pt x="802" y="27"/>
                    <a:pt x="794" y="22"/>
                  </a:cubicBezTo>
                  <a:cubicBezTo>
                    <a:pt x="790" y="20"/>
                    <a:pt x="782" y="18"/>
                    <a:pt x="782" y="18"/>
                  </a:cubicBezTo>
                  <a:cubicBezTo>
                    <a:pt x="727" y="19"/>
                    <a:pt x="688" y="11"/>
                    <a:pt x="642" y="26"/>
                  </a:cubicBezTo>
                  <a:cubicBezTo>
                    <a:pt x="635" y="16"/>
                    <a:pt x="632" y="18"/>
                    <a:pt x="620" y="20"/>
                  </a:cubicBezTo>
                  <a:cubicBezTo>
                    <a:pt x="611" y="34"/>
                    <a:pt x="600" y="36"/>
                    <a:pt x="584" y="38"/>
                  </a:cubicBezTo>
                  <a:cubicBezTo>
                    <a:pt x="575" y="44"/>
                    <a:pt x="581" y="46"/>
                    <a:pt x="578" y="56"/>
                  </a:cubicBezTo>
                  <a:cubicBezTo>
                    <a:pt x="572" y="47"/>
                    <a:pt x="566" y="41"/>
                    <a:pt x="556" y="38"/>
                  </a:cubicBezTo>
                  <a:cubicBezTo>
                    <a:pt x="553" y="38"/>
                    <a:pt x="539" y="39"/>
                    <a:pt x="534" y="42"/>
                  </a:cubicBezTo>
                  <a:cubicBezTo>
                    <a:pt x="528" y="46"/>
                    <a:pt x="516" y="54"/>
                    <a:pt x="516" y="54"/>
                  </a:cubicBezTo>
                  <a:cubicBezTo>
                    <a:pt x="507" y="52"/>
                    <a:pt x="503" y="51"/>
                    <a:pt x="500" y="42"/>
                  </a:cubicBezTo>
                  <a:cubicBezTo>
                    <a:pt x="505" y="28"/>
                    <a:pt x="488" y="31"/>
                    <a:pt x="478" y="30"/>
                  </a:cubicBezTo>
                  <a:cubicBezTo>
                    <a:pt x="469" y="33"/>
                    <a:pt x="473" y="37"/>
                    <a:pt x="464" y="40"/>
                  </a:cubicBezTo>
                  <a:cubicBezTo>
                    <a:pt x="447" y="34"/>
                    <a:pt x="451" y="27"/>
                    <a:pt x="432" y="40"/>
                  </a:cubicBezTo>
                  <a:cubicBezTo>
                    <a:pt x="427" y="54"/>
                    <a:pt x="427" y="52"/>
                    <a:pt x="410" y="50"/>
                  </a:cubicBezTo>
                  <a:cubicBezTo>
                    <a:pt x="391" y="52"/>
                    <a:pt x="385" y="54"/>
                    <a:pt x="366" y="52"/>
                  </a:cubicBezTo>
                  <a:cubicBezTo>
                    <a:pt x="357" y="49"/>
                    <a:pt x="356" y="46"/>
                    <a:pt x="364" y="40"/>
                  </a:cubicBezTo>
                  <a:cubicBezTo>
                    <a:pt x="380" y="42"/>
                    <a:pt x="395" y="43"/>
                    <a:pt x="410" y="38"/>
                  </a:cubicBezTo>
                  <a:cubicBezTo>
                    <a:pt x="426" y="15"/>
                    <a:pt x="386" y="21"/>
                    <a:pt x="370" y="20"/>
                  </a:cubicBezTo>
                  <a:cubicBezTo>
                    <a:pt x="364" y="16"/>
                    <a:pt x="358" y="12"/>
                    <a:pt x="352" y="8"/>
                  </a:cubicBezTo>
                  <a:cubicBezTo>
                    <a:pt x="348" y="5"/>
                    <a:pt x="340" y="0"/>
                    <a:pt x="340" y="0"/>
                  </a:cubicBezTo>
                  <a:cubicBezTo>
                    <a:pt x="338" y="1"/>
                    <a:pt x="336" y="1"/>
                    <a:pt x="334" y="2"/>
                  </a:cubicBezTo>
                  <a:cubicBezTo>
                    <a:pt x="331" y="3"/>
                    <a:pt x="329" y="3"/>
                    <a:pt x="326" y="4"/>
                  </a:cubicBezTo>
                  <a:cubicBezTo>
                    <a:pt x="322" y="5"/>
                    <a:pt x="314" y="8"/>
                    <a:pt x="314" y="8"/>
                  </a:cubicBezTo>
                  <a:cubicBezTo>
                    <a:pt x="305" y="22"/>
                    <a:pt x="288" y="6"/>
                    <a:pt x="276" y="2"/>
                  </a:cubicBezTo>
                  <a:cubicBezTo>
                    <a:pt x="270" y="3"/>
                    <a:pt x="241" y="16"/>
                    <a:pt x="240" y="16"/>
                  </a:cubicBezTo>
                  <a:cubicBezTo>
                    <a:pt x="226" y="17"/>
                    <a:pt x="212" y="17"/>
                    <a:pt x="198" y="18"/>
                  </a:cubicBezTo>
                  <a:cubicBezTo>
                    <a:pt x="183" y="19"/>
                    <a:pt x="172" y="20"/>
                    <a:pt x="160" y="28"/>
                  </a:cubicBezTo>
                  <a:cubicBezTo>
                    <a:pt x="146" y="26"/>
                    <a:pt x="141" y="27"/>
                    <a:pt x="130" y="20"/>
                  </a:cubicBezTo>
                  <a:cubicBezTo>
                    <a:pt x="123" y="22"/>
                    <a:pt x="115" y="24"/>
                    <a:pt x="108" y="26"/>
                  </a:cubicBezTo>
                  <a:cubicBezTo>
                    <a:pt x="102" y="35"/>
                    <a:pt x="113" y="41"/>
                    <a:pt x="122" y="44"/>
                  </a:cubicBezTo>
                  <a:cubicBezTo>
                    <a:pt x="125" y="52"/>
                    <a:pt x="114" y="68"/>
                    <a:pt x="114" y="68"/>
                  </a:cubicBezTo>
                  <a:cubicBezTo>
                    <a:pt x="112" y="79"/>
                    <a:pt x="111" y="82"/>
                    <a:pt x="100" y="78"/>
                  </a:cubicBezTo>
                  <a:cubicBezTo>
                    <a:pt x="93" y="67"/>
                    <a:pt x="100" y="63"/>
                    <a:pt x="104" y="52"/>
                  </a:cubicBezTo>
                  <a:cubicBezTo>
                    <a:pt x="96" y="44"/>
                    <a:pt x="91" y="36"/>
                    <a:pt x="80" y="32"/>
                  </a:cubicBezTo>
                  <a:cubicBezTo>
                    <a:pt x="73" y="34"/>
                    <a:pt x="67" y="39"/>
                    <a:pt x="60" y="42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47" name="未知"/>
            <p:cNvSpPr/>
            <p:nvPr/>
          </p:nvSpPr>
          <p:spPr bwMode="auto">
            <a:xfrm>
              <a:off x="1345" y="184"/>
              <a:ext cx="39" cy="24"/>
            </a:xfrm>
            <a:custGeom>
              <a:avLst/>
              <a:gdLst>
                <a:gd name="T0" fmla="*/ 26 w 52"/>
                <a:gd name="T1" fmla="*/ 0 h 32"/>
                <a:gd name="T2" fmla="*/ 6 w 52"/>
                <a:gd name="T3" fmla="*/ 15 h 32"/>
                <a:gd name="T4" fmla="*/ 18 w 52"/>
                <a:gd name="T5" fmla="*/ 24 h 32"/>
                <a:gd name="T6" fmla="*/ 32 w 52"/>
                <a:gd name="T7" fmla="*/ 23 h 32"/>
                <a:gd name="T8" fmla="*/ 26 w 52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" h="32">
                  <a:moveTo>
                    <a:pt x="34" y="0"/>
                  </a:moveTo>
                  <a:cubicBezTo>
                    <a:pt x="30" y="12"/>
                    <a:pt x="19" y="16"/>
                    <a:pt x="8" y="20"/>
                  </a:cubicBezTo>
                  <a:cubicBezTo>
                    <a:pt x="0" y="32"/>
                    <a:pt x="14" y="31"/>
                    <a:pt x="24" y="32"/>
                  </a:cubicBezTo>
                  <a:cubicBezTo>
                    <a:pt x="30" y="31"/>
                    <a:pt x="36" y="32"/>
                    <a:pt x="42" y="30"/>
                  </a:cubicBezTo>
                  <a:cubicBezTo>
                    <a:pt x="52" y="26"/>
                    <a:pt x="34" y="3"/>
                    <a:pt x="3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48" name="未知"/>
            <p:cNvSpPr/>
            <p:nvPr/>
          </p:nvSpPr>
          <p:spPr bwMode="auto">
            <a:xfrm>
              <a:off x="1628" y="250"/>
              <a:ext cx="128" cy="54"/>
            </a:xfrm>
            <a:custGeom>
              <a:avLst/>
              <a:gdLst>
                <a:gd name="T0" fmla="*/ 76 w 172"/>
                <a:gd name="T1" fmla="*/ 6 h 72"/>
                <a:gd name="T2" fmla="*/ 49 w 172"/>
                <a:gd name="T3" fmla="*/ 3 h 72"/>
                <a:gd name="T4" fmla="*/ 40 w 172"/>
                <a:gd name="T5" fmla="*/ 0 h 72"/>
                <a:gd name="T6" fmla="*/ 0 w 172"/>
                <a:gd name="T7" fmla="*/ 21 h 72"/>
                <a:gd name="T8" fmla="*/ 21 w 172"/>
                <a:gd name="T9" fmla="*/ 30 h 72"/>
                <a:gd name="T10" fmla="*/ 31 w 172"/>
                <a:gd name="T11" fmla="*/ 45 h 72"/>
                <a:gd name="T12" fmla="*/ 49 w 172"/>
                <a:gd name="T13" fmla="*/ 51 h 72"/>
                <a:gd name="T14" fmla="*/ 58 w 172"/>
                <a:gd name="T15" fmla="*/ 54 h 72"/>
                <a:gd name="T16" fmla="*/ 97 w 172"/>
                <a:gd name="T17" fmla="*/ 45 h 72"/>
                <a:gd name="T18" fmla="*/ 128 w 172"/>
                <a:gd name="T19" fmla="*/ 33 h 72"/>
                <a:gd name="T20" fmla="*/ 110 w 172"/>
                <a:gd name="T21" fmla="*/ 14 h 72"/>
                <a:gd name="T22" fmla="*/ 101 w 172"/>
                <a:gd name="T23" fmla="*/ 3 h 72"/>
                <a:gd name="T24" fmla="*/ 76 w 172"/>
                <a:gd name="T25" fmla="*/ 6 h 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72" h="72">
                  <a:moveTo>
                    <a:pt x="102" y="8"/>
                  </a:moveTo>
                  <a:cubicBezTo>
                    <a:pt x="89" y="12"/>
                    <a:pt x="78" y="8"/>
                    <a:pt x="66" y="4"/>
                  </a:cubicBezTo>
                  <a:cubicBezTo>
                    <a:pt x="62" y="3"/>
                    <a:pt x="54" y="0"/>
                    <a:pt x="54" y="0"/>
                  </a:cubicBezTo>
                  <a:cubicBezTo>
                    <a:pt x="38" y="5"/>
                    <a:pt x="12" y="16"/>
                    <a:pt x="0" y="28"/>
                  </a:cubicBezTo>
                  <a:cubicBezTo>
                    <a:pt x="4" y="39"/>
                    <a:pt x="18" y="39"/>
                    <a:pt x="28" y="40"/>
                  </a:cubicBezTo>
                  <a:cubicBezTo>
                    <a:pt x="39" y="44"/>
                    <a:pt x="41" y="60"/>
                    <a:pt x="42" y="60"/>
                  </a:cubicBezTo>
                  <a:cubicBezTo>
                    <a:pt x="50" y="63"/>
                    <a:pt x="58" y="65"/>
                    <a:pt x="66" y="68"/>
                  </a:cubicBezTo>
                  <a:cubicBezTo>
                    <a:pt x="70" y="69"/>
                    <a:pt x="78" y="72"/>
                    <a:pt x="78" y="72"/>
                  </a:cubicBezTo>
                  <a:cubicBezTo>
                    <a:pt x="92" y="71"/>
                    <a:pt x="117" y="69"/>
                    <a:pt x="130" y="60"/>
                  </a:cubicBezTo>
                  <a:cubicBezTo>
                    <a:pt x="148" y="48"/>
                    <a:pt x="150" y="46"/>
                    <a:pt x="172" y="44"/>
                  </a:cubicBezTo>
                  <a:cubicBezTo>
                    <a:pt x="169" y="29"/>
                    <a:pt x="162" y="23"/>
                    <a:pt x="148" y="18"/>
                  </a:cubicBezTo>
                  <a:cubicBezTo>
                    <a:pt x="145" y="10"/>
                    <a:pt x="144" y="7"/>
                    <a:pt x="136" y="4"/>
                  </a:cubicBezTo>
                  <a:cubicBezTo>
                    <a:pt x="134" y="4"/>
                    <a:pt x="105" y="11"/>
                    <a:pt x="102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49" name="未知"/>
            <p:cNvSpPr/>
            <p:nvPr/>
          </p:nvSpPr>
          <p:spPr bwMode="auto">
            <a:xfrm>
              <a:off x="1729" y="87"/>
              <a:ext cx="39" cy="24"/>
            </a:xfrm>
            <a:custGeom>
              <a:avLst/>
              <a:gdLst>
                <a:gd name="T0" fmla="*/ 26 w 52"/>
                <a:gd name="T1" fmla="*/ 0 h 32"/>
                <a:gd name="T2" fmla="*/ 6 w 52"/>
                <a:gd name="T3" fmla="*/ 15 h 32"/>
                <a:gd name="T4" fmla="*/ 18 w 52"/>
                <a:gd name="T5" fmla="*/ 24 h 32"/>
                <a:gd name="T6" fmla="*/ 32 w 52"/>
                <a:gd name="T7" fmla="*/ 23 h 32"/>
                <a:gd name="T8" fmla="*/ 26 w 52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" h="32">
                  <a:moveTo>
                    <a:pt x="34" y="0"/>
                  </a:moveTo>
                  <a:cubicBezTo>
                    <a:pt x="30" y="12"/>
                    <a:pt x="19" y="16"/>
                    <a:pt x="8" y="20"/>
                  </a:cubicBezTo>
                  <a:cubicBezTo>
                    <a:pt x="0" y="32"/>
                    <a:pt x="14" y="31"/>
                    <a:pt x="24" y="32"/>
                  </a:cubicBezTo>
                  <a:cubicBezTo>
                    <a:pt x="30" y="31"/>
                    <a:pt x="36" y="32"/>
                    <a:pt x="42" y="30"/>
                  </a:cubicBezTo>
                  <a:cubicBezTo>
                    <a:pt x="52" y="26"/>
                    <a:pt x="34" y="3"/>
                    <a:pt x="3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50" name="未知"/>
            <p:cNvSpPr/>
            <p:nvPr/>
          </p:nvSpPr>
          <p:spPr bwMode="auto">
            <a:xfrm>
              <a:off x="1998" y="55"/>
              <a:ext cx="155" cy="63"/>
            </a:xfrm>
            <a:custGeom>
              <a:avLst/>
              <a:gdLst>
                <a:gd name="T0" fmla="*/ 144 w 206"/>
                <a:gd name="T1" fmla="*/ 5 h 85"/>
                <a:gd name="T2" fmla="*/ 78 w 206"/>
                <a:gd name="T3" fmla="*/ 7 h 85"/>
                <a:gd name="T4" fmla="*/ 82 w 206"/>
                <a:gd name="T5" fmla="*/ 19 h 85"/>
                <a:gd name="T6" fmla="*/ 81 w 206"/>
                <a:gd name="T7" fmla="*/ 24 h 85"/>
                <a:gd name="T8" fmla="*/ 67 w 206"/>
                <a:gd name="T9" fmla="*/ 20 h 85"/>
                <a:gd name="T10" fmla="*/ 58 w 206"/>
                <a:gd name="T11" fmla="*/ 14 h 85"/>
                <a:gd name="T12" fmla="*/ 17 w 206"/>
                <a:gd name="T13" fmla="*/ 20 h 85"/>
                <a:gd name="T14" fmla="*/ 23 w 206"/>
                <a:gd name="T15" fmla="*/ 36 h 85"/>
                <a:gd name="T16" fmla="*/ 41 w 206"/>
                <a:gd name="T17" fmla="*/ 39 h 85"/>
                <a:gd name="T18" fmla="*/ 56 w 206"/>
                <a:gd name="T19" fmla="*/ 54 h 85"/>
                <a:gd name="T20" fmla="*/ 67 w 206"/>
                <a:gd name="T21" fmla="*/ 63 h 85"/>
                <a:gd name="T22" fmla="*/ 82 w 206"/>
                <a:gd name="T23" fmla="*/ 50 h 85"/>
                <a:gd name="T24" fmla="*/ 91 w 206"/>
                <a:gd name="T25" fmla="*/ 44 h 85"/>
                <a:gd name="T26" fmla="*/ 96 w 206"/>
                <a:gd name="T27" fmla="*/ 35 h 85"/>
                <a:gd name="T28" fmla="*/ 126 w 206"/>
                <a:gd name="T29" fmla="*/ 26 h 85"/>
                <a:gd name="T30" fmla="*/ 141 w 206"/>
                <a:gd name="T31" fmla="*/ 23 h 85"/>
                <a:gd name="T32" fmla="*/ 150 w 206"/>
                <a:gd name="T33" fmla="*/ 20 h 85"/>
                <a:gd name="T34" fmla="*/ 144 w 206"/>
                <a:gd name="T35" fmla="*/ 5 h 8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06" h="85">
                  <a:moveTo>
                    <a:pt x="191" y="7"/>
                  </a:moveTo>
                  <a:cubicBezTo>
                    <a:pt x="165" y="6"/>
                    <a:pt x="130" y="0"/>
                    <a:pt x="103" y="9"/>
                  </a:cubicBezTo>
                  <a:cubicBezTo>
                    <a:pt x="100" y="18"/>
                    <a:pt x="101" y="20"/>
                    <a:pt x="109" y="25"/>
                  </a:cubicBezTo>
                  <a:cubicBezTo>
                    <a:pt x="111" y="28"/>
                    <a:pt x="118" y="34"/>
                    <a:pt x="107" y="33"/>
                  </a:cubicBezTo>
                  <a:cubicBezTo>
                    <a:pt x="101" y="32"/>
                    <a:pt x="89" y="27"/>
                    <a:pt x="89" y="27"/>
                  </a:cubicBezTo>
                  <a:cubicBezTo>
                    <a:pt x="86" y="24"/>
                    <a:pt x="82" y="18"/>
                    <a:pt x="77" y="19"/>
                  </a:cubicBezTo>
                  <a:cubicBezTo>
                    <a:pt x="52" y="22"/>
                    <a:pt x="57" y="25"/>
                    <a:pt x="23" y="27"/>
                  </a:cubicBezTo>
                  <a:cubicBezTo>
                    <a:pt x="0" y="31"/>
                    <a:pt x="18" y="45"/>
                    <a:pt x="31" y="49"/>
                  </a:cubicBezTo>
                  <a:cubicBezTo>
                    <a:pt x="43" y="53"/>
                    <a:pt x="35" y="51"/>
                    <a:pt x="55" y="53"/>
                  </a:cubicBezTo>
                  <a:cubicBezTo>
                    <a:pt x="63" y="59"/>
                    <a:pt x="66" y="67"/>
                    <a:pt x="75" y="73"/>
                  </a:cubicBezTo>
                  <a:cubicBezTo>
                    <a:pt x="78" y="81"/>
                    <a:pt x="81" y="82"/>
                    <a:pt x="89" y="85"/>
                  </a:cubicBezTo>
                  <a:cubicBezTo>
                    <a:pt x="104" y="81"/>
                    <a:pt x="99" y="75"/>
                    <a:pt x="109" y="67"/>
                  </a:cubicBezTo>
                  <a:cubicBezTo>
                    <a:pt x="113" y="64"/>
                    <a:pt x="121" y="59"/>
                    <a:pt x="121" y="59"/>
                  </a:cubicBezTo>
                  <a:cubicBezTo>
                    <a:pt x="123" y="55"/>
                    <a:pt x="124" y="50"/>
                    <a:pt x="127" y="47"/>
                  </a:cubicBezTo>
                  <a:cubicBezTo>
                    <a:pt x="132" y="41"/>
                    <a:pt x="158" y="37"/>
                    <a:pt x="167" y="35"/>
                  </a:cubicBezTo>
                  <a:cubicBezTo>
                    <a:pt x="174" y="34"/>
                    <a:pt x="181" y="33"/>
                    <a:pt x="187" y="31"/>
                  </a:cubicBezTo>
                  <a:cubicBezTo>
                    <a:pt x="191" y="30"/>
                    <a:pt x="199" y="27"/>
                    <a:pt x="199" y="27"/>
                  </a:cubicBezTo>
                  <a:cubicBezTo>
                    <a:pt x="206" y="16"/>
                    <a:pt x="199" y="15"/>
                    <a:pt x="191" y="7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51" name="未知"/>
            <p:cNvSpPr/>
            <p:nvPr/>
          </p:nvSpPr>
          <p:spPr bwMode="auto">
            <a:xfrm>
              <a:off x="2095" y="88"/>
              <a:ext cx="48" cy="21"/>
            </a:xfrm>
            <a:custGeom>
              <a:avLst/>
              <a:gdLst>
                <a:gd name="T0" fmla="*/ 27 w 64"/>
                <a:gd name="T1" fmla="*/ 5 h 28"/>
                <a:gd name="T2" fmla="*/ 6 w 64"/>
                <a:gd name="T3" fmla="*/ 3 h 28"/>
                <a:gd name="T4" fmla="*/ 18 w 64"/>
                <a:gd name="T5" fmla="*/ 21 h 28"/>
                <a:gd name="T6" fmla="*/ 41 w 64"/>
                <a:gd name="T7" fmla="*/ 11 h 28"/>
                <a:gd name="T8" fmla="*/ 27 w 64"/>
                <a:gd name="T9" fmla="*/ 5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4" h="28">
                  <a:moveTo>
                    <a:pt x="36" y="6"/>
                  </a:moveTo>
                  <a:cubicBezTo>
                    <a:pt x="32" y="18"/>
                    <a:pt x="19" y="0"/>
                    <a:pt x="8" y="4"/>
                  </a:cubicBezTo>
                  <a:cubicBezTo>
                    <a:pt x="0" y="16"/>
                    <a:pt x="14" y="27"/>
                    <a:pt x="24" y="28"/>
                  </a:cubicBezTo>
                  <a:cubicBezTo>
                    <a:pt x="30" y="27"/>
                    <a:pt x="48" y="16"/>
                    <a:pt x="54" y="14"/>
                  </a:cubicBezTo>
                  <a:cubicBezTo>
                    <a:pt x="64" y="10"/>
                    <a:pt x="36" y="9"/>
                    <a:pt x="36" y="6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52" name="未知"/>
            <p:cNvSpPr/>
            <p:nvPr/>
          </p:nvSpPr>
          <p:spPr bwMode="auto">
            <a:xfrm>
              <a:off x="1803" y="360"/>
              <a:ext cx="109" cy="132"/>
            </a:xfrm>
            <a:custGeom>
              <a:avLst/>
              <a:gdLst>
                <a:gd name="T0" fmla="*/ 18 w 146"/>
                <a:gd name="T1" fmla="*/ 14 h 176"/>
                <a:gd name="T2" fmla="*/ 0 w 146"/>
                <a:gd name="T3" fmla="*/ 19 h 176"/>
                <a:gd name="T4" fmla="*/ 10 w 146"/>
                <a:gd name="T5" fmla="*/ 32 h 176"/>
                <a:gd name="T6" fmla="*/ 25 w 146"/>
                <a:gd name="T7" fmla="*/ 65 h 176"/>
                <a:gd name="T8" fmla="*/ 39 w 146"/>
                <a:gd name="T9" fmla="*/ 68 h 176"/>
                <a:gd name="T10" fmla="*/ 37 w 146"/>
                <a:gd name="T11" fmla="*/ 80 h 176"/>
                <a:gd name="T12" fmla="*/ 21 w 146"/>
                <a:gd name="T13" fmla="*/ 85 h 176"/>
                <a:gd name="T14" fmla="*/ 12 w 146"/>
                <a:gd name="T15" fmla="*/ 98 h 176"/>
                <a:gd name="T16" fmla="*/ 13 w 146"/>
                <a:gd name="T17" fmla="*/ 103 h 176"/>
                <a:gd name="T18" fmla="*/ 22 w 146"/>
                <a:gd name="T19" fmla="*/ 106 h 176"/>
                <a:gd name="T20" fmla="*/ 13 w 146"/>
                <a:gd name="T21" fmla="*/ 127 h 176"/>
                <a:gd name="T22" fmla="*/ 15 w 146"/>
                <a:gd name="T23" fmla="*/ 131 h 176"/>
                <a:gd name="T24" fmla="*/ 25 w 146"/>
                <a:gd name="T25" fmla="*/ 128 h 176"/>
                <a:gd name="T26" fmla="*/ 43 w 146"/>
                <a:gd name="T27" fmla="*/ 127 h 176"/>
                <a:gd name="T28" fmla="*/ 69 w 146"/>
                <a:gd name="T29" fmla="*/ 128 h 176"/>
                <a:gd name="T30" fmla="*/ 82 w 146"/>
                <a:gd name="T31" fmla="*/ 127 h 176"/>
                <a:gd name="T32" fmla="*/ 91 w 146"/>
                <a:gd name="T33" fmla="*/ 124 h 176"/>
                <a:gd name="T34" fmla="*/ 96 w 146"/>
                <a:gd name="T35" fmla="*/ 106 h 176"/>
                <a:gd name="T36" fmla="*/ 109 w 146"/>
                <a:gd name="T37" fmla="*/ 100 h 176"/>
                <a:gd name="T38" fmla="*/ 82 w 146"/>
                <a:gd name="T39" fmla="*/ 82 h 176"/>
                <a:gd name="T40" fmla="*/ 66 w 146"/>
                <a:gd name="T41" fmla="*/ 62 h 176"/>
                <a:gd name="T42" fmla="*/ 61 w 146"/>
                <a:gd name="T43" fmla="*/ 52 h 176"/>
                <a:gd name="T44" fmla="*/ 48 w 146"/>
                <a:gd name="T45" fmla="*/ 46 h 176"/>
                <a:gd name="T46" fmla="*/ 64 w 146"/>
                <a:gd name="T47" fmla="*/ 34 h 176"/>
                <a:gd name="T48" fmla="*/ 48 w 146"/>
                <a:gd name="T49" fmla="*/ 23 h 176"/>
                <a:gd name="T50" fmla="*/ 52 w 146"/>
                <a:gd name="T51" fmla="*/ 10 h 176"/>
                <a:gd name="T52" fmla="*/ 34 w 146"/>
                <a:gd name="T53" fmla="*/ 1 h 176"/>
                <a:gd name="T54" fmla="*/ 22 w 146"/>
                <a:gd name="T55" fmla="*/ 7 h 176"/>
                <a:gd name="T56" fmla="*/ 18 w 146"/>
                <a:gd name="T57" fmla="*/ 14 h 17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46" h="176">
                  <a:moveTo>
                    <a:pt x="24" y="19"/>
                  </a:moveTo>
                  <a:cubicBezTo>
                    <a:pt x="13" y="23"/>
                    <a:pt x="7" y="15"/>
                    <a:pt x="0" y="25"/>
                  </a:cubicBezTo>
                  <a:cubicBezTo>
                    <a:pt x="2" y="32"/>
                    <a:pt x="14" y="43"/>
                    <a:pt x="14" y="43"/>
                  </a:cubicBezTo>
                  <a:cubicBezTo>
                    <a:pt x="19" y="58"/>
                    <a:pt x="20" y="78"/>
                    <a:pt x="34" y="87"/>
                  </a:cubicBezTo>
                  <a:cubicBezTo>
                    <a:pt x="42" y="84"/>
                    <a:pt x="45" y="86"/>
                    <a:pt x="52" y="91"/>
                  </a:cubicBezTo>
                  <a:cubicBezTo>
                    <a:pt x="57" y="105"/>
                    <a:pt x="60" y="101"/>
                    <a:pt x="50" y="107"/>
                  </a:cubicBezTo>
                  <a:cubicBezTo>
                    <a:pt x="38" y="105"/>
                    <a:pt x="32" y="101"/>
                    <a:pt x="28" y="113"/>
                  </a:cubicBezTo>
                  <a:cubicBezTo>
                    <a:pt x="32" y="129"/>
                    <a:pt x="33" y="128"/>
                    <a:pt x="16" y="131"/>
                  </a:cubicBezTo>
                  <a:cubicBezTo>
                    <a:pt x="17" y="133"/>
                    <a:pt x="16" y="136"/>
                    <a:pt x="18" y="137"/>
                  </a:cubicBezTo>
                  <a:cubicBezTo>
                    <a:pt x="21" y="139"/>
                    <a:pt x="30" y="141"/>
                    <a:pt x="30" y="141"/>
                  </a:cubicBezTo>
                  <a:cubicBezTo>
                    <a:pt x="28" y="152"/>
                    <a:pt x="21" y="159"/>
                    <a:pt x="18" y="169"/>
                  </a:cubicBezTo>
                  <a:cubicBezTo>
                    <a:pt x="19" y="171"/>
                    <a:pt x="18" y="174"/>
                    <a:pt x="20" y="175"/>
                  </a:cubicBezTo>
                  <a:cubicBezTo>
                    <a:pt x="22" y="176"/>
                    <a:pt x="32" y="171"/>
                    <a:pt x="34" y="171"/>
                  </a:cubicBezTo>
                  <a:cubicBezTo>
                    <a:pt x="42" y="170"/>
                    <a:pt x="50" y="170"/>
                    <a:pt x="58" y="169"/>
                  </a:cubicBezTo>
                  <a:cubicBezTo>
                    <a:pt x="70" y="167"/>
                    <a:pt x="80" y="167"/>
                    <a:pt x="92" y="171"/>
                  </a:cubicBezTo>
                  <a:cubicBezTo>
                    <a:pt x="98" y="170"/>
                    <a:pt x="104" y="170"/>
                    <a:pt x="110" y="169"/>
                  </a:cubicBezTo>
                  <a:cubicBezTo>
                    <a:pt x="114" y="168"/>
                    <a:pt x="122" y="165"/>
                    <a:pt x="122" y="165"/>
                  </a:cubicBezTo>
                  <a:cubicBezTo>
                    <a:pt x="124" y="158"/>
                    <a:pt x="123" y="147"/>
                    <a:pt x="128" y="141"/>
                  </a:cubicBezTo>
                  <a:cubicBezTo>
                    <a:pt x="132" y="136"/>
                    <a:pt x="146" y="133"/>
                    <a:pt x="146" y="133"/>
                  </a:cubicBezTo>
                  <a:cubicBezTo>
                    <a:pt x="142" y="105"/>
                    <a:pt x="143" y="111"/>
                    <a:pt x="110" y="109"/>
                  </a:cubicBezTo>
                  <a:cubicBezTo>
                    <a:pt x="102" y="97"/>
                    <a:pt x="103" y="88"/>
                    <a:pt x="88" y="83"/>
                  </a:cubicBezTo>
                  <a:cubicBezTo>
                    <a:pt x="85" y="79"/>
                    <a:pt x="86" y="72"/>
                    <a:pt x="82" y="69"/>
                  </a:cubicBezTo>
                  <a:cubicBezTo>
                    <a:pt x="77" y="65"/>
                    <a:pt x="69" y="65"/>
                    <a:pt x="64" y="61"/>
                  </a:cubicBezTo>
                  <a:cubicBezTo>
                    <a:pt x="52" y="43"/>
                    <a:pt x="67" y="47"/>
                    <a:pt x="86" y="45"/>
                  </a:cubicBezTo>
                  <a:cubicBezTo>
                    <a:pt x="93" y="25"/>
                    <a:pt x="83" y="29"/>
                    <a:pt x="64" y="31"/>
                  </a:cubicBezTo>
                  <a:cubicBezTo>
                    <a:pt x="62" y="25"/>
                    <a:pt x="70" y="13"/>
                    <a:pt x="70" y="13"/>
                  </a:cubicBezTo>
                  <a:cubicBezTo>
                    <a:pt x="64" y="4"/>
                    <a:pt x="56" y="3"/>
                    <a:pt x="46" y="1"/>
                  </a:cubicBezTo>
                  <a:cubicBezTo>
                    <a:pt x="35" y="3"/>
                    <a:pt x="34" y="0"/>
                    <a:pt x="30" y="9"/>
                  </a:cubicBezTo>
                  <a:cubicBezTo>
                    <a:pt x="25" y="21"/>
                    <a:pt x="29" y="24"/>
                    <a:pt x="24" y="19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53" name="未知"/>
            <p:cNvSpPr/>
            <p:nvPr/>
          </p:nvSpPr>
          <p:spPr bwMode="auto">
            <a:xfrm>
              <a:off x="1749" y="408"/>
              <a:ext cx="69" cy="68"/>
            </a:xfrm>
            <a:custGeom>
              <a:avLst/>
              <a:gdLst>
                <a:gd name="T0" fmla="*/ 44 w 92"/>
                <a:gd name="T1" fmla="*/ 4 h 92"/>
                <a:gd name="T2" fmla="*/ 62 w 92"/>
                <a:gd name="T3" fmla="*/ 6 h 92"/>
                <a:gd name="T4" fmla="*/ 69 w 92"/>
                <a:gd name="T5" fmla="*/ 19 h 92"/>
                <a:gd name="T6" fmla="*/ 59 w 92"/>
                <a:gd name="T7" fmla="*/ 35 h 92"/>
                <a:gd name="T8" fmla="*/ 35 w 92"/>
                <a:gd name="T9" fmla="*/ 56 h 92"/>
                <a:gd name="T10" fmla="*/ 14 w 92"/>
                <a:gd name="T11" fmla="*/ 68 h 92"/>
                <a:gd name="T12" fmla="*/ 6 w 92"/>
                <a:gd name="T13" fmla="*/ 53 h 92"/>
                <a:gd name="T14" fmla="*/ 15 w 92"/>
                <a:gd name="T15" fmla="*/ 47 h 92"/>
                <a:gd name="T16" fmla="*/ 11 w 92"/>
                <a:gd name="T17" fmla="*/ 34 h 92"/>
                <a:gd name="T18" fmla="*/ 30 w 92"/>
                <a:gd name="T19" fmla="*/ 21 h 92"/>
                <a:gd name="T20" fmla="*/ 44 w 92"/>
                <a:gd name="T21" fmla="*/ 4 h 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92" h="92">
                  <a:moveTo>
                    <a:pt x="58" y="6"/>
                  </a:moveTo>
                  <a:cubicBezTo>
                    <a:pt x="67" y="0"/>
                    <a:pt x="73" y="2"/>
                    <a:pt x="82" y="8"/>
                  </a:cubicBezTo>
                  <a:cubicBezTo>
                    <a:pt x="91" y="22"/>
                    <a:pt x="88" y="15"/>
                    <a:pt x="92" y="26"/>
                  </a:cubicBezTo>
                  <a:cubicBezTo>
                    <a:pt x="89" y="36"/>
                    <a:pt x="82" y="37"/>
                    <a:pt x="78" y="48"/>
                  </a:cubicBezTo>
                  <a:cubicBezTo>
                    <a:pt x="85" y="69"/>
                    <a:pt x="60" y="71"/>
                    <a:pt x="46" y="76"/>
                  </a:cubicBezTo>
                  <a:cubicBezTo>
                    <a:pt x="40" y="86"/>
                    <a:pt x="28" y="86"/>
                    <a:pt x="18" y="92"/>
                  </a:cubicBezTo>
                  <a:cubicBezTo>
                    <a:pt x="9" y="90"/>
                    <a:pt x="0" y="84"/>
                    <a:pt x="8" y="72"/>
                  </a:cubicBezTo>
                  <a:cubicBezTo>
                    <a:pt x="11" y="68"/>
                    <a:pt x="20" y="64"/>
                    <a:pt x="20" y="64"/>
                  </a:cubicBezTo>
                  <a:cubicBezTo>
                    <a:pt x="23" y="55"/>
                    <a:pt x="21" y="53"/>
                    <a:pt x="14" y="46"/>
                  </a:cubicBezTo>
                  <a:cubicBezTo>
                    <a:pt x="18" y="30"/>
                    <a:pt x="28" y="36"/>
                    <a:pt x="40" y="28"/>
                  </a:cubicBezTo>
                  <a:cubicBezTo>
                    <a:pt x="56" y="17"/>
                    <a:pt x="50" y="24"/>
                    <a:pt x="58" y="6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54" name="未知"/>
            <p:cNvSpPr/>
            <p:nvPr/>
          </p:nvSpPr>
          <p:spPr bwMode="auto">
            <a:xfrm>
              <a:off x="3435" y="1551"/>
              <a:ext cx="474" cy="495"/>
            </a:xfrm>
            <a:custGeom>
              <a:avLst/>
              <a:gdLst>
                <a:gd name="T0" fmla="*/ 159 w 633"/>
                <a:gd name="T1" fmla="*/ 8 h 660"/>
                <a:gd name="T2" fmla="*/ 132 w 633"/>
                <a:gd name="T3" fmla="*/ 14 h 660"/>
                <a:gd name="T4" fmla="*/ 108 w 633"/>
                <a:gd name="T5" fmla="*/ 38 h 660"/>
                <a:gd name="T6" fmla="*/ 78 w 633"/>
                <a:gd name="T7" fmla="*/ 44 h 660"/>
                <a:gd name="T8" fmla="*/ 63 w 633"/>
                <a:gd name="T9" fmla="*/ 56 h 660"/>
                <a:gd name="T10" fmla="*/ 51 w 633"/>
                <a:gd name="T11" fmla="*/ 86 h 660"/>
                <a:gd name="T12" fmla="*/ 27 w 633"/>
                <a:gd name="T13" fmla="*/ 125 h 660"/>
                <a:gd name="T14" fmla="*/ 0 w 633"/>
                <a:gd name="T15" fmla="*/ 134 h 660"/>
                <a:gd name="T16" fmla="*/ 54 w 633"/>
                <a:gd name="T17" fmla="*/ 242 h 660"/>
                <a:gd name="T18" fmla="*/ 90 w 633"/>
                <a:gd name="T19" fmla="*/ 320 h 660"/>
                <a:gd name="T20" fmla="*/ 108 w 633"/>
                <a:gd name="T21" fmla="*/ 332 h 660"/>
                <a:gd name="T22" fmla="*/ 126 w 633"/>
                <a:gd name="T23" fmla="*/ 338 h 660"/>
                <a:gd name="T24" fmla="*/ 171 w 633"/>
                <a:gd name="T25" fmla="*/ 323 h 660"/>
                <a:gd name="T26" fmla="*/ 189 w 633"/>
                <a:gd name="T27" fmla="*/ 317 h 660"/>
                <a:gd name="T28" fmla="*/ 225 w 633"/>
                <a:gd name="T29" fmla="*/ 338 h 660"/>
                <a:gd name="T30" fmla="*/ 243 w 633"/>
                <a:gd name="T31" fmla="*/ 395 h 660"/>
                <a:gd name="T32" fmla="*/ 252 w 633"/>
                <a:gd name="T33" fmla="*/ 392 h 660"/>
                <a:gd name="T34" fmla="*/ 258 w 633"/>
                <a:gd name="T35" fmla="*/ 383 h 660"/>
                <a:gd name="T36" fmla="*/ 276 w 633"/>
                <a:gd name="T37" fmla="*/ 410 h 660"/>
                <a:gd name="T38" fmla="*/ 303 w 633"/>
                <a:gd name="T39" fmla="*/ 428 h 660"/>
                <a:gd name="T40" fmla="*/ 326 w 633"/>
                <a:gd name="T41" fmla="*/ 452 h 660"/>
                <a:gd name="T42" fmla="*/ 332 w 633"/>
                <a:gd name="T43" fmla="*/ 461 h 660"/>
                <a:gd name="T44" fmla="*/ 341 w 633"/>
                <a:gd name="T45" fmla="*/ 467 h 660"/>
                <a:gd name="T46" fmla="*/ 362 w 633"/>
                <a:gd name="T47" fmla="*/ 491 h 660"/>
                <a:gd name="T48" fmla="*/ 368 w 633"/>
                <a:gd name="T49" fmla="*/ 473 h 660"/>
                <a:gd name="T50" fmla="*/ 404 w 633"/>
                <a:gd name="T51" fmla="*/ 494 h 660"/>
                <a:gd name="T52" fmla="*/ 440 w 633"/>
                <a:gd name="T53" fmla="*/ 491 h 660"/>
                <a:gd name="T54" fmla="*/ 461 w 633"/>
                <a:gd name="T55" fmla="*/ 398 h 660"/>
                <a:gd name="T56" fmla="*/ 473 w 633"/>
                <a:gd name="T57" fmla="*/ 347 h 660"/>
                <a:gd name="T58" fmla="*/ 464 w 633"/>
                <a:gd name="T59" fmla="*/ 275 h 660"/>
                <a:gd name="T60" fmla="*/ 401 w 633"/>
                <a:gd name="T61" fmla="*/ 203 h 660"/>
                <a:gd name="T62" fmla="*/ 395 w 633"/>
                <a:gd name="T63" fmla="*/ 176 h 660"/>
                <a:gd name="T64" fmla="*/ 344 w 633"/>
                <a:gd name="T65" fmla="*/ 134 h 660"/>
                <a:gd name="T66" fmla="*/ 353 w 633"/>
                <a:gd name="T67" fmla="*/ 116 h 660"/>
                <a:gd name="T68" fmla="*/ 341 w 633"/>
                <a:gd name="T69" fmla="*/ 98 h 660"/>
                <a:gd name="T70" fmla="*/ 312 w 633"/>
                <a:gd name="T71" fmla="*/ 59 h 660"/>
                <a:gd name="T72" fmla="*/ 294 w 633"/>
                <a:gd name="T73" fmla="*/ 23 h 660"/>
                <a:gd name="T74" fmla="*/ 291 w 633"/>
                <a:gd name="T75" fmla="*/ 14 h 660"/>
                <a:gd name="T76" fmla="*/ 273 w 633"/>
                <a:gd name="T77" fmla="*/ 113 h 660"/>
                <a:gd name="T78" fmla="*/ 243 w 633"/>
                <a:gd name="T79" fmla="*/ 86 h 660"/>
                <a:gd name="T80" fmla="*/ 219 w 633"/>
                <a:gd name="T81" fmla="*/ 83 h 660"/>
                <a:gd name="T82" fmla="*/ 204 w 633"/>
                <a:gd name="T83" fmla="*/ 65 h 660"/>
                <a:gd name="T84" fmla="*/ 198 w 633"/>
                <a:gd name="T85" fmla="*/ 47 h 660"/>
                <a:gd name="T86" fmla="*/ 207 w 633"/>
                <a:gd name="T87" fmla="*/ 41 h 660"/>
                <a:gd name="T88" fmla="*/ 180 w 633"/>
                <a:gd name="T89" fmla="*/ 14 h 660"/>
                <a:gd name="T90" fmla="*/ 162 w 633"/>
                <a:gd name="T91" fmla="*/ 8 h 660"/>
                <a:gd name="T92" fmla="*/ 153 w 633"/>
                <a:gd name="T93" fmla="*/ 5 h 660"/>
                <a:gd name="T94" fmla="*/ 159 w 633"/>
                <a:gd name="T95" fmla="*/ 8 h 66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633" h="660">
                  <a:moveTo>
                    <a:pt x="212" y="11"/>
                  </a:moveTo>
                  <a:cubicBezTo>
                    <a:pt x="195" y="0"/>
                    <a:pt x="187" y="2"/>
                    <a:pt x="176" y="19"/>
                  </a:cubicBezTo>
                  <a:cubicBezTo>
                    <a:pt x="171" y="61"/>
                    <a:pt x="181" y="88"/>
                    <a:pt x="144" y="51"/>
                  </a:cubicBezTo>
                  <a:cubicBezTo>
                    <a:pt x="131" y="53"/>
                    <a:pt x="115" y="51"/>
                    <a:pt x="104" y="59"/>
                  </a:cubicBezTo>
                  <a:cubicBezTo>
                    <a:pt x="78" y="80"/>
                    <a:pt x="114" y="65"/>
                    <a:pt x="84" y="75"/>
                  </a:cubicBezTo>
                  <a:cubicBezTo>
                    <a:pt x="78" y="94"/>
                    <a:pt x="92" y="107"/>
                    <a:pt x="68" y="115"/>
                  </a:cubicBezTo>
                  <a:cubicBezTo>
                    <a:pt x="55" y="135"/>
                    <a:pt x="59" y="159"/>
                    <a:pt x="36" y="167"/>
                  </a:cubicBezTo>
                  <a:cubicBezTo>
                    <a:pt x="16" y="163"/>
                    <a:pt x="7" y="158"/>
                    <a:pt x="0" y="179"/>
                  </a:cubicBezTo>
                  <a:cubicBezTo>
                    <a:pt x="9" y="232"/>
                    <a:pt x="43" y="279"/>
                    <a:pt x="72" y="323"/>
                  </a:cubicBezTo>
                  <a:cubicBezTo>
                    <a:pt x="82" y="371"/>
                    <a:pt x="85" y="392"/>
                    <a:pt x="120" y="427"/>
                  </a:cubicBezTo>
                  <a:cubicBezTo>
                    <a:pt x="127" y="434"/>
                    <a:pt x="136" y="438"/>
                    <a:pt x="144" y="443"/>
                  </a:cubicBezTo>
                  <a:cubicBezTo>
                    <a:pt x="151" y="448"/>
                    <a:pt x="168" y="451"/>
                    <a:pt x="168" y="451"/>
                  </a:cubicBezTo>
                  <a:cubicBezTo>
                    <a:pt x="188" y="444"/>
                    <a:pt x="208" y="438"/>
                    <a:pt x="228" y="431"/>
                  </a:cubicBezTo>
                  <a:cubicBezTo>
                    <a:pt x="236" y="428"/>
                    <a:pt x="252" y="423"/>
                    <a:pt x="252" y="423"/>
                  </a:cubicBezTo>
                  <a:cubicBezTo>
                    <a:pt x="271" y="429"/>
                    <a:pt x="281" y="445"/>
                    <a:pt x="300" y="451"/>
                  </a:cubicBezTo>
                  <a:cubicBezTo>
                    <a:pt x="320" y="471"/>
                    <a:pt x="315" y="500"/>
                    <a:pt x="324" y="527"/>
                  </a:cubicBezTo>
                  <a:cubicBezTo>
                    <a:pt x="328" y="526"/>
                    <a:pt x="333" y="526"/>
                    <a:pt x="336" y="523"/>
                  </a:cubicBezTo>
                  <a:cubicBezTo>
                    <a:pt x="340" y="520"/>
                    <a:pt x="339" y="511"/>
                    <a:pt x="344" y="511"/>
                  </a:cubicBezTo>
                  <a:cubicBezTo>
                    <a:pt x="358" y="511"/>
                    <a:pt x="362" y="541"/>
                    <a:pt x="368" y="547"/>
                  </a:cubicBezTo>
                  <a:cubicBezTo>
                    <a:pt x="378" y="557"/>
                    <a:pt x="392" y="563"/>
                    <a:pt x="404" y="571"/>
                  </a:cubicBezTo>
                  <a:cubicBezTo>
                    <a:pt x="418" y="580"/>
                    <a:pt x="422" y="594"/>
                    <a:pt x="436" y="603"/>
                  </a:cubicBezTo>
                  <a:cubicBezTo>
                    <a:pt x="439" y="607"/>
                    <a:pt x="441" y="612"/>
                    <a:pt x="444" y="615"/>
                  </a:cubicBezTo>
                  <a:cubicBezTo>
                    <a:pt x="447" y="618"/>
                    <a:pt x="453" y="619"/>
                    <a:pt x="456" y="623"/>
                  </a:cubicBezTo>
                  <a:cubicBezTo>
                    <a:pt x="489" y="660"/>
                    <a:pt x="457" y="637"/>
                    <a:pt x="484" y="655"/>
                  </a:cubicBezTo>
                  <a:cubicBezTo>
                    <a:pt x="487" y="647"/>
                    <a:pt x="485" y="626"/>
                    <a:pt x="492" y="631"/>
                  </a:cubicBezTo>
                  <a:cubicBezTo>
                    <a:pt x="509" y="642"/>
                    <a:pt x="522" y="653"/>
                    <a:pt x="540" y="659"/>
                  </a:cubicBezTo>
                  <a:cubicBezTo>
                    <a:pt x="557" y="642"/>
                    <a:pt x="567" y="648"/>
                    <a:pt x="588" y="655"/>
                  </a:cubicBezTo>
                  <a:cubicBezTo>
                    <a:pt x="611" y="621"/>
                    <a:pt x="573" y="560"/>
                    <a:pt x="616" y="531"/>
                  </a:cubicBezTo>
                  <a:cubicBezTo>
                    <a:pt x="632" y="507"/>
                    <a:pt x="629" y="496"/>
                    <a:pt x="632" y="463"/>
                  </a:cubicBezTo>
                  <a:cubicBezTo>
                    <a:pt x="630" y="440"/>
                    <a:pt x="633" y="390"/>
                    <a:pt x="620" y="367"/>
                  </a:cubicBezTo>
                  <a:cubicBezTo>
                    <a:pt x="600" y="332"/>
                    <a:pt x="565" y="300"/>
                    <a:pt x="536" y="271"/>
                  </a:cubicBezTo>
                  <a:cubicBezTo>
                    <a:pt x="532" y="259"/>
                    <a:pt x="532" y="247"/>
                    <a:pt x="528" y="235"/>
                  </a:cubicBezTo>
                  <a:cubicBezTo>
                    <a:pt x="525" y="225"/>
                    <a:pt x="474" y="188"/>
                    <a:pt x="460" y="179"/>
                  </a:cubicBezTo>
                  <a:cubicBezTo>
                    <a:pt x="463" y="171"/>
                    <a:pt x="471" y="164"/>
                    <a:pt x="472" y="155"/>
                  </a:cubicBezTo>
                  <a:cubicBezTo>
                    <a:pt x="474" y="144"/>
                    <a:pt x="461" y="137"/>
                    <a:pt x="456" y="131"/>
                  </a:cubicBezTo>
                  <a:cubicBezTo>
                    <a:pt x="435" y="106"/>
                    <a:pt x="451" y="88"/>
                    <a:pt x="416" y="79"/>
                  </a:cubicBezTo>
                  <a:cubicBezTo>
                    <a:pt x="395" y="48"/>
                    <a:pt x="403" y="64"/>
                    <a:pt x="392" y="31"/>
                  </a:cubicBezTo>
                  <a:cubicBezTo>
                    <a:pt x="391" y="27"/>
                    <a:pt x="388" y="19"/>
                    <a:pt x="388" y="19"/>
                  </a:cubicBezTo>
                  <a:cubicBezTo>
                    <a:pt x="362" y="58"/>
                    <a:pt x="379" y="107"/>
                    <a:pt x="364" y="151"/>
                  </a:cubicBezTo>
                  <a:cubicBezTo>
                    <a:pt x="344" y="144"/>
                    <a:pt x="344" y="120"/>
                    <a:pt x="324" y="115"/>
                  </a:cubicBezTo>
                  <a:cubicBezTo>
                    <a:pt x="314" y="112"/>
                    <a:pt x="303" y="112"/>
                    <a:pt x="292" y="111"/>
                  </a:cubicBezTo>
                  <a:cubicBezTo>
                    <a:pt x="284" y="103"/>
                    <a:pt x="276" y="97"/>
                    <a:pt x="272" y="87"/>
                  </a:cubicBezTo>
                  <a:cubicBezTo>
                    <a:pt x="269" y="79"/>
                    <a:pt x="264" y="63"/>
                    <a:pt x="264" y="63"/>
                  </a:cubicBezTo>
                  <a:cubicBezTo>
                    <a:pt x="268" y="60"/>
                    <a:pt x="273" y="58"/>
                    <a:pt x="276" y="55"/>
                  </a:cubicBezTo>
                  <a:cubicBezTo>
                    <a:pt x="300" y="31"/>
                    <a:pt x="256" y="24"/>
                    <a:pt x="240" y="19"/>
                  </a:cubicBezTo>
                  <a:cubicBezTo>
                    <a:pt x="232" y="16"/>
                    <a:pt x="224" y="14"/>
                    <a:pt x="216" y="11"/>
                  </a:cubicBezTo>
                  <a:cubicBezTo>
                    <a:pt x="212" y="10"/>
                    <a:pt x="200" y="5"/>
                    <a:pt x="204" y="7"/>
                  </a:cubicBezTo>
                  <a:cubicBezTo>
                    <a:pt x="207" y="8"/>
                    <a:pt x="209" y="10"/>
                    <a:pt x="212" y="11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55" name="未知"/>
            <p:cNvSpPr/>
            <p:nvPr/>
          </p:nvSpPr>
          <p:spPr bwMode="auto">
            <a:xfrm>
              <a:off x="3582" y="1290"/>
              <a:ext cx="319" cy="210"/>
            </a:xfrm>
            <a:custGeom>
              <a:avLst/>
              <a:gdLst>
                <a:gd name="T0" fmla="*/ 63 w 426"/>
                <a:gd name="T1" fmla="*/ 45 h 280"/>
                <a:gd name="T2" fmla="*/ 51 w 426"/>
                <a:gd name="T3" fmla="*/ 27 h 280"/>
                <a:gd name="T4" fmla="*/ 48 w 426"/>
                <a:gd name="T5" fmla="*/ 12 h 280"/>
                <a:gd name="T6" fmla="*/ 39 w 426"/>
                <a:gd name="T7" fmla="*/ 9 h 280"/>
                <a:gd name="T8" fmla="*/ 12 w 426"/>
                <a:gd name="T9" fmla="*/ 12 h 280"/>
                <a:gd name="T10" fmla="*/ 33 w 426"/>
                <a:gd name="T11" fmla="*/ 30 h 280"/>
                <a:gd name="T12" fmla="*/ 36 w 426"/>
                <a:gd name="T13" fmla="*/ 39 h 280"/>
                <a:gd name="T14" fmla="*/ 18 w 426"/>
                <a:gd name="T15" fmla="*/ 51 h 280"/>
                <a:gd name="T16" fmla="*/ 66 w 426"/>
                <a:gd name="T17" fmla="*/ 69 h 280"/>
                <a:gd name="T18" fmla="*/ 93 w 426"/>
                <a:gd name="T19" fmla="*/ 84 h 280"/>
                <a:gd name="T20" fmla="*/ 96 w 426"/>
                <a:gd name="T21" fmla="*/ 93 h 280"/>
                <a:gd name="T22" fmla="*/ 105 w 426"/>
                <a:gd name="T23" fmla="*/ 99 h 280"/>
                <a:gd name="T24" fmla="*/ 111 w 426"/>
                <a:gd name="T25" fmla="*/ 117 h 280"/>
                <a:gd name="T26" fmla="*/ 99 w 426"/>
                <a:gd name="T27" fmla="*/ 147 h 280"/>
                <a:gd name="T28" fmla="*/ 135 w 426"/>
                <a:gd name="T29" fmla="*/ 141 h 280"/>
                <a:gd name="T30" fmla="*/ 144 w 426"/>
                <a:gd name="T31" fmla="*/ 162 h 280"/>
                <a:gd name="T32" fmla="*/ 162 w 426"/>
                <a:gd name="T33" fmla="*/ 168 h 280"/>
                <a:gd name="T34" fmla="*/ 171 w 426"/>
                <a:gd name="T35" fmla="*/ 171 h 280"/>
                <a:gd name="T36" fmla="*/ 189 w 426"/>
                <a:gd name="T37" fmla="*/ 168 h 280"/>
                <a:gd name="T38" fmla="*/ 207 w 426"/>
                <a:gd name="T39" fmla="*/ 147 h 280"/>
                <a:gd name="T40" fmla="*/ 252 w 426"/>
                <a:gd name="T41" fmla="*/ 189 h 280"/>
                <a:gd name="T42" fmla="*/ 273 w 426"/>
                <a:gd name="T43" fmla="*/ 210 h 280"/>
                <a:gd name="T44" fmla="*/ 270 w 426"/>
                <a:gd name="T45" fmla="*/ 168 h 280"/>
                <a:gd name="T46" fmla="*/ 252 w 426"/>
                <a:gd name="T47" fmla="*/ 150 h 280"/>
                <a:gd name="T48" fmla="*/ 279 w 426"/>
                <a:gd name="T49" fmla="*/ 126 h 280"/>
                <a:gd name="T50" fmla="*/ 306 w 426"/>
                <a:gd name="T51" fmla="*/ 117 h 280"/>
                <a:gd name="T52" fmla="*/ 315 w 426"/>
                <a:gd name="T53" fmla="*/ 114 h 280"/>
                <a:gd name="T54" fmla="*/ 318 w 426"/>
                <a:gd name="T55" fmla="*/ 105 h 280"/>
                <a:gd name="T56" fmla="*/ 267 w 426"/>
                <a:gd name="T57" fmla="*/ 111 h 280"/>
                <a:gd name="T58" fmla="*/ 228 w 426"/>
                <a:gd name="T59" fmla="*/ 105 h 280"/>
                <a:gd name="T60" fmla="*/ 225 w 426"/>
                <a:gd name="T61" fmla="*/ 96 h 280"/>
                <a:gd name="T62" fmla="*/ 219 w 426"/>
                <a:gd name="T63" fmla="*/ 87 h 280"/>
                <a:gd name="T64" fmla="*/ 165 w 426"/>
                <a:gd name="T65" fmla="*/ 60 h 280"/>
                <a:gd name="T66" fmla="*/ 120 w 426"/>
                <a:gd name="T67" fmla="*/ 45 h 280"/>
                <a:gd name="T68" fmla="*/ 102 w 426"/>
                <a:gd name="T69" fmla="*/ 39 h 280"/>
                <a:gd name="T70" fmla="*/ 60 w 426"/>
                <a:gd name="T71" fmla="*/ 39 h 280"/>
                <a:gd name="T72" fmla="*/ 51 w 426"/>
                <a:gd name="T73" fmla="*/ 24 h 280"/>
                <a:gd name="T74" fmla="*/ 51 w 426"/>
                <a:gd name="T75" fmla="*/ 0 h 28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426" h="280">
                  <a:moveTo>
                    <a:pt x="84" y="60"/>
                  </a:moveTo>
                  <a:cubicBezTo>
                    <a:pt x="79" y="52"/>
                    <a:pt x="70" y="45"/>
                    <a:pt x="68" y="36"/>
                  </a:cubicBezTo>
                  <a:cubicBezTo>
                    <a:pt x="67" y="29"/>
                    <a:pt x="68" y="22"/>
                    <a:pt x="64" y="16"/>
                  </a:cubicBezTo>
                  <a:cubicBezTo>
                    <a:pt x="62" y="12"/>
                    <a:pt x="56" y="13"/>
                    <a:pt x="52" y="12"/>
                  </a:cubicBezTo>
                  <a:cubicBezTo>
                    <a:pt x="40" y="13"/>
                    <a:pt x="27" y="11"/>
                    <a:pt x="16" y="16"/>
                  </a:cubicBezTo>
                  <a:cubicBezTo>
                    <a:pt x="0" y="24"/>
                    <a:pt x="43" y="40"/>
                    <a:pt x="44" y="40"/>
                  </a:cubicBezTo>
                  <a:cubicBezTo>
                    <a:pt x="45" y="44"/>
                    <a:pt x="50" y="49"/>
                    <a:pt x="48" y="52"/>
                  </a:cubicBezTo>
                  <a:cubicBezTo>
                    <a:pt x="42" y="60"/>
                    <a:pt x="24" y="68"/>
                    <a:pt x="24" y="68"/>
                  </a:cubicBezTo>
                  <a:cubicBezTo>
                    <a:pt x="38" y="88"/>
                    <a:pt x="65" y="89"/>
                    <a:pt x="88" y="92"/>
                  </a:cubicBezTo>
                  <a:cubicBezTo>
                    <a:pt x="101" y="96"/>
                    <a:pt x="124" y="112"/>
                    <a:pt x="124" y="112"/>
                  </a:cubicBezTo>
                  <a:cubicBezTo>
                    <a:pt x="125" y="116"/>
                    <a:pt x="125" y="121"/>
                    <a:pt x="128" y="124"/>
                  </a:cubicBezTo>
                  <a:cubicBezTo>
                    <a:pt x="131" y="128"/>
                    <a:pt x="137" y="128"/>
                    <a:pt x="140" y="132"/>
                  </a:cubicBezTo>
                  <a:cubicBezTo>
                    <a:pt x="144" y="139"/>
                    <a:pt x="148" y="156"/>
                    <a:pt x="148" y="156"/>
                  </a:cubicBezTo>
                  <a:cubicBezTo>
                    <a:pt x="144" y="171"/>
                    <a:pt x="137" y="181"/>
                    <a:pt x="132" y="196"/>
                  </a:cubicBezTo>
                  <a:cubicBezTo>
                    <a:pt x="151" y="209"/>
                    <a:pt x="167" y="207"/>
                    <a:pt x="180" y="188"/>
                  </a:cubicBezTo>
                  <a:cubicBezTo>
                    <a:pt x="182" y="196"/>
                    <a:pt x="184" y="211"/>
                    <a:pt x="192" y="216"/>
                  </a:cubicBezTo>
                  <a:cubicBezTo>
                    <a:pt x="199" y="220"/>
                    <a:pt x="208" y="221"/>
                    <a:pt x="216" y="224"/>
                  </a:cubicBezTo>
                  <a:cubicBezTo>
                    <a:pt x="220" y="225"/>
                    <a:pt x="228" y="228"/>
                    <a:pt x="228" y="228"/>
                  </a:cubicBezTo>
                  <a:cubicBezTo>
                    <a:pt x="236" y="227"/>
                    <a:pt x="245" y="228"/>
                    <a:pt x="252" y="224"/>
                  </a:cubicBezTo>
                  <a:cubicBezTo>
                    <a:pt x="269" y="216"/>
                    <a:pt x="252" y="204"/>
                    <a:pt x="276" y="196"/>
                  </a:cubicBezTo>
                  <a:cubicBezTo>
                    <a:pt x="296" y="209"/>
                    <a:pt x="322" y="231"/>
                    <a:pt x="336" y="252"/>
                  </a:cubicBezTo>
                  <a:cubicBezTo>
                    <a:pt x="354" y="280"/>
                    <a:pt x="343" y="273"/>
                    <a:pt x="364" y="280"/>
                  </a:cubicBezTo>
                  <a:cubicBezTo>
                    <a:pt x="376" y="262"/>
                    <a:pt x="375" y="241"/>
                    <a:pt x="360" y="224"/>
                  </a:cubicBezTo>
                  <a:cubicBezTo>
                    <a:pt x="352" y="216"/>
                    <a:pt x="336" y="200"/>
                    <a:pt x="336" y="200"/>
                  </a:cubicBezTo>
                  <a:cubicBezTo>
                    <a:pt x="323" y="162"/>
                    <a:pt x="322" y="174"/>
                    <a:pt x="372" y="168"/>
                  </a:cubicBezTo>
                  <a:cubicBezTo>
                    <a:pt x="384" y="164"/>
                    <a:pt x="396" y="160"/>
                    <a:pt x="408" y="156"/>
                  </a:cubicBezTo>
                  <a:cubicBezTo>
                    <a:pt x="412" y="155"/>
                    <a:pt x="420" y="152"/>
                    <a:pt x="420" y="152"/>
                  </a:cubicBezTo>
                  <a:cubicBezTo>
                    <a:pt x="421" y="148"/>
                    <a:pt x="426" y="144"/>
                    <a:pt x="424" y="140"/>
                  </a:cubicBezTo>
                  <a:cubicBezTo>
                    <a:pt x="420" y="131"/>
                    <a:pt x="365" y="146"/>
                    <a:pt x="356" y="148"/>
                  </a:cubicBezTo>
                  <a:cubicBezTo>
                    <a:pt x="339" y="146"/>
                    <a:pt x="316" y="152"/>
                    <a:pt x="304" y="140"/>
                  </a:cubicBezTo>
                  <a:cubicBezTo>
                    <a:pt x="301" y="137"/>
                    <a:pt x="302" y="132"/>
                    <a:pt x="300" y="128"/>
                  </a:cubicBezTo>
                  <a:cubicBezTo>
                    <a:pt x="298" y="124"/>
                    <a:pt x="296" y="119"/>
                    <a:pt x="292" y="116"/>
                  </a:cubicBezTo>
                  <a:cubicBezTo>
                    <a:pt x="272" y="98"/>
                    <a:pt x="244" y="91"/>
                    <a:pt x="220" y="80"/>
                  </a:cubicBezTo>
                  <a:cubicBezTo>
                    <a:pt x="201" y="72"/>
                    <a:pt x="180" y="67"/>
                    <a:pt x="160" y="60"/>
                  </a:cubicBezTo>
                  <a:cubicBezTo>
                    <a:pt x="152" y="57"/>
                    <a:pt x="136" y="52"/>
                    <a:pt x="136" y="52"/>
                  </a:cubicBezTo>
                  <a:cubicBezTo>
                    <a:pt x="113" y="55"/>
                    <a:pt x="98" y="64"/>
                    <a:pt x="80" y="52"/>
                  </a:cubicBezTo>
                  <a:cubicBezTo>
                    <a:pt x="70" y="38"/>
                    <a:pt x="74" y="44"/>
                    <a:pt x="68" y="32"/>
                  </a:cubicBezTo>
                  <a:lnTo>
                    <a:pt x="68" y="0"/>
                  </a:lnTo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prstShdw prst="shdw17" dist="25400" dir="5400000">
                <a:srgbClr val="333333">
                  <a:alpha val="50000"/>
                </a:srgbClr>
              </a:prst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56" name="未知"/>
            <p:cNvSpPr/>
            <p:nvPr/>
          </p:nvSpPr>
          <p:spPr bwMode="auto">
            <a:xfrm>
              <a:off x="3591" y="1292"/>
              <a:ext cx="311" cy="211"/>
            </a:xfrm>
            <a:custGeom>
              <a:avLst/>
              <a:gdLst>
                <a:gd name="T0" fmla="*/ 0 w 416"/>
                <a:gd name="T1" fmla="*/ 1 h 282"/>
                <a:gd name="T2" fmla="*/ 15 w 416"/>
                <a:gd name="T3" fmla="*/ 28 h 282"/>
                <a:gd name="T4" fmla="*/ 21 w 416"/>
                <a:gd name="T5" fmla="*/ 37 h 282"/>
                <a:gd name="T6" fmla="*/ 63 w 416"/>
                <a:gd name="T7" fmla="*/ 67 h 282"/>
                <a:gd name="T8" fmla="*/ 90 w 416"/>
                <a:gd name="T9" fmla="*/ 85 h 282"/>
                <a:gd name="T10" fmla="*/ 99 w 416"/>
                <a:gd name="T11" fmla="*/ 91 h 282"/>
                <a:gd name="T12" fmla="*/ 102 w 416"/>
                <a:gd name="T13" fmla="*/ 126 h 282"/>
                <a:gd name="T14" fmla="*/ 87 w 416"/>
                <a:gd name="T15" fmla="*/ 150 h 282"/>
                <a:gd name="T16" fmla="*/ 102 w 416"/>
                <a:gd name="T17" fmla="*/ 147 h 282"/>
                <a:gd name="T18" fmla="*/ 111 w 416"/>
                <a:gd name="T19" fmla="*/ 141 h 282"/>
                <a:gd name="T20" fmla="*/ 120 w 416"/>
                <a:gd name="T21" fmla="*/ 150 h 282"/>
                <a:gd name="T22" fmla="*/ 138 w 416"/>
                <a:gd name="T23" fmla="*/ 162 h 282"/>
                <a:gd name="T24" fmla="*/ 156 w 416"/>
                <a:gd name="T25" fmla="*/ 174 h 282"/>
                <a:gd name="T26" fmla="*/ 179 w 416"/>
                <a:gd name="T27" fmla="*/ 165 h 282"/>
                <a:gd name="T28" fmla="*/ 185 w 416"/>
                <a:gd name="T29" fmla="*/ 147 h 282"/>
                <a:gd name="T30" fmla="*/ 200 w 416"/>
                <a:gd name="T31" fmla="*/ 150 h 282"/>
                <a:gd name="T32" fmla="*/ 218 w 416"/>
                <a:gd name="T33" fmla="*/ 156 h 282"/>
                <a:gd name="T34" fmla="*/ 254 w 416"/>
                <a:gd name="T35" fmla="*/ 210 h 282"/>
                <a:gd name="T36" fmla="*/ 266 w 416"/>
                <a:gd name="T37" fmla="*/ 207 h 282"/>
                <a:gd name="T38" fmla="*/ 263 w 416"/>
                <a:gd name="T39" fmla="*/ 189 h 282"/>
                <a:gd name="T40" fmla="*/ 236 w 416"/>
                <a:gd name="T41" fmla="*/ 147 h 282"/>
                <a:gd name="T42" fmla="*/ 269 w 416"/>
                <a:gd name="T43" fmla="*/ 129 h 282"/>
                <a:gd name="T44" fmla="*/ 305 w 416"/>
                <a:gd name="T45" fmla="*/ 108 h 282"/>
                <a:gd name="T46" fmla="*/ 306 w 416"/>
                <a:gd name="T47" fmla="*/ 90 h 282"/>
                <a:gd name="T48" fmla="*/ 274 w 416"/>
                <a:gd name="T49" fmla="*/ 103 h 282"/>
                <a:gd name="T50" fmla="*/ 230 w 416"/>
                <a:gd name="T51" fmla="*/ 103 h 282"/>
                <a:gd name="T52" fmla="*/ 197 w 416"/>
                <a:gd name="T53" fmla="*/ 73 h 282"/>
                <a:gd name="T54" fmla="*/ 135 w 416"/>
                <a:gd name="T55" fmla="*/ 46 h 282"/>
                <a:gd name="T56" fmla="*/ 99 w 416"/>
                <a:gd name="T57" fmla="*/ 25 h 282"/>
                <a:gd name="T58" fmla="*/ 69 w 416"/>
                <a:gd name="T59" fmla="*/ 31 h 282"/>
                <a:gd name="T60" fmla="*/ 57 w 416"/>
                <a:gd name="T61" fmla="*/ 43 h 282"/>
                <a:gd name="T62" fmla="*/ 42 w 416"/>
                <a:gd name="T63" fmla="*/ 13 h 282"/>
                <a:gd name="T64" fmla="*/ 0 w 416"/>
                <a:gd name="T65" fmla="*/ 1 h 2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16" h="282">
                  <a:moveTo>
                    <a:pt x="0" y="1"/>
                  </a:moveTo>
                  <a:cubicBezTo>
                    <a:pt x="7" y="22"/>
                    <a:pt x="2" y="9"/>
                    <a:pt x="20" y="37"/>
                  </a:cubicBezTo>
                  <a:cubicBezTo>
                    <a:pt x="23" y="41"/>
                    <a:pt x="28" y="49"/>
                    <a:pt x="28" y="49"/>
                  </a:cubicBezTo>
                  <a:cubicBezTo>
                    <a:pt x="5" y="84"/>
                    <a:pt x="65" y="78"/>
                    <a:pt x="84" y="89"/>
                  </a:cubicBezTo>
                  <a:cubicBezTo>
                    <a:pt x="97" y="96"/>
                    <a:pt x="108" y="105"/>
                    <a:pt x="120" y="113"/>
                  </a:cubicBezTo>
                  <a:cubicBezTo>
                    <a:pt x="124" y="116"/>
                    <a:pt x="132" y="121"/>
                    <a:pt x="132" y="121"/>
                  </a:cubicBezTo>
                  <a:cubicBezTo>
                    <a:pt x="138" y="138"/>
                    <a:pt x="132" y="151"/>
                    <a:pt x="136" y="169"/>
                  </a:cubicBezTo>
                  <a:cubicBezTo>
                    <a:pt x="107" y="188"/>
                    <a:pt x="110" y="176"/>
                    <a:pt x="116" y="201"/>
                  </a:cubicBezTo>
                  <a:cubicBezTo>
                    <a:pt x="123" y="200"/>
                    <a:pt x="130" y="199"/>
                    <a:pt x="136" y="197"/>
                  </a:cubicBezTo>
                  <a:cubicBezTo>
                    <a:pt x="141" y="195"/>
                    <a:pt x="143" y="188"/>
                    <a:pt x="148" y="189"/>
                  </a:cubicBezTo>
                  <a:cubicBezTo>
                    <a:pt x="154" y="190"/>
                    <a:pt x="156" y="198"/>
                    <a:pt x="160" y="201"/>
                  </a:cubicBezTo>
                  <a:cubicBezTo>
                    <a:pt x="168" y="207"/>
                    <a:pt x="176" y="212"/>
                    <a:pt x="184" y="217"/>
                  </a:cubicBezTo>
                  <a:cubicBezTo>
                    <a:pt x="192" y="222"/>
                    <a:pt x="208" y="233"/>
                    <a:pt x="208" y="233"/>
                  </a:cubicBezTo>
                  <a:cubicBezTo>
                    <a:pt x="216" y="231"/>
                    <a:pt x="234" y="230"/>
                    <a:pt x="240" y="221"/>
                  </a:cubicBezTo>
                  <a:cubicBezTo>
                    <a:pt x="244" y="214"/>
                    <a:pt x="248" y="197"/>
                    <a:pt x="248" y="197"/>
                  </a:cubicBezTo>
                  <a:cubicBezTo>
                    <a:pt x="255" y="198"/>
                    <a:pt x="261" y="199"/>
                    <a:pt x="268" y="201"/>
                  </a:cubicBezTo>
                  <a:cubicBezTo>
                    <a:pt x="276" y="203"/>
                    <a:pt x="292" y="209"/>
                    <a:pt x="292" y="209"/>
                  </a:cubicBezTo>
                  <a:cubicBezTo>
                    <a:pt x="298" y="242"/>
                    <a:pt x="306" y="270"/>
                    <a:pt x="340" y="281"/>
                  </a:cubicBezTo>
                  <a:cubicBezTo>
                    <a:pt x="345" y="280"/>
                    <a:pt x="354" y="282"/>
                    <a:pt x="356" y="277"/>
                  </a:cubicBezTo>
                  <a:cubicBezTo>
                    <a:pt x="359" y="270"/>
                    <a:pt x="355" y="260"/>
                    <a:pt x="352" y="253"/>
                  </a:cubicBezTo>
                  <a:cubicBezTo>
                    <a:pt x="346" y="238"/>
                    <a:pt x="329" y="206"/>
                    <a:pt x="316" y="197"/>
                  </a:cubicBezTo>
                  <a:cubicBezTo>
                    <a:pt x="307" y="170"/>
                    <a:pt x="339" y="175"/>
                    <a:pt x="360" y="173"/>
                  </a:cubicBezTo>
                  <a:cubicBezTo>
                    <a:pt x="383" y="165"/>
                    <a:pt x="391" y="162"/>
                    <a:pt x="408" y="145"/>
                  </a:cubicBezTo>
                  <a:cubicBezTo>
                    <a:pt x="412" y="140"/>
                    <a:pt x="416" y="121"/>
                    <a:pt x="409" y="120"/>
                  </a:cubicBezTo>
                  <a:cubicBezTo>
                    <a:pt x="402" y="119"/>
                    <a:pt x="384" y="135"/>
                    <a:pt x="367" y="138"/>
                  </a:cubicBezTo>
                  <a:cubicBezTo>
                    <a:pt x="350" y="141"/>
                    <a:pt x="325" y="144"/>
                    <a:pt x="308" y="137"/>
                  </a:cubicBezTo>
                  <a:cubicBezTo>
                    <a:pt x="286" y="130"/>
                    <a:pt x="284" y="111"/>
                    <a:pt x="264" y="97"/>
                  </a:cubicBezTo>
                  <a:cubicBezTo>
                    <a:pt x="238" y="80"/>
                    <a:pt x="203" y="76"/>
                    <a:pt x="180" y="61"/>
                  </a:cubicBezTo>
                  <a:cubicBezTo>
                    <a:pt x="163" y="50"/>
                    <a:pt x="150" y="39"/>
                    <a:pt x="132" y="33"/>
                  </a:cubicBezTo>
                  <a:cubicBezTo>
                    <a:pt x="119" y="35"/>
                    <a:pt x="102" y="31"/>
                    <a:pt x="92" y="41"/>
                  </a:cubicBezTo>
                  <a:cubicBezTo>
                    <a:pt x="71" y="62"/>
                    <a:pt x="108" y="46"/>
                    <a:pt x="76" y="57"/>
                  </a:cubicBezTo>
                  <a:cubicBezTo>
                    <a:pt x="52" y="49"/>
                    <a:pt x="67" y="38"/>
                    <a:pt x="56" y="17"/>
                  </a:cubicBezTo>
                  <a:cubicBezTo>
                    <a:pt x="48" y="0"/>
                    <a:pt x="16" y="1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57" name="未知"/>
            <p:cNvSpPr/>
            <p:nvPr/>
          </p:nvSpPr>
          <p:spPr bwMode="auto">
            <a:xfrm>
              <a:off x="3821" y="2062"/>
              <a:ext cx="45" cy="58"/>
            </a:xfrm>
            <a:custGeom>
              <a:avLst/>
              <a:gdLst>
                <a:gd name="T0" fmla="*/ 24 w 60"/>
                <a:gd name="T1" fmla="*/ 13 h 78"/>
                <a:gd name="T2" fmla="*/ 0 w 60"/>
                <a:gd name="T3" fmla="*/ 13 h 78"/>
                <a:gd name="T4" fmla="*/ 15 w 60"/>
                <a:gd name="T5" fmla="*/ 31 h 78"/>
                <a:gd name="T6" fmla="*/ 21 w 60"/>
                <a:gd name="T7" fmla="*/ 49 h 78"/>
                <a:gd name="T8" fmla="*/ 24 w 60"/>
                <a:gd name="T9" fmla="*/ 58 h 78"/>
                <a:gd name="T10" fmla="*/ 45 w 60"/>
                <a:gd name="T11" fmla="*/ 37 h 78"/>
                <a:gd name="T12" fmla="*/ 24 w 60"/>
                <a:gd name="T13" fmla="*/ 13 h 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0" h="78">
                  <a:moveTo>
                    <a:pt x="32" y="18"/>
                  </a:moveTo>
                  <a:cubicBezTo>
                    <a:pt x="16" y="7"/>
                    <a:pt x="12" y="0"/>
                    <a:pt x="0" y="18"/>
                  </a:cubicBezTo>
                  <a:cubicBezTo>
                    <a:pt x="6" y="27"/>
                    <a:pt x="15" y="33"/>
                    <a:pt x="20" y="42"/>
                  </a:cubicBezTo>
                  <a:cubicBezTo>
                    <a:pt x="24" y="49"/>
                    <a:pt x="25" y="58"/>
                    <a:pt x="28" y="66"/>
                  </a:cubicBezTo>
                  <a:cubicBezTo>
                    <a:pt x="29" y="70"/>
                    <a:pt x="32" y="78"/>
                    <a:pt x="32" y="78"/>
                  </a:cubicBezTo>
                  <a:cubicBezTo>
                    <a:pt x="52" y="73"/>
                    <a:pt x="54" y="69"/>
                    <a:pt x="60" y="50"/>
                  </a:cubicBezTo>
                  <a:cubicBezTo>
                    <a:pt x="54" y="32"/>
                    <a:pt x="50" y="27"/>
                    <a:pt x="32" y="18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58" name="未知"/>
            <p:cNvSpPr/>
            <p:nvPr/>
          </p:nvSpPr>
          <p:spPr bwMode="auto">
            <a:xfrm>
              <a:off x="3957" y="1972"/>
              <a:ext cx="164" cy="85"/>
            </a:xfrm>
            <a:custGeom>
              <a:avLst/>
              <a:gdLst>
                <a:gd name="T0" fmla="*/ 35 w 219"/>
                <a:gd name="T1" fmla="*/ 55 h 113"/>
                <a:gd name="T2" fmla="*/ 29 w 219"/>
                <a:gd name="T3" fmla="*/ 46 h 113"/>
                <a:gd name="T4" fmla="*/ 11 w 219"/>
                <a:gd name="T5" fmla="*/ 52 h 113"/>
                <a:gd name="T6" fmla="*/ 29 w 219"/>
                <a:gd name="T7" fmla="*/ 85 h 113"/>
                <a:gd name="T8" fmla="*/ 92 w 219"/>
                <a:gd name="T9" fmla="*/ 67 h 113"/>
                <a:gd name="T10" fmla="*/ 110 w 219"/>
                <a:gd name="T11" fmla="*/ 55 h 113"/>
                <a:gd name="T12" fmla="*/ 128 w 219"/>
                <a:gd name="T13" fmla="*/ 49 h 113"/>
                <a:gd name="T14" fmla="*/ 164 w 219"/>
                <a:gd name="T15" fmla="*/ 14 h 113"/>
                <a:gd name="T16" fmla="*/ 157 w 219"/>
                <a:gd name="T17" fmla="*/ 0 h 113"/>
                <a:gd name="T18" fmla="*/ 134 w 219"/>
                <a:gd name="T19" fmla="*/ 13 h 113"/>
                <a:gd name="T20" fmla="*/ 80 w 219"/>
                <a:gd name="T21" fmla="*/ 31 h 113"/>
                <a:gd name="T22" fmla="*/ 62 w 219"/>
                <a:gd name="T23" fmla="*/ 34 h 113"/>
                <a:gd name="T24" fmla="*/ 44 w 219"/>
                <a:gd name="T25" fmla="*/ 40 h 113"/>
                <a:gd name="T26" fmla="*/ 35 w 219"/>
                <a:gd name="T27" fmla="*/ 55 h 11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19" h="113">
                  <a:moveTo>
                    <a:pt x="47" y="73"/>
                  </a:moveTo>
                  <a:cubicBezTo>
                    <a:pt x="44" y="69"/>
                    <a:pt x="44" y="62"/>
                    <a:pt x="39" y="61"/>
                  </a:cubicBezTo>
                  <a:cubicBezTo>
                    <a:pt x="31" y="60"/>
                    <a:pt x="15" y="69"/>
                    <a:pt x="15" y="69"/>
                  </a:cubicBezTo>
                  <a:cubicBezTo>
                    <a:pt x="0" y="91"/>
                    <a:pt x="20" y="101"/>
                    <a:pt x="39" y="113"/>
                  </a:cubicBezTo>
                  <a:cubicBezTo>
                    <a:pt x="67" y="107"/>
                    <a:pt x="96" y="98"/>
                    <a:pt x="123" y="89"/>
                  </a:cubicBezTo>
                  <a:cubicBezTo>
                    <a:pt x="132" y="86"/>
                    <a:pt x="139" y="78"/>
                    <a:pt x="147" y="73"/>
                  </a:cubicBezTo>
                  <a:cubicBezTo>
                    <a:pt x="154" y="68"/>
                    <a:pt x="171" y="65"/>
                    <a:pt x="171" y="65"/>
                  </a:cubicBezTo>
                  <a:cubicBezTo>
                    <a:pt x="186" y="50"/>
                    <a:pt x="207" y="36"/>
                    <a:pt x="219" y="19"/>
                  </a:cubicBezTo>
                  <a:cubicBezTo>
                    <a:pt x="215" y="16"/>
                    <a:pt x="215" y="0"/>
                    <a:pt x="210" y="0"/>
                  </a:cubicBezTo>
                  <a:cubicBezTo>
                    <a:pt x="205" y="0"/>
                    <a:pt x="183" y="15"/>
                    <a:pt x="179" y="17"/>
                  </a:cubicBezTo>
                  <a:cubicBezTo>
                    <a:pt x="159" y="26"/>
                    <a:pt x="129" y="37"/>
                    <a:pt x="107" y="41"/>
                  </a:cubicBezTo>
                  <a:cubicBezTo>
                    <a:pt x="99" y="42"/>
                    <a:pt x="91" y="43"/>
                    <a:pt x="83" y="45"/>
                  </a:cubicBezTo>
                  <a:cubicBezTo>
                    <a:pt x="75" y="47"/>
                    <a:pt x="59" y="53"/>
                    <a:pt x="59" y="53"/>
                  </a:cubicBezTo>
                  <a:cubicBezTo>
                    <a:pt x="49" y="67"/>
                    <a:pt x="53" y="61"/>
                    <a:pt x="47" y="73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59" name="未知"/>
            <p:cNvSpPr/>
            <p:nvPr/>
          </p:nvSpPr>
          <p:spPr bwMode="auto">
            <a:xfrm>
              <a:off x="4127" y="1922"/>
              <a:ext cx="104" cy="92"/>
            </a:xfrm>
            <a:custGeom>
              <a:avLst/>
              <a:gdLst>
                <a:gd name="T0" fmla="*/ 9 w 139"/>
                <a:gd name="T1" fmla="*/ 45 h 122"/>
                <a:gd name="T2" fmla="*/ 6 w 139"/>
                <a:gd name="T3" fmla="*/ 63 h 122"/>
                <a:gd name="T4" fmla="*/ 0 w 139"/>
                <a:gd name="T5" fmla="*/ 81 h 122"/>
                <a:gd name="T6" fmla="*/ 27 w 139"/>
                <a:gd name="T7" fmla="*/ 87 h 122"/>
                <a:gd name="T8" fmla="*/ 39 w 139"/>
                <a:gd name="T9" fmla="*/ 72 h 122"/>
                <a:gd name="T10" fmla="*/ 93 w 139"/>
                <a:gd name="T11" fmla="*/ 51 h 122"/>
                <a:gd name="T12" fmla="*/ 102 w 139"/>
                <a:gd name="T13" fmla="*/ 33 h 122"/>
                <a:gd name="T14" fmla="*/ 84 w 139"/>
                <a:gd name="T15" fmla="*/ 21 h 122"/>
                <a:gd name="T16" fmla="*/ 75 w 139"/>
                <a:gd name="T17" fmla="*/ 15 h 122"/>
                <a:gd name="T18" fmla="*/ 48 w 139"/>
                <a:gd name="T19" fmla="*/ 9 h 122"/>
                <a:gd name="T20" fmla="*/ 39 w 139"/>
                <a:gd name="T21" fmla="*/ 27 h 122"/>
                <a:gd name="T22" fmla="*/ 9 w 139"/>
                <a:gd name="T23" fmla="*/ 45 h 12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39" h="122">
                  <a:moveTo>
                    <a:pt x="12" y="60"/>
                  </a:moveTo>
                  <a:cubicBezTo>
                    <a:pt x="11" y="68"/>
                    <a:pt x="10" y="76"/>
                    <a:pt x="8" y="84"/>
                  </a:cubicBezTo>
                  <a:cubicBezTo>
                    <a:pt x="6" y="92"/>
                    <a:pt x="0" y="108"/>
                    <a:pt x="0" y="108"/>
                  </a:cubicBezTo>
                  <a:cubicBezTo>
                    <a:pt x="14" y="118"/>
                    <a:pt x="19" y="122"/>
                    <a:pt x="36" y="116"/>
                  </a:cubicBezTo>
                  <a:cubicBezTo>
                    <a:pt x="46" y="86"/>
                    <a:pt x="31" y="122"/>
                    <a:pt x="52" y="96"/>
                  </a:cubicBezTo>
                  <a:cubicBezTo>
                    <a:pt x="83" y="57"/>
                    <a:pt x="30" y="74"/>
                    <a:pt x="124" y="68"/>
                  </a:cubicBezTo>
                  <a:cubicBezTo>
                    <a:pt x="125" y="67"/>
                    <a:pt x="139" y="48"/>
                    <a:pt x="136" y="44"/>
                  </a:cubicBezTo>
                  <a:cubicBezTo>
                    <a:pt x="130" y="36"/>
                    <a:pt x="120" y="33"/>
                    <a:pt x="112" y="28"/>
                  </a:cubicBezTo>
                  <a:cubicBezTo>
                    <a:pt x="108" y="25"/>
                    <a:pt x="100" y="20"/>
                    <a:pt x="100" y="20"/>
                  </a:cubicBezTo>
                  <a:cubicBezTo>
                    <a:pt x="89" y="4"/>
                    <a:pt x="92" y="0"/>
                    <a:pt x="64" y="12"/>
                  </a:cubicBezTo>
                  <a:cubicBezTo>
                    <a:pt x="57" y="15"/>
                    <a:pt x="55" y="30"/>
                    <a:pt x="52" y="36"/>
                  </a:cubicBezTo>
                  <a:cubicBezTo>
                    <a:pt x="46" y="49"/>
                    <a:pt x="26" y="60"/>
                    <a:pt x="12" y="6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60" name="未知"/>
            <p:cNvSpPr/>
            <p:nvPr/>
          </p:nvSpPr>
          <p:spPr bwMode="auto">
            <a:xfrm>
              <a:off x="4182" y="1881"/>
              <a:ext cx="37" cy="26"/>
            </a:xfrm>
            <a:custGeom>
              <a:avLst/>
              <a:gdLst>
                <a:gd name="T0" fmla="*/ 22 w 49"/>
                <a:gd name="T1" fmla="*/ 0 h 35"/>
                <a:gd name="T2" fmla="*/ 6 w 49"/>
                <a:gd name="T3" fmla="*/ 8 h 35"/>
                <a:gd name="T4" fmla="*/ 18 w 49"/>
                <a:gd name="T5" fmla="*/ 26 h 35"/>
                <a:gd name="T6" fmla="*/ 29 w 49"/>
                <a:gd name="T7" fmla="*/ 19 h 35"/>
                <a:gd name="T8" fmla="*/ 22 w 49"/>
                <a:gd name="T9" fmla="*/ 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9" h="35">
                  <a:moveTo>
                    <a:pt x="29" y="0"/>
                  </a:moveTo>
                  <a:cubicBezTo>
                    <a:pt x="25" y="12"/>
                    <a:pt x="19" y="7"/>
                    <a:pt x="8" y="11"/>
                  </a:cubicBezTo>
                  <a:cubicBezTo>
                    <a:pt x="0" y="23"/>
                    <a:pt x="14" y="34"/>
                    <a:pt x="24" y="35"/>
                  </a:cubicBezTo>
                  <a:cubicBezTo>
                    <a:pt x="30" y="34"/>
                    <a:pt x="33" y="28"/>
                    <a:pt x="39" y="26"/>
                  </a:cubicBezTo>
                  <a:cubicBezTo>
                    <a:pt x="49" y="22"/>
                    <a:pt x="29" y="3"/>
                    <a:pt x="29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61" name="未知"/>
            <p:cNvSpPr/>
            <p:nvPr/>
          </p:nvSpPr>
          <p:spPr bwMode="auto">
            <a:xfrm>
              <a:off x="2459" y="1395"/>
              <a:ext cx="123" cy="201"/>
            </a:xfrm>
            <a:custGeom>
              <a:avLst/>
              <a:gdLst>
                <a:gd name="T0" fmla="*/ 96 w 164"/>
                <a:gd name="T1" fmla="*/ 0 h 268"/>
                <a:gd name="T2" fmla="*/ 78 w 164"/>
                <a:gd name="T3" fmla="*/ 21 h 268"/>
                <a:gd name="T4" fmla="*/ 66 w 164"/>
                <a:gd name="T5" fmla="*/ 48 h 268"/>
                <a:gd name="T6" fmla="*/ 27 w 164"/>
                <a:gd name="T7" fmla="*/ 63 h 268"/>
                <a:gd name="T8" fmla="*/ 21 w 164"/>
                <a:gd name="T9" fmla="*/ 72 h 268"/>
                <a:gd name="T10" fmla="*/ 12 w 164"/>
                <a:gd name="T11" fmla="*/ 75 h 268"/>
                <a:gd name="T12" fmla="*/ 15 w 164"/>
                <a:gd name="T13" fmla="*/ 99 h 268"/>
                <a:gd name="T14" fmla="*/ 21 w 164"/>
                <a:gd name="T15" fmla="*/ 117 h 268"/>
                <a:gd name="T16" fmla="*/ 0 w 164"/>
                <a:gd name="T17" fmla="*/ 150 h 268"/>
                <a:gd name="T18" fmla="*/ 21 w 164"/>
                <a:gd name="T19" fmla="*/ 195 h 268"/>
                <a:gd name="T20" fmla="*/ 39 w 164"/>
                <a:gd name="T21" fmla="*/ 201 h 268"/>
                <a:gd name="T22" fmla="*/ 66 w 164"/>
                <a:gd name="T23" fmla="*/ 162 h 268"/>
                <a:gd name="T24" fmla="*/ 78 w 164"/>
                <a:gd name="T25" fmla="*/ 144 h 268"/>
                <a:gd name="T26" fmla="*/ 96 w 164"/>
                <a:gd name="T27" fmla="*/ 87 h 268"/>
                <a:gd name="T28" fmla="*/ 105 w 164"/>
                <a:gd name="T29" fmla="*/ 57 h 268"/>
                <a:gd name="T30" fmla="*/ 123 w 164"/>
                <a:gd name="T31" fmla="*/ 54 h 268"/>
                <a:gd name="T32" fmla="*/ 96 w 164"/>
                <a:gd name="T33" fmla="*/ 0 h 26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64" h="268">
                  <a:moveTo>
                    <a:pt x="128" y="0"/>
                  </a:moveTo>
                  <a:cubicBezTo>
                    <a:pt x="123" y="16"/>
                    <a:pt x="120" y="23"/>
                    <a:pt x="104" y="28"/>
                  </a:cubicBezTo>
                  <a:cubicBezTo>
                    <a:pt x="102" y="35"/>
                    <a:pt x="97" y="57"/>
                    <a:pt x="88" y="64"/>
                  </a:cubicBezTo>
                  <a:cubicBezTo>
                    <a:pt x="75" y="75"/>
                    <a:pt x="51" y="74"/>
                    <a:pt x="36" y="84"/>
                  </a:cubicBezTo>
                  <a:cubicBezTo>
                    <a:pt x="33" y="88"/>
                    <a:pt x="32" y="93"/>
                    <a:pt x="28" y="96"/>
                  </a:cubicBezTo>
                  <a:cubicBezTo>
                    <a:pt x="25" y="99"/>
                    <a:pt x="17" y="96"/>
                    <a:pt x="16" y="100"/>
                  </a:cubicBezTo>
                  <a:cubicBezTo>
                    <a:pt x="14" y="110"/>
                    <a:pt x="18" y="121"/>
                    <a:pt x="20" y="132"/>
                  </a:cubicBezTo>
                  <a:cubicBezTo>
                    <a:pt x="22" y="140"/>
                    <a:pt x="28" y="156"/>
                    <a:pt x="28" y="156"/>
                  </a:cubicBezTo>
                  <a:cubicBezTo>
                    <a:pt x="13" y="166"/>
                    <a:pt x="6" y="183"/>
                    <a:pt x="0" y="200"/>
                  </a:cubicBezTo>
                  <a:cubicBezTo>
                    <a:pt x="3" y="210"/>
                    <a:pt x="19" y="254"/>
                    <a:pt x="28" y="260"/>
                  </a:cubicBezTo>
                  <a:cubicBezTo>
                    <a:pt x="35" y="264"/>
                    <a:pt x="52" y="268"/>
                    <a:pt x="52" y="268"/>
                  </a:cubicBezTo>
                  <a:cubicBezTo>
                    <a:pt x="85" y="261"/>
                    <a:pt x="79" y="244"/>
                    <a:pt x="88" y="216"/>
                  </a:cubicBezTo>
                  <a:cubicBezTo>
                    <a:pt x="91" y="207"/>
                    <a:pt x="99" y="200"/>
                    <a:pt x="104" y="192"/>
                  </a:cubicBezTo>
                  <a:cubicBezTo>
                    <a:pt x="116" y="174"/>
                    <a:pt x="121" y="136"/>
                    <a:pt x="128" y="116"/>
                  </a:cubicBezTo>
                  <a:cubicBezTo>
                    <a:pt x="131" y="108"/>
                    <a:pt x="134" y="79"/>
                    <a:pt x="140" y="76"/>
                  </a:cubicBezTo>
                  <a:cubicBezTo>
                    <a:pt x="147" y="72"/>
                    <a:pt x="156" y="73"/>
                    <a:pt x="164" y="72"/>
                  </a:cubicBezTo>
                  <a:cubicBezTo>
                    <a:pt x="158" y="19"/>
                    <a:pt x="161" y="33"/>
                    <a:pt x="1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62" name="未知"/>
            <p:cNvSpPr/>
            <p:nvPr/>
          </p:nvSpPr>
          <p:spPr bwMode="auto">
            <a:xfrm>
              <a:off x="2991" y="1083"/>
              <a:ext cx="49" cy="61"/>
            </a:xfrm>
            <a:custGeom>
              <a:avLst/>
              <a:gdLst>
                <a:gd name="T0" fmla="*/ 22 w 66"/>
                <a:gd name="T1" fmla="*/ 0 h 81"/>
                <a:gd name="T2" fmla="*/ 19 w 66"/>
                <a:gd name="T3" fmla="*/ 45 h 81"/>
                <a:gd name="T4" fmla="*/ 22 w 66"/>
                <a:gd name="T5" fmla="*/ 57 h 81"/>
                <a:gd name="T6" fmla="*/ 30 w 66"/>
                <a:gd name="T7" fmla="*/ 60 h 81"/>
                <a:gd name="T8" fmla="*/ 42 w 66"/>
                <a:gd name="T9" fmla="*/ 57 h 81"/>
                <a:gd name="T10" fmla="*/ 22 w 66"/>
                <a:gd name="T11" fmla="*/ 0 h 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6" h="81">
                  <a:moveTo>
                    <a:pt x="29" y="0"/>
                  </a:moveTo>
                  <a:cubicBezTo>
                    <a:pt x="0" y="10"/>
                    <a:pt x="20" y="38"/>
                    <a:pt x="25" y="60"/>
                  </a:cubicBezTo>
                  <a:cubicBezTo>
                    <a:pt x="26" y="65"/>
                    <a:pt x="26" y="72"/>
                    <a:pt x="29" y="76"/>
                  </a:cubicBezTo>
                  <a:cubicBezTo>
                    <a:pt x="32" y="79"/>
                    <a:pt x="37" y="79"/>
                    <a:pt x="41" y="80"/>
                  </a:cubicBezTo>
                  <a:cubicBezTo>
                    <a:pt x="46" y="79"/>
                    <a:pt x="55" y="81"/>
                    <a:pt x="57" y="76"/>
                  </a:cubicBezTo>
                  <a:cubicBezTo>
                    <a:pt x="66" y="53"/>
                    <a:pt x="45" y="16"/>
                    <a:pt x="29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63" name="未知"/>
            <p:cNvSpPr/>
            <p:nvPr/>
          </p:nvSpPr>
          <p:spPr bwMode="auto">
            <a:xfrm>
              <a:off x="3324" y="1149"/>
              <a:ext cx="111" cy="183"/>
            </a:xfrm>
            <a:custGeom>
              <a:avLst/>
              <a:gdLst>
                <a:gd name="T0" fmla="*/ 72 w 148"/>
                <a:gd name="T1" fmla="*/ 0 h 244"/>
                <a:gd name="T2" fmla="*/ 45 w 148"/>
                <a:gd name="T3" fmla="*/ 63 h 244"/>
                <a:gd name="T4" fmla="*/ 27 w 148"/>
                <a:gd name="T5" fmla="*/ 69 h 244"/>
                <a:gd name="T6" fmla="*/ 9 w 148"/>
                <a:gd name="T7" fmla="*/ 81 h 244"/>
                <a:gd name="T8" fmla="*/ 30 w 148"/>
                <a:gd name="T9" fmla="*/ 141 h 244"/>
                <a:gd name="T10" fmla="*/ 39 w 148"/>
                <a:gd name="T11" fmla="*/ 168 h 244"/>
                <a:gd name="T12" fmla="*/ 45 w 148"/>
                <a:gd name="T13" fmla="*/ 177 h 244"/>
                <a:gd name="T14" fmla="*/ 63 w 148"/>
                <a:gd name="T15" fmla="*/ 183 h 244"/>
                <a:gd name="T16" fmla="*/ 72 w 148"/>
                <a:gd name="T17" fmla="*/ 147 h 244"/>
                <a:gd name="T18" fmla="*/ 93 w 148"/>
                <a:gd name="T19" fmla="*/ 126 h 244"/>
                <a:gd name="T20" fmla="*/ 84 w 148"/>
                <a:gd name="T21" fmla="*/ 51 h 244"/>
                <a:gd name="T22" fmla="*/ 105 w 148"/>
                <a:gd name="T23" fmla="*/ 36 h 244"/>
                <a:gd name="T24" fmla="*/ 84 w 148"/>
                <a:gd name="T25" fmla="*/ 15 h 244"/>
                <a:gd name="T26" fmla="*/ 72 w 148"/>
                <a:gd name="T27" fmla="*/ 0 h 24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8" h="244">
                  <a:moveTo>
                    <a:pt x="96" y="0"/>
                  </a:moveTo>
                  <a:cubicBezTo>
                    <a:pt x="86" y="29"/>
                    <a:pt x="70" y="55"/>
                    <a:pt x="60" y="84"/>
                  </a:cubicBezTo>
                  <a:cubicBezTo>
                    <a:pt x="57" y="92"/>
                    <a:pt x="43" y="87"/>
                    <a:pt x="36" y="92"/>
                  </a:cubicBezTo>
                  <a:cubicBezTo>
                    <a:pt x="28" y="97"/>
                    <a:pt x="12" y="108"/>
                    <a:pt x="12" y="108"/>
                  </a:cubicBezTo>
                  <a:cubicBezTo>
                    <a:pt x="0" y="144"/>
                    <a:pt x="30" y="158"/>
                    <a:pt x="40" y="188"/>
                  </a:cubicBezTo>
                  <a:cubicBezTo>
                    <a:pt x="44" y="200"/>
                    <a:pt x="45" y="213"/>
                    <a:pt x="52" y="224"/>
                  </a:cubicBezTo>
                  <a:cubicBezTo>
                    <a:pt x="55" y="228"/>
                    <a:pt x="56" y="233"/>
                    <a:pt x="60" y="236"/>
                  </a:cubicBezTo>
                  <a:cubicBezTo>
                    <a:pt x="67" y="240"/>
                    <a:pt x="84" y="244"/>
                    <a:pt x="84" y="244"/>
                  </a:cubicBezTo>
                  <a:cubicBezTo>
                    <a:pt x="111" y="235"/>
                    <a:pt x="103" y="218"/>
                    <a:pt x="96" y="196"/>
                  </a:cubicBezTo>
                  <a:cubicBezTo>
                    <a:pt x="100" y="183"/>
                    <a:pt x="124" y="168"/>
                    <a:pt x="124" y="168"/>
                  </a:cubicBezTo>
                  <a:cubicBezTo>
                    <a:pt x="148" y="132"/>
                    <a:pt x="123" y="101"/>
                    <a:pt x="112" y="68"/>
                  </a:cubicBezTo>
                  <a:cubicBezTo>
                    <a:pt x="140" y="59"/>
                    <a:pt x="133" y="68"/>
                    <a:pt x="140" y="48"/>
                  </a:cubicBezTo>
                  <a:cubicBezTo>
                    <a:pt x="136" y="35"/>
                    <a:pt x="112" y="20"/>
                    <a:pt x="112" y="20"/>
                  </a:cubicBezTo>
                  <a:cubicBezTo>
                    <a:pt x="102" y="5"/>
                    <a:pt x="107" y="11"/>
                    <a:pt x="96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64" name="未知"/>
            <p:cNvSpPr/>
            <p:nvPr/>
          </p:nvSpPr>
          <p:spPr bwMode="auto">
            <a:xfrm>
              <a:off x="3230" y="1092"/>
              <a:ext cx="72" cy="137"/>
            </a:xfrm>
            <a:custGeom>
              <a:avLst/>
              <a:gdLst>
                <a:gd name="T0" fmla="*/ 36 w 96"/>
                <a:gd name="T1" fmla="*/ 1 h 183"/>
                <a:gd name="T2" fmla="*/ 38 w 96"/>
                <a:gd name="T3" fmla="*/ 26 h 183"/>
                <a:gd name="T4" fmla="*/ 45 w 96"/>
                <a:gd name="T5" fmla="*/ 46 h 183"/>
                <a:gd name="T6" fmla="*/ 47 w 96"/>
                <a:gd name="T7" fmla="*/ 69 h 183"/>
                <a:gd name="T8" fmla="*/ 51 w 96"/>
                <a:gd name="T9" fmla="*/ 79 h 183"/>
                <a:gd name="T10" fmla="*/ 53 w 96"/>
                <a:gd name="T11" fmla="*/ 94 h 183"/>
                <a:gd name="T12" fmla="*/ 43 w 96"/>
                <a:gd name="T13" fmla="*/ 70 h 183"/>
                <a:gd name="T14" fmla="*/ 26 w 96"/>
                <a:gd name="T15" fmla="*/ 58 h 183"/>
                <a:gd name="T16" fmla="*/ 4 w 96"/>
                <a:gd name="T17" fmla="*/ 62 h 183"/>
                <a:gd name="T18" fmla="*/ 6 w 96"/>
                <a:gd name="T19" fmla="*/ 76 h 183"/>
                <a:gd name="T20" fmla="*/ 31 w 96"/>
                <a:gd name="T21" fmla="*/ 85 h 183"/>
                <a:gd name="T22" fmla="*/ 43 w 96"/>
                <a:gd name="T23" fmla="*/ 101 h 183"/>
                <a:gd name="T24" fmla="*/ 53 w 96"/>
                <a:gd name="T25" fmla="*/ 101 h 183"/>
                <a:gd name="T26" fmla="*/ 59 w 96"/>
                <a:gd name="T27" fmla="*/ 112 h 183"/>
                <a:gd name="T28" fmla="*/ 72 w 96"/>
                <a:gd name="T29" fmla="*/ 134 h 183"/>
                <a:gd name="T30" fmla="*/ 61 w 96"/>
                <a:gd name="T31" fmla="*/ 94 h 183"/>
                <a:gd name="T32" fmla="*/ 60 w 96"/>
                <a:gd name="T33" fmla="*/ 70 h 183"/>
                <a:gd name="T34" fmla="*/ 53 w 96"/>
                <a:gd name="T35" fmla="*/ 47 h 183"/>
                <a:gd name="T36" fmla="*/ 47 w 96"/>
                <a:gd name="T37" fmla="*/ 31 h 183"/>
                <a:gd name="T38" fmla="*/ 43 w 96"/>
                <a:gd name="T39" fmla="*/ 15 h 183"/>
                <a:gd name="T40" fmla="*/ 36 w 96"/>
                <a:gd name="T41" fmla="*/ 1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96" h="183">
                  <a:moveTo>
                    <a:pt x="48" y="2"/>
                  </a:moveTo>
                  <a:cubicBezTo>
                    <a:pt x="47" y="4"/>
                    <a:pt x="49" y="25"/>
                    <a:pt x="51" y="35"/>
                  </a:cubicBezTo>
                  <a:cubicBezTo>
                    <a:pt x="53" y="45"/>
                    <a:pt x="58" y="53"/>
                    <a:pt x="60" y="62"/>
                  </a:cubicBezTo>
                  <a:cubicBezTo>
                    <a:pt x="62" y="71"/>
                    <a:pt x="61" y="85"/>
                    <a:pt x="62" y="92"/>
                  </a:cubicBezTo>
                  <a:cubicBezTo>
                    <a:pt x="63" y="99"/>
                    <a:pt x="67" y="99"/>
                    <a:pt x="68" y="105"/>
                  </a:cubicBezTo>
                  <a:cubicBezTo>
                    <a:pt x="69" y="111"/>
                    <a:pt x="73" y="128"/>
                    <a:pt x="71" y="126"/>
                  </a:cubicBezTo>
                  <a:cubicBezTo>
                    <a:pt x="69" y="124"/>
                    <a:pt x="63" y="101"/>
                    <a:pt x="57" y="93"/>
                  </a:cubicBezTo>
                  <a:cubicBezTo>
                    <a:pt x="51" y="85"/>
                    <a:pt x="44" y="80"/>
                    <a:pt x="35" y="78"/>
                  </a:cubicBezTo>
                  <a:cubicBezTo>
                    <a:pt x="26" y="76"/>
                    <a:pt x="10" y="79"/>
                    <a:pt x="5" y="83"/>
                  </a:cubicBezTo>
                  <a:cubicBezTo>
                    <a:pt x="0" y="87"/>
                    <a:pt x="2" y="97"/>
                    <a:pt x="8" y="102"/>
                  </a:cubicBezTo>
                  <a:cubicBezTo>
                    <a:pt x="14" y="107"/>
                    <a:pt x="33" y="109"/>
                    <a:pt x="41" y="114"/>
                  </a:cubicBezTo>
                  <a:cubicBezTo>
                    <a:pt x="49" y="119"/>
                    <a:pt x="52" y="132"/>
                    <a:pt x="57" y="135"/>
                  </a:cubicBezTo>
                  <a:cubicBezTo>
                    <a:pt x="62" y="138"/>
                    <a:pt x="68" y="133"/>
                    <a:pt x="71" y="135"/>
                  </a:cubicBezTo>
                  <a:cubicBezTo>
                    <a:pt x="74" y="137"/>
                    <a:pt x="74" y="143"/>
                    <a:pt x="78" y="150"/>
                  </a:cubicBezTo>
                  <a:cubicBezTo>
                    <a:pt x="82" y="157"/>
                    <a:pt x="96" y="183"/>
                    <a:pt x="96" y="179"/>
                  </a:cubicBezTo>
                  <a:cubicBezTo>
                    <a:pt x="96" y="175"/>
                    <a:pt x="84" y="140"/>
                    <a:pt x="81" y="126"/>
                  </a:cubicBezTo>
                  <a:cubicBezTo>
                    <a:pt x="78" y="112"/>
                    <a:pt x="82" y="104"/>
                    <a:pt x="80" y="93"/>
                  </a:cubicBezTo>
                  <a:cubicBezTo>
                    <a:pt x="78" y="82"/>
                    <a:pt x="74" y="72"/>
                    <a:pt x="71" y="63"/>
                  </a:cubicBezTo>
                  <a:cubicBezTo>
                    <a:pt x="68" y="54"/>
                    <a:pt x="65" y="48"/>
                    <a:pt x="63" y="41"/>
                  </a:cubicBezTo>
                  <a:cubicBezTo>
                    <a:pt x="61" y="34"/>
                    <a:pt x="59" y="26"/>
                    <a:pt x="57" y="20"/>
                  </a:cubicBezTo>
                  <a:cubicBezTo>
                    <a:pt x="55" y="14"/>
                    <a:pt x="49" y="0"/>
                    <a:pt x="48" y="2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65" name="未知"/>
            <p:cNvSpPr/>
            <p:nvPr/>
          </p:nvSpPr>
          <p:spPr bwMode="auto">
            <a:xfrm>
              <a:off x="3279" y="1202"/>
              <a:ext cx="40" cy="131"/>
            </a:xfrm>
            <a:custGeom>
              <a:avLst/>
              <a:gdLst>
                <a:gd name="T0" fmla="*/ 4 w 54"/>
                <a:gd name="T1" fmla="*/ 0 h 175"/>
                <a:gd name="T2" fmla="*/ 0 w 54"/>
                <a:gd name="T3" fmla="*/ 19 h 175"/>
                <a:gd name="T4" fmla="*/ 7 w 54"/>
                <a:gd name="T5" fmla="*/ 40 h 175"/>
                <a:gd name="T6" fmla="*/ 13 w 54"/>
                <a:gd name="T7" fmla="*/ 70 h 175"/>
                <a:gd name="T8" fmla="*/ 25 w 54"/>
                <a:gd name="T9" fmla="*/ 97 h 175"/>
                <a:gd name="T10" fmla="*/ 40 w 54"/>
                <a:gd name="T11" fmla="*/ 131 h 175"/>
                <a:gd name="T12" fmla="*/ 30 w 54"/>
                <a:gd name="T13" fmla="*/ 86 h 175"/>
                <a:gd name="T14" fmla="*/ 25 w 54"/>
                <a:gd name="T15" fmla="*/ 70 h 175"/>
                <a:gd name="T16" fmla="*/ 21 w 54"/>
                <a:gd name="T17" fmla="*/ 46 h 175"/>
                <a:gd name="T18" fmla="*/ 19 w 54"/>
                <a:gd name="T19" fmla="*/ 34 h 175"/>
                <a:gd name="T20" fmla="*/ 12 w 54"/>
                <a:gd name="T21" fmla="*/ 28 h 175"/>
                <a:gd name="T22" fmla="*/ 4 w 54"/>
                <a:gd name="T23" fmla="*/ 0 h 17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4" h="175">
                  <a:moveTo>
                    <a:pt x="6" y="0"/>
                  </a:moveTo>
                  <a:lnTo>
                    <a:pt x="0" y="25"/>
                  </a:lnTo>
                  <a:cubicBezTo>
                    <a:pt x="3" y="48"/>
                    <a:pt x="3" y="40"/>
                    <a:pt x="9" y="54"/>
                  </a:cubicBezTo>
                  <a:cubicBezTo>
                    <a:pt x="10" y="66"/>
                    <a:pt x="12" y="83"/>
                    <a:pt x="18" y="94"/>
                  </a:cubicBezTo>
                  <a:cubicBezTo>
                    <a:pt x="21" y="109"/>
                    <a:pt x="25" y="117"/>
                    <a:pt x="34" y="129"/>
                  </a:cubicBezTo>
                  <a:cubicBezTo>
                    <a:pt x="35" y="143"/>
                    <a:pt x="35" y="171"/>
                    <a:pt x="54" y="175"/>
                  </a:cubicBezTo>
                  <a:cubicBezTo>
                    <a:pt x="52" y="133"/>
                    <a:pt x="53" y="141"/>
                    <a:pt x="40" y="115"/>
                  </a:cubicBezTo>
                  <a:cubicBezTo>
                    <a:pt x="39" y="108"/>
                    <a:pt x="37" y="100"/>
                    <a:pt x="34" y="93"/>
                  </a:cubicBezTo>
                  <a:cubicBezTo>
                    <a:pt x="33" y="82"/>
                    <a:pt x="30" y="72"/>
                    <a:pt x="28" y="61"/>
                  </a:cubicBezTo>
                  <a:cubicBezTo>
                    <a:pt x="28" y="58"/>
                    <a:pt x="28" y="50"/>
                    <a:pt x="25" y="46"/>
                  </a:cubicBezTo>
                  <a:cubicBezTo>
                    <a:pt x="22" y="43"/>
                    <a:pt x="16" y="37"/>
                    <a:pt x="16" y="37"/>
                  </a:cubicBezTo>
                  <a:cubicBezTo>
                    <a:pt x="14" y="25"/>
                    <a:pt x="13" y="9"/>
                    <a:pt x="6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66" name="未知"/>
            <p:cNvSpPr/>
            <p:nvPr/>
          </p:nvSpPr>
          <p:spPr bwMode="auto">
            <a:xfrm>
              <a:off x="3324" y="1339"/>
              <a:ext cx="65" cy="54"/>
            </a:xfrm>
            <a:custGeom>
              <a:avLst/>
              <a:gdLst>
                <a:gd name="T0" fmla="*/ 2 w 86"/>
                <a:gd name="T1" fmla="*/ 0 h 73"/>
                <a:gd name="T2" fmla="*/ 6 w 86"/>
                <a:gd name="T3" fmla="*/ 25 h 73"/>
                <a:gd name="T4" fmla="*/ 17 w 86"/>
                <a:gd name="T5" fmla="*/ 32 h 73"/>
                <a:gd name="T6" fmla="*/ 36 w 86"/>
                <a:gd name="T7" fmla="*/ 36 h 73"/>
                <a:gd name="T8" fmla="*/ 47 w 86"/>
                <a:gd name="T9" fmla="*/ 42 h 73"/>
                <a:gd name="T10" fmla="*/ 56 w 86"/>
                <a:gd name="T11" fmla="*/ 49 h 73"/>
                <a:gd name="T12" fmla="*/ 65 w 86"/>
                <a:gd name="T13" fmla="*/ 51 h 73"/>
                <a:gd name="T14" fmla="*/ 54 w 86"/>
                <a:gd name="T15" fmla="*/ 29 h 73"/>
                <a:gd name="T16" fmla="*/ 48 w 86"/>
                <a:gd name="T17" fmla="*/ 16 h 73"/>
                <a:gd name="T18" fmla="*/ 27 w 86"/>
                <a:gd name="T19" fmla="*/ 18 h 73"/>
                <a:gd name="T20" fmla="*/ 18 w 86"/>
                <a:gd name="T21" fmla="*/ 14 h 73"/>
                <a:gd name="T22" fmla="*/ 5 w 86"/>
                <a:gd name="T23" fmla="*/ 0 h 73"/>
                <a:gd name="T24" fmla="*/ 2 w 86"/>
                <a:gd name="T25" fmla="*/ 0 h 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86" h="73">
                  <a:moveTo>
                    <a:pt x="2" y="0"/>
                  </a:moveTo>
                  <a:cubicBezTo>
                    <a:pt x="3" y="17"/>
                    <a:pt x="0" y="23"/>
                    <a:pt x="8" y="34"/>
                  </a:cubicBezTo>
                  <a:cubicBezTo>
                    <a:pt x="10" y="43"/>
                    <a:pt x="14" y="42"/>
                    <a:pt x="23" y="43"/>
                  </a:cubicBezTo>
                  <a:cubicBezTo>
                    <a:pt x="30" y="47"/>
                    <a:pt x="40" y="48"/>
                    <a:pt x="48" y="49"/>
                  </a:cubicBezTo>
                  <a:cubicBezTo>
                    <a:pt x="53" y="51"/>
                    <a:pt x="57" y="54"/>
                    <a:pt x="62" y="57"/>
                  </a:cubicBezTo>
                  <a:cubicBezTo>
                    <a:pt x="66" y="62"/>
                    <a:pt x="68" y="64"/>
                    <a:pt x="74" y="66"/>
                  </a:cubicBezTo>
                  <a:cubicBezTo>
                    <a:pt x="78" y="72"/>
                    <a:pt x="79" y="73"/>
                    <a:pt x="86" y="69"/>
                  </a:cubicBezTo>
                  <a:cubicBezTo>
                    <a:pt x="83" y="53"/>
                    <a:pt x="80" y="52"/>
                    <a:pt x="72" y="39"/>
                  </a:cubicBezTo>
                  <a:cubicBezTo>
                    <a:pt x="68" y="34"/>
                    <a:pt x="63" y="22"/>
                    <a:pt x="63" y="22"/>
                  </a:cubicBezTo>
                  <a:cubicBezTo>
                    <a:pt x="52" y="26"/>
                    <a:pt x="48" y="26"/>
                    <a:pt x="36" y="24"/>
                  </a:cubicBezTo>
                  <a:cubicBezTo>
                    <a:pt x="24" y="15"/>
                    <a:pt x="43" y="29"/>
                    <a:pt x="24" y="19"/>
                  </a:cubicBezTo>
                  <a:cubicBezTo>
                    <a:pt x="15" y="15"/>
                    <a:pt x="16" y="2"/>
                    <a:pt x="6" y="0"/>
                  </a:cubicBezTo>
                  <a:cubicBezTo>
                    <a:pt x="1" y="4"/>
                    <a:pt x="2" y="5"/>
                    <a:pt x="2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67" name="未知"/>
            <p:cNvSpPr/>
            <p:nvPr/>
          </p:nvSpPr>
          <p:spPr bwMode="auto">
            <a:xfrm>
              <a:off x="3428" y="1244"/>
              <a:ext cx="83" cy="117"/>
            </a:xfrm>
            <a:custGeom>
              <a:avLst/>
              <a:gdLst>
                <a:gd name="T0" fmla="*/ 73 w 111"/>
                <a:gd name="T1" fmla="*/ 0 h 156"/>
                <a:gd name="T2" fmla="*/ 56 w 111"/>
                <a:gd name="T3" fmla="*/ 8 h 156"/>
                <a:gd name="T4" fmla="*/ 17 w 111"/>
                <a:gd name="T5" fmla="*/ 11 h 156"/>
                <a:gd name="T6" fmla="*/ 10 w 111"/>
                <a:gd name="T7" fmla="*/ 25 h 156"/>
                <a:gd name="T8" fmla="*/ 8 w 111"/>
                <a:gd name="T9" fmla="*/ 46 h 156"/>
                <a:gd name="T10" fmla="*/ 10 w 111"/>
                <a:gd name="T11" fmla="*/ 56 h 156"/>
                <a:gd name="T12" fmla="*/ 2 w 111"/>
                <a:gd name="T13" fmla="*/ 66 h 156"/>
                <a:gd name="T14" fmla="*/ 10 w 111"/>
                <a:gd name="T15" fmla="*/ 82 h 156"/>
                <a:gd name="T16" fmla="*/ 17 w 111"/>
                <a:gd name="T17" fmla="*/ 93 h 156"/>
                <a:gd name="T18" fmla="*/ 11 w 111"/>
                <a:gd name="T19" fmla="*/ 108 h 156"/>
                <a:gd name="T20" fmla="*/ 18 w 111"/>
                <a:gd name="T21" fmla="*/ 117 h 156"/>
                <a:gd name="T22" fmla="*/ 31 w 111"/>
                <a:gd name="T23" fmla="*/ 108 h 156"/>
                <a:gd name="T24" fmla="*/ 37 w 111"/>
                <a:gd name="T25" fmla="*/ 70 h 156"/>
                <a:gd name="T26" fmla="*/ 42 w 111"/>
                <a:gd name="T27" fmla="*/ 95 h 156"/>
                <a:gd name="T28" fmla="*/ 49 w 111"/>
                <a:gd name="T29" fmla="*/ 109 h 156"/>
                <a:gd name="T30" fmla="*/ 46 w 111"/>
                <a:gd name="T31" fmla="*/ 84 h 156"/>
                <a:gd name="T32" fmla="*/ 54 w 111"/>
                <a:gd name="T33" fmla="*/ 55 h 156"/>
                <a:gd name="T34" fmla="*/ 52 w 111"/>
                <a:gd name="T35" fmla="*/ 38 h 156"/>
                <a:gd name="T36" fmla="*/ 40 w 111"/>
                <a:gd name="T37" fmla="*/ 45 h 156"/>
                <a:gd name="T38" fmla="*/ 26 w 111"/>
                <a:gd name="T39" fmla="*/ 41 h 156"/>
                <a:gd name="T40" fmla="*/ 31 w 111"/>
                <a:gd name="T41" fmla="*/ 27 h 156"/>
                <a:gd name="T42" fmla="*/ 46 w 111"/>
                <a:gd name="T43" fmla="*/ 26 h 156"/>
                <a:gd name="T44" fmla="*/ 58 w 111"/>
                <a:gd name="T45" fmla="*/ 29 h 156"/>
                <a:gd name="T46" fmla="*/ 73 w 111"/>
                <a:gd name="T47" fmla="*/ 23 h 156"/>
                <a:gd name="T48" fmla="*/ 83 w 111"/>
                <a:gd name="T49" fmla="*/ 10 h 156"/>
                <a:gd name="T50" fmla="*/ 73 w 111"/>
                <a:gd name="T51" fmla="*/ 0 h 1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11" h="156">
                  <a:moveTo>
                    <a:pt x="98" y="0"/>
                  </a:moveTo>
                  <a:cubicBezTo>
                    <a:pt x="75" y="2"/>
                    <a:pt x="87" y="8"/>
                    <a:pt x="75" y="10"/>
                  </a:cubicBezTo>
                  <a:cubicBezTo>
                    <a:pt x="72" y="10"/>
                    <a:pt x="25" y="3"/>
                    <a:pt x="23" y="15"/>
                  </a:cubicBezTo>
                  <a:cubicBezTo>
                    <a:pt x="25" y="26"/>
                    <a:pt x="23" y="27"/>
                    <a:pt x="14" y="33"/>
                  </a:cubicBezTo>
                  <a:cubicBezTo>
                    <a:pt x="15" y="43"/>
                    <a:pt x="20" y="54"/>
                    <a:pt x="11" y="61"/>
                  </a:cubicBezTo>
                  <a:cubicBezTo>
                    <a:pt x="8" y="68"/>
                    <a:pt x="10" y="69"/>
                    <a:pt x="14" y="75"/>
                  </a:cubicBezTo>
                  <a:cubicBezTo>
                    <a:pt x="16" y="84"/>
                    <a:pt x="12" y="86"/>
                    <a:pt x="3" y="88"/>
                  </a:cubicBezTo>
                  <a:cubicBezTo>
                    <a:pt x="1" y="99"/>
                    <a:pt x="0" y="106"/>
                    <a:pt x="14" y="109"/>
                  </a:cubicBezTo>
                  <a:cubicBezTo>
                    <a:pt x="21" y="112"/>
                    <a:pt x="20" y="118"/>
                    <a:pt x="23" y="124"/>
                  </a:cubicBezTo>
                  <a:cubicBezTo>
                    <a:pt x="25" y="133"/>
                    <a:pt x="23" y="139"/>
                    <a:pt x="15" y="144"/>
                  </a:cubicBezTo>
                  <a:cubicBezTo>
                    <a:pt x="17" y="150"/>
                    <a:pt x="18" y="153"/>
                    <a:pt x="24" y="156"/>
                  </a:cubicBezTo>
                  <a:cubicBezTo>
                    <a:pt x="31" y="154"/>
                    <a:pt x="36" y="148"/>
                    <a:pt x="42" y="144"/>
                  </a:cubicBezTo>
                  <a:cubicBezTo>
                    <a:pt x="41" y="128"/>
                    <a:pt x="33" y="103"/>
                    <a:pt x="50" y="93"/>
                  </a:cubicBezTo>
                  <a:cubicBezTo>
                    <a:pt x="52" y="105"/>
                    <a:pt x="46" y="116"/>
                    <a:pt x="56" y="126"/>
                  </a:cubicBezTo>
                  <a:cubicBezTo>
                    <a:pt x="57" y="134"/>
                    <a:pt x="58" y="141"/>
                    <a:pt x="65" y="145"/>
                  </a:cubicBezTo>
                  <a:cubicBezTo>
                    <a:pt x="70" y="134"/>
                    <a:pt x="64" y="123"/>
                    <a:pt x="62" y="112"/>
                  </a:cubicBezTo>
                  <a:cubicBezTo>
                    <a:pt x="65" y="97"/>
                    <a:pt x="55" y="81"/>
                    <a:pt x="72" y="73"/>
                  </a:cubicBezTo>
                  <a:cubicBezTo>
                    <a:pt x="79" y="64"/>
                    <a:pt x="75" y="59"/>
                    <a:pt x="69" y="51"/>
                  </a:cubicBezTo>
                  <a:cubicBezTo>
                    <a:pt x="61" y="52"/>
                    <a:pt x="61" y="56"/>
                    <a:pt x="54" y="60"/>
                  </a:cubicBezTo>
                  <a:cubicBezTo>
                    <a:pt x="37" y="57"/>
                    <a:pt x="43" y="60"/>
                    <a:pt x="35" y="54"/>
                  </a:cubicBezTo>
                  <a:cubicBezTo>
                    <a:pt x="31" y="45"/>
                    <a:pt x="28" y="39"/>
                    <a:pt x="41" y="36"/>
                  </a:cubicBezTo>
                  <a:cubicBezTo>
                    <a:pt x="49" y="32"/>
                    <a:pt x="53" y="33"/>
                    <a:pt x="62" y="34"/>
                  </a:cubicBezTo>
                  <a:cubicBezTo>
                    <a:pt x="67" y="36"/>
                    <a:pt x="73" y="36"/>
                    <a:pt x="78" y="39"/>
                  </a:cubicBezTo>
                  <a:cubicBezTo>
                    <a:pt x="85" y="36"/>
                    <a:pt x="90" y="31"/>
                    <a:pt x="98" y="30"/>
                  </a:cubicBezTo>
                  <a:cubicBezTo>
                    <a:pt x="104" y="26"/>
                    <a:pt x="107" y="19"/>
                    <a:pt x="111" y="13"/>
                  </a:cubicBezTo>
                  <a:cubicBezTo>
                    <a:pt x="107" y="8"/>
                    <a:pt x="102" y="4"/>
                    <a:pt x="9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68" name="未知"/>
            <p:cNvSpPr/>
            <p:nvPr/>
          </p:nvSpPr>
          <p:spPr bwMode="auto">
            <a:xfrm>
              <a:off x="3400" y="826"/>
              <a:ext cx="22" cy="71"/>
            </a:xfrm>
            <a:custGeom>
              <a:avLst/>
              <a:gdLst>
                <a:gd name="T0" fmla="*/ 9 w 30"/>
                <a:gd name="T1" fmla="*/ 0 h 94"/>
                <a:gd name="T2" fmla="*/ 0 w 30"/>
                <a:gd name="T3" fmla="*/ 12 h 94"/>
                <a:gd name="T4" fmla="*/ 4 w 30"/>
                <a:gd name="T5" fmla="*/ 28 h 94"/>
                <a:gd name="T6" fmla="*/ 1 w 30"/>
                <a:gd name="T7" fmla="*/ 46 h 94"/>
                <a:gd name="T8" fmla="*/ 12 w 30"/>
                <a:gd name="T9" fmla="*/ 71 h 94"/>
                <a:gd name="T10" fmla="*/ 22 w 30"/>
                <a:gd name="T11" fmla="*/ 62 h 94"/>
                <a:gd name="T12" fmla="*/ 16 w 30"/>
                <a:gd name="T13" fmla="*/ 46 h 94"/>
                <a:gd name="T14" fmla="*/ 9 w 30"/>
                <a:gd name="T15" fmla="*/ 0 h 9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0" h="94">
                  <a:moveTo>
                    <a:pt x="12" y="0"/>
                  </a:moveTo>
                  <a:cubicBezTo>
                    <a:pt x="9" y="6"/>
                    <a:pt x="4" y="11"/>
                    <a:pt x="0" y="16"/>
                  </a:cubicBezTo>
                  <a:cubicBezTo>
                    <a:pt x="1" y="23"/>
                    <a:pt x="3" y="30"/>
                    <a:pt x="6" y="37"/>
                  </a:cubicBezTo>
                  <a:cubicBezTo>
                    <a:pt x="3" y="45"/>
                    <a:pt x="4" y="53"/>
                    <a:pt x="1" y="61"/>
                  </a:cubicBezTo>
                  <a:cubicBezTo>
                    <a:pt x="3" y="81"/>
                    <a:pt x="2" y="83"/>
                    <a:pt x="16" y="94"/>
                  </a:cubicBezTo>
                  <a:cubicBezTo>
                    <a:pt x="24" y="92"/>
                    <a:pt x="27" y="90"/>
                    <a:pt x="30" y="82"/>
                  </a:cubicBezTo>
                  <a:cubicBezTo>
                    <a:pt x="28" y="73"/>
                    <a:pt x="26" y="69"/>
                    <a:pt x="22" y="61"/>
                  </a:cubicBezTo>
                  <a:cubicBezTo>
                    <a:pt x="19" y="40"/>
                    <a:pt x="18" y="20"/>
                    <a:pt x="12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69" name="未知"/>
            <p:cNvSpPr/>
            <p:nvPr/>
          </p:nvSpPr>
          <p:spPr bwMode="auto">
            <a:xfrm>
              <a:off x="3414" y="945"/>
              <a:ext cx="61" cy="118"/>
            </a:xfrm>
            <a:custGeom>
              <a:avLst/>
              <a:gdLst>
                <a:gd name="T0" fmla="*/ 9 w 81"/>
                <a:gd name="T1" fmla="*/ 1 h 158"/>
                <a:gd name="T2" fmla="*/ 0 w 81"/>
                <a:gd name="T3" fmla="*/ 15 h 158"/>
                <a:gd name="T4" fmla="*/ 6 w 81"/>
                <a:gd name="T5" fmla="*/ 37 h 158"/>
                <a:gd name="T6" fmla="*/ 5 w 81"/>
                <a:gd name="T7" fmla="*/ 80 h 158"/>
                <a:gd name="T8" fmla="*/ 13 w 81"/>
                <a:gd name="T9" fmla="*/ 77 h 158"/>
                <a:gd name="T10" fmla="*/ 15 w 81"/>
                <a:gd name="T11" fmla="*/ 86 h 158"/>
                <a:gd name="T12" fmla="*/ 22 w 81"/>
                <a:gd name="T13" fmla="*/ 91 h 158"/>
                <a:gd name="T14" fmla="*/ 29 w 81"/>
                <a:gd name="T15" fmla="*/ 105 h 158"/>
                <a:gd name="T16" fmla="*/ 36 w 81"/>
                <a:gd name="T17" fmla="*/ 96 h 158"/>
                <a:gd name="T18" fmla="*/ 49 w 81"/>
                <a:gd name="T19" fmla="*/ 100 h 158"/>
                <a:gd name="T20" fmla="*/ 47 w 81"/>
                <a:gd name="T21" fmla="*/ 81 h 158"/>
                <a:gd name="T22" fmla="*/ 36 w 81"/>
                <a:gd name="T23" fmla="*/ 78 h 158"/>
                <a:gd name="T24" fmla="*/ 29 w 81"/>
                <a:gd name="T25" fmla="*/ 68 h 158"/>
                <a:gd name="T26" fmla="*/ 25 w 81"/>
                <a:gd name="T27" fmla="*/ 55 h 158"/>
                <a:gd name="T28" fmla="*/ 31 w 81"/>
                <a:gd name="T29" fmla="*/ 40 h 158"/>
                <a:gd name="T30" fmla="*/ 26 w 81"/>
                <a:gd name="T31" fmla="*/ 26 h 158"/>
                <a:gd name="T32" fmla="*/ 32 w 81"/>
                <a:gd name="T33" fmla="*/ 15 h 158"/>
                <a:gd name="T34" fmla="*/ 22 w 81"/>
                <a:gd name="T35" fmla="*/ 3 h 158"/>
                <a:gd name="T36" fmla="*/ 14 w 81"/>
                <a:gd name="T37" fmla="*/ 5 h 158"/>
                <a:gd name="T38" fmla="*/ 9 w 81"/>
                <a:gd name="T39" fmla="*/ 1 h 15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81" h="158">
                  <a:moveTo>
                    <a:pt x="12" y="2"/>
                  </a:moveTo>
                  <a:cubicBezTo>
                    <a:pt x="8" y="8"/>
                    <a:pt x="3" y="13"/>
                    <a:pt x="0" y="20"/>
                  </a:cubicBezTo>
                  <a:cubicBezTo>
                    <a:pt x="5" y="31"/>
                    <a:pt x="6" y="35"/>
                    <a:pt x="8" y="49"/>
                  </a:cubicBezTo>
                  <a:cubicBezTo>
                    <a:pt x="7" y="69"/>
                    <a:pt x="4" y="87"/>
                    <a:pt x="6" y="107"/>
                  </a:cubicBezTo>
                  <a:cubicBezTo>
                    <a:pt x="8" y="106"/>
                    <a:pt x="14" y="101"/>
                    <a:pt x="17" y="103"/>
                  </a:cubicBezTo>
                  <a:cubicBezTo>
                    <a:pt x="20" y="105"/>
                    <a:pt x="17" y="112"/>
                    <a:pt x="20" y="115"/>
                  </a:cubicBezTo>
                  <a:cubicBezTo>
                    <a:pt x="22" y="118"/>
                    <a:pt x="29" y="122"/>
                    <a:pt x="29" y="122"/>
                  </a:cubicBezTo>
                  <a:cubicBezTo>
                    <a:pt x="29" y="133"/>
                    <a:pt x="27" y="158"/>
                    <a:pt x="38" y="140"/>
                  </a:cubicBezTo>
                  <a:cubicBezTo>
                    <a:pt x="39" y="133"/>
                    <a:pt x="41" y="131"/>
                    <a:pt x="48" y="128"/>
                  </a:cubicBezTo>
                  <a:cubicBezTo>
                    <a:pt x="55" y="130"/>
                    <a:pt x="59" y="133"/>
                    <a:pt x="65" y="134"/>
                  </a:cubicBezTo>
                  <a:cubicBezTo>
                    <a:pt x="81" y="131"/>
                    <a:pt x="76" y="112"/>
                    <a:pt x="63" y="109"/>
                  </a:cubicBezTo>
                  <a:cubicBezTo>
                    <a:pt x="58" y="107"/>
                    <a:pt x="53" y="106"/>
                    <a:pt x="48" y="104"/>
                  </a:cubicBezTo>
                  <a:cubicBezTo>
                    <a:pt x="45" y="100"/>
                    <a:pt x="42" y="95"/>
                    <a:pt x="39" y="91"/>
                  </a:cubicBezTo>
                  <a:cubicBezTo>
                    <a:pt x="38" y="85"/>
                    <a:pt x="36" y="79"/>
                    <a:pt x="33" y="73"/>
                  </a:cubicBezTo>
                  <a:cubicBezTo>
                    <a:pt x="31" y="64"/>
                    <a:pt x="33" y="58"/>
                    <a:pt x="41" y="53"/>
                  </a:cubicBezTo>
                  <a:cubicBezTo>
                    <a:pt x="48" y="44"/>
                    <a:pt x="47" y="38"/>
                    <a:pt x="35" y="35"/>
                  </a:cubicBezTo>
                  <a:cubicBezTo>
                    <a:pt x="36" y="28"/>
                    <a:pt x="39" y="26"/>
                    <a:pt x="42" y="20"/>
                  </a:cubicBezTo>
                  <a:cubicBezTo>
                    <a:pt x="41" y="13"/>
                    <a:pt x="35" y="8"/>
                    <a:pt x="29" y="4"/>
                  </a:cubicBezTo>
                  <a:cubicBezTo>
                    <a:pt x="25" y="9"/>
                    <a:pt x="23" y="13"/>
                    <a:pt x="18" y="7"/>
                  </a:cubicBezTo>
                  <a:cubicBezTo>
                    <a:pt x="17" y="0"/>
                    <a:pt x="19" y="2"/>
                    <a:pt x="12" y="2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70" name="未知"/>
            <p:cNvSpPr/>
            <p:nvPr/>
          </p:nvSpPr>
          <p:spPr bwMode="auto">
            <a:xfrm>
              <a:off x="3457" y="1101"/>
              <a:ext cx="64" cy="79"/>
            </a:xfrm>
            <a:custGeom>
              <a:avLst/>
              <a:gdLst>
                <a:gd name="T0" fmla="*/ 39 w 85"/>
                <a:gd name="T1" fmla="*/ 0 h 105"/>
                <a:gd name="T2" fmla="*/ 33 w 85"/>
                <a:gd name="T3" fmla="*/ 14 h 105"/>
                <a:gd name="T4" fmla="*/ 24 w 85"/>
                <a:gd name="T5" fmla="*/ 23 h 105"/>
                <a:gd name="T6" fmla="*/ 12 w 85"/>
                <a:gd name="T7" fmla="*/ 26 h 105"/>
                <a:gd name="T8" fmla="*/ 6 w 85"/>
                <a:gd name="T9" fmla="*/ 36 h 105"/>
                <a:gd name="T10" fmla="*/ 3 w 85"/>
                <a:gd name="T11" fmla="*/ 56 h 105"/>
                <a:gd name="T12" fmla="*/ 10 w 85"/>
                <a:gd name="T13" fmla="*/ 53 h 105"/>
                <a:gd name="T14" fmla="*/ 19 w 85"/>
                <a:gd name="T15" fmla="*/ 47 h 105"/>
                <a:gd name="T16" fmla="*/ 26 w 85"/>
                <a:gd name="T17" fmla="*/ 52 h 105"/>
                <a:gd name="T18" fmla="*/ 44 w 85"/>
                <a:gd name="T19" fmla="*/ 74 h 105"/>
                <a:gd name="T20" fmla="*/ 53 w 85"/>
                <a:gd name="T21" fmla="*/ 54 h 105"/>
                <a:gd name="T22" fmla="*/ 64 w 85"/>
                <a:gd name="T23" fmla="*/ 51 h 105"/>
                <a:gd name="T24" fmla="*/ 56 w 85"/>
                <a:gd name="T25" fmla="*/ 29 h 105"/>
                <a:gd name="T26" fmla="*/ 39 w 85"/>
                <a:gd name="T27" fmla="*/ 0 h 10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5" h="105">
                  <a:moveTo>
                    <a:pt x="52" y="0"/>
                  </a:moveTo>
                  <a:cubicBezTo>
                    <a:pt x="50" y="6"/>
                    <a:pt x="47" y="12"/>
                    <a:pt x="44" y="18"/>
                  </a:cubicBezTo>
                  <a:cubicBezTo>
                    <a:pt x="43" y="28"/>
                    <a:pt x="42" y="28"/>
                    <a:pt x="32" y="30"/>
                  </a:cubicBezTo>
                  <a:cubicBezTo>
                    <a:pt x="27" y="33"/>
                    <a:pt x="21" y="33"/>
                    <a:pt x="16" y="35"/>
                  </a:cubicBezTo>
                  <a:cubicBezTo>
                    <a:pt x="13" y="39"/>
                    <a:pt x="11" y="44"/>
                    <a:pt x="8" y="48"/>
                  </a:cubicBezTo>
                  <a:cubicBezTo>
                    <a:pt x="4" y="66"/>
                    <a:pt x="0" y="42"/>
                    <a:pt x="4" y="74"/>
                  </a:cubicBezTo>
                  <a:cubicBezTo>
                    <a:pt x="7" y="73"/>
                    <a:pt x="10" y="73"/>
                    <a:pt x="13" y="71"/>
                  </a:cubicBezTo>
                  <a:cubicBezTo>
                    <a:pt x="19" y="67"/>
                    <a:pt x="17" y="64"/>
                    <a:pt x="25" y="62"/>
                  </a:cubicBezTo>
                  <a:cubicBezTo>
                    <a:pt x="32" y="59"/>
                    <a:pt x="31" y="64"/>
                    <a:pt x="34" y="69"/>
                  </a:cubicBezTo>
                  <a:cubicBezTo>
                    <a:pt x="37" y="82"/>
                    <a:pt x="44" y="96"/>
                    <a:pt x="58" y="99"/>
                  </a:cubicBezTo>
                  <a:cubicBezTo>
                    <a:pt x="70" y="105"/>
                    <a:pt x="60" y="78"/>
                    <a:pt x="71" y="72"/>
                  </a:cubicBezTo>
                  <a:cubicBezTo>
                    <a:pt x="78" y="74"/>
                    <a:pt x="80" y="74"/>
                    <a:pt x="85" y="68"/>
                  </a:cubicBezTo>
                  <a:cubicBezTo>
                    <a:pt x="82" y="56"/>
                    <a:pt x="80" y="49"/>
                    <a:pt x="74" y="39"/>
                  </a:cubicBezTo>
                  <a:cubicBezTo>
                    <a:pt x="73" y="6"/>
                    <a:pt x="80" y="6"/>
                    <a:pt x="52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71" name="未知"/>
            <p:cNvSpPr/>
            <p:nvPr/>
          </p:nvSpPr>
          <p:spPr bwMode="auto">
            <a:xfrm>
              <a:off x="3533" y="1242"/>
              <a:ext cx="29" cy="49"/>
            </a:xfrm>
            <a:custGeom>
              <a:avLst/>
              <a:gdLst>
                <a:gd name="T0" fmla="*/ 5 w 38"/>
                <a:gd name="T1" fmla="*/ 20 h 66"/>
                <a:gd name="T2" fmla="*/ 20 w 38"/>
                <a:gd name="T3" fmla="*/ 49 h 66"/>
                <a:gd name="T4" fmla="*/ 23 w 38"/>
                <a:gd name="T5" fmla="*/ 39 h 66"/>
                <a:gd name="T6" fmla="*/ 29 w 38"/>
                <a:gd name="T7" fmla="*/ 30 h 66"/>
                <a:gd name="T8" fmla="*/ 23 w 38"/>
                <a:gd name="T9" fmla="*/ 19 h 66"/>
                <a:gd name="T10" fmla="*/ 15 w 38"/>
                <a:gd name="T11" fmla="*/ 10 h 66"/>
                <a:gd name="T12" fmla="*/ 8 w 38"/>
                <a:gd name="T13" fmla="*/ 1 h 66"/>
                <a:gd name="T14" fmla="*/ 2 w 38"/>
                <a:gd name="T15" fmla="*/ 9 h 66"/>
                <a:gd name="T16" fmla="*/ 5 w 38"/>
                <a:gd name="T17" fmla="*/ 20 h 6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8" h="66">
                  <a:moveTo>
                    <a:pt x="6" y="27"/>
                  </a:moveTo>
                  <a:cubicBezTo>
                    <a:pt x="8" y="52"/>
                    <a:pt x="5" y="58"/>
                    <a:pt x="26" y="66"/>
                  </a:cubicBezTo>
                  <a:cubicBezTo>
                    <a:pt x="36" y="63"/>
                    <a:pt x="33" y="61"/>
                    <a:pt x="30" y="52"/>
                  </a:cubicBezTo>
                  <a:cubicBezTo>
                    <a:pt x="28" y="41"/>
                    <a:pt x="34" y="49"/>
                    <a:pt x="38" y="40"/>
                  </a:cubicBezTo>
                  <a:cubicBezTo>
                    <a:pt x="34" y="35"/>
                    <a:pt x="33" y="30"/>
                    <a:pt x="30" y="25"/>
                  </a:cubicBezTo>
                  <a:cubicBezTo>
                    <a:pt x="29" y="14"/>
                    <a:pt x="30" y="0"/>
                    <a:pt x="20" y="13"/>
                  </a:cubicBezTo>
                  <a:cubicBezTo>
                    <a:pt x="14" y="9"/>
                    <a:pt x="12" y="8"/>
                    <a:pt x="11" y="1"/>
                  </a:cubicBezTo>
                  <a:cubicBezTo>
                    <a:pt x="5" y="4"/>
                    <a:pt x="3" y="5"/>
                    <a:pt x="2" y="12"/>
                  </a:cubicBezTo>
                  <a:cubicBezTo>
                    <a:pt x="3" y="25"/>
                    <a:pt x="0" y="21"/>
                    <a:pt x="6" y="27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72" name="未知"/>
            <p:cNvSpPr/>
            <p:nvPr/>
          </p:nvSpPr>
          <p:spPr bwMode="auto">
            <a:xfrm>
              <a:off x="3517" y="1324"/>
              <a:ext cx="18" cy="17"/>
            </a:xfrm>
            <a:custGeom>
              <a:avLst/>
              <a:gdLst>
                <a:gd name="T0" fmla="*/ 0 w 24"/>
                <a:gd name="T1" fmla="*/ 0 h 23"/>
                <a:gd name="T2" fmla="*/ 5 w 24"/>
                <a:gd name="T3" fmla="*/ 17 h 23"/>
                <a:gd name="T4" fmla="*/ 18 w 24"/>
                <a:gd name="T5" fmla="*/ 8 h 23"/>
                <a:gd name="T6" fmla="*/ 0 w 24"/>
                <a:gd name="T7" fmla="*/ 0 h 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" h="23">
                  <a:moveTo>
                    <a:pt x="0" y="0"/>
                  </a:moveTo>
                  <a:cubicBezTo>
                    <a:pt x="1" y="8"/>
                    <a:pt x="3" y="16"/>
                    <a:pt x="6" y="23"/>
                  </a:cubicBezTo>
                  <a:cubicBezTo>
                    <a:pt x="19" y="20"/>
                    <a:pt x="19" y="22"/>
                    <a:pt x="24" y="11"/>
                  </a:cubicBezTo>
                  <a:cubicBezTo>
                    <a:pt x="20" y="0"/>
                    <a:pt x="4" y="8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73" name="未知"/>
            <p:cNvSpPr/>
            <p:nvPr/>
          </p:nvSpPr>
          <p:spPr bwMode="auto">
            <a:xfrm>
              <a:off x="3544" y="1314"/>
              <a:ext cx="45" cy="37"/>
            </a:xfrm>
            <a:custGeom>
              <a:avLst/>
              <a:gdLst>
                <a:gd name="T0" fmla="*/ 7 w 60"/>
                <a:gd name="T1" fmla="*/ 0 h 49"/>
                <a:gd name="T2" fmla="*/ 0 w 60"/>
                <a:gd name="T3" fmla="*/ 14 h 49"/>
                <a:gd name="T4" fmla="*/ 21 w 60"/>
                <a:gd name="T5" fmla="*/ 25 h 49"/>
                <a:gd name="T6" fmla="*/ 32 w 60"/>
                <a:gd name="T7" fmla="*/ 35 h 49"/>
                <a:gd name="T8" fmla="*/ 45 w 60"/>
                <a:gd name="T9" fmla="*/ 32 h 49"/>
                <a:gd name="T10" fmla="*/ 37 w 60"/>
                <a:gd name="T11" fmla="*/ 18 h 49"/>
                <a:gd name="T12" fmla="*/ 21 w 60"/>
                <a:gd name="T13" fmla="*/ 2 h 49"/>
                <a:gd name="T14" fmla="*/ 14 w 60"/>
                <a:gd name="T15" fmla="*/ 12 h 49"/>
                <a:gd name="T16" fmla="*/ 7 w 60"/>
                <a:gd name="T17" fmla="*/ 0 h 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49">
                  <a:moveTo>
                    <a:pt x="9" y="0"/>
                  </a:moveTo>
                  <a:cubicBezTo>
                    <a:pt x="8" y="7"/>
                    <a:pt x="0" y="18"/>
                    <a:pt x="0" y="18"/>
                  </a:cubicBezTo>
                  <a:cubicBezTo>
                    <a:pt x="2" y="36"/>
                    <a:pt x="9" y="31"/>
                    <a:pt x="28" y="33"/>
                  </a:cubicBezTo>
                  <a:cubicBezTo>
                    <a:pt x="33" y="40"/>
                    <a:pt x="33" y="44"/>
                    <a:pt x="42" y="46"/>
                  </a:cubicBezTo>
                  <a:cubicBezTo>
                    <a:pt x="49" y="49"/>
                    <a:pt x="56" y="49"/>
                    <a:pt x="60" y="42"/>
                  </a:cubicBezTo>
                  <a:cubicBezTo>
                    <a:pt x="58" y="32"/>
                    <a:pt x="59" y="26"/>
                    <a:pt x="49" y="24"/>
                  </a:cubicBezTo>
                  <a:cubicBezTo>
                    <a:pt x="47" y="12"/>
                    <a:pt x="41" y="5"/>
                    <a:pt x="28" y="3"/>
                  </a:cubicBezTo>
                  <a:cubicBezTo>
                    <a:pt x="23" y="10"/>
                    <a:pt x="30" y="23"/>
                    <a:pt x="19" y="16"/>
                  </a:cubicBezTo>
                  <a:cubicBezTo>
                    <a:pt x="17" y="6"/>
                    <a:pt x="20" y="0"/>
                    <a:pt x="9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74" name="未知"/>
            <p:cNvSpPr/>
            <p:nvPr/>
          </p:nvSpPr>
          <p:spPr bwMode="auto">
            <a:xfrm>
              <a:off x="3613" y="1384"/>
              <a:ext cx="24" cy="33"/>
            </a:xfrm>
            <a:custGeom>
              <a:avLst/>
              <a:gdLst>
                <a:gd name="T0" fmla="*/ 21 w 32"/>
                <a:gd name="T1" fmla="*/ 0 h 44"/>
                <a:gd name="T2" fmla="*/ 8 w 32"/>
                <a:gd name="T3" fmla="*/ 8 h 44"/>
                <a:gd name="T4" fmla="*/ 9 w 32"/>
                <a:gd name="T5" fmla="*/ 24 h 44"/>
                <a:gd name="T6" fmla="*/ 18 w 32"/>
                <a:gd name="T7" fmla="*/ 27 h 44"/>
                <a:gd name="T8" fmla="*/ 21 w 32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" h="44">
                  <a:moveTo>
                    <a:pt x="28" y="0"/>
                  </a:moveTo>
                  <a:cubicBezTo>
                    <a:pt x="32" y="10"/>
                    <a:pt x="18" y="9"/>
                    <a:pt x="10" y="11"/>
                  </a:cubicBezTo>
                  <a:cubicBezTo>
                    <a:pt x="0" y="18"/>
                    <a:pt x="7" y="24"/>
                    <a:pt x="12" y="32"/>
                  </a:cubicBezTo>
                  <a:cubicBezTo>
                    <a:pt x="14" y="44"/>
                    <a:pt x="15" y="41"/>
                    <a:pt x="24" y="36"/>
                  </a:cubicBezTo>
                  <a:cubicBezTo>
                    <a:pt x="32" y="25"/>
                    <a:pt x="29" y="14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75" name="未知"/>
            <p:cNvSpPr/>
            <p:nvPr/>
          </p:nvSpPr>
          <p:spPr bwMode="auto">
            <a:xfrm>
              <a:off x="3880" y="1342"/>
              <a:ext cx="46" cy="47"/>
            </a:xfrm>
            <a:custGeom>
              <a:avLst/>
              <a:gdLst>
                <a:gd name="T0" fmla="*/ 5 w 61"/>
                <a:gd name="T1" fmla="*/ 0 h 63"/>
                <a:gd name="T2" fmla="*/ 0 w 61"/>
                <a:gd name="T3" fmla="*/ 10 h 63"/>
                <a:gd name="T4" fmla="*/ 18 w 61"/>
                <a:gd name="T5" fmla="*/ 26 h 63"/>
                <a:gd name="T6" fmla="*/ 27 w 61"/>
                <a:gd name="T7" fmla="*/ 40 h 63"/>
                <a:gd name="T8" fmla="*/ 35 w 61"/>
                <a:gd name="T9" fmla="*/ 47 h 63"/>
                <a:gd name="T10" fmla="*/ 46 w 61"/>
                <a:gd name="T11" fmla="*/ 42 h 63"/>
                <a:gd name="T12" fmla="*/ 25 w 61"/>
                <a:gd name="T13" fmla="*/ 13 h 63"/>
                <a:gd name="T14" fmla="*/ 5 w 61"/>
                <a:gd name="T15" fmla="*/ 0 h 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1" h="63">
                  <a:moveTo>
                    <a:pt x="7" y="0"/>
                  </a:moveTo>
                  <a:cubicBezTo>
                    <a:pt x="6" y="6"/>
                    <a:pt x="3" y="9"/>
                    <a:pt x="0" y="14"/>
                  </a:cubicBezTo>
                  <a:cubicBezTo>
                    <a:pt x="7" y="23"/>
                    <a:pt x="13" y="31"/>
                    <a:pt x="24" y="35"/>
                  </a:cubicBezTo>
                  <a:cubicBezTo>
                    <a:pt x="27" y="42"/>
                    <a:pt x="31" y="48"/>
                    <a:pt x="36" y="54"/>
                  </a:cubicBezTo>
                  <a:cubicBezTo>
                    <a:pt x="37" y="61"/>
                    <a:pt x="40" y="59"/>
                    <a:pt x="46" y="63"/>
                  </a:cubicBezTo>
                  <a:cubicBezTo>
                    <a:pt x="54" y="62"/>
                    <a:pt x="56" y="62"/>
                    <a:pt x="61" y="56"/>
                  </a:cubicBezTo>
                  <a:cubicBezTo>
                    <a:pt x="59" y="46"/>
                    <a:pt x="42" y="23"/>
                    <a:pt x="33" y="17"/>
                  </a:cubicBezTo>
                  <a:cubicBezTo>
                    <a:pt x="23" y="10"/>
                    <a:pt x="14" y="9"/>
                    <a:pt x="7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76" name="未知"/>
            <p:cNvSpPr/>
            <p:nvPr/>
          </p:nvSpPr>
          <p:spPr bwMode="auto">
            <a:xfrm>
              <a:off x="3483" y="1401"/>
              <a:ext cx="46" cy="50"/>
            </a:xfrm>
            <a:custGeom>
              <a:avLst/>
              <a:gdLst>
                <a:gd name="T0" fmla="*/ 21 w 61"/>
                <a:gd name="T1" fmla="*/ 5 h 67"/>
                <a:gd name="T2" fmla="*/ 23 w 61"/>
                <a:gd name="T3" fmla="*/ 25 h 67"/>
                <a:gd name="T4" fmla="*/ 12 w 61"/>
                <a:gd name="T5" fmla="*/ 32 h 67"/>
                <a:gd name="T6" fmla="*/ 17 w 61"/>
                <a:gd name="T7" fmla="*/ 50 h 67"/>
                <a:gd name="T8" fmla="*/ 36 w 61"/>
                <a:gd name="T9" fmla="*/ 43 h 67"/>
                <a:gd name="T10" fmla="*/ 45 w 61"/>
                <a:gd name="T11" fmla="*/ 35 h 67"/>
                <a:gd name="T12" fmla="*/ 38 w 61"/>
                <a:gd name="T13" fmla="*/ 21 h 67"/>
                <a:gd name="T14" fmla="*/ 43 w 61"/>
                <a:gd name="T15" fmla="*/ 10 h 67"/>
                <a:gd name="T16" fmla="*/ 41 w 61"/>
                <a:gd name="T17" fmla="*/ 1 h 67"/>
                <a:gd name="T18" fmla="*/ 35 w 61"/>
                <a:gd name="T19" fmla="*/ 3 h 67"/>
                <a:gd name="T20" fmla="*/ 38 w 61"/>
                <a:gd name="T21" fmla="*/ 4 h 67"/>
                <a:gd name="T22" fmla="*/ 37 w 61"/>
                <a:gd name="T23" fmla="*/ 12 h 67"/>
                <a:gd name="T24" fmla="*/ 32 w 61"/>
                <a:gd name="T25" fmla="*/ 17 h 67"/>
                <a:gd name="T26" fmla="*/ 21 w 61"/>
                <a:gd name="T27" fmla="*/ 5 h 6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1" h="67">
                  <a:moveTo>
                    <a:pt x="28" y="7"/>
                  </a:moveTo>
                  <a:cubicBezTo>
                    <a:pt x="17" y="15"/>
                    <a:pt x="24" y="25"/>
                    <a:pt x="30" y="34"/>
                  </a:cubicBezTo>
                  <a:cubicBezTo>
                    <a:pt x="27" y="44"/>
                    <a:pt x="26" y="44"/>
                    <a:pt x="16" y="43"/>
                  </a:cubicBezTo>
                  <a:cubicBezTo>
                    <a:pt x="0" y="46"/>
                    <a:pt x="13" y="63"/>
                    <a:pt x="22" y="67"/>
                  </a:cubicBezTo>
                  <a:cubicBezTo>
                    <a:pt x="31" y="65"/>
                    <a:pt x="39" y="60"/>
                    <a:pt x="48" y="58"/>
                  </a:cubicBezTo>
                  <a:cubicBezTo>
                    <a:pt x="51" y="52"/>
                    <a:pt x="54" y="50"/>
                    <a:pt x="60" y="47"/>
                  </a:cubicBezTo>
                  <a:cubicBezTo>
                    <a:pt x="61" y="40"/>
                    <a:pt x="51" y="28"/>
                    <a:pt x="51" y="28"/>
                  </a:cubicBezTo>
                  <a:cubicBezTo>
                    <a:pt x="52" y="22"/>
                    <a:pt x="55" y="19"/>
                    <a:pt x="57" y="14"/>
                  </a:cubicBezTo>
                  <a:cubicBezTo>
                    <a:pt x="56" y="10"/>
                    <a:pt x="58" y="5"/>
                    <a:pt x="55" y="2"/>
                  </a:cubicBezTo>
                  <a:cubicBezTo>
                    <a:pt x="53" y="0"/>
                    <a:pt x="48" y="2"/>
                    <a:pt x="46" y="4"/>
                  </a:cubicBezTo>
                  <a:cubicBezTo>
                    <a:pt x="45" y="5"/>
                    <a:pt x="49" y="5"/>
                    <a:pt x="51" y="5"/>
                  </a:cubicBezTo>
                  <a:cubicBezTo>
                    <a:pt x="57" y="10"/>
                    <a:pt x="52" y="9"/>
                    <a:pt x="49" y="16"/>
                  </a:cubicBezTo>
                  <a:cubicBezTo>
                    <a:pt x="58" y="23"/>
                    <a:pt x="50" y="22"/>
                    <a:pt x="43" y="23"/>
                  </a:cubicBezTo>
                  <a:cubicBezTo>
                    <a:pt x="34" y="22"/>
                    <a:pt x="31" y="16"/>
                    <a:pt x="28" y="7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77" name="未知"/>
            <p:cNvSpPr/>
            <p:nvPr/>
          </p:nvSpPr>
          <p:spPr bwMode="auto">
            <a:xfrm>
              <a:off x="3434" y="1420"/>
              <a:ext cx="32" cy="27"/>
            </a:xfrm>
            <a:custGeom>
              <a:avLst/>
              <a:gdLst>
                <a:gd name="T0" fmla="*/ 16 w 43"/>
                <a:gd name="T1" fmla="*/ 2 h 36"/>
                <a:gd name="T2" fmla="*/ 4 w 43"/>
                <a:gd name="T3" fmla="*/ 5 h 36"/>
                <a:gd name="T4" fmla="*/ 25 w 43"/>
                <a:gd name="T5" fmla="*/ 27 h 36"/>
                <a:gd name="T6" fmla="*/ 31 w 43"/>
                <a:gd name="T7" fmla="*/ 23 h 36"/>
                <a:gd name="T8" fmla="*/ 16 w 43"/>
                <a:gd name="T9" fmla="*/ 2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" h="36">
                  <a:moveTo>
                    <a:pt x="21" y="3"/>
                  </a:moveTo>
                  <a:cubicBezTo>
                    <a:pt x="14" y="0"/>
                    <a:pt x="12" y="2"/>
                    <a:pt x="6" y="6"/>
                  </a:cubicBezTo>
                  <a:cubicBezTo>
                    <a:pt x="0" y="17"/>
                    <a:pt x="23" y="32"/>
                    <a:pt x="33" y="36"/>
                  </a:cubicBezTo>
                  <a:cubicBezTo>
                    <a:pt x="36" y="35"/>
                    <a:pt x="42" y="34"/>
                    <a:pt x="42" y="30"/>
                  </a:cubicBezTo>
                  <a:cubicBezTo>
                    <a:pt x="43" y="24"/>
                    <a:pt x="27" y="3"/>
                    <a:pt x="21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78" name="未知"/>
            <p:cNvSpPr/>
            <p:nvPr/>
          </p:nvSpPr>
          <p:spPr bwMode="auto">
            <a:xfrm>
              <a:off x="3413" y="1391"/>
              <a:ext cx="24" cy="31"/>
            </a:xfrm>
            <a:custGeom>
              <a:avLst/>
              <a:gdLst>
                <a:gd name="T0" fmla="*/ 16 w 32"/>
                <a:gd name="T1" fmla="*/ 0 h 41"/>
                <a:gd name="T2" fmla="*/ 0 w 32"/>
                <a:gd name="T3" fmla="*/ 20 h 41"/>
                <a:gd name="T4" fmla="*/ 12 w 32"/>
                <a:gd name="T5" fmla="*/ 18 h 41"/>
                <a:gd name="T6" fmla="*/ 14 w 32"/>
                <a:gd name="T7" fmla="*/ 22 h 41"/>
                <a:gd name="T8" fmla="*/ 12 w 32"/>
                <a:gd name="T9" fmla="*/ 26 h 41"/>
                <a:gd name="T10" fmla="*/ 23 w 32"/>
                <a:gd name="T11" fmla="*/ 16 h 41"/>
                <a:gd name="T12" fmla="*/ 18 w 32"/>
                <a:gd name="T13" fmla="*/ 7 h 41"/>
                <a:gd name="T14" fmla="*/ 16 w 32"/>
                <a:gd name="T15" fmla="*/ 0 h 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2" h="41">
                  <a:moveTo>
                    <a:pt x="21" y="0"/>
                  </a:moveTo>
                  <a:cubicBezTo>
                    <a:pt x="15" y="10"/>
                    <a:pt x="6" y="16"/>
                    <a:pt x="0" y="26"/>
                  </a:cubicBezTo>
                  <a:cubicBezTo>
                    <a:pt x="7" y="27"/>
                    <a:pt x="10" y="27"/>
                    <a:pt x="16" y="24"/>
                  </a:cubicBezTo>
                  <a:cubicBezTo>
                    <a:pt x="17" y="26"/>
                    <a:pt x="19" y="27"/>
                    <a:pt x="19" y="29"/>
                  </a:cubicBezTo>
                  <a:cubicBezTo>
                    <a:pt x="19" y="31"/>
                    <a:pt x="15" y="33"/>
                    <a:pt x="16" y="35"/>
                  </a:cubicBezTo>
                  <a:cubicBezTo>
                    <a:pt x="19" y="41"/>
                    <a:pt x="29" y="23"/>
                    <a:pt x="30" y="21"/>
                  </a:cubicBezTo>
                  <a:cubicBezTo>
                    <a:pt x="32" y="9"/>
                    <a:pt x="26" y="19"/>
                    <a:pt x="24" y="9"/>
                  </a:cubicBezTo>
                  <a:cubicBezTo>
                    <a:pt x="25" y="1"/>
                    <a:pt x="27" y="4"/>
                    <a:pt x="21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79" name="未知"/>
            <p:cNvSpPr/>
            <p:nvPr/>
          </p:nvSpPr>
          <p:spPr bwMode="auto">
            <a:xfrm>
              <a:off x="3447" y="1402"/>
              <a:ext cx="34" cy="24"/>
            </a:xfrm>
            <a:custGeom>
              <a:avLst/>
              <a:gdLst>
                <a:gd name="T0" fmla="*/ 16 w 45"/>
                <a:gd name="T1" fmla="*/ 0 h 32"/>
                <a:gd name="T2" fmla="*/ 0 w 45"/>
                <a:gd name="T3" fmla="*/ 5 h 32"/>
                <a:gd name="T4" fmla="*/ 20 w 45"/>
                <a:gd name="T5" fmla="*/ 23 h 32"/>
                <a:gd name="T6" fmla="*/ 34 w 45"/>
                <a:gd name="T7" fmla="*/ 18 h 32"/>
                <a:gd name="T8" fmla="*/ 17 w 45"/>
                <a:gd name="T9" fmla="*/ 8 h 32"/>
                <a:gd name="T10" fmla="*/ 16 w 45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" h="32">
                  <a:moveTo>
                    <a:pt x="21" y="0"/>
                  </a:moveTo>
                  <a:cubicBezTo>
                    <a:pt x="10" y="1"/>
                    <a:pt x="8" y="1"/>
                    <a:pt x="0" y="7"/>
                  </a:cubicBezTo>
                  <a:cubicBezTo>
                    <a:pt x="3" y="20"/>
                    <a:pt x="15" y="29"/>
                    <a:pt x="27" y="31"/>
                  </a:cubicBezTo>
                  <a:cubicBezTo>
                    <a:pt x="36" y="30"/>
                    <a:pt x="41" y="32"/>
                    <a:pt x="45" y="24"/>
                  </a:cubicBezTo>
                  <a:cubicBezTo>
                    <a:pt x="32" y="16"/>
                    <a:pt x="30" y="23"/>
                    <a:pt x="22" y="10"/>
                  </a:cubicBezTo>
                  <a:cubicBezTo>
                    <a:pt x="21" y="2"/>
                    <a:pt x="21" y="5"/>
                    <a:pt x="21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80" name="未知"/>
            <p:cNvSpPr/>
            <p:nvPr/>
          </p:nvSpPr>
          <p:spPr bwMode="auto">
            <a:xfrm>
              <a:off x="3398" y="1070"/>
              <a:ext cx="27" cy="55"/>
            </a:xfrm>
            <a:custGeom>
              <a:avLst/>
              <a:gdLst>
                <a:gd name="T0" fmla="*/ 23 w 35"/>
                <a:gd name="T1" fmla="*/ 0 h 74"/>
                <a:gd name="T2" fmla="*/ 16 w 35"/>
                <a:gd name="T3" fmla="*/ 11 h 74"/>
                <a:gd name="T4" fmla="*/ 7 w 35"/>
                <a:gd name="T5" fmla="*/ 27 h 74"/>
                <a:gd name="T6" fmla="*/ 0 w 35"/>
                <a:gd name="T7" fmla="*/ 44 h 74"/>
                <a:gd name="T8" fmla="*/ 6 w 35"/>
                <a:gd name="T9" fmla="*/ 55 h 74"/>
                <a:gd name="T10" fmla="*/ 15 w 35"/>
                <a:gd name="T11" fmla="*/ 44 h 74"/>
                <a:gd name="T12" fmla="*/ 27 w 35"/>
                <a:gd name="T13" fmla="*/ 24 h 74"/>
                <a:gd name="T14" fmla="*/ 23 w 35"/>
                <a:gd name="T15" fmla="*/ 0 h 7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5" h="74">
                  <a:moveTo>
                    <a:pt x="30" y="0"/>
                  </a:moveTo>
                  <a:cubicBezTo>
                    <a:pt x="33" y="8"/>
                    <a:pt x="29" y="14"/>
                    <a:pt x="21" y="15"/>
                  </a:cubicBezTo>
                  <a:cubicBezTo>
                    <a:pt x="19" y="27"/>
                    <a:pt x="24" y="33"/>
                    <a:pt x="9" y="36"/>
                  </a:cubicBezTo>
                  <a:cubicBezTo>
                    <a:pt x="13" y="50"/>
                    <a:pt x="12" y="52"/>
                    <a:pt x="0" y="59"/>
                  </a:cubicBezTo>
                  <a:cubicBezTo>
                    <a:pt x="3" y="64"/>
                    <a:pt x="5" y="69"/>
                    <a:pt x="8" y="74"/>
                  </a:cubicBezTo>
                  <a:cubicBezTo>
                    <a:pt x="15" y="71"/>
                    <a:pt x="16" y="65"/>
                    <a:pt x="20" y="59"/>
                  </a:cubicBezTo>
                  <a:cubicBezTo>
                    <a:pt x="22" y="47"/>
                    <a:pt x="28" y="41"/>
                    <a:pt x="35" y="32"/>
                  </a:cubicBezTo>
                  <a:cubicBezTo>
                    <a:pt x="34" y="26"/>
                    <a:pt x="30" y="8"/>
                    <a:pt x="3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81" name="未知"/>
            <p:cNvSpPr/>
            <p:nvPr/>
          </p:nvSpPr>
          <p:spPr bwMode="auto">
            <a:xfrm>
              <a:off x="3449" y="1061"/>
              <a:ext cx="19" cy="55"/>
            </a:xfrm>
            <a:custGeom>
              <a:avLst/>
              <a:gdLst>
                <a:gd name="T0" fmla="*/ 10 w 25"/>
                <a:gd name="T1" fmla="*/ 5 h 73"/>
                <a:gd name="T2" fmla="*/ 3 w 25"/>
                <a:gd name="T3" fmla="*/ 6 h 73"/>
                <a:gd name="T4" fmla="*/ 0 w 25"/>
                <a:gd name="T5" fmla="*/ 17 h 73"/>
                <a:gd name="T6" fmla="*/ 11 w 25"/>
                <a:gd name="T7" fmla="*/ 31 h 73"/>
                <a:gd name="T8" fmla="*/ 19 w 25"/>
                <a:gd name="T9" fmla="*/ 42 h 73"/>
                <a:gd name="T10" fmla="*/ 12 w 25"/>
                <a:gd name="T11" fmla="*/ 15 h 73"/>
                <a:gd name="T12" fmla="*/ 10 w 25"/>
                <a:gd name="T13" fmla="*/ 5 h 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" h="73">
                  <a:moveTo>
                    <a:pt x="13" y="7"/>
                  </a:moveTo>
                  <a:cubicBezTo>
                    <a:pt x="9" y="0"/>
                    <a:pt x="7" y="2"/>
                    <a:pt x="4" y="8"/>
                  </a:cubicBezTo>
                  <a:cubicBezTo>
                    <a:pt x="3" y="13"/>
                    <a:pt x="1" y="17"/>
                    <a:pt x="0" y="22"/>
                  </a:cubicBezTo>
                  <a:cubicBezTo>
                    <a:pt x="1" y="35"/>
                    <a:pt x="6" y="33"/>
                    <a:pt x="15" y="41"/>
                  </a:cubicBezTo>
                  <a:cubicBezTo>
                    <a:pt x="16" y="52"/>
                    <a:pt x="15" y="73"/>
                    <a:pt x="25" y="56"/>
                  </a:cubicBezTo>
                  <a:cubicBezTo>
                    <a:pt x="24" y="33"/>
                    <a:pt x="23" y="36"/>
                    <a:pt x="16" y="20"/>
                  </a:cubicBezTo>
                  <a:cubicBezTo>
                    <a:pt x="15" y="11"/>
                    <a:pt x="16" y="15"/>
                    <a:pt x="13" y="7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82" name="未知"/>
            <p:cNvSpPr/>
            <p:nvPr/>
          </p:nvSpPr>
          <p:spPr bwMode="auto">
            <a:xfrm>
              <a:off x="3471" y="1044"/>
              <a:ext cx="10" cy="25"/>
            </a:xfrm>
            <a:custGeom>
              <a:avLst/>
              <a:gdLst>
                <a:gd name="T0" fmla="*/ 8 w 14"/>
                <a:gd name="T1" fmla="*/ 0 h 33"/>
                <a:gd name="T2" fmla="*/ 1 w 14"/>
                <a:gd name="T3" fmla="*/ 8 h 33"/>
                <a:gd name="T4" fmla="*/ 8 w 14"/>
                <a:gd name="T5" fmla="*/ 19 h 33"/>
                <a:gd name="T6" fmla="*/ 8 w 14"/>
                <a:gd name="T7" fmla="*/ 0 h 3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" h="33">
                  <a:moveTo>
                    <a:pt x="11" y="0"/>
                  </a:moveTo>
                  <a:cubicBezTo>
                    <a:pt x="7" y="3"/>
                    <a:pt x="5" y="7"/>
                    <a:pt x="1" y="10"/>
                  </a:cubicBezTo>
                  <a:cubicBezTo>
                    <a:pt x="2" y="18"/>
                    <a:pt x="0" y="33"/>
                    <a:pt x="11" y="25"/>
                  </a:cubicBezTo>
                  <a:cubicBezTo>
                    <a:pt x="14" y="15"/>
                    <a:pt x="5" y="4"/>
                    <a:pt x="11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83" name="未知"/>
            <p:cNvSpPr/>
            <p:nvPr/>
          </p:nvSpPr>
          <p:spPr bwMode="auto">
            <a:xfrm>
              <a:off x="3481" y="1056"/>
              <a:ext cx="21" cy="48"/>
            </a:xfrm>
            <a:custGeom>
              <a:avLst/>
              <a:gdLst>
                <a:gd name="T0" fmla="*/ 4 w 28"/>
                <a:gd name="T1" fmla="*/ 0 h 64"/>
                <a:gd name="T2" fmla="*/ 8 w 28"/>
                <a:gd name="T3" fmla="*/ 11 h 64"/>
                <a:gd name="T4" fmla="*/ 15 w 28"/>
                <a:gd name="T5" fmla="*/ 16 h 64"/>
                <a:gd name="T6" fmla="*/ 6 w 28"/>
                <a:gd name="T7" fmla="*/ 29 h 64"/>
                <a:gd name="T8" fmla="*/ 0 w 28"/>
                <a:gd name="T9" fmla="*/ 42 h 64"/>
                <a:gd name="T10" fmla="*/ 8 w 28"/>
                <a:gd name="T11" fmla="*/ 43 h 64"/>
                <a:gd name="T12" fmla="*/ 20 w 28"/>
                <a:gd name="T13" fmla="*/ 20 h 64"/>
                <a:gd name="T14" fmla="*/ 4 w 28"/>
                <a:gd name="T15" fmla="*/ 0 h 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8" h="64">
                  <a:moveTo>
                    <a:pt x="5" y="0"/>
                  </a:moveTo>
                  <a:cubicBezTo>
                    <a:pt x="6" y="5"/>
                    <a:pt x="7" y="10"/>
                    <a:pt x="11" y="14"/>
                  </a:cubicBezTo>
                  <a:cubicBezTo>
                    <a:pt x="14" y="17"/>
                    <a:pt x="20" y="21"/>
                    <a:pt x="20" y="21"/>
                  </a:cubicBezTo>
                  <a:cubicBezTo>
                    <a:pt x="9" y="27"/>
                    <a:pt x="0" y="23"/>
                    <a:pt x="8" y="39"/>
                  </a:cubicBezTo>
                  <a:cubicBezTo>
                    <a:pt x="6" y="47"/>
                    <a:pt x="4" y="50"/>
                    <a:pt x="0" y="56"/>
                  </a:cubicBezTo>
                  <a:cubicBezTo>
                    <a:pt x="4" y="62"/>
                    <a:pt x="7" y="64"/>
                    <a:pt x="11" y="57"/>
                  </a:cubicBezTo>
                  <a:cubicBezTo>
                    <a:pt x="13" y="43"/>
                    <a:pt x="10" y="29"/>
                    <a:pt x="26" y="26"/>
                  </a:cubicBezTo>
                  <a:cubicBezTo>
                    <a:pt x="28" y="15"/>
                    <a:pt x="14" y="4"/>
                    <a:pt x="5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84" name="未知"/>
            <p:cNvSpPr/>
            <p:nvPr/>
          </p:nvSpPr>
          <p:spPr bwMode="auto">
            <a:xfrm>
              <a:off x="3212" y="1125"/>
              <a:ext cx="12" cy="27"/>
            </a:xfrm>
            <a:custGeom>
              <a:avLst/>
              <a:gdLst>
                <a:gd name="T0" fmla="*/ 11 w 16"/>
                <a:gd name="T1" fmla="*/ 2 h 36"/>
                <a:gd name="T2" fmla="*/ 0 w 16"/>
                <a:gd name="T3" fmla="*/ 5 h 36"/>
                <a:gd name="T4" fmla="*/ 6 w 16"/>
                <a:gd name="T5" fmla="*/ 17 h 36"/>
                <a:gd name="T6" fmla="*/ 11 w 16"/>
                <a:gd name="T7" fmla="*/ 2 h 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36">
                  <a:moveTo>
                    <a:pt x="14" y="3"/>
                  </a:moveTo>
                  <a:cubicBezTo>
                    <a:pt x="7" y="0"/>
                    <a:pt x="4" y="1"/>
                    <a:pt x="0" y="7"/>
                  </a:cubicBezTo>
                  <a:cubicBezTo>
                    <a:pt x="3" y="14"/>
                    <a:pt x="2" y="17"/>
                    <a:pt x="8" y="22"/>
                  </a:cubicBezTo>
                  <a:cubicBezTo>
                    <a:pt x="16" y="36"/>
                    <a:pt x="11" y="7"/>
                    <a:pt x="14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85" name="未知"/>
            <p:cNvSpPr/>
            <p:nvPr/>
          </p:nvSpPr>
          <p:spPr bwMode="auto">
            <a:xfrm>
              <a:off x="3202" y="1102"/>
              <a:ext cx="10" cy="15"/>
            </a:xfrm>
            <a:custGeom>
              <a:avLst/>
              <a:gdLst>
                <a:gd name="T0" fmla="*/ 8 w 13"/>
                <a:gd name="T1" fmla="*/ 4 h 20"/>
                <a:gd name="T2" fmla="*/ 1 w 13"/>
                <a:gd name="T3" fmla="*/ 8 h 20"/>
                <a:gd name="T4" fmla="*/ 7 w 13"/>
                <a:gd name="T5" fmla="*/ 15 h 20"/>
                <a:gd name="T6" fmla="*/ 8 w 13"/>
                <a:gd name="T7" fmla="*/ 4 h 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86" name="未知"/>
            <p:cNvSpPr/>
            <p:nvPr/>
          </p:nvSpPr>
          <p:spPr bwMode="auto">
            <a:xfrm>
              <a:off x="3198" y="1084"/>
              <a:ext cx="12" cy="14"/>
            </a:xfrm>
            <a:custGeom>
              <a:avLst/>
              <a:gdLst>
                <a:gd name="T0" fmla="*/ 8 w 16"/>
                <a:gd name="T1" fmla="*/ 4 h 19"/>
                <a:gd name="T2" fmla="*/ 0 w 16"/>
                <a:gd name="T3" fmla="*/ 7 h 19"/>
                <a:gd name="T4" fmla="*/ 9 w 16"/>
                <a:gd name="T5" fmla="*/ 14 h 19"/>
                <a:gd name="T6" fmla="*/ 8 w 16"/>
                <a:gd name="T7" fmla="*/ 4 h 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9">
                  <a:moveTo>
                    <a:pt x="10" y="5"/>
                  </a:moveTo>
                  <a:cubicBezTo>
                    <a:pt x="4" y="0"/>
                    <a:pt x="1" y="3"/>
                    <a:pt x="0" y="10"/>
                  </a:cubicBezTo>
                  <a:cubicBezTo>
                    <a:pt x="4" y="15"/>
                    <a:pt x="7" y="16"/>
                    <a:pt x="12" y="19"/>
                  </a:cubicBezTo>
                  <a:cubicBezTo>
                    <a:pt x="16" y="12"/>
                    <a:pt x="14" y="12"/>
                    <a:pt x="10" y="5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87" name="未知"/>
            <p:cNvSpPr/>
            <p:nvPr/>
          </p:nvSpPr>
          <p:spPr bwMode="auto">
            <a:xfrm>
              <a:off x="3186" y="1044"/>
              <a:ext cx="11" cy="19"/>
            </a:xfrm>
            <a:custGeom>
              <a:avLst/>
              <a:gdLst>
                <a:gd name="T0" fmla="*/ 5 w 14"/>
                <a:gd name="T1" fmla="*/ 0 h 25"/>
                <a:gd name="T2" fmla="*/ 0 w 14"/>
                <a:gd name="T3" fmla="*/ 10 h 25"/>
                <a:gd name="T4" fmla="*/ 9 w 14"/>
                <a:gd name="T5" fmla="*/ 18 h 25"/>
                <a:gd name="T6" fmla="*/ 5 w 14"/>
                <a:gd name="T7" fmla="*/ 0 h 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" h="25">
                  <a:moveTo>
                    <a:pt x="6" y="0"/>
                  </a:moveTo>
                  <a:cubicBezTo>
                    <a:pt x="4" y="5"/>
                    <a:pt x="3" y="9"/>
                    <a:pt x="0" y="13"/>
                  </a:cubicBezTo>
                  <a:cubicBezTo>
                    <a:pt x="1" y="24"/>
                    <a:pt x="1" y="25"/>
                    <a:pt x="12" y="24"/>
                  </a:cubicBezTo>
                  <a:cubicBezTo>
                    <a:pt x="14" y="12"/>
                    <a:pt x="8" y="10"/>
                    <a:pt x="6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88" name="未知"/>
            <p:cNvSpPr/>
            <p:nvPr/>
          </p:nvSpPr>
          <p:spPr bwMode="auto">
            <a:xfrm>
              <a:off x="3188" y="1069"/>
              <a:ext cx="16" cy="13"/>
            </a:xfrm>
            <a:custGeom>
              <a:avLst/>
              <a:gdLst>
                <a:gd name="T0" fmla="*/ 9 w 22"/>
                <a:gd name="T1" fmla="*/ 0 h 18"/>
                <a:gd name="T2" fmla="*/ 14 w 22"/>
                <a:gd name="T3" fmla="*/ 13 h 18"/>
                <a:gd name="T4" fmla="*/ 10 w 22"/>
                <a:gd name="T5" fmla="*/ 4 h 18"/>
                <a:gd name="T6" fmla="*/ 9 w 22"/>
                <a:gd name="T7" fmla="*/ 0 h 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2" h="18">
                  <a:moveTo>
                    <a:pt x="13" y="0"/>
                  </a:moveTo>
                  <a:cubicBezTo>
                    <a:pt x="0" y="8"/>
                    <a:pt x="9" y="12"/>
                    <a:pt x="19" y="18"/>
                  </a:cubicBezTo>
                  <a:cubicBezTo>
                    <a:pt x="20" y="11"/>
                    <a:pt x="22" y="8"/>
                    <a:pt x="14" y="6"/>
                  </a:cubicBezTo>
                  <a:cubicBezTo>
                    <a:pt x="9" y="3"/>
                    <a:pt x="9" y="5"/>
                    <a:pt x="13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89" name="未知"/>
            <p:cNvSpPr/>
            <p:nvPr/>
          </p:nvSpPr>
          <p:spPr bwMode="auto">
            <a:xfrm>
              <a:off x="4024" y="1692"/>
              <a:ext cx="45" cy="60"/>
            </a:xfrm>
            <a:custGeom>
              <a:avLst/>
              <a:gdLst>
                <a:gd name="T0" fmla="*/ 8 w 60"/>
                <a:gd name="T1" fmla="*/ 5 h 81"/>
                <a:gd name="T2" fmla="*/ 2 w 60"/>
                <a:gd name="T3" fmla="*/ 13 h 81"/>
                <a:gd name="T4" fmla="*/ 11 w 60"/>
                <a:gd name="T5" fmla="*/ 29 h 81"/>
                <a:gd name="T6" fmla="*/ 20 w 60"/>
                <a:gd name="T7" fmla="*/ 40 h 81"/>
                <a:gd name="T8" fmla="*/ 30 w 60"/>
                <a:gd name="T9" fmla="*/ 47 h 81"/>
                <a:gd name="T10" fmla="*/ 38 w 60"/>
                <a:gd name="T11" fmla="*/ 60 h 81"/>
                <a:gd name="T12" fmla="*/ 39 w 60"/>
                <a:gd name="T13" fmla="*/ 42 h 81"/>
                <a:gd name="T14" fmla="*/ 32 w 60"/>
                <a:gd name="T15" fmla="*/ 27 h 81"/>
                <a:gd name="T16" fmla="*/ 19 w 60"/>
                <a:gd name="T17" fmla="*/ 13 h 81"/>
                <a:gd name="T18" fmla="*/ 8 w 60"/>
                <a:gd name="T19" fmla="*/ 5 h 8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0" h="81">
                  <a:moveTo>
                    <a:pt x="10" y="7"/>
                  </a:moveTo>
                  <a:cubicBezTo>
                    <a:pt x="0" y="0"/>
                    <a:pt x="0" y="9"/>
                    <a:pt x="3" y="18"/>
                  </a:cubicBezTo>
                  <a:cubicBezTo>
                    <a:pt x="5" y="25"/>
                    <a:pt x="12" y="32"/>
                    <a:pt x="15" y="39"/>
                  </a:cubicBezTo>
                  <a:cubicBezTo>
                    <a:pt x="16" y="51"/>
                    <a:pt x="17" y="51"/>
                    <a:pt x="27" y="54"/>
                  </a:cubicBezTo>
                  <a:cubicBezTo>
                    <a:pt x="31" y="57"/>
                    <a:pt x="36" y="60"/>
                    <a:pt x="40" y="63"/>
                  </a:cubicBezTo>
                  <a:cubicBezTo>
                    <a:pt x="43" y="70"/>
                    <a:pt x="45" y="77"/>
                    <a:pt x="51" y="81"/>
                  </a:cubicBezTo>
                  <a:cubicBezTo>
                    <a:pt x="60" y="75"/>
                    <a:pt x="56" y="66"/>
                    <a:pt x="52" y="57"/>
                  </a:cubicBezTo>
                  <a:cubicBezTo>
                    <a:pt x="51" y="49"/>
                    <a:pt x="50" y="41"/>
                    <a:pt x="43" y="37"/>
                  </a:cubicBezTo>
                  <a:cubicBezTo>
                    <a:pt x="37" y="30"/>
                    <a:pt x="33" y="23"/>
                    <a:pt x="25" y="18"/>
                  </a:cubicBezTo>
                  <a:cubicBezTo>
                    <a:pt x="20" y="12"/>
                    <a:pt x="17" y="9"/>
                    <a:pt x="10" y="7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90" name="未知"/>
            <p:cNvSpPr/>
            <p:nvPr/>
          </p:nvSpPr>
          <p:spPr bwMode="auto">
            <a:xfrm>
              <a:off x="4255" y="1643"/>
              <a:ext cx="53" cy="46"/>
            </a:xfrm>
            <a:custGeom>
              <a:avLst/>
              <a:gdLst>
                <a:gd name="T0" fmla="*/ 21 w 71"/>
                <a:gd name="T1" fmla="*/ 17 h 61"/>
                <a:gd name="T2" fmla="*/ 10 w 71"/>
                <a:gd name="T3" fmla="*/ 24 h 61"/>
                <a:gd name="T4" fmla="*/ 1 w 71"/>
                <a:gd name="T5" fmla="*/ 33 h 61"/>
                <a:gd name="T6" fmla="*/ 10 w 71"/>
                <a:gd name="T7" fmla="*/ 44 h 61"/>
                <a:gd name="T8" fmla="*/ 21 w 71"/>
                <a:gd name="T9" fmla="*/ 33 h 61"/>
                <a:gd name="T10" fmla="*/ 30 w 71"/>
                <a:gd name="T11" fmla="*/ 17 h 61"/>
                <a:gd name="T12" fmla="*/ 41 w 71"/>
                <a:gd name="T13" fmla="*/ 0 h 61"/>
                <a:gd name="T14" fmla="*/ 53 w 71"/>
                <a:gd name="T15" fmla="*/ 8 h 61"/>
                <a:gd name="T16" fmla="*/ 26 w 71"/>
                <a:gd name="T17" fmla="*/ 17 h 61"/>
                <a:gd name="T18" fmla="*/ 21 w 71"/>
                <a:gd name="T19" fmla="*/ 17 h 6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1" h="61">
                  <a:moveTo>
                    <a:pt x="28" y="23"/>
                  </a:moveTo>
                  <a:cubicBezTo>
                    <a:pt x="25" y="33"/>
                    <a:pt x="25" y="33"/>
                    <a:pt x="13" y="32"/>
                  </a:cubicBezTo>
                  <a:cubicBezTo>
                    <a:pt x="2" y="33"/>
                    <a:pt x="3" y="34"/>
                    <a:pt x="1" y="44"/>
                  </a:cubicBezTo>
                  <a:cubicBezTo>
                    <a:pt x="2" y="60"/>
                    <a:pt x="0" y="61"/>
                    <a:pt x="13" y="59"/>
                  </a:cubicBezTo>
                  <a:cubicBezTo>
                    <a:pt x="19" y="54"/>
                    <a:pt x="21" y="48"/>
                    <a:pt x="28" y="44"/>
                  </a:cubicBezTo>
                  <a:cubicBezTo>
                    <a:pt x="30" y="33"/>
                    <a:pt x="28" y="25"/>
                    <a:pt x="40" y="23"/>
                  </a:cubicBezTo>
                  <a:cubicBezTo>
                    <a:pt x="42" y="12"/>
                    <a:pt x="44" y="4"/>
                    <a:pt x="55" y="0"/>
                  </a:cubicBezTo>
                  <a:cubicBezTo>
                    <a:pt x="65" y="2"/>
                    <a:pt x="69" y="1"/>
                    <a:pt x="71" y="11"/>
                  </a:cubicBezTo>
                  <a:cubicBezTo>
                    <a:pt x="63" y="22"/>
                    <a:pt x="48" y="21"/>
                    <a:pt x="35" y="23"/>
                  </a:cubicBezTo>
                  <a:cubicBezTo>
                    <a:pt x="30" y="27"/>
                    <a:pt x="32" y="27"/>
                    <a:pt x="28" y="23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91" name="未知"/>
            <p:cNvSpPr/>
            <p:nvPr/>
          </p:nvSpPr>
          <p:spPr bwMode="auto">
            <a:xfrm>
              <a:off x="4095" y="1618"/>
              <a:ext cx="17" cy="23"/>
            </a:xfrm>
            <a:custGeom>
              <a:avLst/>
              <a:gdLst>
                <a:gd name="T0" fmla="*/ 7 w 23"/>
                <a:gd name="T1" fmla="*/ 0 h 30"/>
                <a:gd name="T2" fmla="*/ 0 w 23"/>
                <a:gd name="T3" fmla="*/ 11 h 30"/>
                <a:gd name="T4" fmla="*/ 9 w 23"/>
                <a:gd name="T5" fmla="*/ 23 h 30"/>
                <a:gd name="T6" fmla="*/ 7 w 23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" h="30">
                  <a:moveTo>
                    <a:pt x="9" y="0"/>
                  </a:moveTo>
                  <a:cubicBezTo>
                    <a:pt x="8" y="7"/>
                    <a:pt x="3" y="8"/>
                    <a:pt x="0" y="14"/>
                  </a:cubicBezTo>
                  <a:cubicBezTo>
                    <a:pt x="3" y="21"/>
                    <a:pt x="8" y="24"/>
                    <a:pt x="12" y="30"/>
                  </a:cubicBezTo>
                  <a:cubicBezTo>
                    <a:pt x="23" y="15"/>
                    <a:pt x="4" y="9"/>
                    <a:pt x="9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92" name="未知"/>
            <p:cNvSpPr/>
            <p:nvPr/>
          </p:nvSpPr>
          <p:spPr bwMode="auto">
            <a:xfrm>
              <a:off x="4087" y="1596"/>
              <a:ext cx="20" cy="17"/>
            </a:xfrm>
            <a:custGeom>
              <a:avLst/>
              <a:gdLst>
                <a:gd name="T0" fmla="*/ 15 w 26"/>
                <a:gd name="T1" fmla="*/ 0 h 23"/>
                <a:gd name="T2" fmla="*/ 0 w 26"/>
                <a:gd name="T3" fmla="*/ 10 h 23"/>
                <a:gd name="T4" fmla="*/ 16 w 26"/>
                <a:gd name="T5" fmla="*/ 15 h 23"/>
                <a:gd name="T6" fmla="*/ 15 w 26"/>
                <a:gd name="T7" fmla="*/ 0 h 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" h="23">
                  <a:moveTo>
                    <a:pt x="19" y="0"/>
                  </a:moveTo>
                  <a:cubicBezTo>
                    <a:pt x="17" y="12"/>
                    <a:pt x="10" y="11"/>
                    <a:pt x="0" y="14"/>
                  </a:cubicBezTo>
                  <a:cubicBezTo>
                    <a:pt x="5" y="23"/>
                    <a:pt x="11" y="22"/>
                    <a:pt x="21" y="20"/>
                  </a:cubicBezTo>
                  <a:cubicBezTo>
                    <a:pt x="26" y="12"/>
                    <a:pt x="23" y="7"/>
                    <a:pt x="19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93" name="未知"/>
            <p:cNvSpPr/>
            <p:nvPr/>
          </p:nvSpPr>
          <p:spPr bwMode="auto">
            <a:xfrm>
              <a:off x="3934" y="1402"/>
              <a:ext cx="24" cy="33"/>
            </a:xfrm>
            <a:custGeom>
              <a:avLst/>
              <a:gdLst>
                <a:gd name="T0" fmla="*/ 21 w 32"/>
                <a:gd name="T1" fmla="*/ 0 h 44"/>
                <a:gd name="T2" fmla="*/ 8 w 32"/>
                <a:gd name="T3" fmla="*/ 8 h 44"/>
                <a:gd name="T4" fmla="*/ 9 w 32"/>
                <a:gd name="T5" fmla="*/ 24 h 44"/>
                <a:gd name="T6" fmla="*/ 18 w 32"/>
                <a:gd name="T7" fmla="*/ 27 h 44"/>
                <a:gd name="T8" fmla="*/ 21 w 32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" h="44">
                  <a:moveTo>
                    <a:pt x="28" y="0"/>
                  </a:moveTo>
                  <a:cubicBezTo>
                    <a:pt x="32" y="10"/>
                    <a:pt x="18" y="9"/>
                    <a:pt x="10" y="11"/>
                  </a:cubicBezTo>
                  <a:cubicBezTo>
                    <a:pt x="0" y="18"/>
                    <a:pt x="7" y="24"/>
                    <a:pt x="12" y="32"/>
                  </a:cubicBezTo>
                  <a:cubicBezTo>
                    <a:pt x="14" y="44"/>
                    <a:pt x="15" y="41"/>
                    <a:pt x="24" y="36"/>
                  </a:cubicBezTo>
                  <a:cubicBezTo>
                    <a:pt x="32" y="25"/>
                    <a:pt x="29" y="14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94" name="未知"/>
            <p:cNvSpPr/>
            <p:nvPr/>
          </p:nvSpPr>
          <p:spPr bwMode="auto">
            <a:xfrm>
              <a:off x="3968" y="1445"/>
              <a:ext cx="26" cy="33"/>
            </a:xfrm>
            <a:custGeom>
              <a:avLst/>
              <a:gdLst>
                <a:gd name="T0" fmla="*/ 23 w 34"/>
                <a:gd name="T1" fmla="*/ 0 h 44"/>
                <a:gd name="T2" fmla="*/ 8 w 34"/>
                <a:gd name="T3" fmla="*/ 7 h 44"/>
                <a:gd name="T4" fmla="*/ 11 w 34"/>
                <a:gd name="T5" fmla="*/ 24 h 44"/>
                <a:gd name="T6" fmla="*/ 20 w 34"/>
                <a:gd name="T7" fmla="*/ 27 h 44"/>
                <a:gd name="T8" fmla="*/ 23 w 34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" h="44">
                  <a:moveTo>
                    <a:pt x="30" y="0"/>
                  </a:moveTo>
                  <a:cubicBezTo>
                    <a:pt x="34" y="10"/>
                    <a:pt x="18" y="7"/>
                    <a:pt x="10" y="9"/>
                  </a:cubicBezTo>
                  <a:cubicBezTo>
                    <a:pt x="0" y="16"/>
                    <a:pt x="9" y="24"/>
                    <a:pt x="14" y="32"/>
                  </a:cubicBezTo>
                  <a:cubicBezTo>
                    <a:pt x="16" y="44"/>
                    <a:pt x="17" y="41"/>
                    <a:pt x="26" y="36"/>
                  </a:cubicBezTo>
                  <a:cubicBezTo>
                    <a:pt x="34" y="25"/>
                    <a:pt x="31" y="14"/>
                    <a:pt x="3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95" name="未知"/>
            <p:cNvSpPr/>
            <p:nvPr/>
          </p:nvSpPr>
          <p:spPr bwMode="auto">
            <a:xfrm>
              <a:off x="3995" y="1508"/>
              <a:ext cx="28" cy="28"/>
            </a:xfrm>
            <a:custGeom>
              <a:avLst/>
              <a:gdLst>
                <a:gd name="T0" fmla="*/ 25 w 38"/>
                <a:gd name="T1" fmla="*/ 2 h 37"/>
                <a:gd name="T2" fmla="*/ 7 w 38"/>
                <a:gd name="T3" fmla="*/ 2 h 37"/>
                <a:gd name="T4" fmla="*/ 10 w 38"/>
                <a:gd name="T5" fmla="*/ 19 h 37"/>
                <a:gd name="T6" fmla="*/ 19 w 38"/>
                <a:gd name="T7" fmla="*/ 22 h 37"/>
                <a:gd name="T8" fmla="*/ 25 w 38"/>
                <a:gd name="T9" fmla="*/ 2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" h="37">
                  <a:moveTo>
                    <a:pt x="34" y="2"/>
                  </a:moveTo>
                  <a:cubicBezTo>
                    <a:pt x="38" y="12"/>
                    <a:pt x="18" y="0"/>
                    <a:pt x="10" y="2"/>
                  </a:cubicBezTo>
                  <a:cubicBezTo>
                    <a:pt x="0" y="9"/>
                    <a:pt x="9" y="17"/>
                    <a:pt x="14" y="25"/>
                  </a:cubicBezTo>
                  <a:cubicBezTo>
                    <a:pt x="16" y="37"/>
                    <a:pt x="17" y="34"/>
                    <a:pt x="26" y="29"/>
                  </a:cubicBezTo>
                  <a:cubicBezTo>
                    <a:pt x="34" y="18"/>
                    <a:pt x="35" y="16"/>
                    <a:pt x="34" y="2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96" name="未知"/>
            <p:cNvSpPr/>
            <p:nvPr/>
          </p:nvSpPr>
          <p:spPr bwMode="auto">
            <a:xfrm>
              <a:off x="4029" y="1498"/>
              <a:ext cx="28" cy="26"/>
            </a:xfrm>
            <a:custGeom>
              <a:avLst/>
              <a:gdLst>
                <a:gd name="T0" fmla="*/ 25 w 38"/>
                <a:gd name="T1" fmla="*/ 2 h 34"/>
                <a:gd name="T2" fmla="*/ 7 w 38"/>
                <a:gd name="T3" fmla="*/ 2 h 34"/>
                <a:gd name="T4" fmla="*/ 12 w 38"/>
                <a:gd name="T5" fmla="*/ 17 h 34"/>
                <a:gd name="T6" fmla="*/ 20 w 38"/>
                <a:gd name="T7" fmla="*/ 17 h 34"/>
                <a:gd name="T8" fmla="*/ 25 w 38"/>
                <a:gd name="T9" fmla="*/ 2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" h="34">
                  <a:moveTo>
                    <a:pt x="34" y="2"/>
                  </a:moveTo>
                  <a:cubicBezTo>
                    <a:pt x="38" y="12"/>
                    <a:pt x="18" y="0"/>
                    <a:pt x="10" y="2"/>
                  </a:cubicBezTo>
                  <a:cubicBezTo>
                    <a:pt x="0" y="9"/>
                    <a:pt x="11" y="14"/>
                    <a:pt x="16" y="22"/>
                  </a:cubicBezTo>
                  <a:cubicBezTo>
                    <a:pt x="18" y="34"/>
                    <a:pt x="18" y="27"/>
                    <a:pt x="27" y="22"/>
                  </a:cubicBezTo>
                  <a:cubicBezTo>
                    <a:pt x="35" y="11"/>
                    <a:pt x="35" y="16"/>
                    <a:pt x="34" y="2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97" name="未知"/>
            <p:cNvSpPr/>
            <p:nvPr/>
          </p:nvSpPr>
          <p:spPr bwMode="auto">
            <a:xfrm>
              <a:off x="4019" y="1462"/>
              <a:ext cx="26" cy="20"/>
            </a:xfrm>
            <a:custGeom>
              <a:avLst/>
              <a:gdLst>
                <a:gd name="T0" fmla="*/ 23 w 35"/>
                <a:gd name="T1" fmla="*/ 1 h 27"/>
                <a:gd name="T2" fmla="*/ 7 w 35"/>
                <a:gd name="T3" fmla="*/ 1 h 27"/>
                <a:gd name="T4" fmla="*/ 10 w 35"/>
                <a:gd name="T5" fmla="*/ 11 h 27"/>
                <a:gd name="T6" fmla="*/ 19 w 35"/>
                <a:gd name="T7" fmla="*/ 14 h 27"/>
                <a:gd name="T8" fmla="*/ 23 w 35"/>
                <a:gd name="T9" fmla="*/ 1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" h="27">
                  <a:moveTo>
                    <a:pt x="31" y="1"/>
                  </a:moveTo>
                  <a:cubicBezTo>
                    <a:pt x="35" y="11"/>
                    <a:pt x="18" y="0"/>
                    <a:pt x="10" y="2"/>
                  </a:cubicBezTo>
                  <a:cubicBezTo>
                    <a:pt x="0" y="9"/>
                    <a:pt x="8" y="7"/>
                    <a:pt x="13" y="15"/>
                  </a:cubicBezTo>
                  <a:cubicBezTo>
                    <a:pt x="15" y="27"/>
                    <a:pt x="16" y="24"/>
                    <a:pt x="25" y="19"/>
                  </a:cubicBezTo>
                  <a:cubicBezTo>
                    <a:pt x="33" y="8"/>
                    <a:pt x="32" y="15"/>
                    <a:pt x="31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98" name="未知"/>
            <p:cNvSpPr/>
            <p:nvPr/>
          </p:nvSpPr>
          <p:spPr bwMode="auto">
            <a:xfrm>
              <a:off x="3993" y="1437"/>
              <a:ext cx="26" cy="35"/>
            </a:xfrm>
            <a:custGeom>
              <a:avLst/>
              <a:gdLst>
                <a:gd name="T0" fmla="*/ 21 w 35"/>
                <a:gd name="T1" fmla="*/ 12 h 47"/>
                <a:gd name="T2" fmla="*/ 14 w 35"/>
                <a:gd name="T3" fmla="*/ 1 h 47"/>
                <a:gd name="T4" fmla="*/ 7 w 35"/>
                <a:gd name="T5" fmla="*/ 19 h 47"/>
                <a:gd name="T6" fmla="*/ 14 w 35"/>
                <a:gd name="T7" fmla="*/ 26 h 47"/>
                <a:gd name="T8" fmla="*/ 20 w 35"/>
                <a:gd name="T9" fmla="*/ 22 h 47"/>
                <a:gd name="T10" fmla="*/ 21 w 35"/>
                <a:gd name="T11" fmla="*/ 12 h 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5" h="47">
                  <a:moveTo>
                    <a:pt x="28" y="16"/>
                  </a:moveTo>
                  <a:cubicBezTo>
                    <a:pt x="27" y="13"/>
                    <a:pt x="22" y="0"/>
                    <a:pt x="19" y="2"/>
                  </a:cubicBezTo>
                  <a:cubicBezTo>
                    <a:pt x="16" y="4"/>
                    <a:pt x="10" y="20"/>
                    <a:pt x="10" y="25"/>
                  </a:cubicBezTo>
                  <a:cubicBezTo>
                    <a:pt x="0" y="32"/>
                    <a:pt x="14" y="27"/>
                    <a:pt x="19" y="35"/>
                  </a:cubicBezTo>
                  <a:cubicBezTo>
                    <a:pt x="21" y="47"/>
                    <a:pt x="18" y="34"/>
                    <a:pt x="27" y="29"/>
                  </a:cubicBezTo>
                  <a:cubicBezTo>
                    <a:pt x="35" y="18"/>
                    <a:pt x="29" y="30"/>
                    <a:pt x="28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99" name="未知"/>
            <p:cNvSpPr/>
            <p:nvPr/>
          </p:nvSpPr>
          <p:spPr bwMode="auto">
            <a:xfrm>
              <a:off x="3961" y="1421"/>
              <a:ext cx="24" cy="26"/>
            </a:xfrm>
            <a:custGeom>
              <a:avLst/>
              <a:gdLst>
                <a:gd name="T0" fmla="*/ 17 w 32"/>
                <a:gd name="T1" fmla="*/ 7 h 35"/>
                <a:gd name="T2" fmla="*/ 8 w 32"/>
                <a:gd name="T3" fmla="*/ 1 h 35"/>
                <a:gd name="T4" fmla="*/ 9 w 32"/>
                <a:gd name="T5" fmla="*/ 17 h 35"/>
                <a:gd name="T6" fmla="*/ 18 w 32"/>
                <a:gd name="T7" fmla="*/ 20 h 35"/>
                <a:gd name="T8" fmla="*/ 17 w 32"/>
                <a:gd name="T9" fmla="*/ 7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" h="35">
                  <a:moveTo>
                    <a:pt x="22" y="10"/>
                  </a:moveTo>
                  <a:cubicBezTo>
                    <a:pt x="26" y="20"/>
                    <a:pt x="18" y="0"/>
                    <a:pt x="10" y="2"/>
                  </a:cubicBezTo>
                  <a:cubicBezTo>
                    <a:pt x="0" y="9"/>
                    <a:pt x="7" y="15"/>
                    <a:pt x="12" y="23"/>
                  </a:cubicBezTo>
                  <a:cubicBezTo>
                    <a:pt x="14" y="35"/>
                    <a:pt x="15" y="32"/>
                    <a:pt x="24" y="27"/>
                  </a:cubicBezTo>
                  <a:cubicBezTo>
                    <a:pt x="32" y="16"/>
                    <a:pt x="23" y="24"/>
                    <a:pt x="22" y="1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00" name="未知"/>
            <p:cNvSpPr/>
            <p:nvPr/>
          </p:nvSpPr>
          <p:spPr bwMode="auto">
            <a:xfrm>
              <a:off x="4001" y="1474"/>
              <a:ext cx="24" cy="26"/>
            </a:xfrm>
            <a:custGeom>
              <a:avLst/>
              <a:gdLst>
                <a:gd name="T0" fmla="*/ 17 w 32"/>
                <a:gd name="T1" fmla="*/ 7 h 35"/>
                <a:gd name="T2" fmla="*/ 8 w 32"/>
                <a:gd name="T3" fmla="*/ 1 h 35"/>
                <a:gd name="T4" fmla="*/ 9 w 32"/>
                <a:gd name="T5" fmla="*/ 17 h 35"/>
                <a:gd name="T6" fmla="*/ 18 w 32"/>
                <a:gd name="T7" fmla="*/ 20 h 35"/>
                <a:gd name="T8" fmla="*/ 17 w 32"/>
                <a:gd name="T9" fmla="*/ 7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" h="35">
                  <a:moveTo>
                    <a:pt x="22" y="10"/>
                  </a:moveTo>
                  <a:cubicBezTo>
                    <a:pt x="26" y="20"/>
                    <a:pt x="18" y="0"/>
                    <a:pt x="10" y="2"/>
                  </a:cubicBezTo>
                  <a:cubicBezTo>
                    <a:pt x="0" y="9"/>
                    <a:pt x="7" y="15"/>
                    <a:pt x="12" y="23"/>
                  </a:cubicBezTo>
                  <a:cubicBezTo>
                    <a:pt x="14" y="35"/>
                    <a:pt x="15" y="32"/>
                    <a:pt x="24" y="27"/>
                  </a:cubicBezTo>
                  <a:cubicBezTo>
                    <a:pt x="32" y="16"/>
                    <a:pt x="23" y="24"/>
                    <a:pt x="22" y="1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01" name="未知"/>
            <p:cNvSpPr/>
            <p:nvPr/>
          </p:nvSpPr>
          <p:spPr bwMode="auto">
            <a:xfrm>
              <a:off x="2391" y="100"/>
              <a:ext cx="141" cy="108"/>
            </a:xfrm>
            <a:custGeom>
              <a:avLst/>
              <a:gdLst>
                <a:gd name="T0" fmla="*/ 128 w 189"/>
                <a:gd name="T1" fmla="*/ 3 h 144"/>
                <a:gd name="T2" fmla="*/ 138 w 189"/>
                <a:gd name="T3" fmla="*/ 3 h 144"/>
                <a:gd name="T4" fmla="*/ 141 w 189"/>
                <a:gd name="T5" fmla="*/ 12 h 144"/>
                <a:gd name="T6" fmla="*/ 140 w 189"/>
                <a:gd name="T7" fmla="*/ 18 h 144"/>
                <a:gd name="T8" fmla="*/ 98 w 189"/>
                <a:gd name="T9" fmla="*/ 33 h 144"/>
                <a:gd name="T10" fmla="*/ 81 w 189"/>
                <a:gd name="T11" fmla="*/ 44 h 144"/>
                <a:gd name="T12" fmla="*/ 72 w 189"/>
                <a:gd name="T13" fmla="*/ 47 h 144"/>
                <a:gd name="T14" fmla="*/ 53 w 189"/>
                <a:gd name="T15" fmla="*/ 62 h 144"/>
                <a:gd name="T16" fmla="*/ 56 w 189"/>
                <a:gd name="T17" fmla="*/ 69 h 144"/>
                <a:gd name="T18" fmla="*/ 62 w 189"/>
                <a:gd name="T19" fmla="*/ 87 h 144"/>
                <a:gd name="T20" fmla="*/ 80 w 189"/>
                <a:gd name="T21" fmla="*/ 95 h 144"/>
                <a:gd name="T22" fmla="*/ 69 w 189"/>
                <a:gd name="T23" fmla="*/ 105 h 144"/>
                <a:gd name="T24" fmla="*/ 62 w 189"/>
                <a:gd name="T25" fmla="*/ 98 h 144"/>
                <a:gd name="T26" fmla="*/ 53 w 189"/>
                <a:gd name="T27" fmla="*/ 101 h 144"/>
                <a:gd name="T28" fmla="*/ 16 w 189"/>
                <a:gd name="T29" fmla="*/ 92 h 144"/>
                <a:gd name="T30" fmla="*/ 14 w 189"/>
                <a:gd name="T31" fmla="*/ 80 h 144"/>
                <a:gd name="T32" fmla="*/ 35 w 189"/>
                <a:gd name="T33" fmla="*/ 68 h 144"/>
                <a:gd name="T34" fmla="*/ 38 w 189"/>
                <a:gd name="T35" fmla="*/ 57 h 144"/>
                <a:gd name="T36" fmla="*/ 35 w 189"/>
                <a:gd name="T37" fmla="*/ 48 h 144"/>
                <a:gd name="T38" fmla="*/ 54 w 189"/>
                <a:gd name="T39" fmla="*/ 35 h 144"/>
                <a:gd name="T40" fmla="*/ 72 w 189"/>
                <a:gd name="T41" fmla="*/ 27 h 144"/>
                <a:gd name="T42" fmla="*/ 84 w 189"/>
                <a:gd name="T43" fmla="*/ 18 h 144"/>
                <a:gd name="T44" fmla="*/ 128 w 189"/>
                <a:gd name="T45" fmla="*/ 3 h 1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89" h="144">
                  <a:moveTo>
                    <a:pt x="171" y="4"/>
                  </a:moveTo>
                  <a:cubicBezTo>
                    <a:pt x="174" y="3"/>
                    <a:pt x="182" y="0"/>
                    <a:pt x="185" y="4"/>
                  </a:cubicBezTo>
                  <a:cubicBezTo>
                    <a:pt x="187" y="7"/>
                    <a:pt x="189" y="16"/>
                    <a:pt x="189" y="16"/>
                  </a:cubicBezTo>
                  <a:cubicBezTo>
                    <a:pt x="188" y="19"/>
                    <a:pt x="189" y="22"/>
                    <a:pt x="187" y="24"/>
                  </a:cubicBezTo>
                  <a:cubicBezTo>
                    <a:pt x="175" y="34"/>
                    <a:pt x="146" y="34"/>
                    <a:pt x="131" y="44"/>
                  </a:cubicBezTo>
                  <a:cubicBezTo>
                    <a:pt x="125" y="53"/>
                    <a:pt x="120" y="54"/>
                    <a:pt x="109" y="58"/>
                  </a:cubicBezTo>
                  <a:cubicBezTo>
                    <a:pt x="105" y="59"/>
                    <a:pt x="97" y="62"/>
                    <a:pt x="97" y="62"/>
                  </a:cubicBezTo>
                  <a:cubicBezTo>
                    <a:pt x="88" y="76"/>
                    <a:pt x="83" y="74"/>
                    <a:pt x="71" y="82"/>
                  </a:cubicBezTo>
                  <a:cubicBezTo>
                    <a:pt x="66" y="98"/>
                    <a:pt x="70" y="78"/>
                    <a:pt x="75" y="92"/>
                  </a:cubicBezTo>
                  <a:cubicBezTo>
                    <a:pt x="81" y="108"/>
                    <a:pt x="71" y="108"/>
                    <a:pt x="83" y="116"/>
                  </a:cubicBezTo>
                  <a:cubicBezTo>
                    <a:pt x="90" y="121"/>
                    <a:pt x="107" y="126"/>
                    <a:pt x="107" y="126"/>
                  </a:cubicBezTo>
                  <a:cubicBezTo>
                    <a:pt x="105" y="139"/>
                    <a:pt x="106" y="144"/>
                    <a:pt x="93" y="140"/>
                  </a:cubicBezTo>
                  <a:cubicBezTo>
                    <a:pt x="91" y="137"/>
                    <a:pt x="87" y="130"/>
                    <a:pt x="83" y="130"/>
                  </a:cubicBezTo>
                  <a:cubicBezTo>
                    <a:pt x="79" y="130"/>
                    <a:pt x="71" y="134"/>
                    <a:pt x="71" y="134"/>
                  </a:cubicBezTo>
                  <a:cubicBezTo>
                    <a:pt x="52" y="129"/>
                    <a:pt x="42" y="124"/>
                    <a:pt x="21" y="122"/>
                  </a:cubicBezTo>
                  <a:cubicBezTo>
                    <a:pt x="14" y="115"/>
                    <a:pt x="0" y="102"/>
                    <a:pt x="19" y="106"/>
                  </a:cubicBezTo>
                  <a:cubicBezTo>
                    <a:pt x="29" y="91"/>
                    <a:pt x="26" y="93"/>
                    <a:pt x="47" y="90"/>
                  </a:cubicBezTo>
                  <a:cubicBezTo>
                    <a:pt x="55" y="84"/>
                    <a:pt x="54" y="88"/>
                    <a:pt x="51" y="76"/>
                  </a:cubicBezTo>
                  <a:cubicBezTo>
                    <a:pt x="50" y="72"/>
                    <a:pt x="47" y="64"/>
                    <a:pt x="47" y="64"/>
                  </a:cubicBezTo>
                  <a:cubicBezTo>
                    <a:pt x="50" y="41"/>
                    <a:pt x="50" y="43"/>
                    <a:pt x="73" y="46"/>
                  </a:cubicBezTo>
                  <a:cubicBezTo>
                    <a:pt x="82" y="45"/>
                    <a:pt x="97" y="36"/>
                    <a:pt x="97" y="36"/>
                  </a:cubicBezTo>
                  <a:cubicBezTo>
                    <a:pt x="102" y="29"/>
                    <a:pt x="105" y="27"/>
                    <a:pt x="113" y="24"/>
                  </a:cubicBezTo>
                  <a:cubicBezTo>
                    <a:pt x="134" y="27"/>
                    <a:pt x="161" y="25"/>
                    <a:pt x="171" y="4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02" name="未知"/>
            <p:cNvSpPr/>
            <p:nvPr/>
          </p:nvSpPr>
          <p:spPr bwMode="auto">
            <a:xfrm>
              <a:off x="2475" y="204"/>
              <a:ext cx="40" cy="12"/>
            </a:xfrm>
            <a:custGeom>
              <a:avLst/>
              <a:gdLst>
                <a:gd name="T0" fmla="*/ 18 w 53"/>
                <a:gd name="T1" fmla="*/ 0 h 17"/>
                <a:gd name="T2" fmla="*/ 9 w 53"/>
                <a:gd name="T3" fmla="*/ 1 h 17"/>
                <a:gd name="T4" fmla="*/ 24 w 53"/>
                <a:gd name="T5" fmla="*/ 11 h 17"/>
                <a:gd name="T6" fmla="*/ 33 w 53"/>
                <a:gd name="T7" fmla="*/ 10 h 17"/>
                <a:gd name="T8" fmla="*/ 18 w 53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" h="17">
                  <a:moveTo>
                    <a:pt x="24" y="0"/>
                  </a:moveTo>
                  <a:cubicBezTo>
                    <a:pt x="20" y="1"/>
                    <a:pt x="16" y="0"/>
                    <a:pt x="12" y="2"/>
                  </a:cubicBezTo>
                  <a:cubicBezTo>
                    <a:pt x="0" y="9"/>
                    <a:pt x="30" y="15"/>
                    <a:pt x="32" y="16"/>
                  </a:cubicBezTo>
                  <a:cubicBezTo>
                    <a:pt x="36" y="15"/>
                    <a:pt x="41" y="17"/>
                    <a:pt x="44" y="14"/>
                  </a:cubicBezTo>
                  <a:cubicBezTo>
                    <a:pt x="53" y="3"/>
                    <a:pt x="30" y="0"/>
                    <a:pt x="2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03" name="未知"/>
            <p:cNvSpPr/>
            <p:nvPr/>
          </p:nvSpPr>
          <p:spPr bwMode="auto">
            <a:xfrm>
              <a:off x="2680" y="48"/>
              <a:ext cx="42" cy="28"/>
            </a:xfrm>
            <a:custGeom>
              <a:avLst/>
              <a:gdLst>
                <a:gd name="T0" fmla="*/ 42 w 57"/>
                <a:gd name="T1" fmla="*/ 3 h 37"/>
                <a:gd name="T2" fmla="*/ 18 w 57"/>
                <a:gd name="T3" fmla="*/ 18 h 37"/>
                <a:gd name="T4" fmla="*/ 8 w 57"/>
                <a:gd name="T5" fmla="*/ 26 h 37"/>
                <a:gd name="T6" fmla="*/ 7 w 57"/>
                <a:gd name="T7" fmla="*/ 3 h 37"/>
                <a:gd name="T8" fmla="*/ 15 w 57"/>
                <a:gd name="T9" fmla="*/ 0 h 37"/>
                <a:gd name="T10" fmla="*/ 42 w 57"/>
                <a:gd name="T11" fmla="*/ 3 h 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" h="37">
                  <a:moveTo>
                    <a:pt x="57" y="4"/>
                  </a:moveTo>
                  <a:cubicBezTo>
                    <a:pt x="53" y="16"/>
                    <a:pt x="35" y="17"/>
                    <a:pt x="25" y="24"/>
                  </a:cubicBezTo>
                  <a:cubicBezTo>
                    <a:pt x="22" y="34"/>
                    <a:pt x="22" y="37"/>
                    <a:pt x="11" y="34"/>
                  </a:cubicBezTo>
                  <a:cubicBezTo>
                    <a:pt x="6" y="27"/>
                    <a:pt x="0" y="10"/>
                    <a:pt x="9" y="4"/>
                  </a:cubicBezTo>
                  <a:cubicBezTo>
                    <a:pt x="12" y="2"/>
                    <a:pt x="21" y="0"/>
                    <a:pt x="21" y="0"/>
                  </a:cubicBezTo>
                  <a:cubicBezTo>
                    <a:pt x="33" y="2"/>
                    <a:pt x="45" y="4"/>
                    <a:pt x="57" y="4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04" name="未知"/>
            <p:cNvSpPr/>
            <p:nvPr/>
          </p:nvSpPr>
          <p:spPr bwMode="auto">
            <a:xfrm>
              <a:off x="2710" y="61"/>
              <a:ext cx="50" cy="20"/>
            </a:xfrm>
            <a:custGeom>
              <a:avLst/>
              <a:gdLst>
                <a:gd name="T0" fmla="*/ 21 w 68"/>
                <a:gd name="T1" fmla="*/ 0 h 26"/>
                <a:gd name="T2" fmla="*/ 8 w 68"/>
                <a:gd name="T3" fmla="*/ 5 h 26"/>
                <a:gd name="T4" fmla="*/ 42 w 68"/>
                <a:gd name="T5" fmla="*/ 20 h 26"/>
                <a:gd name="T6" fmla="*/ 46 w 68"/>
                <a:gd name="T7" fmla="*/ 18 h 26"/>
                <a:gd name="T8" fmla="*/ 21 w 68"/>
                <a:gd name="T9" fmla="*/ 0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8" h="26">
                  <a:moveTo>
                    <a:pt x="29" y="0"/>
                  </a:moveTo>
                  <a:cubicBezTo>
                    <a:pt x="23" y="2"/>
                    <a:pt x="11" y="6"/>
                    <a:pt x="11" y="6"/>
                  </a:cubicBezTo>
                  <a:cubicBezTo>
                    <a:pt x="0" y="23"/>
                    <a:pt x="47" y="24"/>
                    <a:pt x="57" y="26"/>
                  </a:cubicBezTo>
                  <a:cubicBezTo>
                    <a:pt x="59" y="25"/>
                    <a:pt x="62" y="26"/>
                    <a:pt x="63" y="24"/>
                  </a:cubicBezTo>
                  <a:cubicBezTo>
                    <a:pt x="68" y="3"/>
                    <a:pt x="42" y="3"/>
                    <a:pt x="29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05" name="未知"/>
            <p:cNvSpPr/>
            <p:nvPr/>
          </p:nvSpPr>
          <p:spPr bwMode="auto">
            <a:xfrm>
              <a:off x="2764" y="64"/>
              <a:ext cx="50" cy="32"/>
            </a:xfrm>
            <a:custGeom>
              <a:avLst/>
              <a:gdLst>
                <a:gd name="T0" fmla="*/ 38 w 66"/>
                <a:gd name="T1" fmla="*/ 7 h 43"/>
                <a:gd name="T2" fmla="*/ 20 w 66"/>
                <a:gd name="T3" fmla="*/ 7 h 43"/>
                <a:gd name="T4" fmla="*/ 8 w 66"/>
                <a:gd name="T5" fmla="*/ 7 h 43"/>
                <a:gd name="T6" fmla="*/ 6 w 66"/>
                <a:gd name="T7" fmla="*/ 26 h 43"/>
                <a:gd name="T8" fmla="*/ 24 w 66"/>
                <a:gd name="T9" fmla="*/ 32 h 43"/>
                <a:gd name="T10" fmla="*/ 47 w 66"/>
                <a:gd name="T11" fmla="*/ 20 h 43"/>
                <a:gd name="T12" fmla="*/ 38 w 66"/>
                <a:gd name="T13" fmla="*/ 7 h 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6" h="43">
                  <a:moveTo>
                    <a:pt x="50" y="9"/>
                  </a:moveTo>
                  <a:cubicBezTo>
                    <a:pt x="40" y="16"/>
                    <a:pt x="36" y="16"/>
                    <a:pt x="26" y="9"/>
                  </a:cubicBezTo>
                  <a:cubicBezTo>
                    <a:pt x="20" y="0"/>
                    <a:pt x="18" y="4"/>
                    <a:pt x="10" y="9"/>
                  </a:cubicBezTo>
                  <a:cubicBezTo>
                    <a:pt x="4" y="17"/>
                    <a:pt x="0" y="21"/>
                    <a:pt x="8" y="35"/>
                  </a:cubicBezTo>
                  <a:cubicBezTo>
                    <a:pt x="12" y="42"/>
                    <a:pt x="32" y="43"/>
                    <a:pt x="32" y="43"/>
                  </a:cubicBezTo>
                  <a:cubicBezTo>
                    <a:pt x="41" y="40"/>
                    <a:pt x="54" y="33"/>
                    <a:pt x="62" y="27"/>
                  </a:cubicBezTo>
                  <a:cubicBezTo>
                    <a:pt x="66" y="15"/>
                    <a:pt x="61" y="15"/>
                    <a:pt x="50" y="9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06" name="未知"/>
            <p:cNvSpPr/>
            <p:nvPr/>
          </p:nvSpPr>
          <p:spPr bwMode="auto">
            <a:xfrm>
              <a:off x="3113" y="91"/>
              <a:ext cx="88" cy="31"/>
            </a:xfrm>
            <a:custGeom>
              <a:avLst/>
              <a:gdLst>
                <a:gd name="T0" fmla="*/ 11 w 117"/>
                <a:gd name="T1" fmla="*/ 0 h 41"/>
                <a:gd name="T2" fmla="*/ 6 w 117"/>
                <a:gd name="T3" fmla="*/ 12 h 41"/>
                <a:gd name="T4" fmla="*/ 38 w 117"/>
                <a:gd name="T5" fmla="*/ 23 h 41"/>
                <a:gd name="T6" fmla="*/ 57 w 117"/>
                <a:gd name="T7" fmla="*/ 27 h 41"/>
                <a:gd name="T8" fmla="*/ 84 w 117"/>
                <a:gd name="T9" fmla="*/ 17 h 41"/>
                <a:gd name="T10" fmla="*/ 59 w 117"/>
                <a:gd name="T11" fmla="*/ 3 h 41"/>
                <a:gd name="T12" fmla="*/ 11 w 117"/>
                <a:gd name="T13" fmla="*/ 0 h 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7" h="41">
                  <a:moveTo>
                    <a:pt x="14" y="0"/>
                  </a:moveTo>
                  <a:cubicBezTo>
                    <a:pt x="8" y="4"/>
                    <a:pt x="0" y="9"/>
                    <a:pt x="8" y="16"/>
                  </a:cubicBezTo>
                  <a:cubicBezTo>
                    <a:pt x="21" y="27"/>
                    <a:pt x="34" y="28"/>
                    <a:pt x="50" y="30"/>
                  </a:cubicBezTo>
                  <a:cubicBezTo>
                    <a:pt x="66" y="41"/>
                    <a:pt x="57" y="39"/>
                    <a:pt x="76" y="36"/>
                  </a:cubicBezTo>
                  <a:cubicBezTo>
                    <a:pt x="88" y="32"/>
                    <a:pt x="101" y="29"/>
                    <a:pt x="112" y="22"/>
                  </a:cubicBezTo>
                  <a:cubicBezTo>
                    <a:pt x="117" y="6"/>
                    <a:pt x="87" y="5"/>
                    <a:pt x="78" y="4"/>
                  </a:cubicBezTo>
                  <a:cubicBezTo>
                    <a:pt x="17" y="6"/>
                    <a:pt x="34" y="20"/>
                    <a:pt x="1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07" name="未知"/>
            <p:cNvSpPr/>
            <p:nvPr/>
          </p:nvSpPr>
          <p:spPr bwMode="auto">
            <a:xfrm>
              <a:off x="3203" y="90"/>
              <a:ext cx="46" cy="24"/>
            </a:xfrm>
            <a:custGeom>
              <a:avLst/>
              <a:gdLst>
                <a:gd name="T0" fmla="*/ 24 w 62"/>
                <a:gd name="T1" fmla="*/ 3 h 32"/>
                <a:gd name="T2" fmla="*/ 46 w 62"/>
                <a:gd name="T3" fmla="*/ 8 h 32"/>
                <a:gd name="T4" fmla="*/ 22 w 62"/>
                <a:gd name="T5" fmla="*/ 24 h 32"/>
                <a:gd name="T6" fmla="*/ 4 w 62"/>
                <a:gd name="T7" fmla="*/ 17 h 32"/>
                <a:gd name="T8" fmla="*/ 24 w 62"/>
                <a:gd name="T9" fmla="*/ 3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" h="32">
                  <a:moveTo>
                    <a:pt x="32" y="4"/>
                  </a:moveTo>
                  <a:cubicBezTo>
                    <a:pt x="44" y="0"/>
                    <a:pt x="53" y="1"/>
                    <a:pt x="62" y="10"/>
                  </a:cubicBezTo>
                  <a:cubicBezTo>
                    <a:pt x="59" y="23"/>
                    <a:pt x="42" y="28"/>
                    <a:pt x="30" y="32"/>
                  </a:cubicBezTo>
                  <a:cubicBezTo>
                    <a:pt x="15" y="22"/>
                    <a:pt x="23" y="25"/>
                    <a:pt x="6" y="22"/>
                  </a:cubicBezTo>
                  <a:cubicBezTo>
                    <a:pt x="0" y="4"/>
                    <a:pt x="14" y="8"/>
                    <a:pt x="32" y="4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08" name="未知"/>
            <p:cNvSpPr/>
            <p:nvPr/>
          </p:nvSpPr>
          <p:spPr bwMode="auto">
            <a:xfrm>
              <a:off x="3182" y="119"/>
              <a:ext cx="37" cy="17"/>
            </a:xfrm>
            <a:custGeom>
              <a:avLst/>
              <a:gdLst>
                <a:gd name="T0" fmla="*/ 15 w 49"/>
                <a:gd name="T1" fmla="*/ 1 h 23"/>
                <a:gd name="T2" fmla="*/ 5 w 49"/>
                <a:gd name="T3" fmla="*/ 4 h 23"/>
                <a:gd name="T4" fmla="*/ 29 w 49"/>
                <a:gd name="T5" fmla="*/ 17 h 23"/>
                <a:gd name="T6" fmla="*/ 15 w 49"/>
                <a:gd name="T7" fmla="*/ 1 h 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9" h="23">
                  <a:moveTo>
                    <a:pt x="20" y="1"/>
                  </a:moveTo>
                  <a:cubicBezTo>
                    <a:pt x="15" y="2"/>
                    <a:pt x="8" y="0"/>
                    <a:pt x="6" y="5"/>
                  </a:cubicBezTo>
                  <a:cubicBezTo>
                    <a:pt x="0" y="19"/>
                    <a:pt x="32" y="21"/>
                    <a:pt x="38" y="23"/>
                  </a:cubicBezTo>
                  <a:cubicBezTo>
                    <a:pt x="49" y="6"/>
                    <a:pt x="35" y="3"/>
                    <a:pt x="2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09" name="未知"/>
            <p:cNvSpPr/>
            <p:nvPr/>
          </p:nvSpPr>
          <p:spPr bwMode="auto">
            <a:xfrm>
              <a:off x="3434" y="343"/>
              <a:ext cx="76" cy="114"/>
            </a:xfrm>
            <a:custGeom>
              <a:avLst/>
              <a:gdLst>
                <a:gd name="T0" fmla="*/ 4 w 102"/>
                <a:gd name="T1" fmla="*/ 0 h 152"/>
                <a:gd name="T2" fmla="*/ 0 w 102"/>
                <a:gd name="T3" fmla="*/ 14 h 152"/>
                <a:gd name="T4" fmla="*/ 10 w 102"/>
                <a:gd name="T5" fmla="*/ 32 h 152"/>
                <a:gd name="T6" fmla="*/ 24 w 102"/>
                <a:gd name="T7" fmla="*/ 54 h 152"/>
                <a:gd name="T8" fmla="*/ 27 w 102"/>
                <a:gd name="T9" fmla="*/ 78 h 152"/>
                <a:gd name="T10" fmla="*/ 60 w 102"/>
                <a:gd name="T11" fmla="*/ 114 h 152"/>
                <a:gd name="T12" fmla="*/ 64 w 102"/>
                <a:gd name="T13" fmla="*/ 93 h 152"/>
                <a:gd name="T14" fmla="*/ 55 w 102"/>
                <a:gd name="T15" fmla="*/ 77 h 152"/>
                <a:gd name="T16" fmla="*/ 46 w 102"/>
                <a:gd name="T17" fmla="*/ 69 h 152"/>
                <a:gd name="T18" fmla="*/ 39 w 102"/>
                <a:gd name="T19" fmla="*/ 56 h 152"/>
                <a:gd name="T20" fmla="*/ 31 w 102"/>
                <a:gd name="T21" fmla="*/ 33 h 152"/>
                <a:gd name="T22" fmla="*/ 3 w 102"/>
                <a:gd name="T23" fmla="*/ 9 h 152"/>
                <a:gd name="T24" fmla="*/ 4 w 102"/>
                <a:gd name="T25" fmla="*/ 0 h 1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2" h="152">
                  <a:moveTo>
                    <a:pt x="6" y="0"/>
                  </a:moveTo>
                  <a:cubicBezTo>
                    <a:pt x="4" y="6"/>
                    <a:pt x="0" y="18"/>
                    <a:pt x="0" y="18"/>
                  </a:cubicBezTo>
                  <a:cubicBezTo>
                    <a:pt x="3" y="26"/>
                    <a:pt x="9" y="35"/>
                    <a:pt x="14" y="42"/>
                  </a:cubicBezTo>
                  <a:cubicBezTo>
                    <a:pt x="17" y="58"/>
                    <a:pt x="16" y="69"/>
                    <a:pt x="32" y="72"/>
                  </a:cubicBezTo>
                  <a:cubicBezTo>
                    <a:pt x="44" y="80"/>
                    <a:pt x="40" y="91"/>
                    <a:pt x="36" y="104"/>
                  </a:cubicBezTo>
                  <a:cubicBezTo>
                    <a:pt x="57" y="118"/>
                    <a:pt x="60" y="139"/>
                    <a:pt x="80" y="152"/>
                  </a:cubicBezTo>
                  <a:cubicBezTo>
                    <a:pt x="95" y="148"/>
                    <a:pt x="102" y="135"/>
                    <a:pt x="86" y="124"/>
                  </a:cubicBezTo>
                  <a:cubicBezTo>
                    <a:pt x="72" y="129"/>
                    <a:pt x="78" y="110"/>
                    <a:pt x="74" y="102"/>
                  </a:cubicBezTo>
                  <a:cubicBezTo>
                    <a:pt x="72" y="98"/>
                    <a:pt x="65" y="94"/>
                    <a:pt x="62" y="92"/>
                  </a:cubicBezTo>
                  <a:cubicBezTo>
                    <a:pt x="59" y="82"/>
                    <a:pt x="65" y="65"/>
                    <a:pt x="52" y="74"/>
                  </a:cubicBezTo>
                  <a:cubicBezTo>
                    <a:pt x="46" y="65"/>
                    <a:pt x="47" y="54"/>
                    <a:pt x="42" y="44"/>
                  </a:cubicBezTo>
                  <a:cubicBezTo>
                    <a:pt x="36" y="32"/>
                    <a:pt x="16" y="18"/>
                    <a:pt x="4" y="12"/>
                  </a:cubicBezTo>
                  <a:lnTo>
                    <a:pt x="6" y="0"/>
                  </a:ln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10" name="未知"/>
            <p:cNvSpPr/>
            <p:nvPr/>
          </p:nvSpPr>
          <p:spPr bwMode="auto">
            <a:xfrm>
              <a:off x="3495" y="461"/>
              <a:ext cx="55" cy="78"/>
            </a:xfrm>
            <a:custGeom>
              <a:avLst/>
              <a:gdLst>
                <a:gd name="T0" fmla="*/ 48 w 74"/>
                <a:gd name="T1" fmla="*/ 17 h 103"/>
                <a:gd name="T2" fmla="*/ 55 w 74"/>
                <a:gd name="T3" fmla="*/ 30 h 103"/>
                <a:gd name="T4" fmla="*/ 22 w 74"/>
                <a:gd name="T5" fmla="*/ 64 h 103"/>
                <a:gd name="T6" fmla="*/ 24 w 74"/>
                <a:gd name="T7" fmla="*/ 76 h 103"/>
                <a:gd name="T8" fmla="*/ 15 w 74"/>
                <a:gd name="T9" fmla="*/ 71 h 103"/>
                <a:gd name="T10" fmla="*/ 4 w 74"/>
                <a:gd name="T11" fmla="*/ 64 h 103"/>
                <a:gd name="T12" fmla="*/ 0 w 74"/>
                <a:gd name="T13" fmla="*/ 62 h 103"/>
                <a:gd name="T14" fmla="*/ 7 w 74"/>
                <a:gd name="T15" fmla="*/ 44 h 103"/>
                <a:gd name="T16" fmla="*/ 9 w 74"/>
                <a:gd name="T17" fmla="*/ 39 h 103"/>
                <a:gd name="T18" fmla="*/ 1 w 74"/>
                <a:gd name="T19" fmla="*/ 18 h 103"/>
                <a:gd name="T20" fmla="*/ 3 w 74"/>
                <a:gd name="T21" fmla="*/ 11 h 103"/>
                <a:gd name="T22" fmla="*/ 19 w 74"/>
                <a:gd name="T23" fmla="*/ 17 h 103"/>
                <a:gd name="T24" fmla="*/ 27 w 74"/>
                <a:gd name="T25" fmla="*/ 27 h 103"/>
                <a:gd name="T26" fmla="*/ 48 w 74"/>
                <a:gd name="T27" fmla="*/ 17 h 1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4" h="103">
                  <a:moveTo>
                    <a:pt x="64" y="22"/>
                  </a:moveTo>
                  <a:cubicBezTo>
                    <a:pt x="73" y="36"/>
                    <a:pt x="70" y="29"/>
                    <a:pt x="74" y="40"/>
                  </a:cubicBezTo>
                  <a:cubicBezTo>
                    <a:pt x="70" y="77"/>
                    <a:pt x="68" y="81"/>
                    <a:pt x="30" y="84"/>
                  </a:cubicBezTo>
                  <a:cubicBezTo>
                    <a:pt x="33" y="88"/>
                    <a:pt x="39" y="95"/>
                    <a:pt x="32" y="100"/>
                  </a:cubicBezTo>
                  <a:cubicBezTo>
                    <a:pt x="28" y="103"/>
                    <a:pt x="24" y="95"/>
                    <a:pt x="20" y="94"/>
                  </a:cubicBezTo>
                  <a:cubicBezTo>
                    <a:pt x="17" y="84"/>
                    <a:pt x="20" y="89"/>
                    <a:pt x="6" y="84"/>
                  </a:cubicBezTo>
                  <a:cubicBezTo>
                    <a:pt x="4" y="83"/>
                    <a:pt x="0" y="82"/>
                    <a:pt x="0" y="82"/>
                  </a:cubicBezTo>
                  <a:cubicBezTo>
                    <a:pt x="3" y="73"/>
                    <a:pt x="7" y="67"/>
                    <a:pt x="10" y="58"/>
                  </a:cubicBezTo>
                  <a:cubicBezTo>
                    <a:pt x="11" y="56"/>
                    <a:pt x="12" y="52"/>
                    <a:pt x="12" y="52"/>
                  </a:cubicBezTo>
                  <a:cubicBezTo>
                    <a:pt x="10" y="42"/>
                    <a:pt x="8" y="33"/>
                    <a:pt x="2" y="24"/>
                  </a:cubicBezTo>
                  <a:cubicBezTo>
                    <a:pt x="3" y="21"/>
                    <a:pt x="2" y="17"/>
                    <a:pt x="4" y="14"/>
                  </a:cubicBezTo>
                  <a:cubicBezTo>
                    <a:pt x="11" y="0"/>
                    <a:pt x="18" y="19"/>
                    <a:pt x="26" y="22"/>
                  </a:cubicBezTo>
                  <a:cubicBezTo>
                    <a:pt x="31" y="36"/>
                    <a:pt x="26" y="33"/>
                    <a:pt x="36" y="36"/>
                  </a:cubicBezTo>
                  <a:cubicBezTo>
                    <a:pt x="45" y="30"/>
                    <a:pt x="55" y="28"/>
                    <a:pt x="64" y="22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11" name="未知"/>
            <p:cNvSpPr/>
            <p:nvPr/>
          </p:nvSpPr>
          <p:spPr bwMode="auto">
            <a:xfrm>
              <a:off x="3459" y="541"/>
              <a:ext cx="109" cy="189"/>
            </a:xfrm>
            <a:custGeom>
              <a:avLst/>
              <a:gdLst>
                <a:gd name="T0" fmla="*/ 61 w 146"/>
                <a:gd name="T1" fmla="*/ 75 h 252"/>
                <a:gd name="T2" fmla="*/ 49 w 146"/>
                <a:gd name="T3" fmla="*/ 80 h 252"/>
                <a:gd name="T4" fmla="*/ 48 w 146"/>
                <a:gd name="T5" fmla="*/ 99 h 252"/>
                <a:gd name="T6" fmla="*/ 16 w 146"/>
                <a:gd name="T7" fmla="*/ 110 h 252"/>
                <a:gd name="T8" fmla="*/ 6 w 146"/>
                <a:gd name="T9" fmla="*/ 126 h 252"/>
                <a:gd name="T10" fmla="*/ 15 w 146"/>
                <a:gd name="T11" fmla="*/ 137 h 252"/>
                <a:gd name="T12" fmla="*/ 6 w 146"/>
                <a:gd name="T13" fmla="*/ 149 h 252"/>
                <a:gd name="T14" fmla="*/ 18 w 146"/>
                <a:gd name="T15" fmla="*/ 189 h 252"/>
                <a:gd name="T16" fmla="*/ 21 w 146"/>
                <a:gd name="T17" fmla="*/ 161 h 252"/>
                <a:gd name="T18" fmla="*/ 16 w 146"/>
                <a:gd name="T19" fmla="*/ 144 h 252"/>
                <a:gd name="T20" fmla="*/ 31 w 146"/>
                <a:gd name="T21" fmla="*/ 132 h 252"/>
                <a:gd name="T22" fmla="*/ 39 w 146"/>
                <a:gd name="T23" fmla="*/ 119 h 252"/>
                <a:gd name="T24" fmla="*/ 49 w 146"/>
                <a:gd name="T25" fmla="*/ 131 h 252"/>
                <a:gd name="T26" fmla="*/ 33 w 146"/>
                <a:gd name="T27" fmla="*/ 143 h 252"/>
                <a:gd name="T28" fmla="*/ 42 w 146"/>
                <a:gd name="T29" fmla="*/ 150 h 252"/>
                <a:gd name="T30" fmla="*/ 51 w 146"/>
                <a:gd name="T31" fmla="*/ 134 h 252"/>
                <a:gd name="T32" fmla="*/ 63 w 146"/>
                <a:gd name="T33" fmla="*/ 138 h 252"/>
                <a:gd name="T34" fmla="*/ 78 w 146"/>
                <a:gd name="T35" fmla="*/ 111 h 252"/>
                <a:gd name="T36" fmla="*/ 85 w 146"/>
                <a:gd name="T37" fmla="*/ 117 h 252"/>
                <a:gd name="T38" fmla="*/ 102 w 146"/>
                <a:gd name="T39" fmla="*/ 111 h 252"/>
                <a:gd name="T40" fmla="*/ 109 w 146"/>
                <a:gd name="T41" fmla="*/ 98 h 252"/>
                <a:gd name="T42" fmla="*/ 106 w 146"/>
                <a:gd name="T43" fmla="*/ 83 h 252"/>
                <a:gd name="T44" fmla="*/ 100 w 146"/>
                <a:gd name="T45" fmla="*/ 74 h 252"/>
                <a:gd name="T46" fmla="*/ 91 w 146"/>
                <a:gd name="T47" fmla="*/ 30 h 252"/>
                <a:gd name="T48" fmla="*/ 70 w 146"/>
                <a:gd name="T49" fmla="*/ 0 h 252"/>
                <a:gd name="T50" fmla="*/ 58 w 146"/>
                <a:gd name="T51" fmla="*/ 9 h 252"/>
                <a:gd name="T52" fmla="*/ 72 w 146"/>
                <a:gd name="T53" fmla="*/ 26 h 252"/>
                <a:gd name="T54" fmla="*/ 72 w 146"/>
                <a:gd name="T55" fmla="*/ 48 h 252"/>
                <a:gd name="T56" fmla="*/ 61 w 146"/>
                <a:gd name="T57" fmla="*/ 75 h 25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46" h="252">
                  <a:moveTo>
                    <a:pt x="82" y="100"/>
                  </a:moveTo>
                  <a:cubicBezTo>
                    <a:pt x="70" y="88"/>
                    <a:pt x="69" y="92"/>
                    <a:pt x="66" y="106"/>
                  </a:cubicBezTo>
                  <a:cubicBezTo>
                    <a:pt x="65" y="115"/>
                    <a:pt x="68" y="124"/>
                    <a:pt x="64" y="132"/>
                  </a:cubicBezTo>
                  <a:cubicBezTo>
                    <a:pt x="63" y="133"/>
                    <a:pt x="28" y="142"/>
                    <a:pt x="22" y="146"/>
                  </a:cubicBezTo>
                  <a:cubicBezTo>
                    <a:pt x="18" y="157"/>
                    <a:pt x="18" y="162"/>
                    <a:pt x="8" y="168"/>
                  </a:cubicBezTo>
                  <a:cubicBezTo>
                    <a:pt x="0" y="180"/>
                    <a:pt x="7" y="180"/>
                    <a:pt x="20" y="182"/>
                  </a:cubicBezTo>
                  <a:cubicBezTo>
                    <a:pt x="17" y="190"/>
                    <a:pt x="15" y="193"/>
                    <a:pt x="8" y="198"/>
                  </a:cubicBezTo>
                  <a:cubicBezTo>
                    <a:pt x="10" y="214"/>
                    <a:pt x="9" y="242"/>
                    <a:pt x="24" y="252"/>
                  </a:cubicBezTo>
                  <a:cubicBezTo>
                    <a:pt x="42" y="246"/>
                    <a:pt x="31" y="227"/>
                    <a:pt x="28" y="214"/>
                  </a:cubicBezTo>
                  <a:cubicBezTo>
                    <a:pt x="26" y="207"/>
                    <a:pt x="22" y="192"/>
                    <a:pt x="22" y="192"/>
                  </a:cubicBezTo>
                  <a:cubicBezTo>
                    <a:pt x="25" y="180"/>
                    <a:pt x="33" y="182"/>
                    <a:pt x="42" y="176"/>
                  </a:cubicBezTo>
                  <a:cubicBezTo>
                    <a:pt x="44" y="169"/>
                    <a:pt x="52" y="158"/>
                    <a:pt x="52" y="158"/>
                  </a:cubicBezTo>
                  <a:cubicBezTo>
                    <a:pt x="58" y="164"/>
                    <a:pt x="63" y="166"/>
                    <a:pt x="66" y="174"/>
                  </a:cubicBezTo>
                  <a:cubicBezTo>
                    <a:pt x="59" y="178"/>
                    <a:pt x="51" y="188"/>
                    <a:pt x="44" y="190"/>
                  </a:cubicBezTo>
                  <a:cubicBezTo>
                    <a:pt x="36" y="202"/>
                    <a:pt x="46" y="202"/>
                    <a:pt x="56" y="200"/>
                  </a:cubicBezTo>
                  <a:cubicBezTo>
                    <a:pt x="60" y="189"/>
                    <a:pt x="59" y="184"/>
                    <a:pt x="68" y="178"/>
                  </a:cubicBezTo>
                  <a:cubicBezTo>
                    <a:pt x="77" y="181"/>
                    <a:pt x="75" y="187"/>
                    <a:pt x="84" y="184"/>
                  </a:cubicBezTo>
                  <a:cubicBezTo>
                    <a:pt x="92" y="171"/>
                    <a:pt x="91" y="157"/>
                    <a:pt x="104" y="148"/>
                  </a:cubicBezTo>
                  <a:cubicBezTo>
                    <a:pt x="108" y="149"/>
                    <a:pt x="110" y="155"/>
                    <a:pt x="114" y="156"/>
                  </a:cubicBezTo>
                  <a:cubicBezTo>
                    <a:pt x="120" y="158"/>
                    <a:pt x="131" y="151"/>
                    <a:pt x="136" y="148"/>
                  </a:cubicBezTo>
                  <a:cubicBezTo>
                    <a:pt x="145" y="134"/>
                    <a:pt x="142" y="141"/>
                    <a:pt x="146" y="130"/>
                  </a:cubicBezTo>
                  <a:cubicBezTo>
                    <a:pt x="146" y="127"/>
                    <a:pt x="145" y="115"/>
                    <a:pt x="142" y="110"/>
                  </a:cubicBezTo>
                  <a:cubicBezTo>
                    <a:pt x="140" y="106"/>
                    <a:pt x="134" y="98"/>
                    <a:pt x="134" y="98"/>
                  </a:cubicBezTo>
                  <a:cubicBezTo>
                    <a:pt x="131" y="78"/>
                    <a:pt x="142" y="53"/>
                    <a:pt x="122" y="40"/>
                  </a:cubicBezTo>
                  <a:cubicBezTo>
                    <a:pt x="112" y="26"/>
                    <a:pt x="109" y="10"/>
                    <a:pt x="94" y="0"/>
                  </a:cubicBezTo>
                  <a:cubicBezTo>
                    <a:pt x="87" y="4"/>
                    <a:pt x="86" y="9"/>
                    <a:pt x="78" y="12"/>
                  </a:cubicBezTo>
                  <a:cubicBezTo>
                    <a:pt x="67" y="29"/>
                    <a:pt x="80" y="31"/>
                    <a:pt x="96" y="34"/>
                  </a:cubicBezTo>
                  <a:cubicBezTo>
                    <a:pt x="103" y="44"/>
                    <a:pt x="100" y="53"/>
                    <a:pt x="96" y="64"/>
                  </a:cubicBezTo>
                  <a:cubicBezTo>
                    <a:pt x="96" y="68"/>
                    <a:pt x="95" y="106"/>
                    <a:pt x="82" y="10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12" name="未知"/>
            <p:cNvSpPr/>
            <p:nvPr/>
          </p:nvSpPr>
          <p:spPr bwMode="auto">
            <a:xfrm>
              <a:off x="2398" y="37"/>
              <a:ext cx="52" cy="30"/>
            </a:xfrm>
            <a:custGeom>
              <a:avLst/>
              <a:gdLst>
                <a:gd name="T0" fmla="*/ 44 w 70"/>
                <a:gd name="T1" fmla="*/ 0 h 40"/>
                <a:gd name="T2" fmla="*/ 48 w 70"/>
                <a:gd name="T3" fmla="*/ 15 h 40"/>
                <a:gd name="T4" fmla="*/ 30 w 70"/>
                <a:gd name="T5" fmla="*/ 18 h 40"/>
                <a:gd name="T6" fmla="*/ 23 w 70"/>
                <a:gd name="T7" fmla="*/ 30 h 40"/>
                <a:gd name="T8" fmla="*/ 5 w 70"/>
                <a:gd name="T9" fmla="*/ 29 h 40"/>
                <a:gd name="T10" fmla="*/ 1 w 70"/>
                <a:gd name="T11" fmla="*/ 27 h 40"/>
                <a:gd name="T12" fmla="*/ 25 w 70"/>
                <a:gd name="T13" fmla="*/ 15 h 40"/>
                <a:gd name="T14" fmla="*/ 44 w 70"/>
                <a:gd name="T15" fmla="*/ 0 h 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" h="40">
                  <a:moveTo>
                    <a:pt x="59" y="0"/>
                  </a:moveTo>
                  <a:cubicBezTo>
                    <a:pt x="68" y="3"/>
                    <a:pt x="70" y="10"/>
                    <a:pt x="65" y="20"/>
                  </a:cubicBezTo>
                  <a:cubicBezTo>
                    <a:pt x="61" y="27"/>
                    <a:pt x="49" y="23"/>
                    <a:pt x="41" y="24"/>
                  </a:cubicBezTo>
                  <a:cubicBezTo>
                    <a:pt x="36" y="38"/>
                    <a:pt x="41" y="34"/>
                    <a:pt x="31" y="40"/>
                  </a:cubicBezTo>
                  <a:cubicBezTo>
                    <a:pt x="23" y="39"/>
                    <a:pt x="15" y="39"/>
                    <a:pt x="7" y="38"/>
                  </a:cubicBezTo>
                  <a:cubicBezTo>
                    <a:pt x="5" y="38"/>
                    <a:pt x="0" y="38"/>
                    <a:pt x="1" y="36"/>
                  </a:cubicBezTo>
                  <a:cubicBezTo>
                    <a:pt x="7" y="26"/>
                    <a:pt x="23" y="23"/>
                    <a:pt x="33" y="20"/>
                  </a:cubicBezTo>
                  <a:cubicBezTo>
                    <a:pt x="39" y="11"/>
                    <a:pt x="51" y="8"/>
                    <a:pt x="59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13" name="未知"/>
            <p:cNvSpPr/>
            <p:nvPr/>
          </p:nvSpPr>
          <p:spPr bwMode="auto">
            <a:xfrm>
              <a:off x="2291" y="46"/>
              <a:ext cx="19" cy="22"/>
            </a:xfrm>
            <a:custGeom>
              <a:avLst/>
              <a:gdLst>
                <a:gd name="T0" fmla="*/ 13 w 26"/>
                <a:gd name="T1" fmla="*/ 0 h 29"/>
                <a:gd name="T2" fmla="*/ 0 w 26"/>
                <a:gd name="T3" fmla="*/ 14 h 29"/>
                <a:gd name="T4" fmla="*/ 13 w 26"/>
                <a:gd name="T5" fmla="*/ 20 h 29"/>
                <a:gd name="T6" fmla="*/ 13 w 26"/>
                <a:gd name="T7" fmla="*/ 0 h 2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" h="29">
                  <a:moveTo>
                    <a:pt x="18" y="0"/>
                  </a:moveTo>
                  <a:cubicBezTo>
                    <a:pt x="9" y="6"/>
                    <a:pt x="4" y="7"/>
                    <a:pt x="0" y="18"/>
                  </a:cubicBezTo>
                  <a:cubicBezTo>
                    <a:pt x="7" y="25"/>
                    <a:pt x="9" y="29"/>
                    <a:pt x="18" y="26"/>
                  </a:cubicBezTo>
                  <a:cubicBezTo>
                    <a:pt x="22" y="14"/>
                    <a:pt x="26" y="12"/>
                    <a:pt x="1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14" name="未知"/>
            <p:cNvSpPr/>
            <p:nvPr/>
          </p:nvSpPr>
          <p:spPr bwMode="auto">
            <a:xfrm>
              <a:off x="2315" y="45"/>
              <a:ext cx="37" cy="27"/>
            </a:xfrm>
            <a:custGeom>
              <a:avLst/>
              <a:gdLst>
                <a:gd name="T0" fmla="*/ 11 w 49"/>
                <a:gd name="T1" fmla="*/ 5 h 36"/>
                <a:gd name="T2" fmla="*/ 0 w 49"/>
                <a:gd name="T3" fmla="*/ 14 h 36"/>
                <a:gd name="T4" fmla="*/ 5 w 49"/>
                <a:gd name="T5" fmla="*/ 24 h 36"/>
                <a:gd name="T6" fmla="*/ 14 w 49"/>
                <a:gd name="T7" fmla="*/ 27 h 36"/>
                <a:gd name="T8" fmla="*/ 30 w 49"/>
                <a:gd name="T9" fmla="*/ 20 h 36"/>
                <a:gd name="T10" fmla="*/ 11 w 49"/>
                <a:gd name="T11" fmla="*/ 5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9" h="36">
                  <a:moveTo>
                    <a:pt x="14" y="6"/>
                  </a:moveTo>
                  <a:cubicBezTo>
                    <a:pt x="11" y="14"/>
                    <a:pt x="7" y="13"/>
                    <a:pt x="0" y="18"/>
                  </a:cubicBezTo>
                  <a:cubicBezTo>
                    <a:pt x="1" y="22"/>
                    <a:pt x="2" y="29"/>
                    <a:pt x="6" y="32"/>
                  </a:cubicBezTo>
                  <a:cubicBezTo>
                    <a:pt x="10" y="34"/>
                    <a:pt x="18" y="36"/>
                    <a:pt x="18" y="36"/>
                  </a:cubicBezTo>
                  <a:cubicBezTo>
                    <a:pt x="24" y="27"/>
                    <a:pt x="30" y="28"/>
                    <a:pt x="40" y="26"/>
                  </a:cubicBezTo>
                  <a:cubicBezTo>
                    <a:pt x="49" y="0"/>
                    <a:pt x="26" y="18"/>
                    <a:pt x="14" y="6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15" name="未知"/>
            <p:cNvSpPr/>
            <p:nvPr/>
          </p:nvSpPr>
          <p:spPr bwMode="auto">
            <a:xfrm>
              <a:off x="2376" y="36"/>
              <a:ext cx="20" cy="16"/>
            </a:xfrm>
            <a:custGeom>
              <a:avLst/>
              <a:gdLst>
                <a:gd name="T0" fmla="*/ 8 w 27"/>
                <a:gd name="T1" fmla="*/ 0 h 22"/>
                <a:gd name="T2" fmla="*/ 2 w 27"/>
                <a:gd name="T3" fmla="*/ 9 h 22"/>
                <a:gd name="T4" fmla="*/ 14 w 27"/>
                <a:gd name="T5" fmla="*/ 16 h 22"/>
                <a:gd name="T6" fmla="*/ 8 w 27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" h="22">
                  <a:moveTo>
                    <a:pt x="11" y="0"/>
                  </a:moveTo>
                  <a:cubicBezTo>
                    <a:pt x="8" y="4"/>
                    <a:pt x="0" y="8"/>
                    <a:pt x="3" y="12"/>
                  </a:cubicBezTo>
                  <a:cubicBezTo>
                    <a:pt x="6" y="17"/>
                    <a:pt x="19" y="22"/>
                    <a:pt x="19" y="22"/>
                  </a:cubicBezTo>
                  <a:cubicBezTo>
                    <a:pt x="27" y="10"/>
                    <a:pt x="15" y="11"/>
                    <a:pt x="11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16" name="未知"/>
            <p:cNvSpPr/>
            <p:nvPr/>
          </p:nvSpPr>
          <p:spPr bwMode="auto">
            <a:xfrm>
              <a:off x="2358" y="54"/>
              <a:ext cx="15" cy="13"/>
            </a:xfrm>
            <a:custGeom>
              <a:avLst/>
              <a:gdLst>
                <a:gd name="T0" fmla="*/ 8 w 20"/>
                <a:gd name="T1" fmla="*/ 0 h 18"/>
                <a:gd name="T2" fmla="*/ 7 w 20"/>
                <a:gd name="T3" fmla="*/ 13 h 18"/>
                <a:gd name="T4" fmla="*/ 8 w 20"/>
                <a:gd name="T5" fmla="*/ 0 h 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" h="18">
                  <a:moveTo>
                    <a:pt x="11" y="0"/>
                  </a:moveTo>
                  <a:cubicBezTo>
                    <a:pt x="1" y="14"/>
                    <a:pt x="0" y="9"/>
                    <a:pt x="9" y="18"/>
                  </a:cubicBezTo>
                  <a:cubicBezTo>
                    <a:pt x="20" y="14"/>
                    <a:pt x="16" y="18"/>
                    <a:pt x="11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17" name="未知"/>
            <p:cNvSpPr/>
            <p:nvPr/>
          </p:nvSpPr>
          <p:spPr bwMode="auto">
            <a:xfrm>
              <a:off x="3498" y="70"/>
              <a:ext cx="18" cy="33"/>
            </a:xfrm>
            <a:custGeom>
              <a:avLst/>
              <a:gdLst>
                <a:gd name="T0" fmla="*/ 18 w 24"/>
                <a:gd name="T1" fmla="*/ 0 h 44"/>
                <a:gd name="T2" fmla="*/ 6 w 24"/>
                <a:gd name="T3" fmla="*/ 12 h 44"/>
                <a:gd name="T4" fmla="*/ 0 w 24"/>
                <a:gd name="T5" fmla="*/ 26 h 44"/>
                <a:gd name="T6" fmla="*/ 12 w 24"/>
                <a:gd name="T7" fmla="*/ 30 h 44"/>
                <a:gd name="T8" fmla="*/ 18 w 24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" h="44">
                  <a:moveTo>
                    <a:pt x="24" y="0"/>
                  </a:moveTo>
                  <a:cubicBezTo>
                    <a:pt x="19" y="7"/>
                    <a:pt x="15" y="11"/>
                    <a:pt x="8" y="16"/>
                  </a:cubicBezTo>
                  <a:cubicBezTo>
                    <a:pt x="4" y="21"/>
                    <a:pt x="0" y="34"/>
                    <a:pt x="0" y="34"/>
                  </a:cubicBezTo>
                  <a:cubicBezTo>
                    <a:pt x="3" y="44"/>
                    <a:pt x="7" y="42"/>
                    <a:pt x="16" y="40"/>
                  </a:cubicBezTo>
                  <a:cubicBezTo>
                    <a:pt x="20" y="27"/>
                    <a:pt x="24" y="14"/>
                    <a:pt x="2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18" name="未知"/>
            <p:cNvSpPr/>
            <p:nvPr/>
          </p:nvSpPr>
          <p:spPr bwMode="auto">
            <a:xfrm>
              <a:off x="2614" y="1522"/>
              <a:ext cx="31" cy="18"/>
            </a:xfrm>
            <a:custGeom>
              <a:avLst/>
              <a:gdLst>
                <a:gd name="T0" fmla="*/ 23 w 41"/>
                <a:gd name="T1" fmla="*/ 0 h 24"/>
                <a:gd name="T2" fmla="*/ 20 w 41"/>
                <a:gd name="T3" fmla="*/ 18 h 24"/>
                <a:gd name="T4" fmla="*/ 23 w 41"/>
                <a:gd name="T5" fmla="*/ 0 h 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" h="24">
                  <a:moveTo>
                    <a:pt x="30" y="0"/>
                  </a:moveTo>
                  <a:cubicBezTo>
                    <a:pt x="4" y="4"/>
                    <a:pt x="0" y="17"/>
                    <a:pt x="26" y="24"/>
                  </a:cubicBezTo>
                  <a:cubicBezTo>
                    <a:pt x="41" y="19"/>
                    <a:pt x="38" y="10"/>
                    <a:pt x="3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19" name="未知"/>
            <p:cNvSpPr/>
            <p:nvPr/>
          </p:nvSpPr>
          <p:spPr bwMode="auto">
            <a:xfrm>
              <a:off x="2654" y="1515"/>
              <a:ext cx="10" cy="15"/>
            </a:xfrm>
            <a:custGeom>
              <a:avLst/>
              <a:gdLst>
                <a:gd name="T0" fmla="*/ 8 w 13"/>
                <a:gd name="T1" fmla="*/ 4 h 20"/>
                <a:gd name="T2" fmla="*/ 1 w 13"/>
                <a:gd name="T3" fmla="*/ 8 h 20"/>
                <a:gd name="T4" fmla="*/ 7 w 13"/>
                <a:gd name="T5" fmla="*/ 15 h 20"/>
                <a:gd name="T6" fmla="*/ 8 w 13"/>
                <a:gd name="T7" fmla="*/ 4 h 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20" name="未知"/>
            <p:cNvSpPr/>
            <p:nvPr/>
          </p:nvSpPr>
          <p:spPr bwMode="auto">
            <a:xfrm>
              <a:off x="2587" y="1361"/>
              <a:ext cx="9" cy="15"/>
            </a:xfrm>
            <a:custGeom>
              <a:avLst/>
              <a:gdLst>
                <a:gd name="T0" fmla="*/ 7 w 13"/>
                <a:gd name="T1" fmla="*/ 4 h 20"/>
                <a:gd name="T2" fmla="*/ 1 w 13"/>
                <a:gd name="T3" fmla="*/ 8 h 20"/>
                <a:gd name="T4" fmla="*/ 6 w 13"/>
                <a:gd name="T5" fmla="*/ 15 h 20"/>
                <a:gd name="T6" fmla="*/ 7 w 13"/>
                <a:gd name="T7" fmla="*/ 4 h 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21" name="未知"/>
            <p:cNvSpPr/>
            <p:nvPr/>
          </p:nvSpPr>
          <p:spPr bwMode="auto">
            <a:xfrm>
              <a:off x="2647" y="1288"/>
              <a:ext cx="11" cy="19"/>
            </a:xfrm>
            <a:custGeom>
              <a:avLst/>
              <a:gdLst>
                <a:gd name="T0" fmla="*/ 5 w 14"/>
                <a:gd name="T1" fmla="*/ 0 h 25"/>
                <a:gd name="T2" fmla="*/ 0 w 14"/>
                <a:gd name="T3" fmla="*/ 10 h 25"/>
                <a:gd name="T4" fmla="*/ 9 w 14"/>
                <a:gd name="T5" fmla="*/ 18 h 25"/>
                <a:gd name="T6" fmla="*/ 5 w 14"/>
                <a:gd name="T7" fmla="*/ 0 h 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" h="25">
                  <a:moveTo>
                    <a:pt x="6" y="0"/>
                  </a:moveTo>
                  <a:cubicBezTo>
                    <a:pt x="4" y="5"/>
                    <a:pt x="3" y="9"/>
                    <a:pt x="0" y="13"/>
                  </a:cubicBezTo>
                  <a:cubicBezTo>
                    <a:pt x="1" y="24"/>
                    <a:pt x="1" y="25"/>
                    <a:pt x="12" y="24"/>
                  </a:cubicBezTo>
                  <a:cubicBezTo>
                    <a:pt x="14" y="12"/>
                    <a:pt x="8" y="10"/>
                    <a:pt x="6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22" name="未知"/>
            <p:cNvSpPr/>
            <p:nvPr/>
          </p:nvSpPr>
          <p:spPr bwMode="auto">
            <a:xfrm>
              <a:off x="2623" y="1287"/>
              <a:ext cx="11" cy="19"/>
            </a:xfrm>
            <a:custGeom>
              <a:avLst/>
              <a:gdLst>
                <a:gd name="T0" fmla="*/ 5 w 14"/>
                <a:gd name="T1" fmla="*/ 0 h 25"/>
                <a:gd name="T2" fmla="*/ 0 w 14"/>
                <a:gd name="T3" fmla="*/ 10 h 25"/>
                <a:gd name="T4" fmla="*/ 9 w 14"/>
                <a:gd name="T5" fmla="*/ 18 h 25"/>
                <a:gd name="T6" fmla="*/ 5 w 14"/>
                <a:gd name="T7" fmla="*/ 0 h 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" h="25">
                  <a:moveTo>
                    <a:pt x="6" y="0"/>
                  </a:moveTo>
                  <a:cubicBezTo>
                    <a:pt x="4" y="5"/>
                    <a:pt x="3" y="9"/>
                    <a:pt x="0" y="13"/>
                  </a:cubicBezTo>
                  <a:cubicBezTo>
                    <a:pt x="1" y="24"/>
                    <a:pt x="1" y="25"/>
                    <a:pt x="12" y="24"/>
                  </a:cubicBezTo>
                  <a:cubicBezTo>
                    <a:pt x="14" y="12"/>
                    <a:pt x="8" y="10"/>
                    <a:pt x="6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23" name="未知"/>
            <p:cNvSpPr/>
            <p:nvPr/>
          </p:nvSpPr>
          <p:spPr bwMode="auto">
            <a:xfrm>
              <a:off x="2612" y="1309"/>
              <a:ext cx="10" cy="15"/>
            </a:xfrm>
            <a:custGeom>
              <a:avLst/>
              <a:gdLst>
                <a:gd name="T0" fmla="*/ 8 w 13"/>
                <a:gd name="T1" fmla="*/ 4 h 20"/>
                <a:gd name="T2" fmla="*/ 1 w 13"/>
                <a:gd name="T3" fmla="*/ 8 h 20"/>
                <a:gd name="T4" fmla="*/ 7 w 13"/>
                <a:gd name="T5" fmla="*/ 15 h 20"/>
                <a:gd name="T6" fmla="*/ 8 w 13"/>
                <a:gd name="T7" fmla="*/ 4 h 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24" name="未知"/>
            <p:cNvSpPr/>
            <p:nvPr/>
          </p:nvSpPr>
          <p:spPr bwMode="auto">
            <a:xfrm>
              <a:off x="2587" y="1343"/>
              <a:ext cx="9" cy="15"/>
            </a:xfrm>
            <a:custGeom>
              <a:avLst/>
              <a:gdLst>
                <a:gd name="T0" fmla="*/ 7 w 13"/>
                <a:gd name="T1" fmla="*/ 4 h 20"/>
                <a:gd name="T2" fmla="*/ 1 w 13"/>
                <a:gd name="T3" fmla="*/ 8 h 20"/>
                <a:gd name="T4" fmla="*/ 6 w 13"/>
                <a:gd name="T5" fmla="*/ 15 h 20"/>
                <a:gd name="T6" fmla="*/ 7 w 13"/>
                <a:gd name="T7" fmla="*/ 4 h 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25" name="未知"/>
            <p:cNvSpPr/>
            <p:nvPr/>
          </p:nvSpPr>
          <p:spPr bwMode="auto">
            <a:xfrm>
              <a:off x="2606" y="1330"/>
              <a:ext cx="10" cy="15"/>
            </a:xfrm>
            <a:custGeom>
              <a:avLst/>
              <a:gdLst>
                <a:gd name="T0" fmla="*/ 8 w 13"/>
                <a:gd name="T1" fmla="*/ 4 h 20"/>
                <a:gd name="T2" fmla="*/ 1 w 13"/>
                <a:gd name="T3" fmla="*/ 8 h 20"/>
                <a:gd name="T4" fmla="*/ 7 w 13"/>
                <a:gd name="T5" fmla="*/ 15 h 20"/>
                <a:gd name="T6" fmla="*/ 8 w 13"/>
                <a:gd name="T7" fmla="*/ 4 h 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26" name="未知"/>
            <p:cNvSpPr/>
            <p:nvPr/>
          </p:nvSpPr>
          <p:spPr bwMode="auto">
            <a:xfrm>
              <a:off x="1873" y="342"/>
              <a:ext cx="10" cy="15"/>
            </a:xfrm>
            <a:custGeom>
              <a:avLst/>
              <a:gdLst>
                <a:gd name="T0" fmla="*/ 8 w 13"/>
                <a:gd name="T1" fmla="*/ 4 h 20"/>
                <a:gd name="T2" fmla="*/ 1 w 13"/>
                <a:gd name="T3" fmla="*/ 8 h 20"/>
                <a:gd name="T4" fmla="*/ 7 w 13"/>
                <a:gd name="T5" fmla="*/ 15 h 20"/>
                <a:gd name="T6" fmla="*/ 8 w 13"/>
                <a:gd name="T7" fmla="*/ 4 h 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27" name="未知"/>
            <p:cNvSpPr/>
            <p:nvPr/>
          </p:nvSpPr>
          <p:spPr bwMode="auto">
            <a:xfrm>
              <a:off x="1812" y="308"/>
              <a:ext cx="10" cy="15"/>
            </a:xfrm>
            <a:custGeom>
              <a:avLst/>
              <a:gdLst>
                <a:gd name="T0" fmla="*/ 8 w 13"/>
                <a:gd name="T1" fmla="*/ 4 h 20"/>
                <a:gd name="T2" fmla="*/ 1 w 13"/>
                <a:gd name="T3" fmla="*/ 8 h 20"/>
                <a:gd name="T4" fmla="*/ 7 w 13"/>
                <a:gd name="T5" fmla="*/ 15 h 20"/>
                <a:gd name="T6" fmla="*/ 8 w 13"/>
                <a:gd name="T7" fmla="*/ 4 h 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128" name="未知"/>
            <p:cNvSpPr/>
            <p:nvPr/>
          </p:nvSpPr>
          <p:spPr bwMode="auto">
            <a:xfrm>
              <a:off x="1574" y="91"/>
              <a:ext cx="2060" cy="1644"/>
            </a:xfrm>
            <a:custGeom>
              <a:avLst/>
              <a:gdLst>
                <a:gd name="T0" fmla="*/ 452 w 2060"/>
                <a:gd name="T1" fmla="*/ 653 h 1644"/>
                <a:gd name="T2" fmla="*/ 333 w 2060"/>
                <a:gd name="T3" fmla="*/ 595 h 1644"/>
                <a:gd name="T4" fmla="*/ 158 w 2060"/>
                <a:gd name="T5" fmla="*/ 645 h 1644"/>
                <a:gd name="T6" fmla="*/ 46 w 2060"/>
                <a:gd name="T7" fmla="*/ 759 h 1644"/>
                <a:gd name="T8" fmla="*/ 12 w 2060"/>
                <a:gd name="T9" fmla="*/ 941 h 1644"/>
                <a:gd name="T10" fmla="*/ 146 w 2060"/>
                <a:gd name="T11" fmla="*/ 1059 h 1644"/>
                <a:gd name="T12" fmla="*/ 308 w 2060"/>
                <a:gd name="T13" fmla="*/ 1041 h 1644"/>
                <a:gd name="T14" fmla="*/ 396 w 2060"/>
                <a:gd name="T15" fmla="*/ 1138 h 1644"/>
                <a:gd name="T16" fmla="*/ 452 w 2060"/>
                <a:gd name="T17" fmla="*/ 1447 h 1644"/>
                <a:gd name="T18" fmla="*/ 497 w 2060"/>
                <a:gd name="T19" fmla="*/ 1628 h 1644"/>
                <a:gd name="T20" fmla="*/ 704 w 2060"/>
                <a:gd name="T21" fmla="*/ 1574 h 1644"/>
                <a:gd name="T22" fmla="*/ 817 w 2060"/>
                <a:gd name="T23" fmla="*/ 1380 h 1644"/>
                <a:gd name="T24" fmla="*/ 885 w 2060"/>
                <a:gd name="T25" fmla="*/ 1153 h 1644"/>
                <a:gd name="T26" fmla="*/ 998 w 2060"/>
                <a:gd name="T27" fmla="*/ 999 h 1644"/>
                <a:gd name="T28" fmla="*/ 796 w 2060"/>
                <a:gd name="T29" fmla="*/ 856 h 1644"/>
                <a:gd name="T30" fmla="*/ 817 w 2060"/>
                <a:gd name="T31" fmla="*/ 819 h 1644"/>
                <a:gd name="T32" fmla="*/ 1003 w 2060"/>
                <a:gd name="T33" fmla="*/ 916 h 1644"/>
                <a:gd name="T34" fmla="*/ 1098 w 2060"/>
                <a:gd name="T35" fmla="*/ 792 h 1644"/>
                <a:gd name="T36" fmla="*/ 1046 w 2060"/>
                <a:gd name="T37" fmla="*/ 763 h 1644"/>
                <a:gd name="T38" fmla="*/ 929 w 2060"/>
                <a:gd name="T39" fmla="*/ 716 h 1644"/>
                <a:gd name="T40" fmla="*/ 1141 w 2060"/>
                <a:gd name="T41" fmla="*/ 761 h 1644"/>
                <a:gd name="T42" fmla="*/ 1296 w 2060"/>
                <a:gd name="T43" fmla="*/ 852 h 1644"/>
                <a:gd name="T44" fmla="*/ 1373 w 2060"/>
                <a:gd name="T45" fmla="*/ 1033 h 1644"/>
                <a:gd name="T46" fmla="*/ 1608 w 2060"/>
                <a:gd name="T47" fmla="*/ 847 h 1644"/>
                <a:gd name="T48" fmla="*/ 1704 w 2060"/>
                <a:gd name="T49" fmla="*/ 1030 h 1644"/>
                <a:gd name="T50" fmla="*/ 1707 w 2060"/>
                <a:gd name="T51" fmla="*/ 874 h 1644"/>
                <a:gd name="T52" fmla="*/ 1759 w 2060"/>
                <a:gd name="T53" fmla="*/ 800 h 1644"/>
                <a:gd name="T54" fmla="*/ 1783 w 2060"/>
                <a:gd name="T55" fmla="*/ 544 h 1644"/>
                <a:gd name="T56" fmla="*/ 1824 w 2060"/>
                <a:gd name="T57" fmla="*/ 528 h 1644"/>
                <a:gd name="T58" fmla="*/ 1844 w 2060"/>
                <a:gd name="T59" fmla="*/ 427 h 1644"/>
                <a:gd name="T60" fmla="*/ 1805 w 2060"/>
                <a:gd name="T61" fmla="*/ 226 h 1644"/>
                <a:gd name="T62" fmla="*/ 1899 w 2060"/>
                <a:gd name="T63" fmla="*/ 108 h 1644"/>
                <a:gd name="T64" fmla="*/ 1947 w 2060"/>
                <a:gd name="T65" fmla="*/ 209 h 1644"/>
                <a:gd name="T66" fmla="*/ 1943 w 2060"/>
                <a:gd name="T67" fmla="*/ 123 h 1644"/>
                <a:gd name="T68" fmla="*/ 1975 w 2060"/>
                <a:gd name="T69" fmla="*/ 51 h 1644"/>
                <a:gd name="T70" fmla="*/ 2038 w 2060"/>
                <a:gd name="T71" fmla="*/ 0 h 1644"/>
                <a:gd name="T72" fmla="*/ 1820 w 2060"/>
                <a:gd name="T73" fmla="*/ 63 h 1644"/>
                <a:gd name="T74" fmla="*/ 1583 w 2060"/>
                <a:gd name="T75" fmla="*/ 83 h 1644"/>
                <a:gd name="T76" fmla="*/ 1349 w 2060"/>
                <a:gd name="T77" fmla="*/ 30 h 1644"/>
                <a:gd name="T78" fmla="*/ 1132 w 2060"/>
                <a:gd name="T79" fmla="*/ 65 h 1644"/>
                <a:gd name="T80" fmla="*/ 1040 w 2060"/>
                <a:gd name="T81" fmla="*/ 170 h 1644"/>
                <a:gd name="T82" fmla="*/ 926 w 2060"/>
                <a:gd name="T83" fmla="*/ 137 h 1644"/>
                <a:gd name="T84" fmla="*/ 758 w 2060"/>
                <a:gd name="T85" fmla="*/ 183 h 1644"/>
                <a:gd name="T86" fmla="*/ 667 w 2060"/>
                <a:gd name="T87" fmla="*/ 140 h 1644"/>
                <a:gd name="T88" fmla="*/ 364 w 2060"/>
                <a:gd name="T89" fmla="*/ 248 h 1644"/>
                <a:gd name="T90" fmla="*/ 535 w 2060"/>
                <a:gd name="T91" fmla="*/ 213 h 1644"/>
                <a:gd name="T92" fmla="*/ 638 w 2060"/>
                <a:gd name="T93" fmla="*/ 276 h 1644"/>
                <a:gd name="T94" fmla="*/ 443 w 2060"/>
                <a:gd name="T95" fmla="*/ 357 h 1644"/>
                <a:gd name="T96" fmla="*/ 275 w 2060"/>
                <a:gd name="T97" fmla="*/ 416 h 1644"/>
                <a:gd name="T98" fmla="*/ 167 w 2060"/>
                <a:gd name="T99" fmla="*/ 537 h 1644"/>
                <a:gd name="T100" fmla="*/ 283 w 2060"/>
                <a:gd name="T101" fmla="*/ 552 h 1644"/>
                <a:gd name="T102" fmla="*/ 381 w 2060"/>
                <a:gd name="T103" fmla="*/ 573 h 1644"/>
                <a:gd name="T104" fmla="*/ 493 w 2060"/>
                <a:gd name="T105" fmla="*/ 590 h 1644"/>
                <a:gd name="T106" fmla="*/ 487 w 2060"/>
                <a:gd name="T107" fmla="*/ 512 h 1644"/>
                <a:gd name="T108" fmla="*/ 592 w 2060"/>
                <a:gd name="T109" fmla="*/ 548 h 1644"/>
                <a:gd name="T110" fmla="*/ 686 w 2060"/>
                <a:gd name="T111" fmla="*/ 470 h 1644"/>
                <a:gd name="T112" fmla="*/ 772 w 2060"/>
                <a:gd name="T113" fmla="*/ 480 h 1644"/>
                <a:gd name="T114" fmla="*/ 639 w 2060"/>
                <a:gd name="T115" fmla="*/ 598 h 164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060" h="1644">
                  <a:moveTo>
                    <a:pt x="697" y="677"/>
                  </a:moveTo>
                  <a:cubicBezTo>
                    <a:pt x="659" y="675"/>
                    <a:pt x="652" y="669"/>
                    <a:pt x="618" y="667"/>
                  </a:cubicBezTo>
                  <a:cubicBezTo>
                    <a:pt x="607" y="666"/>
                    <a:pt x="594" y="661"/>
                    <a:pt x="582" y="658"/>
                  </a:cubicBezTo>
                  <a:cubicBezTo>
                    <a:pt x="577" y="655"/>
                    <a:pt x="568" y="650"/>
                    <a:pt x="568" y="650"/>
                  </a:cubicBezTo>
                  <a:cubicBezTo>
                    <a:pt x="551" y="652"/>
                    <a:pt x="557" y="655"/>
                    <a:pt x="546" y="658"/>
                  </a:cubicBezTo>
                  <a:cubicBezTo>
                    <a:pt x="540" y="667"/>
                    <a:pt x="542" y="669"/>
                    <a:pt x="546" y="677"/>
                  </a:cubicBezTo>
                  <a:cubicBezTo>
                    <a:pt x="548" y="680"/>
                    <a:pt x="550" y="686"/>
                    <a:pt x="550" y="686"/>
                  </a:cubicBezTo>
                  <a:cubicBezTo>
                    <a:pt x="526" y="694"/>
                    <a:pt x="506" y="678"/>
                    <a:pt x="488" y="670"/>
                  </a:cubicBezTo>
                  <a:cubicBezTo>
                    <a:pt x="481" y="653"/>
                    <a:pt x="472" y="655"/>
                    <a:pt x="452" y="653"/>
                  </a:cubicBezTo>
                  <a:cubicBezTo>
                    <a:pt x="446" y="648"/>
                    <a:pt x="444" y="648"/>
                    <a:pt x="437" y="650"/>
                  </a:cubicBezTo>
                  <a:cubicBezTo>
                    <a:pt x="427" y="647"/>
                    <a:pt x="433" y="648"/>
                    <a:pt x="423" y="642"/>
                  </a:cubicBezTo>
                  <a:cubicBezTo>
                    <a:pt x="421" y="641"/>
                    <a:pt x="418" y="639"/>
                    <a:pt x="418" y="639"/>
                  </a:cubicBezTo>
                  <a:cubicBezTo>
                    <a:pt x="416" y="638"/>
                    <a:pt x="413" y="633"/>
                    <a:pt x="413" y="630"/>
                  </a:cubicBezTo>
                  <a:cubicBezTo>
                    <a:pt x="415" y="625"/>
                    <a:pt x="418" y="616"/>
                    <a:pt x="418" y="616"/>
                  </a:cubicBezTo>
                  <a:cubicBezTo>
                    <a:pt x="416" y="592"/>
                    <a:pt x="421" y="588"/>
                    <a:pt x="398" y="591"/>
                  </a:cubicBezTo>
                  <a:cubicBezTo>
                    <a:pt x="390" y="598"/>
                    <a:pt x="390" y="595"/>
                    <a:pt x="381" y="592"/>
                  </a:cubicBezTo>
                  <a:cubicBezTo>
                    <a:pt x="370" y="592"/>
                    <a:pt x="361" y="595"/>
                    <a:pt x="348" y="597"/>
                  </a:cubicBezTo>
                  <a:cubicBezTo>
                    <a:pt x="344" y="595"/>
                    <a:pt x="337" y="597"/>
                    <a:pt x="333" y="595"/>
                  </a:cubicBezTo>
                  <a:cubicBezTo>
                    <a:pt x="331" y="594"/>
                    <a:pt x="330" y="592"/>
                    <a:pt x="328" y="592"/>
                  </a:cubicBezTo>
                  <a:cubicBezTo>
                    <a:pt x="314" y="591"/>
                    <a:pt x="296" y="597"/>
                    <a:pt x="283" y="602"/>
                  </a:cubicBezTo>
                  <a:cubicBezTo>
                    <a:pt x="276" y="603"/>
                    <a:pt x="268" y="606"/>
                    <a:pt x="260" y="608"/>
                  </a:cubicBezTo>
                  <a:cubicBezTo>
                    <a:pt x="255" y="609"/>
                    <a:pt x="246" y="613"/>
                    <a:pt x="246" y="613"/>
                  </a:cubicBezTo>
                  <a:cubicBezTo>
                    <a:pt x="228" y="611"/>
                    <a:pt x="209" y="609"/>
                    <a:pt x="189" y="611"/>
                  </a:cubicBezTo>
                  <a:cubicBezTo>
                    <a:pt x="184" y="613"/>
                    <a:pt x="180" y="614"/>
                    <a:pt x="175" y="617"/>
                  </a:cubicBezTo>
                  <a:cubicBezTo>
                    <a:pt x="173" y="619"/>
                    <a:pt x="173" y="620"/>
                    <a:pt x="173" y="622"/>
                  </a:cubicBezTo>
                  <a:cubicBezTo>
                    <a:pt x="172" y="623"/>
                    <a:pt x="169" y="623"/>
                    <a:pt x="169" y="625"/>
                  </a:cubicBezTo>
                  <a:cubicBezTo>
                    <a:pt x="163" y="634"/>
                    <a:pt x="167" y="641"/>
                    <a:pt x="158" y="645"/>
                  </a:cubicBezTo>
                  <a:cubicBezTo>
                    <a:pt x="153" y="648"/>
                    <a:pt x="149" y="652"/>
                    <a:pt x="144" y="655"/>
                  </a:cubicBezTo>
                  <a:cubicBezTo>
                    <a:pt x="141" y="656"/>
                    <a:pt x="135" y="659"/>
                    <a:pt x="135" y="659"/>
                  </a:cubicBezTo>
                  <a:cubicBezTo>
                    <a:pt x="133" y="664"/>
                    <a:pt x="130" y="666"/>
                    <a:pt x="130" y="669"/>
                  </a:cubicBezTo>
                  <a:cubicBezTo>
                    <a:pt x="128" y="677"/>
                    <a:pt x="132" y="691"/>
                    <a:pt x="124" y="698"/>
                  </a:cubicBezTo>
                  <a:cubicBezTo>
                    <a:pt x="118" y="703"/>
                    <a:pt x="108" y="709"/>
                    <a:pt x="101" y="711"/>
                  </a:cubicBezTo>
                  <a:cubicBezTo>
                    <a:pt x="101" y="711"/>
                    <a:pt x="90" y="716"/>
                    <a:pt x="87" y="716"/>
                  </a:cubicBezTo>
                  <a:cubicBezTo>
                    <a:pt x="85" y="717"/>
                    <a:pt x="82" y="717"/>
                    <a:pt x="82" y="717"/>
                  </a:cubicBezTo>
                  <a:cubicBezTo>
                    <a:pt x="76" y="725"/>
                    <a:pt x="68" y="733"/>
                    <a:pt x="60" y="738"/>
                  </a:cubicBezTo>
                  <a:cubicBezTo>
                    <a:pt x="56" y="745"/>
                    <a:pt x="53" y="755"/>
                    <a:pt x="46" y="759"/>
                  </a:cubicBezTo>
                  <a:cubicBezTo>
                    <a:pt x="43" y="764"/>
                    <a:pt x="37" y="767"/>
                    <a:pt x="31" y="773"/>
                  </a:cubicBezTo>
                  <a:cubicBezTo>
                    <a:pt x="26" y="780"/>
                    <a:pt x="25" y="789"/>
                    <a:pt x="23" y="797"/>
                  </a:cubicBezTo>
                  <a:cubicBezTo>
                    <a:pt x="20" y="803"/>
                    <a:pt x="19" y="809"/>
                    <a:pt x="17" y="816"/>
                  </a:cubicBezTo>
                  <a:cubicBezTo>
                    <a:pt x="15" y="817"/>
                    <a:pt x="14" y="824"/>
                    <a:pt x="14" y="824"/>
                  </a:cubicBezTo>
                  <a:cubicBezTo>
                    <a:pt x="15" y="831"/>
                    <a:pt x="26" y="842"/>
                    <a:pt x="26" y="842"/>
                  </a:cubicBezTo>
                  <a:cubicBezTo>
                    <a:pt x="26" y="847"/>
                    <a:pt x="17" y="855"/>
                    <a:pt x="17" y="855"/>
                  </a:cubicBezTo>
                  <a:cubicBezTo>
                    <a:pt x="14" y="863"/>
                    <a:pt x="17" y="867"/>
                    <a:pt x="25" y="870"/>
                  </a:cubicBezTo>
                  <a:cubicBezTo>
                    <a:pt x="28" y="884"/>
                    <a:pt x="17" y="902"/>
                    <a:pt x="6" y="909"/>
                  </a:cubicBezTo>
                  <a:cubicBezTo>
                    <a:pt x="0" y="927"/>
                    <a:pt x="5" y="927"/>
                    <a:pt x="12" y="941"/>
                  </a:cubicBezTo>
                  <a:cubicBezTo>
                    <a:pt x="23" y="963"/>
                    <a:pt x="29" y="969"/>
                    <a:pt x="53" y="977"/>
                  </a:cubicBezTo>
                  <a:cubicBezTo>
                    <a:pt x="60" y="986"/>
                    <a:pt x="56" y="983"/>
                    <a:pt x="63" y="989"/>
                  </a:cubicBezTo>
                  <a:cubicBezTo>
                    <a:pt x="62" y="994"/>
                    <a:pt x="59" y="997"/>
                    <a:pt x="59" y="1002"/>
                  </a:cubicBezTo>
                  <a:cubicBezTo>
                    <a:pt x="57" y="1009"/>
                    <a:pt x="70" y="1020"/>
                    <a:pt x="74" y="1027"/>
                  </a:cubicBezTo>
                  <a:cubicBezTo>
                    <a:pt x="77" y="1031"/>
                    <a:pt x="91" y="1036"/>
                    <a:pt x="91" y="1036"/>
                  </a:cubicBezTo>
                  <a:cubicBezTo>
                    <a:pt x="94" y="1036"/>
                    <a:pt x="96" y="1036"/>
                    <a:pt x="98" y="1034"/>
                  </a:cubicBezTo>
                  <a:cubicBezTo>
                    <a:pt x="99" y="1034"/>
                    <a:pt x="98" y="1031"/>
                    <a:pt x="99" y="1030"/>
                  </a:cubicBezTo>
                  <a:cubicBezTo>
                    <a:pt x="101" y="1030"/>
                    <a:pt x="107" y="1038"/>
                    <a:pt x="108" y="1038"/>
                  </a:cubicBezTo>
                  <a:cubicBezTo>
                    <a:pt x="119" y="1047"/>
                    <a:pt x="133" y="1055"/>
                    <a:pt x="146" y="1059"/>
                  </a:cubicBezTo>
                  <a:cubicBezTo>
                    <a:pt x="149" y="1067"/>
                    <a:pt x="152" y="1066"/>
                    <a:pt x="159" y="1064"/>
                  </a:cubicBezTo>
                  <a:cubicBezTo>
                    <a:pt x="163" y="1061"/>
                    <a:pt x="166" y="1059"/>
                    <a:pt x="169" y="1058"/>
                  </a:cubicBezTo>
                  <a:cubicBezTo>
                    <a:pt x="172" y="1056"/>
                    <a:pt x="178" y="1055"/>
                    <a:pt x="178" y="1055"/>
                  </a:cubicBezTo>
                  <a:cubicBezTo>
                    <a:pt x="192" y="1059"/>
                    <a:pt x="209" y="1061"/>
                    <a:pt x="224" y="1063"/>
                  </a:cubicBezTo>
                  <a:cubicBezTo>
                    <a:pt x="231" y="1067"/>
                    <a:pt x="229" y="1070"/>
                    <a:pt x="238" y="1069"/>
                  </a:cubicBezTo>
                  <a:cubicBezTo>
                    <a:pt x="238" y="1063"/>
                    <a:pt x="238" y="1056"/>
                    <a:pt x="238" y="1050"/>
                  </a:cubicBezTo>
                  <a:cubicBezTo>
                    <a:pt x="241" y="1041"/>
                    <a:pt x="257" y="1059"/>
                    <a:pt x="260" y="1061"/>
                  </a:cubicBezTo>
                  <a:cubicBezTo>
                    <a:pt x="266" y="1050"/>
                    <a:pt x="279" y="1052"/>
                    <a:pt x="291" y="1050"/>
                  </a:cubicBezTo>
                  <a:cubicBezTo>
                    <a:pt x="297" y="1049"/>
                    <a:pt x="302" y="1044"/>
                    <a:pt x="308" y="1041"/>
                  </a:cubicBezTo>
                  <a:cubicBezTo>
                    <a:pt x="319" y="1042"/>
                    <a:pt x="330" y="1045"/>
                    <a:pt x="341" y="1049"/>
                  </a:cubicBezTo>
                  <a:cubicBezTo>
                    <a:pt x="342" y="1050"/>
                    <a:pt x="344" y="1055"/>
                    <a:pt x="344" y="1058"/>
                  </a:cubicBezTo>
                  <a:cubicBezTo>
                    <a:pt x="344" y="1061"/>
                    <a:pt x="342" y="1067"/>
                    <a:pt x="342" y="1067"/>
                  </a:cubicBezTo>
                  <a:cubicBezTo>
                    <a:pt x="347" y="1070"/>
                    <a:pt x="355" y="1072"/>
                    <a:pt x="361" y="1075"/>
                  </a:cubicBezTo>
                  <a:cubicBezTo>
                    <a:pt x="362" y="1075"/>
                    <a:pt x="365" y="1077"/>
                    <a:pt x="365" y="1077"/>
                  </a:cubicBezTo>
                  <a:cubicBezTo>
                    <a:pt x="375" y="1074"/>
                    <a:pt x="384" y="1074"/>
                    <a:pt x="393" y="1080"/>
                  </a:cubicBezTo>
                  <a:cubicBezTo>
                    <a:pt x="396" y="1083"/>
                    <a:pt x="398" y="1088"/>
                    <a:pt x="401" y="1092"/>
                  </a:cubicBezTo>
                  <a:cubicBezTo>
                    <a:pt x="404" y="1095"/>
                    <a:pt x="407" y="1102"/>
                    <a:pt x="407" y="1102"/>
                  </a:cubicBezTo>
                  <a:cubicBezTo>
                    <a:pt x="404" y="1114"/>
                    <a:pt x="399" y="1127"/>
                    <a:pt x="396" y="1138"/>
                  </a:cubicBezTo>
                  <a:cubicBezTo>
                    <a:pt x="393" y="1147"/>
                    <a:pt x="395" y="1141"/>
                    <a:pt x="389" y="1152"/>
                  </a:cubicBezTo>
                  <a:cubicBezTo>
                    <a:pt x="387" y="1153"/>
                    <a:pt x="385" y="1156"/>
                    <a:pt x="385" y="1156"/>
                  </a:cubicBezTo>
                  <a:cubicBezTo>
                    <a:pt x="389" y="1185"/>
                    <a:pt x="396" y="1180"/>
                    <a:pt x="410" y="1197"/>
                  </a:cubicBezTo>
                  <a:cubicBezTo>
                    <a:pt x="427" y="1219"/>
                    <a:pt x="440" y="1239"/>
                    <a:pt x="447" y="1266"/>
                  </a:cubicBezTo>
                  <a:cubicBezTo>
                    <a:pt x="446" y="1280"/>
                    <a:pt x="452" y="1314"/>
                    <a:pt x="435" y="1325"/>
                  </a:cubicBezTo>
                  <a:cubicBezTo>
                    <a:pt x="427" y="1347"/>
                    <a:pt x="433" y="1325"/>
                    <a:pt x="430" y="1367"/>
                  </a:cubicBezTo>
                  <a:cubicBezTo>
                    <a:pt x="429" y="1377"/>
                    <a:pt x="421" y="1381"/>
                    <a:pt x="418" y="1391"/>
                  </a:cubicBezTo>
                  <a:cubicBezTo>
                    <a:pt x="421" y="1413"/>
                    <a:pt x="430" y="1422"/>
                    <a:pt x="446" y="1438"/>
                  </a:cubicBezTo>
                  <a:cubicBezTo>
                    <a:pt x="449" y="1441"/>
                    <a:pt x="450" y="1442"/>
                    <a:pt x="452" y="1447"/>
                  </a:cubicBezTo>
                  <a:cubicBezTo>
                    <a:pt x="454" y="1450"/>
                    <a:pt x="455" y="1456"/>
                    <a:pt x="455" y="1456"/>
                  </a:cubicBezTo>
                  <a:cubicBezTo>
                    <a:pt x="457" y="1475"/>
                    <a:pt x="458" y="1488"/>
                    <a:pt x="460" y="1505"/>
                  </a:cubicBezTo>
                  <a:cubicBezTo>
                    <a:pt x="461" y="1514"/>
                    <a:pt x="461" y="1511"/>
                    <a:pt x="464" y="1522"/>
                  </a:cubicBezTo>
                  <a:cubicBezTo>
                    <a:pt x="466" y="1524"/>
                    <a:pt x="466" y="1527"/>
                    <a:pt x="466" y="1527"/>
                  </a:cubicBezTo>
                  <a:cubicBezTo>
                    <a:pt x="468" y="1542"/>
                    <a:pt x="469" y="1552"/>
                    <a:pt x="481" y="1561"/>
                  </a:cubicBezTo>
                  <a:cubicBezTo>
                    <a:pt x="485" y="1566"/>
                    <a:pt x="488" y="1569"/>
                    <a:pt x="494" y="1572"/>
                  </a:cubicBezTo>
                  <a:cubicBezTo>
                    <a:pt x="497" y="1585"/>
                    <a:pt x="503" y="1597"/>
                    <a:pt x="506" y="1610"/>
                  </a:cubicBezTo>
                  <a:cubicBezTo>
                    <a:pt x="506" y="1614"/>
                    <a:pt x="508" y="1619"/>
                    <a:pt x="505" y="1622"/>
                  </a:cubicBezTo>
                  <a:cubicBezTo>
                    <a:pt x="503" y="1625"/>
                    <a:pt x="497" y="1628"/>
                    <a:pt x="497" y="1628"/>
                  </a:cubicBezTo>
                  <a:cubicBezTo>
                    <a:pt x="488" y="1642"/>
                    <a:pt x="509" y="1644"/>
                    <a:pt x="517" y="1644"/>
                  </a:cubicBezTo>
                  <a:cubicBezTo>
                    <a:pt x="539" y="1639"/>
                    <a:pt x="557" y="1635"/>
                    <a:pt x="579" y="1633"/>
                  </a:cubicBezTo>
                  <a:cubicBezTo>
                    <a:pt x="598" y="1630"/>
                    <a:pt x="613" y="1627"/>
                    <a:pt x="632" y="1624"/>
                  </a:cubicBezTo>
                  <a:cubicBezTo>
                    <a:pt x="635" y="1624"/>
                    <a:pt x="638" y="1622"/>
                    <a:pt x="641" y="1621"/>
                  </a:cubicBezTo>
                  <a:cubicBezTo>
                    <a:pt x="642" y="1621"/>
                    <a:pt x="644" y="1619"/>
                    <a:pt x="646" y="1617"/>
                  </a:cubicBezTo>
                  <a:cubicBezTo>
                    <a:pt x="649" y="1617"/>
                    <a:pt x="655" y="1616"/>
                    <a:pt x="655" y="1616"/>
                  </a:cubicBezTo>
                  <a:cubicBezTo>
                    <a:pt x="659" y="1610"/>
                    <a:pt x="664" y="1603"/>
                    <a:pt x="670" y="1600"/>
                  </a:cubicBezTo>
                  <a:cubicBezTo>
                    <a:pt x="675" y="1594"/>
                    <a:pt x="678" y="1591"/>
                    <a:pt x="683" y="1588"/>
                  </a:cubicBezTo>
                  <a:cubicBezTo>
                    <a:pt x="687" y="1581"/>
                    <a:pt x="697" y="1577"/>
                    <a:pt x="704" y="1574"/>
                  </a:cubicBezTo>
                  <a:cubicBezTo>
                    <a:pt x="715" y="1563"/>
                    <a:pt x="726" y="1550"/>
                    <a:pt x="731" y="1535"/>
                  </a:cubicBezTo>
                  <a:cubicBezTo>
                    <a:pt x="731" y="1531"/>
                    <a:pt x="729" y="1528"/>
                    <a:pt x="729" y="1525"/>
                  </a:cubicBezTo>
                  <a:cubicBezTo>
                    <a:pt x="729" y="1494"/>
                    <a:pt x="737" y="1505"/>
                    <a:pt x="754" y="1494"/>
                  </a:cubicBezTo>
                  <a:cubicBezTo>
                    <a:pt x="759" y="1488"/>
                    <a:pt x="762" y="1483"/>
                    <a:pt x="765" y="1475"/>
                  </a:cubicBezTo>
                  <a:cubicBezTo>
                    <a:pt x="763" y="1458"/>
                    <a:pt x="765" y="1439"/>
                    <a:pt x="755" y="1424"/>
                  </a:cubicBezTo>
                  <a:cubicBezTo>
                    <a:pt x="759" y="1413"/>
                    <a:pt x="771" y="1419"/>
                    <a:pt x="779" y="1422"/>
                  </a:cubicBezTo>
                  <a:cubicBezTo>
                    <a:pt x="782" y="1427"/>
                    <a:pt x="782" y="1435"/>
                    <a:pt x="785" y="1427"/>
                  </a:cubicBezTo>
                  <a:cubicBezTo>
                    <a:pt x="786" y="1416"/>
                    <a:pt x="786" y="1405"/>
                    <a:pt x="786" y="1396"/>
                  </a:cubicBezTo>
                  <a:cubicBezTo>
                    <a:pt x="788" y="1386"/>
                    <a:pt x="810" y="1385"/>
                    <a:pt x="817" y="1380"/>
                  </a:cubicBezTo>
                  <a:cubicBezTo>
                    <a:pt x="820" y="1374"/>
                    <a:pt x="831" y="1367"/>
                    <a:pt x="837" y="1363"/>
                  </a:cubicBezTo>
                  <a:cubicBezTo>
                    <a:pt x="841" y="1361"/>
                    <a:pt x="847" y="1356"/>
                    <a:pt x="847" y="1356"/>
                  </a:cubicBezTo>
                  <a:cubicBezTo>
                    <a:pt x="855" y="1345"/>
                    <a:pt x="845" y="1333"/>
                    <a:pt x="844" y="1320"/>
                  </a:cubicBezTo>
                  <a:cubicBezTo>
                    <a:pt x="845" y="1310"/>
                    <a:pt x="847" y="1308"/>
                    <a:pt x="850" y="1299"/>
                  </a:cubicBezTo>
                  <a:cubicBezTo>
                    <a:pt x="847" y="1288"/>
                    <a:pt x="842" y="1288"/>
                    <a:pt x="834" y="1280"/>
                  </a:cubicBezTo>
                  <a:cubicBezTo>
                    <a:pt x="833" y="1275"/>
                    <a:pt x="830" y="1266"/>
                    <a:pt x="830" y="1266"/>
                  </a:cubicBezTo>
                  <a:cubicBezTo>
                    <a:pt x="831" y="1250"/>
                    <a:pt x="831" y="1236"/>
                    <a:pt x="831" y="1220"/>
                  </a:cubicBezTo>
                  <a:cubicBezTo>
                    <a:pt x="833" y="1192"/>
                    <a:pt x="861" y="1183"/>
                    <a:pt x="876" y="1166"/>
                  </a:cubicBezTo>
                  <a:cubicBezTo>
                    <a:pt x="879" y="1160"/>
                    <a:pt x="884" y="1160"/>
                    <a:pt x="885" y="1153"/>
                  </a:cubicBezTo>
                  <a:cubicBezTo>
                    <a:pt x="890" y="1144"/>
                    <a:pt x="889" y="1142"/>
                    <a:pt x="895" y="1136"/>
                  </a:cubicBezTo>
                  <a:cubicBezTo>
                    <a:pt x="898" y="1127"/>
                    <a:pt x="906" y="1114"/>
                    <a:pt x="915" y="1111"/>
                  </a:cubicBezTo>
                  <a:cubicBezTo>
                    <a:pt x="920" y="1105"/>
                    <a:pt x="924" y="1099"/>
                    <a:pt x="930" y="1094"/>
                  </a:cubicBezTo>
                  <a:cubicBezTo>
                    <a:pt x="935" y="1089"/>
                    <a:pt x="938" y="1089"/>
                    <a:pt x="943" y="1084"/>
                  </a:cubicBezTo>
                  <a:cubicBezTo>
                    <a:pt x="947" y="1080"/>
                    <a:pt x="949" y="1078"/>
                    <a:pt x="955" y="1077"/>
                  </a:cubicBezTo>
                  <a:cubicBezTo>
                    <a:pt x="961" y="1066"/>
                    <a:pt x="958" y="1069"/>
                    <a:pt x="966" y="1064"/>
                  </a:cubicBezTo>
                  <a:cubicBezTo>
                    <a:pt x="972" y="1055"/>
                    <a:pt x="978" y="1045"/>
                    <a:pt x="983" y="1036"/>
                  </a:cubicBezTo>
                  <a:cubicBezTo>
                    <a:pt x="988" y="1030"/>
                    <a:pt x="989" y="1019"/>
                    <a:pt x="991" y="1013"/>
                  </a:cubicBezTo>
                  <a:cubicBezTo>
                    <a:pt x="994" y="1003"/>
                    <a:pt x="992" y="1009"/>
                    <a:pt x="998" y="999"/>
                  </a:cubicBezTo>
                  <a:cubicBezTo>
                    <a:pt x="1003" y="992"/>
                    <a:pt x="1003" y="984"/>
                    <a:pt x="1005" y="977"/>
                  </a:cubicBezTo>
                  <a:cubicBezTo>
                    <a:pt x="1003" y="966"/>
                    <a:pt x="1000" y="970"/>
                    <a:pt x="989" y="974"/>
                  </a:cubicBezTo>
                  <a:cubicBezTo>
                    <a:pt x="971" y="986"/>
                    <a:pt x="941" y="983"/>
                    <a:pt x="921" y="983"/>
                  </a:cubicBezTo>
                  <a:cubicBezTo>
                    <a:pt x="892" y="981"/>
                    <a:pt x="895" y="977"/>
                    <a:pt x="878" y="961"/>
                  </a:cubicBezTo>
                  <a:cubicBezTo>
                    <a:pt x="875" y="949"/>
                    <a:pt x="867" y="944"/>
                    <a:pt x="858" y="936"/>
                  </a:cubicBezTo>
                  <a:cubicBezTo>
                    <a:pt x="853" y="933"/>
                    <a:pt x="844" y="930"/>
                    <a:pt x="844" y="930"/>
                  </a:cubicBezTo>
                  <a:cubicBezTo>
                    <a:pt x="837" y="909"/>
                    <a:pt x="828" y="891"/>
                    <a:pt x="817" y="872"/>
                  </a:cubicBezTo>
                  <a:cubicBezTo>
                    <a:pt x="811" y="866"/>
                    <a:pt x="816" y="869"/>
                    <a:pt x="805" y="863"/>
                  </a:cubicBezTo>
                  <a:cubicBezTo>
                    <a:pt x="802" y="859"/>
                    <a:pt x="796" y="856"/>
                    <a:pt x="796" y="856"/>
                  </a:cubicBezTo>
                  <a:cubicBezTo>
                    <a:pt x="786" y="842"/>
                    <a:pt x="794" y="825"/>
                    <a:pt x="785" y="813"/>
                  </a:cubicBezTo>
                  <a:cubicBezTo>
                    <a:pt x="774" y="794"/>
                    <a:pt x="759" y="772"/>
                    <a:pt x="745" y="758"/>
                  </a:cubicBezTo>
                  <a:cubicBezTo>
                    <a:pt x="742" y="744"/>
                    <a:pt x="737" y="736"/>
                    <a:pt x="729" y="723"/>
                  </a:cubicBezTo>
                  <a:cubicBezTo>
                    <a:pt x="726" y="720"/>
                    <a:pt x="723" y="709"/>
                    <a:pt x="723" y="709"/>
                  </a:cubicBezTo>
                  <a:cubicBezTo>
                    <a:pt x="740" y="705"/>
                    <a:pt x="757" y="733"/>
                    <a:pt x="766" y="744"/>
                  </a:cubicBezTo>
                  <a:cubicBezTo>
                    <a:pt x="771" y="758"/>
                    <a:pt x="771" y="759"/>
                    <a:pt x="786" y="764"/>
                  </a:cubicBezTo>
                  <a:cubicBezTo>
                    <a:pt x="793" y="766"/>
                    <a:pt x="800" y="773"/>
                    <a:pt x="800" y="773"/>
                  </a:cubicBezTo>
                  <a:cubicBezTo>
                    <a:pt x="803" y="780"/>
                    <a:pt x="808" y="784"/>
                    <a:pt x="813" y="791"/>
                  </a:cubicBezTo>
                  <a:cubicBezTo>
                    <a:pt x="813" y="803"/>
                    <a:pt x="814" y="809"/>
                    <a:pt x="817" y="819"/>
                  </a:cubicBezTo>
                  <a:cubicBezTo>
                    <a:pt x="819" y="842"/>
                    <a:pt x="820" y="841"/>
                    <a:pt x="839" y="847"/>
                  </a:cubicBezTo>
                  <a:cubicBezTo>
                    <a:pt x="844" y="852"/>
                    <a:pt x="847" y="856"/>
                    <a:pt x="851" y="861"/>
                  </a:cubicBezTo>
                  <a:cubicBezTo>
                    <a:pt x="851" y="863"/>
                    <a:pt x="853" y="864"/>
                    <a:pt x="853" y="866"/>
                  </a:cubicBezTo>
                  <a:cubicBezTo>
                    <a:pt x="853" y="869"/>
                    <a:pt x="853" y="874"/>
                    <a:pt x="855" y="877"/>
                  </a:cubicBezTo>
                  <a:cubicBezTo>
                    <a:pt x="856" y="884"/>
                    <a:pt x="870" y="889"/>
                    <a:pt x="875" y="894"/>
                  </a:cubicBezTo>
                  <a:cubicBezTo>
                    <a:pt x="887" y="927"/>
                    <a:pt x="870" y="945"/>
                    <a:pt x="910" y="955"/>
                  </a:cubicBezTo>
                  <a:cubicBezTo>
                    <a:pt x="921" y="953"/>
                    <a:pt x="926" y="955"/>
                    <a:pt x="933" y="949"/>
                  </a:cubicBezTo>
                  <a:cubicBezTo>
                    <a:pt x="938" y="942"/>
                    <a:pt x="944" y="941"/>
                    <a:pt x="951" y="936"/>
                  </a:cubicBezTo>
                  <a:cubicBezTo>
                    <a:pt x="972" y="924"/>
                    <a:pt x="978" y="920"/>
                    <a:pt x="1003" y="916"/>
                  </a:cubicBezTo>
                  <a:cubicBezTo>
                    <a:pt x="1009" y="914"/>
                    <a:pt x="1017" y="911"/>
                    <a:pt x="1025" y="909"/>
                  </a:cubicBezTo>
                  <a:cubicBezTo>
                    <a:pt x="1031" y="906"/>
                    <a:pt x="1036" y="899"/>
                    <a:pt x="1042" y="897"/>
                  </a:cubicBezTo>
                  <a:cubicBezTo>
                    <a:pt x="1051" y="894"/>
                    <a:pt x="1060" y="894"/>
                    <a:pt x="1068" y="888"/>
                  </a:cubicBezTo>
                  <a:cubicBezTo>
                    <a:pt x="1073" y="881"/>
                    <a:pt x="1079" y="877"/>
                    <a:pt x="1084" y="869"/>
                  </a:cubicBezTo>
                  <a:cubicBezTo>
                    <a:pt x="1087" y="861"/>
                    <a:pt x="1088" y="850"/>
                    <a:pt x="1098" y="844"/>
                  </a:cubicBezTo>
                  <a:cubicBezTo>
                    <a:pt x="1104" y="836"/>
                    <a:pt x="1105" y="825"/>
                    <a:pt x="1108" y="816"/>
                  </a:cubicBezTo>
                  <a:cubicBezTo>
                    <a:pt x="1110" y="811"/>
                    <a:pt x="1115" y="808"/>
                    <a:pt x="1116" y="803"/>
                  </a:cubicBezTo>
                  <a:cubicBezTo>
                    <a:pt x="1110" y="800"/>
                    <a:pt x="1110" y="805"/>
                    <a:pt x="1102" y="808"/>
                  </a:cubicBezTo>
                  <a:cubicBezTo>
                    <a:pt x="1099" y="802"/>
                    <a:pt x="1104" y="795"/>
                    <a:pt x="1098" y="792"/>
                  </a:cubicBezTo>
                  <a:cubicBezTo>
                    <a:pt x="1094" y="789"/>
                    <a:pt x="1084" y="788"/>
                    <a:pt x="1084" y="788"/>
                  </a:cubicBezTo>
                  <a:cubicBezTo>
                    <a:pt x="1077" y="780"/>
                    <a:pt x="1076" y="783"/>
                    <a:pt x="1067" y="786"/>
                  </a:cubicBezTo>
                  <a:cubicBezTo>
                    <a:pt x="1064" y="788"/>
                    <a:pt x="1057" y="789"/>
                    <a:pt x="1057" y="789"/>
                  </a:cubicBezTo>
                  <a:cubicBezTo>
                    <a:pt x="1054" y="789"/>
                    <a:pt x="1051" y="789"/>
                    <a:pt x="1048" y="788"/>
                  </a:cubicBezTo>
                  <a:cubicBezTo>
                    <a:pt x="1046" y="786"/>
                    <a:pt x="1045" y="778"/>
                    <a:pt x="1045" y="778"/>
                  </a:cubicBezTo>
                  <a:cubicBezTo>
                    <a:pt x="1046" y="778"/>
                    <a:pt x="1048" y="777"/>
                    <a:pt x="1050" y="775"/>
                  </a:cubicBezTo>
                  <a:cubicBezTo>
                    <a:pt x="1060" y="772"/>
                    <a:pt x="1067" y="778"/>
                    <a:pt x="1060" y="763"/>
                  </a:cubicBezTo>
                  <a:cubicBezTo>
                    <a:pt x="1059" y="763"/>
                    <a:pt x="1057" y="761"/>
                    <a:pt x="1056" y="761"/>
                  </a:cubicBezTo>
                  <a:cubicBezTo>
                    <a:pt x="1053" y="761"/>
                    <a:pt x="1048" y="761"/>
                    <a:pt x="1046" y="763"/>
                  </a:cubicBezTo>
                  <a:cubicBezTo>
                    <a:pt x="1046" y="764"/>
                    <a:pt x="1045" y="766"/>
                    <a:pt x="1043" y="767"/>
                  </a:cubicBezTo>
                  <a:cubicBezTo>
                    <a:pt x="1036" y="775"/>
                    <a:pt x="1025" y="777"/>
                    <a:pt x="1016" y="780"/>
                  </a:cubicBezTo>
                  <a:cubicBezTo>
                    <a:pt x="1011" y="780"/>
                    <a:pt x="1006" y="778"/>
                    <a:pt x="1003" y="777"/>
                  </a:cubicBezTo>
                  <a:cubicBezTo>
                    <a:pt x="1002" y="777"/>
                    <a:pt x="997" y="775"/>
                    <a:pt x="997" y="775"/>
                  </a:cubicBezTo>
                  <a:cubicBezTo>
                    <a:pt x="988" y="763"/>
                    <a:pt x="986" y="761"/>
                    <a:pt x="971" y="758"/>
                  </a:cubicBezTo>
                  <a:cubicBezTo>
                    <a:pt x="971" y="753"/>
                    <a:pt x="974" y="747"/>
                    <a:pt x="971" y="742"/>
                  </a:cubicBezTo>
                  <a:cubicBezTo>
                    <a:pt x="969" y="739"/>
                    <a:pt x="960" y="736"/>
                    <a:pt x="957" y="734"/>
                  </a:cubicBezTo>
                  <a:cubicBezTo>
                    <a:pt x="954" y="733"/>
                    <a:pt x="947" y="731"/>
                    <a:pt x="947" y="731"/>
                  </a:cubicBezTo>
                  <a:cubicBezTo>
                    <a:pt x="941" y="725"/>
                    <a:pt x="935" y="722"/>
                    <a:pt x="929" y="716"/>
                  </a:cubicBezTo>
                  <a:cubicBezTo>
                    <a:pt x="930" y="706"/>
                    <a:pt x="932" y="700"/>
                    <a:pt x="941" y="697"/>
                  </a:cubicBezTo>
                  <a:cubicBezTo>
                    <a:pt x="955" y="698"/>
                    <a:pt x="968" y="702"/>
                    <a:pt x="980" y="705"/>
                  </a:cubicBezTo>
                  <a:cubicBezTo>
                    <a:pt x="986" y="711"/>
                    <a:pt x="988" y="716"/>
                    <a:pt x="995" y="720"/>
                  </a:cubicBezTo>
                  <a:cubicBezTo>
                    <a:pt x="1005" y="734"/>
                    <a:pt x="1012" y="736"/>
                    <a:pt x="1025" y="744"/>
                  </a:cubicBezTo>
                  <a:cubicBezTo>
                    <a:pt x="1033" y="742"/>
                    <a:pt x="1045" y="747"/>
                    <a:pt x="1051" y="741"/>
                  </a:cubicBezTo>
                  <a:cubicBezTo>
                    <a:pt x="1060" y="733"/>
                    <a:pt x="1048" y="738"/>
                    <a:pt x="1059" y="734"/>
                  </a:cubicBezTo>
                  <a:cubicBezTo>
                    <a:pt x="1064" y="738"/>
                    <a:pt x="1068" y="739"/>
                    <a:pt x="1073" y="742"/>
                  </a:cubicBezTo>
                  <a:cubicBezTo>
                    <a:pt x="1079" y="752"/>
                    <a:pt x="1093" y="750"/>
                    <a:pt x="1104" y="753"/>
                  </a:cubicBezTo>
                  <a:cubicBezTo>
                    <a:pt x="1121" y="764"/>
                    <a:pt x="1110" y="759"/>
                    <a:pt x="1141" y="761"/>
                  </a:cubicBezTo>
                  <a:cubicBezTo>
                    <a:pt x="1152" y="763"/>
                    <a:pt x="1156" y="766"/>
                    <a:pt x="1163" y="775"/>
                  </a:cubicBezTo>
                  <a:cubicBezTo>
                    <a:pt x="1159" y="788"/>
                    <a:pt x="1167" y="781"/>
                    <a:pt x="1173" y="777"/>
                  </a:cubicBezTo>
                  <a:cubicBezTo>
                    <a:pt x="1175" y="770"/>
                    <a:pt x="1178" y="770"/>
                    <a:pt x="1181" y="764"/>
                  </a:cubicBezTo>
                  <a:cubicBezTo>
                    <a:pt x="1190" y="767"/>
                    <a:pt x="1189" y="772"/>
                    <a:pt x="1187" y="783"/>
                  </a:cubicBezTo>
                  <a:cubicBezTo>
                    <a:pt x="1195" y="789"/>
                    <a:pt x="1206" y="786"/>
                    <a:pt x="1215" y="789"/>
                  </a:cubicBezTo>
                  <a:cubicBezTo>
                    <a:pt x="1221" y="791"/>
                    <a:pt x="1226" y="797"/>
                    <a:pt x="1234" y="800"/>
                  </a:cubicBezTo>
                  <a:cubicBezTo>
                    <a:pt x="1245" y="803"/>
                    <a:pt x="1255" y="808"/>
                    <a:pt x="1265" y="816"/>
                  </a:cubicBezTo>
                  <a:cubicBezTo>
                    <a:pt x="1268" y="827"/>
                    <a:pt x="1272" y="831"/>
                    <a:pt x="1282" y="834"/>
                  </a:cubicBezTo>
                  <a:cubicBezTo>
                    <a:pt x="1286" y="842"/>
                    <a:pt x="1288" y="847"/>
                    <a:pt x="1296" y="852"/>
                  </a:cubicBezTo>
                  <a:cubicBezTo>
                    <a:pt x="1308" y="849"/>
                    <a:pt x="1302" y="850"/>
                    <a:pt x="1314" y="847"/>
                  </a:cubicBezTo>
                  <a:cubicBezTo>
                    <a:pt x="1316" y="845"/>
                    <a:pt x="1319" y="845"/>
                    <a:pt x="1319" y="845"/>
                  </a:cubicBezTo>
                  <a:cubicBezTo>
                    <a:pt x="1328" y="852"/>
                    <a:pt x="1322" y="842"/>
                    <a:pt x="1319" y="839"/>
                  </a:cubicBezTo>
                  <a:cubicBezTo>
                    <a:pt x="1316" y="844"/>
                    <a:pt x="1311" y="847"/>
                    <a:pt x="1310" y="853"/>
                  </a:cubicBezTo>
                  <a:cubicBezTo>
                    <a:pt x="1310" y="856"/>
                    <a:pt x="1307" y="863"/>
                    <a:pt x="1307" y="863"/>
                  </a:cubicBezTo>
                  <a:cubicBezTo>
                    <a:pt x="1308" y="869"/>
                    <a:pt x="1310" y="880"/>
                    <a:pt x="1319" y="880"/>
                  </a:cubicBezTo>
                  <a:lnTo>
                    <a:pt x="1320" y="916"/>
                  </a:lnTo>
                  <a:lnTo>
                    <a:pt x="1348" y="1005"/>
                  </a:lnTo>
                  <a:lnTo>
                    <a:pt x="1373" y="1033"/>
                  </a:lnTo>
                  <a:lnTo>
                    <a:pt x="1416" y="994"/>
                  </a:lnTo>
                  <a:lnTo>
                    <a:pt x="1413" y="967"/>
                  </a:lnTo>
                  <a:lnTo>
                    <a:pt x="1424" y="959"/>
                  </a:lnTo>
                  <a:lnTo>
                    <a:pt x="1423" y="925"/>
                  </a:lnTo>
                  <a:lnTo>
                    <a:pt x="1452" y="916"/>
                  </a:lnTo>
                  <a:lnTo>
                    <a:pt x="1520" y="855"/>
                  </a:lnTo>
                  <a:lnTo>
                    <a:pt x="1533" y="839"/>
                  </a:lnTo>
                  <a:lnTo>
                    <a:pt x="1588" y="824"/>
                  </a:lnTo>
                  <a:lnTo>
                    <a:pt x="1608" y="847"/>
                  </a:lnTo>
                  <a:lnTo>
                    <a:pt x="1602" y="858"/>
                  </a:lnTo>
                  <a:lnTo>
                    <a:pt x="1619" y="875"/>
                  </a:lnTo>
                  <a:lnTo>
                    <a:pt x="1624" y="899"/>
                  </a:lnTo>
                  <a:lnTo>
                    <a:pt x="1641" y="906"/>
                  </a:lnTo>
                  <a:lnTo>
                    <a:pt x="1677" y="892"/>
                  </a:lnTo>
                  <a:lnTo>
                    <a:pt x="1675" y="975"/>
                  </a:lnTo>
                  <a:lnTo>
                    <a:pt x="1684" y="956"/>
                  </a:lnTo>
                  <a:lnTo>
                    <a:pt x="1707" y="1000"/>
                  </a:lnTo>
                  <a:lnTo>
                    <a:pt x="1704" y="1030"/>
                  </a:lnTo>
                  <a:lnTo>
                    <a:pt x="1718" y="1013"/>
                  </a:lnTo>
                  <a:lnTo>
                    <a:pt x="1721" y="997"/>
                  </a:lnTo>
                  <a:lnTo>
                    <a:pt x="1738" y="972"/>
                  </a:lnTo>
                  <a:lnTo>
                    <a:pt x="1728" y="958"/>
                  </a:lnTo>
                  <a:lnTo>
                    <a:pt x="1737" y="942"/>
                  </a:lnTo>
                  <a:lnTo>
                    <a:pt x="1725" y="913"/>
                  </a:lnTo>
                  <a:lnTo>
                    <a:pt x="1732" y="889"/>
                  </a:lnTo>
                  <a:lnTo>
                    <a:pt x="1715" y="895"/>
                  </a:lnTo>
                  <a:lnTo>
                    <a:pt x="1707" y="874"/>
                  </a:lnTo>
                  <a:lnTo>
                    <a:pt x="1701" y="844"/>
                  </a:lnTo>
                  <a:lnTo>
                    <a:pt x="1714" y="816"/>
                  </a:lnTo>
                  <a:lnTo>
                    <a:pt x="1728" y="834"/>
                  </a:lnTo>
                  <a:lnTo>
                    <a:pt x="1721" y="880"/>
                  </a:lnTo>
                  <a:lnTo>
                    <a:pt x="1738" y="849"/>
                  </a:lnTo>
                  <a:lnTo>
                    <a:pt x="1732" y="824"/>
                  </a:lnTo>
                  <a:lnTo>
                    <a:pt x="1752" y="808"/>
                  </a:lnTo>
                  <a:lnTo>
                    <a:pt x="1752" y="797"/>
                  </a:lnTo>
                  <a:lnTo>
                    <a:pt x="1759" y="800"/>
                  </a:lnTo>
                  <a:lnTo>
                    <a:pt x="1796" y="756"/>
                  </a:lnTo>
                  <a:lnTo>
                    <a:pt x="1805" y="684"/>
                  </a:lnTo>
                  <a:lnTo>
                    <a:pt x="1810" y="655"/>
                  </a:lnTo>
                  <a:lnTo>
                    <a:pt x="1794" y="664"/>
                  </a:lnTo>
                  <a:lnTo>
                    <a:pt x="1788" y="655"/>
                  </a:lnTo>
                  <a:lnTo>
                    <a:pt x="1800" y="638"/>
                  </a:lnTo>
                  <a:lnTo>
                    <a:pt x="1776" y="592"/>
                  </a:lnTo>
                  <a:lnTo>
                    <a:pt x="1763" y="580"/>
                  </a:lnTo>
                  <a:lnTo>
                    <a:pt x="1783" y="544"/>
                  </a:lnTo>
                  <a:lnTo>
                    <a:pt x="1762" y="539"/>
                  </a:lnTo>
                  <a:lnTo>
                    <a:pt x="1743" y="531"/>
                  </a:lnTo>
                  <a:lnTo>
                    <a:pt x="1751" y="503"/>
                  </a:lnTo>
                  <a:lnTo>
                    <a:pt x="1763" y="487"/>
                  </a:lnTo>
                  <a:lnTo>
                    <a:pt x="1766" y="519"/>
                  </a:lnTo>
                  <a:lnTo>
                    <a:pt x="1788" y="498"/>
                  </a:lnTo>
                  <a:lnTo>
                    <a:pt x="1805" y="497"/>
                  </a:lnTo>
                  <a:lnTo>
                    <a:pt x="1797" y="519"/>
                  </a:lnTo>
                  <a:lnTo>
                    <a:pt x="1824" y="528"/>
                  </a:lnTo>
                  <a:lnTo>
                    <a:pt x="1816" y="545"/>
                  </a:lnTo>
                  <a:lnTo>
                    <a:pt x="1830" y="559"/>
                  </a:lnTo>
                  <a:lnTo>
                    <a:pt x="1830" y="588"/>
                  </a:lnTo>
                  <a:lnTo>
                    <a:pt x="1861" y="559"/>
                  </a:lnTo>
                  <a:lnTo>
                    <a:pt x="1850" y="531"/>
                  </a:lnTo>
                  <a:lnTo>
                    <a:pt x="1821" y="489"/>
                  </a:lnTo>
                  <a:lnTo>
                    <a:pt x="1830" y="473"/>
                  </a:lnTo>
                  <a:lnTo>
                    <a:pt x="1824" y="448"/>
                  </a:lnTo>
                  <a:lnTo>
                    <a:pt x="1844" y="427"/>
                  </a:lnTo>
                  <a:lnTo>
                    <a:pt x="1868" y="416"/>
                  </a:lnTo>
                  <a:lnTo>
                    <a:pt x="1867" y="367"/>
                  </a:lnTo>
                  <a:lnTo>
                    <a:pt x="1865" y="333"/>
                  </a:lnTo>
                  <a:lnTo>
                    <a:pt x="1858" y="302"/>
                  </a:lnTo>
                  <a:lnTo>
                    <a:pt x="1830" y="248"/>
                  </a:lnTo>
                  <a:lnTo>
                    <a:pt x="1825" y="275"/>
                  </a:lnTo>
                  <a:lnTo>
                    <a:pt x="1807" y="258"/>
                  </a:lnTo>
                  <a:lnTo>
                    <a:pt x="1790" y="266"/>
                  </a:lnTo>
                  <a:lnTo>
                    <a:pt x="1805" y="226"/>
                  </a:lnTo>
                  <a:lnTo>
                    <a:pt x="1821" y="192"/>
                  </a:lnTo>
                  <a:lnTo>
                    <a:pt x="1850" y="176"/>
                  </a:lnTo>
                  <a:lnTo>
                    <a:pt x="1853" y="161"/>
                  </a:lnTo>
                  <a:lnTo>
                    <a:pt x="1873" y="155"/>
                  </a:lnTo>
                  <a:lnTo>
                    <a:pt x="1873" y="170"/>
                  </a:lnTo>
                  <a:lnTo>
                    <a:pt x="1896" y="145"/>
                  </a:lnTo>
                  <a:lnTo>
                    <a:pt x="1882" y="139"/>
                  </a:lnTo>
                  <a:lnTo>
                    <a:pt x="1882" y="120"/>
                  </a:lnTo>
                  <a:lnTo>
                    <a:pt x="1899" y="108"/>
                  </a:lnTo>
                  <a:lnTo>
                    <a:pt x="1906" y="122"/>
                  </a:lnTo>
                  <a:lnTo>
                    <a:pt x="1929" y="100"/>
                  </a:lnTo>
                  <a:lnTo>
                    <a:pt x="1926" y="120"/>
                  </a:lnTo>
                  <a:lnTo>
                    <a:pt x="1927" y="136"/>
                  </a:lnTo>
                  <a:lnTo>
                    <a:pt x="1926" y="158"/>
                  </a:lnTo>
                  <a:lnTo>
                    <a:pt x="1918" y="175"/>
                  </a:lnTo>
                  <a:lnTo>
                    <a:pt x="1932" y="197"/>
                  </a:lnTo>
                  <a:lnTo>
                    <a:pt x="1938" y="212"/>
                  </a:lnTo>
                  <a:lnTo>
                    <a:pt x="1947" y="209"/>
                  </a:lnTo>
                  <a:lnTo>
                    <a:pt x="1992" y="256"/>
                  </a:lnTo>
                  <a:lnTo>
                    <a:pt x="2002" y="233"/>
                  </a:lnTo>
                  <a:lnTo>
                    <a:pt x="2014" y="216"/>
                  </a:lnTo>
                  <a:lnTo>
                    <a:pt x="1994" y="205"/>
                  </a:lnTo>
                  <a:lnTo>
                    <a:pt x="1999" y="184"/>
                  </a:lnTo>
                  <a:lnTo>
                    <a:pt x="1999" y="172"/>
                  </a:lnTo>
                  <a:lnTo>
                    <a:pt x="1978" y="150"/>
                  </a:lnTo>
                  <a:lnTo>
                    <a:pt x="1960" y="147"/>
                  </a:lnTo>
                  <a:lnTo>
                    <a:pt x="1943" y="123"/>
                  </a:lnTo>
                  <a:lnTo>
                    <a:pt x="1966" y="119"/>
                  </a:lnTo>
                  <a:lnTo>
                    <a:pt x="1977" y="100"/>
                  </a:lnTo>
                  <a:lnTo>
                    <a:pt x="1991" y="106"/>
                  </a:lnTo>
                  <a:lnTo>
                    <a:pt x="2005" y="98"/>
                  </a:lnTo>
                  <a:lnTo>
                    <a:pt x="1990" y="80"/>
                  </a:lnTo>
                  <a:lnTo>
                    <a:pt x="2002" y="69"/>
                  </a:lnTo>
                  <a:lnTo>
                    <a:pt x="2021" y="68"/>
                  </a:lnTo>
                  <a:lnTo>
                    <a:pt x="2000" y="53"/>
                  </a:lnTo>
                  <a:lnTo>
                    <a:pt x="1975" y="51"/>
                  </a:lnTo>
                  <a:lnTo>
                    <a:pt x="1990" y="32"/>
                  </a:lnTo>
                  <a:lnTo>
                    <a:pt x="1989" y="11"/>
                  </a:lnTo>
                  <a:lnTo>
                    <a:pt x="2005" y="27"/>
                  </a:lnTo>
                  <a:lnTo>
                    <a:pt x="2015" y="18"/>
                  </a:lnTo>
                  <a:lnTo>
                    <a:pt x="2024" y="21"/>
                  </a:lnTo>
                  <a:lnTo>
                    <a:pt x="2038" y="36"/>
                  </a:lnTo>
                  <a:lnTo>
                    <a:pt x="2060" y="33"/>
                  </a:lnTo>
                  <a:lnTo>
                    <a:pt x="2042" y="15"/>
                  </a:lnTo>
                  <a:lnTo>
                    <a:pt x="2038" y="0"/>
                  </a:lnTo>
                  <a:lnTo>
                    <a:pt x="2006" y="5"/>
                  </a:lnTo>
                  <a:lnTo>
                    <a:pt x="1994" y="0"/>
                  </a:lnTo>
                  <a:lnTo>
                    <a:pt x="1955" y="11"/>
                  </a:lnTo>
                  <a:lnTo>
                    <a:pt x="1913" y="18"/>
                  </a:lnTo>
                  <a:lnTo>
                    <a:pt x="1886" y="30"/>
                  </a:lnTo>
                  <a:lnTo>
                    <a:pt x="1885" y="47"/>
                  </a:lnTo>
                  <a:lnTo>
                    <a:pt x="1864" y="50"/>
                  </a:lnTo>
                  <a:cubicBezTo>
                    <a:pt x="1858" y="55"/>
                    <a:pt x="1854" y="75"/>
                    <a:pt x="1847" y="77"/>
                  </a:cubicBezTo>
                  <a:cubicBezTo>
                    <a:pt x="1839" y="82"/>
                    <a:pt x="1830" y="65"/>
                    <a:pt x="1820" y="63"/>
                  </a:cubicBezTo>
                  <a:lnTo>
                    <a:pt x="1786" y="66"/>
                  </a:lnTo>
                  <a:lnTo>
                    <a:pt x="1732" y="56"/>
                  </a:lnTo>
                  <a:lnTo>
                    <a:pt x="1709" y="62"/>
                  </a:lnTo>
                  <a:lnTo>
                    <a:pt x="1678" y="56"/>
                  </a:lnTo>
                  <a:lnTo>
                    <a:pt x="1666" y="47"/>
                  </a:lnTo>
                  <a:lnTo>
                    <a:pt x="1643" y="50"/>
                  </a:lnTo>
                  <a:cubicBezTo>
                    <a:pt x="1635" y="52"/>
                    <a:pt x="1626" y="57"/>
                    <a:pt x="1618" y="60"/>
                  </a:cubicBezTo>
                  <a:cubicBezTo>
                    <a:pt x="1610" y="63"/>
                    <a:pt x="1603" y="67"/>
                    <a:pt x="1597" y="71"/>
                  </a:cubicBezTo>
                  <a:cubicBezTo>
                    <a:pt x="1591" y="75"/>
                    <a:pt x="1587" y="84"/>
                    <a:pt x="1583" y="83"/>
                  </a:cubicBezTo>
                  <a:cubicBezTo>
                    <a:pt x="1571" y="90"/>
                    <a:pt x="1576" y="67"/>
                    <a:pt x="1571" y="65"/>
                  </a:cubicBezTo>
                  <a:lnTo>
                    <a:pt x="1553" y="69"/>
                  </a:lnTo>
                  <a:cubicBezTo>
                    <a:pt x="1544" y="66"/>
                    <a:pt x="1531" y="50"/>
                    <a:pt x="1517" y="47"/>
                  </a:cubicBezTo>
                  <a:cubicBezTo>
                    <a:pt x="1503" y="46"/>
                    <a:pt x="1479" y="45"/>
                    <a:pt x="1468" y="48"/>
                  </a:cubicBezTo>
                  <a:cubicBezTo>
                    <a:pt x="1457" y="51"/>
                    <a:pt x="1461" y="63"/>
                    <a:pt x="1451" y="63"/>
                  </a:cubicBezTo>
                  <a:cubicBezTo>
                    <a:pt x="1439" y="66"/>
                    <a:pt x="1419" y="48"/>
                    <a:pt x="1408" y="47"/>
                  </a:cubicBezTo>
                  <a:cubicBezTo>
                    <a:pt x="1397" y="46"/>
                    <a:pt x="1390" y="59"/>
                    <a:pt x="1382" y="59"/>
                  </a:cubicBezTo>
                  <a:cubicBezTo>
                    <a:pt x="1374" y="59"/>
                    <a:pt x="1362" y="52"/>
                    <a:pt x="1357" y="47"/>
                  </a:cubicBezTo>
                  <a:cubicBezTo>
                    <a:pt x="1352" y="42"/>
                    <a:pt x="1356" y="36"/>
                    <a:pt x="1349" y="30"/>
                  </a:cubicBezTo>
                  <a:cubicBezTo>
                    <a:pt x="1333" y="26"/>
                    <a:pt x="1330" y="13"/>
                    <a:pt x="1318" y="11"/>
                  </a:cubicBezTo>
                  <a:cubicBezTo>
                    <a:pt x="1306" y="9"/>
                    <a:pt x="1287" y="20"/>
                    <a:pt x="1277" y="20"/>
                  </a:cubicBezTo>
                  <a:cubicBezTo>
                    <a:pt x="1267" y="20"/>
                    <a:pt x="1268" y="10"/>
                    <a:pt x="1259" y="9"/>
                  </a:cubicBezTo>
                  <a:lnTo>
                    <a:pt x="1222" y="14"/>
                  </a:lnTo>
                  <a:lnTo>
                    <a:pt x="1210" y="32"/>
                  </a:lnTo>
                  <a:cubicBezTo>
                    <a:pt x="1203" y="35"/>
                    <a:pt x="1187" y="28"/>
                    <a:pt x="1178" y="29"/>
                  </a:cubicBezTo>
                  <a:cubicBezTo>
                    <a:pt x="1169" y="30"/>
                    <a:pt x="1164" y="36"/>
                    <a:pt x="1154" y="39"/>
                  </a:cubicBezTo>
                  <a:cubicBezTo>
                    <a:pt x="1144" y="42"/>
                    <a:pt x="1124" y="44"/>
                    <a:pt x="1120" y="48"/>
                  </a:cubicBezTo>
                  <a:cubicBezTo>
                    <a:pt x="1109" y="57"/>
                    <a:pt x="1132" y="61"/>
                    <a:pt x="1132" y="65"/>
                  </a:cubicBezTo>
                  <a:cubicBezTo>
                    <a:pt x="1132" y="69"/>
                    <a:pt x="1126" y="70"/>
                    <a:pt x="1118" y="72"/>
                  </a:cubicBezTo>
                  <a:cubicBezTo>
                    <a:pt x="1110" y="74"/>
                    <a:pt x="1084" y="72"/>
                    <a:pt x="1085" y="77"/>
                  </a:cubicBezTo>
                  <a:cubicBezTo>
                    <a:pt x="1085" y="86"/>
                    <a:pt x="1126" y="103"/>
                    <a:pt x="1127" y="105"/>
                  </a:cubicBezTo>
                  <a:lnTo>
                    <a:pt x="1090" y="90"/>
                  </a:lnTo>
                  <a:lnTo>
                    <a:pt x="1072" y="95"/>
                  </a:lnTo>
                  <a:cubicBezTo>
                    <a:pt x="1063" y="93"/>
                    <a:pt x="1039" y="65"/>
                    <a:pt x="1033" y="80"/>
                  </a:cubicBezTo>
                  <a:cubicBezTo>
                    <a:pt x="1027" y="95"/>
                    <a:pt x="1077" y="132"/>
                    <a:pt x="1084" y="147"/>
                  </a:cubicBezTo>
                  <a:lnTo>
                    <a:pt x="1075" y="171"/>
                  </a:lnTo>
                  <a:lnTo>
                    <a:pt x="1040" y="170"/>
                  </a:lnTo>
                  <a:cubicBezTo>
                    <a:pt x="1040" y="170"/>
                    <a:pt x="1061" y="164"/>
                    <a:pt x="1060" y="155"/>
                  </a:cubicBezTo>
                  <a:cubicBezTo>
                    <a:pt x="1059" y="146"/>
                    <a:pt x="1043" y="127"/>
                    <a:pt x="1031" y="113"/>
                  </a:cubicBezTo>
                  <a:cubicBezTo>
                    <a:pt x="1025" y="101"/>
                    <a:pt x="1030" y="84"/>
                    <a:pt x="1024" y="81"/>
                  </a:cubicBezTo>
                  <a:cubicBezTo>
                    <a:pt x="1018" y="78"/>
                    <a:pt x="997" y="65"/>
                    <a:pt x="989" y="71"/>
                  </a:cubicBezTo>
                  <a:cubicBezTo>
                    <a:pt x="968" y="74"/>
                    <a:pt x="970" y="107"/>
                    <a:pt x="974" y="116"/>
                  </a:cubicBezTo>
                  <a:cubicBezTo>
                    <a:pt x="978" y="125"/>
                    <a:pt x="1009" y="122"/>
                    <a:pt x="1012" y="125"/>
                  </a:cubicBezTo>
                  <a:cubicBezTo>
                    <a:pt x="1028" y="153"/>
                    <a:pt x="1005" y="143"/>
                    <a:pt x="989" y="134"/>
                  </a:cubicBezTo>
                  <a:cubicBezTo>
                    <a:pt x="973" y="125"/>
                    <a:pt x="968" y="128"/>
                    <a:pt x="958" y="128"/>
                  </a:cubicBezTo>
                  <a:cubicBezTo>
                    <a:pt x="948" y="128"/>
                    <a:pt x="931" y="133"/>
                    <a:pt x="926" y="137"/>
                  </a:cubicBezTo>
                  <a:cubicBezTo>
                    <a:pt x="921" y="141"/>
                    <a:pt x="939" y="157"/>
                    <a:pt x="926" y="152"/>
                  </a:cubicBezTo>
                  <a:cubicBezTo>
                    <a:pt x="913" y="147"/>
                    <a:pt x="899" y="149"/>
                    <a:pt x="886" y="147"/>
                  </a:cubicBezTo>
                  <a:cubicBezTo>
                    <a:pt x="873" y="145"/>
                    <a:pt x="863" y="136"/>
                    <a:pt x="847" y="140"/>
                  </a:cubicBezTo>
                  <a:cubicBezTo>
                    <a:pt x="825" y="147"/>
                    <a:pt x="794" y="185"/>
                    <a:pt x="787" y="171"/>
                  </a:cubicBezTo>
                  <a:cubicBezTo>
                    <a:pt x="780" y="157"/>
                    <a:pt x="800" y="155"/>
                    <a:pt x="800" y="150"/>
                  </a:cubicBezTo>
                  <a:cubicBezTo>
                    <a:pt x="800" y="145"/>
                    <a:pt x="796" y="138"/>
                    <a:pt x="790" y="138"/>
                  </a:cubicBezTo>
                  <a:cubicBezTo>
                    <a:pt x="784" y="138"/>
                    <a:pt x="764" y="144"/>
                    <a:pt x="763" y="152"/>
                  </a:cubicBezTo>
                  <a:cubicBezTo>
                    <a:pt x="761" y="163"/>
                    <a:pt x="783" y="181"/>
                    <a:pt x="782" y="186"/>
                  </a:cubicBezTo>
                  <a:cubicBezTo>
                    <a:pt x="781" y="191"/>
                    <a:pt x="765" y="180"/>
                    <a:pt x="758" y="183"/>
                  </a:cubicBezTo>
                  <a:cubicBezTo>
                    <a:pt x="751" y="186"/>
                    <a:pt x="746" y="207"/>
                    <a:pt x="742" y="203"/>
                  </a:cubicBezTo>
                  <a:lnTo>
                    <a:pt x="728" y="189"/>
                  </a:lnTo>
                  <a:lnTo>
                    <a:pt x="746" y="170"/>
                  </a:lnTo>
                  <a:lnTo>
                    <a:pt x="733" y="158"/>
                  </a:lnTo>
                  <a:cubicBezTo>
                    <a:pt x="727" y="155"/>
                    <a:pt x="718" y="150"/>
                    <a:pt x="712" y="149"/>
                  </a:cubicBezTo>
                  <a:cubicBezTo>
                    <a:pt x="706" y="148"/>
                    <a:pt x="701" y="154"/>
                    <a:pt x="698" y="152"/>
                  </a:cubicBezTo>
                  <a:cubicBezTo>
                    <a:pt x="695" y="150"/>
                    <a:pt x="698" y="139"/>
                    <a:pt x="695" y="138"/>
                  </a:cubicBezTo>
                  <a:cubicBezTo>
                    <a:pt x="692" y="137"/>
                    <a:pt x="685" y="146"/>
                    <a:pt x="680" y="146"/>
                  </a:cubicBezTo>
                  <a:cubicBezTo>
                    <a:pt x="675" y="146"/>
                    <a:pt x="677" y="142"/>
                    <a:pt x="667" y="140"/>
                  </a:cubicBezTo>
                  <a:cubicBezTo>
                    <a:pt x="657" y="138"/>
                    <a:pt x="632" y="139"/>
                    <a:pt x="622" y="135"/>
                  </a:cubicBezTo>
                  <a:cubicBezTo>
                    <a:pt x="612" y="131"/>
                    <a:pt x="632" y="117"/>
                    <a:pt x="608" y="113"/>
                  </a:cubicBezTo>
                  <a:cubicBezTo>
                    <a:pt x="584" y="109"/>
                    <a:pt x="590" y="119"/>
                    <a:pt x="583" y="119"/>
                  </a:cubicBezTo>
                  <a:lnTo>
                    <a:pt x="568" y="114"/>
                  </a:lnTo>
                  <a:cubicBezTo>
                    <a:pt x="555" y="116"/>
                    <a:pt x="521" y="125"/>
                    <a:pt x="505" y="131"/>
                  </a:cubicBezTo>
                  <a:cubicBezTo>
                    <a:pt x="482" y="140"/>
                    <a:pt x="485" y="140"/>
                    <a:pt x="472" y="152"/>
                  </a:cubicBezTo>
                  <a:cubicBezTo>
                    <a:pt x="459" y="164"/>
                    <a:pt x="443" y="192"/>
                    <a:pt x="428" y="204"/>
                  </a:cubicBezTo>
                  <a:cubicBezTo>
                    <a:pt x="410" y="223"/>
                    <a:pt x="393" y="217"/>
                    <a:pt x="382" y="224"/>
                  </a:cubicBezTo>
                  <a:lnTo>
                    <a:pt x="364" y="248"/>
                  </a:lnTo>
                  <a:lnTo>
                    <a:pt x="368" y="290"/>
                  </a:lnTo>
                  <a:lnTo>
                    <a:pt x="389" y="306"/>
                  </a:lnTo>
                  <a:lnTo>
                    <a:pt x="436" y="290"/>
                  </a:lnTo>
                  <a:cubicBezTo>
                    <a:pt x="447" y="296"/>
                    <a:pt x="448" y="335"/>
                    <a:pt x="457" y="341"/>
                  </a:cubicBezTo>
                  <a:cubicBezTo>
                    <a:pt x="468" y="348"/>
                    <a:pt x="486" y="330"/>
                    <a:pt x="491" y="324"/>
                  </a:cubicBezTo>
                  <a:lnTo>
                    <a:pt x="496" y="300"/>
                  </a:lnTo>
                  <a:lnTo>
                    <a:pt x="514" y="281"/>
                  </a:lnTo>
                  <a:cubicBezTo>
                    <a:pt x="515" y="270"/>
                    <a:pt x="499" y="245"/>
                    <a:pt x="502" y="234"/>
                  </a:cubicBezTo>
                  <a:cubicBezTo>
                    <a:pt x="505" y="225"/>
                    <a:pt x="526" y="220"/>
                    <a:pt x="535" y="213"/>
                  </a:cubicBezTo>
                  <a:cubicBezTo>
                    <a:pt x="544" y="206"/>
                    <a:pt x="546" y="192"/>
                    <a:pt x="554" y="191"/>
                  </a:cubicBezTo>
                  <a:cubicBezTo>
                    <a:pt x="567" y="190"/>
                    <a:pt x="580" y="200"/>
                    <a:pt x="581" y="204"/>
                  </a:cubicBezTo>
                  <a:cubicBezTo>
                    <a:pt x="581" y="208"/>
                    <a:pt x="560" y="200"/>
                    <a:pt x="557" y="215"/>
                  </a:cubicBezTo>
                  <a:cubicBezTo>
                    <a:pt x="554" y="230"/>
                    <a:pt x="535" y="233"/>
                    <a:pt x="533" y="242"/>
                  </a:cubicBezTo>
                  <a:lnTo>
                    <a:pt x="548" y="267"/>
                  </a:lnTo>
                  <a:lnTo>
                    <a:pt x="571" y="276"/>
                  </a:lnTo>
                  <a:lnTo>
                    <a:pt x="598" y="264"/>
                  </a:lnTo>
                  <a:lnTo>
                    <a:pt x="625" y="261"/>
                  </a:lnTo>
                  <a:cubicBezTo>
                    <a:pt x="632" y="263"/>
                    <a:pt x="645" y="271"/>
                    <a:pt x="638" y="276"/>
                  </a:cubicBezTo>
                  <a:cubicBezTo>
                    <a:pt x="631" y="281"/>
                    <a:pt x="593" y="287"/>
                    <a:pt x="584" y="293"/>
                  </a:cubicBezTo>
                  <a:cubicBezTo>
                    <a:pt x="575" y="299"/>
                    <a:pt x="587" y="309"/>
                    <a:pt x="581" y="311"/>
                  </a:cubicBezTo>
                  <a:cubicBezTo>
                    <a:pt x="567" y="319"/>
                    <a:pt x="556" y="301"/>
                    <a:pt x="550" y="303"/>
                  </a:cubicBezTo>
                  <a:lnTo>
                    <a:pt x="547" y="323"/>
                  </a:lnTo>
                  <a:lnTo>
                    <a:pt x="536" y="350"/>
                  </a:lnTo>
                  <a:lnTo>
                    <a:pt x="512" y="351"/>
                  </a:lnTo>
                  <a:lnTo>
                    <a:pt x="476" y="360"/>
                  </a:lnTo>
                  <a:lnTo>
                    <a:pt x="457" y="351"/>
                  </a:lnTo>
                  <a:lnTo>
                    <a:pt x="443" y="357"/>
                  </a:lnTo>
                  <a:lnTo>
                    <a:pt x="419" y="342"/>
                  </a:lnTo>
                  <a:cubicBezTo>
                    <a:pt x="417" y="335"/>
                    <a:pt x="433" y="329"/>
                    <a:pt x="428" y="317"/>
                  </a:cubicBezTo>
                  <a:cubicBezTo>
                    <a:pt x="423" y="305"/>
                    <a:pt x="396" y="313"/>
                    <a:pt x="392" y="321"/>
                  </a:cubicBezTo>
                  <a:lnTo>
                    <a:pt x="397" y="362"/>
                  </a:lnTo>
                  <a:lnTo>
                    <a:pt x="373" y="362"/>
                  </a:lnTo>
                  <a:cubicBezTo>
                    <a:pt x="365" y="366"/>
                    <a:pt x="355" y="380"/>
                    <a:pt x="347" y="386"/>
                  </a:cubicBezTo>
                  <a:cubicBezTo>
                    <a:pt x="339" y="392"/>
                    <a:pt x="332" y="379"/>
                    <a:pt x="322" y="399"/>
                  </a:cubicBezTo>
                  <a:cubicBezTo>
                    <a:pt x="312" y="419"/>
                    <a:pt x="301" y="411"/>
                    <a:pt x="293" y="414"/>
                  </a:cubicBezTo>
                  <a:cubicBezTo>
                    <a:pt x="285" y="417"/>
                    <a:pt x="280" y="414"/>
                    <a:pt x="275" y="416"/>
                  </a:cubicBezTo>
                  <a:cubicBezTo>
                    <a:pt x="270" y="418"/>
                    <a:pt x="267" y="426"/>
                    <a:pt x="260" y="426"/>
                  </a:cubicBezTo>
                  <a:cubicBezTo>
                    <a:pt x="253" y="426"/>
                    <a:pt x="238" y="417"/>
                    <a:pt x="232" y="419"/>
                  </a:cubicBezTo>
                  <a:cubicBezTo>
                    <a:pt x="226" y="421"/>
                    <a:pt x="221" y="432"/>
                    <a:pt x="226" y="437"/>
                  </a:cubicBezTo>
                  <a:lnTo>
                    <a:pt x="263" y="449"/>
                  </a:lnTo>
                  <a:lnTo>
                    <a:pt x="272" y="474"/>
                  </a:lnTo>
                  <a:lnTo>
                    <a:pt x="262" y="503"/>
                  </a:lnTo>
                  <a:cubicBezTo>
                    <a:pt x="251" y="507"/>
                    <a:pt x="223" y="499"/>
                    <a:pt x="206" y="498"/>
                  </a:cubicBezTo>
                  <a:cubicBezTo>
                    <a:pt x="189" y="497"/>
                    <a:pt x="164" y="492"/>
                    <a:pt x="158" y="498"/>
                  </a:cubicBezTo>
                  <a:cubicBezTo>
                    <a:pt x="152" y="504"/>
                    <a:pt x="167" y="527"/>
                    <a:pt x="167" y="537"/>
                  </a:cubicBezTo>
                  <a:cubicBezTo>
                    <a:pt x="167" y="547"/>
                    <a:pt x="159" y="551"/>
                    <a:pt x="157" y="557"/>
                  </a:cubicBezTo>
                  <a:cubicBezTo>
                    <a:pt x="155" y="563"/>
                    <a:pt x="161" y="569"/>
                    <a:pt x="157" y="576"/>
                  </a:cubicBezTo>
                  <a:cubicBezTo>
                    <a:pt x="153" y="583"/>
                    <a:pt x="127" y="594"/>
                    <a:pt x="130" y="597"/>
                  </a:cubicBezTo>
                  <a:cubicBezTo>
                    <a:pt x="139" y="606"/>
                    <a:pt x="160" y="592"/>
                    <a:pt x="176" y="592"/>
                  </a:cubicBezTo>
                  <a:lnTo>
                    <a:pt x="226" y="598"/>
                  </a:lnTo>
                  <a:lnTo>
                    <a:pt x="260" y="588"/>
                  </a:lnTo>
                  <a:lnTo>
                    <a:pt x="274" y="576"/>
                  </a:lnTo>
                  <a:cubicBezTo>
                    <a:pt x="282" y="573"/>
                    <a:pt x="306" y="573"/>
                    <a:pt x="307" y="569"/>
                  </a:cubicBezTo>
                  <a:cubicBezTo>
                    <a:pt x="321" y="557"/>
                    <a:pt x="283" y="559"/>
                    <a:pt x="283" y="552"/>
                  </a:cubicBezTo>
                  <a:cubicBezTo>
                    <a:pt x="283" y="545"/>
                    <a:pt x="300" y="533"/>
                    <a:pt x="307" y="528"/>
                  </a:cubicBezTo>
                  <a:lnTo>
                    <a:pt x="325" y="522"/>
                  </a:lnTo>
                  <a:lnTo>
                    <a:pt x="320" y="503"/>
                  </a:lnTo>
                  <a:cubicBezTo>
                    <a:pt x="323" y="499"/>
                    <a:pt x="336" y="495"/>
                    <a:pt x="342" y="495"/>
                  </a:cubicBezTo>
                  <a:cubicBezTo>
                    <a:pt x="348" y="495"/>
                    <a:pt x="350" y="506"/>
                    <a:pt x="358" y="505"/>
                  </a:cubicBezTo>
                  <a:cubicBezTo>
                    <a:pt x="366" y="504"/>
                    <a:pt x="384" y="490"/>
                    <a:pt x="393" y="491"/>
                  </a:cubicBezTo>
                  <a:lnTo>
                    <a:pt x="415" y="510"/>
                  </a:lnTo>
                  <a:cubicBezTo>
                    <a:pt x="416" y="517"/>
                    <a:pt x="407" y="520"/>
                    <a:pt x="401" y="530"/>
                  </a:cubicBezTo>
                  <a:lnTo>
                    <a:pt x="381" y="573"/>
                  </a:lnTo>
                  <a:lnTo>
                    <a:pt x="406" y="576"/>
                  </a:lnTo>
                  <a:lnTo>
                    <a:pt x="412" y="561"/>
                  </a:lnTo>
                  <a:lnTo>
                    <a:pt x="404" y="543"/>
                  </a:lnTo>
                  <a:cubicBezTo>
                    <a:pt x="406" y="539"/>
                    <a:pt x="417" y="541"/>
                    <a:pt x="423" y="538"/>
                  </a:cubicBezTo>
                  <a:cubicBezTo>
                    <a:pt x="430" y="537"/>
                    <a:pt x="435" y="526"/>
                    <a:pt x="441" y="527"/>
                  </a:cubicBezTo>
                  <a:cubicBezTo>
                    <a:pt x="447" y="528"/>
                    <a:pt x="453" y="542"/>
                    <a:pt x="460" y="547"/>
                  </a:cubicBezTo>
                  <a:lnTo>
                    <a:pt x="483" y="559"/>
                  </a:lnTo>
                  <a:lnTo>
                    <a:pt x="490" y="573"/>
                  </a:lnTo>
                  <a:lnTo>
                    <a:pt x="493" y="590"/>
                  </a:lnTo>
                  <a:lnTo>
                    <a:pt x="508" y="579"/>
                  </a:lnTo>
                  <a:cubicBezTo>
                    <a:pt x="508" y="579"/>
                    <a:pt x="507" y="566"/>
                    <a:pt x="509" y="564"/>
                  </a:cubicBezTo>
                  <a:cubicBezTo>
                    <a:pt x="513" y="561"/>
                    <a:pt x="512" y="581"/>
                    <a:pt x="521" y="569"/>
                  </a:cubicBezTo>
                  <a:cubicBezTo>
                    <a:pt x="530" y="557"/>
                    <a:pt x="525" y="556"/>
                    <a:pt x="515" y="549"/>
                  </a:cubicBezTo>
                  <a:lnTo>
                    <a:pt x="468" y="523"/>
                  </a:lnTo>
                  <a:lnTo>
                    <a:pt x="441" y="508"/>
                  </a:lnTo>
                  <a:lnTo>
                    <a:pt x="455" y="480"/>
                  </a:lnTo>
                  <a:lnTo>
                    <a:pt x="464" y="498"/>
                  </a:lnTo>
                  <a:lnTo>
                    <a:pt x="487" y="512"/>
                  </a:lnTo>
                  <a:lnTo>
                    <a:pt x="517" y="527"/>
                  </a:lnTo>
                  <a:cubicBezTo>
                    <a:pt x="526" y="535"/>
                    <a:pt x="529" y="546"/>
                    <a:pt x="539" y="559"/>
                  </a:cubicBezTo>
                  <a:cubicBezTo>
                    <a:pt x="549" y="572"/>
                    <a:pt x="570" y="602"/>
                    <a:pt x="579" y="608"/>
                  </a:cubicBezTo>
                  <a:cubicBezTo>
                    <a:pt x="588" y="614"/>
                    <a:pt x="588" y="598"/>
                    <a:pt x="592" y="597"/>
                  </a:cubicBezTo>
                  <a:cubicBezTo>
                    <a:pt x="596" y="594"/>
                    <a:pt x="604" y="602"/>
                    <a:pt x="604" y="599"/>
                  </a:cubicBezTo>
                  <a:cubicBezTo>
                    <a:pt x="604" y="596"/>
                    <a:pt x="596" y="583"/>
                    <a:pt x="593" y="578"/>
                  </a:cubicBezTo>
                  <a:cubicBezTo>
                    <a:pt x="589" y="574"/>
                    <a:pt x="590" y="568"/>
                    <a:pt x="587" y="567"/>
                  </a:cubicBezTo>
                  <a:cubicBezTo>
                    <a:pt x="585" y="563"/>
                    <a:pt x="583" y="558"/>
                    <a:pt x="584" y="555"/>
                  </a:cubicBezTo>
                  <a:cubicBezTo>
                    <a:pt x="585" y="552"/>
                    <a:pt x="589" y="550"/>
                    <a:pt x="592" y="548"/>
                  </a:cubicBezTo>
                  <a:lnTo>
                    <a:pt x="601" y="542"/>
                  </a:lnTo>
                  <a:cubicBezTo>
                    <a:pt x="607" y="541"/>
                    <a:pt x="621" y="541"/>
                    <a:pt x="627" y="541"/>
                  </a:cubicBezTo>
                  <a:cubicBezTo>
                    <a:pt x="633" y="541"/>
                    <a:pt x="636" y="541"/>
                    <a:pt x="640" y="539"/>
                  </a:cubicBezTo>
                  <a:cubicBezTo>
                    <a:pt x="644" y="537"/>
                    <a:pt x="648" y="532"/>
                    <a:pt x="650" y="528"/>
                  </a:cubicBezTo>
                  <a:lnTo>
                    <a:pt x="653" y="513"/>
                  </a:lnTo>
                  <a:lnTo>
                    <a:pt x="639" y="505"/>
                  </a:lnTo>
                  <a:cubicBezTo>
                    <a:pt x="639" y="503"/>
                    <a:pt x="650" y="505"/>
                    <a:pt x="655" y="501"/>
                  </a:cubicBezTo>
                  <a:cubicBezTo>
                    <a:pt x="660" y="497"/>
                    <a:pt x="665" y="488"/>
                    <a:pt x="670" y="483"/>
                  </a:cubicBezTo>
                  <a:cubicBezTo>
                    <a:pt x="675" y="478"/>
                    <a:pt x="681" y="471"/>
                    <a:pt x="686" y="470"/>
                  </a:cubicBezTo>
                  <a:lnTo>
                    <a:pt x="703" y="476"/>
                  </a:lnTo>
                  <a:lnTo>
                    <a:pt x="718" y="494"/>
                  </a:lnTo>
                  <a:cubicBezTo>
                    <a:pt x="723" y="498"/>
                    <a:pt x="727" y="503"/>
                    <a:pt x="731" y="501"/>
                  </a:cubicBezTo>
                  <a:cubicBezTo>
                    <a:pt x="735" y="499"/>
                    <a:pt x="742" y="488"/>
                    <a:pt x="742" y="482"/>
                  </a:cubicBezTo>
                  <a:lnTo>
                    <a:pt x="728" y="466"/>
                  </a:lnTo>
                  <a:cubicBezTo>
                    <a:pt x="730" y="462"/>
                    <a:pt x="746" y="463"/>
                    <a:pt x="755" y="459"/>
                  </a:cubicBezTo>
                  <a:cubicBezTo>
                    <a:pt x="764" y="455"/>
                    <a:pt x="777" y="444"/>
                    <a:pt x="782" y="444"/>
                  </a:cubicBezTo>
                  <a:cubicBezTo>
                    <a:pt x="787" y="444"/>
                    <a:pt x="786" y="452"/>
                    <a:pt x="784" y="458"/>
                  </a:cubicBezTo>
                  <a:cubicBezTo>
                    <a:pt x="782" y="464"/>
                    <a:pt x="765" y="469"/>
                    <a:pt x="772" y="480"/>
                  </a:cubicBezTo>
                  <a:cubicBezTo>
                    <a:pt x="779" y="491"/>
                    <a:pt x="820" y="516"/>
                    <a:pt x="824" y="525"/>
                  </a:cubicBezTo>
                  <a:cubicBezTo>
                    <a:pt x="828" y="534"/>
                    <a:pt x="808" y="535"/>
                    <a:pt x="796" y="537"/>
                  </a:cubicBezTo>
                  <a:cubicBezTo>
                    <a:pt x="784" y="539"/>
                    <a:pt x="763" y="541"/>
                    <a:pt x="751" y="539"/>
                  </a:cubicBezTo>
                  <a:cubicBezTo>
                    <a:pt x="739" y="537"/>
                    <a:pt x="739" y="524"/>
                    <a:pt x="722" y="524"/>
                  </a:cubicBezTo>
                  <a:cubicBezTo>
                    <a:pt x="705" y="524"/>
                    <a:pt x="707" y="533"/>
                    <a:pt x="697" y="537"/>
                  </a:cubicBezTo>
                  <a:lnTo>
                    <a:pt x="667" y="538"/>
                  </a:lnTo>
                  <a:lnTo>
                    <a:pt x="623" y="560"/>
                  </a:lnTo>
                  <a:lnTo>
                    <a:pt x="634" y="576"/>
                  </a:lnTo>
                  <a:lnTo>
                    <a:pt x="639" y="598"/>
                  </a:lnTo>
                  <a:lnTo>
                    <a:pt x="669" y="617"/>
                  </a:lnTo>
                  <a:lnTo>
                    <a:pt x="700" y="602"/>
                  </a:lnTo>
                  <a:lnTo>
                    <a:pt x="718" y="611"/>
                  </a:lnTo>
                  <a:lnTo>
                    <a:pt x="752" y="608"/>
                  </a:lnTo>
                  <a:lnTo>
                    <a:pt x="757" y="644"/>
                  </a:lnTo>
                  <a:lnTo>
                    <a:pt x="697" y="677"/>
                  </a:lnTo>
                  <a:close/>
                </a:path>
              </a:pathLst>
            </a:custGeom>
            <a:gradFill rotWithShape="1">
              <a:gsLst>
                <a:gs pos="0">
                  <a:srgbClr val="F5F5F5"/>
                </a:gs>
                <a:gs pos="100000">
                  <a:srgbClr val="DDDDDD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6129" name="Oval 112"/>
          <p:cNvSpPr>
            <a:spLocks noChangeArrowheads="1"/>
          </p:cNvSpPr>
          <p:nvPr/>
        </p:nvSpPr>
        <p:spPr bwMode="auto">
          <a:xfrm>
            <a:off x="1692275" y="3600450"/>
            <a:ext cx="260350" cy="2603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5E0000"/>
                    </a:gs>
                    <a:gs pos="100000">
                      <a:srgbClr val="CC0000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EBFFFB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8D9997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zh-CN" altLang="zh-CN"/>
          </a:p>
        </p:txBody>
      </p:sp>
      <p:sp>
        <p:nvSpPr>
          <p:cNvPr id="86130" name="Rectangle 113"/>
          <p:cNvSpPr>
            <a:spLocks noChangeArrowheads="1"/>
          </p:cNvSpPr>
          <p:nvPr/>
        </p:nvSpPr>
        <p:spPr bwMode="auto">
          <a:xfrm>
            <a:off x="395288" y="2338388"/>
            <a:ext cx="38766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rgbClr val="B3D56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D7181F"/>
                </a:solidFill>
              </a:rPr>
              <a:t>Enjoy travelling!</a:t>
            </a:r>
          </a:p>
          <a:p>
            <a:r>
              <a:rPr lang="en-US" altLang="zh-CN" sz="2800" b="1">
                <a:solidFill>
                  <a:srgbClr val="D7181F"/>
                </a:solidFill>
              </a:rPr>
              <a:t>                               </a:t>
            </a:r>
          </a:p>
        </p:txBody>
      </p:sp>
      <p:sp>
        <p:nvSpPr>
          <p:cNvPr id="86131" name="Oval 114"/>
          <p:cNvSpPr>
            <a:spLocks noChangeArrowheads="1"/>
          </p:cNvSpPr>
          <p:nvPr/>
        </p:nvSpPr>
        <p:spPr bwMode="auto">
          <a:xfrm>
            <a:off x="6588125" y="5445125"/>
            <a:ext cx="260350" cy="2603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5E0000"/>
                    </a:gs>
                    <a:gs pos="100000">
                      <a:srgbClr val="CC0000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EBFFFB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8D9997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zh-CN" altLang="zh-CN"/>
          </a:p>
        </p:txBody>
      </p:sp>
      <p:sp>
        <p:nvSpPr>
          <p:cNvPr id="86132" name="Oval 115"/>
          <p:cNvSpPr>
            <a:spLocks noChangeArrowheads="1"/>
          </p:cNvSpPr>
          <p:nvPr/>
        </p:nvSpPr>
        <p:spPr bwMode="auto">
          <a:xfrm>
            <a:off x="5867400" y="3933825"/>
            <a:ext cx="260350" cy="2603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5E0000"/>
                    </a:gs>
                    <a:gs pos="100000">
                      <a:srgbClr val="CC0000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EBFFFB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8D9997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zh-CN" altLang="zh-CN"/>
          </a:p>
        </p:txBody>
      </p:sp>
      <p:sp>
        <p:nvSpPr>
          <p:cNvPr id="86133" name="Oval 116"/>
          <p:cNvSpPr>
            <a:spLocks noChangeArrowheads="1"/>
          </p:cNvSpPr>
          <p:nvPr/>
        </p:nvSpPr>
        <p:spPr bwMode="auto">
          <a:xfrm>
            <a:off x="4670425" y="3251200"/>
            <a:ext cx="260350" cy="2603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5E0000"/>
                    </a:gs>
                    <a:gs pos="100000">
                      <a:srgbClr val="CC0000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EBFFFB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8D9997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zh-CN" altLang="zh-CN"/>
          </a:p>
        </p:txBody>
      </p:sp>
      <p:sp>
        <p:nvSpPr>
          <p:cNvPr id="86134" name="Oval 117"/>
          <p:cNvSpPr>
            <a:spLocks noChangeArrowheads="1"/>
          </p:cNvSpPr>
          <p:nvPr/>
        </p:nvSpPr>
        <p:spPr bwMode="auto">
          <a:xfrm>
            <a:off x="2359025" y="5435600"/>
            <a:ext cx="260350" cy="2603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5E0000"/>
                    </a:gs>
                    <a:gs pos="100000">
                      <a:srgbClr val="CC0000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EBFFFB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8D9997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zh-CN" altLang="zh-CN"/>
          </a:p>
        </p:txBody>
      </p:sp>
      <p:sp>
        <p:nvSpPr>
          <p:cNvPr id="86135" name="Line 118"/>
          <p:cNvSpPr>
            <a:spLocks noChangeShapeType="1"/>
          </p:cNvSpPr>
          <p:nvPr/>
        </p:nvSpPr>
        <p:spPr bwMode="auto">
          <a:xfrm>
            <a:off x="381000" y="21336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6136" name="Text Box 119"/>
          <p:cNvSpPr txBox="1">
            <a:spLocks noChangeArrowheads="1"/>
          </p:cNvSpPr>
          <p:nvPr/>
        </p:nvSpPr>
        <p:spPr bwMode="auto">
          <a:xfrm>
            <a:off x="6443663" y="2420938"/>
            <a:ext cx="2879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Enjoy life!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页脚占位符 5"/>
          <p:cNvSpPr txBox="1">
            <a:spLocks noGrp="1"/>
          </p:cNvSpPr>
          <p:nvPr/>
        </p:nvSpPr>
        <p:spPr bwMode="auto">
          <a:xfrm>
            <a:off x="457200" y="6461125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1200">
              <a:solidFill>
                <a:srgbClr val="FEFEFE"/>
              </a:solidFill>
            </a:endParaRPr>
          </a:p>
        </p:txBody>
      </p:sp>
      <p:sp>
        <p:nvSpPr>
          <p:cNvPr id="87044" name="Rectangle 9"/>
          <p:cNvSpPr>
            <a:spLocks noChangeArrowheads="1"/>
          </p:cNvSpPr>
          <p:nvPr/>
        </p:nvSpPr>
        <p:spPr bwMode="auto">
          <a:xfrm>
            <a:off x="990600" y="2796722"/>
            <a:ext cx="5435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 dirty="0"/>
              <a:t>Design your own holiday plan and write a report</a:t>
            </a:r>
            <a:r>
              <a:rPr lang="en-US" altLang="zh-CN" sz="3200" b="1" dirty="0" smtClean="0"/>
              <a:t>. </a:t>
            </a:r>
            <a:endParaRPr lang="en-US" altLang="zh-CN" sz="3200" b="1" dirty="0"/>
          </a:p>
        </p:txBody>
      </p:sp>
      <p:sp>
        <p:nvSpPr>
          <p:cNvPr id="87045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986971" y="1143000"/>
            <a:ext cx="3051629" cy="976313"/>
          </a:xfrm>
        </p:spPr>
        <p:txBody>
          <a:bodyPr/>
          <a:lstStyle/>
          <a:p>
            <a:r>
              <a:rPr lang="en-US" altLang="zh-CN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Homework</a:t>
            </a:r>
          </a:p>
        </p:txBody>
      </p:sp>
      <p:sp>
        <p:nvSpPr>
          <p:cNvPr id="87046" name="Rectangle 12"/>
          <p:cNvSpPr>
            <a:spLocks noChangeArrowheads="1"/>
          </p:cNvSpPr>
          <p:nvPr/>
        </p:nvSpPr>
        <p:spPr bwMode="auto">
          <a:xfrm>
            <a:off x="4859338" y="3573463"/>
            <a:ext cx="2016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rgbClr val="080808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页脚占位符 4"/>
          <p:cNvSpPr txBox="1">
            <a:spLocks noGrp="1"/>
          </p:cNvSpPr>
          <p:nvPr/>
        </p:nvSpPr>
        <p:spPr bwMode="auto">
          <a:xfrm>
            <a:off x="457200" y="6461125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1200">
              <a:solidFill>
                <a:srgbClr val="FEFEFE"/>
              </a:solidFill>
            </a:endParaRPr>
          </a:p>
        </p:txBody>
      </p:sp>
      <p:pic>
        <p:nvPicPr>
          <p:cNvPr id="73731" name="Picture 4" descr="DSCN049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27538" y="3068638"/>
            <a:ext cx="4465637" cy="326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2" name="Picture 5" descr="200814148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2708275"/>
            <a:ext cx="3549650" cy="371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3" name="Text Box 6"/>
          <p:cNvSpPr txBox="1">
            <a:spLocks noChangeArrowheads="1"/>
          </p:cNvSpPr>
          <p:nvPr/>
        </p:nvSpPr>
        <p:spPr bwMode="auto">
          <a:xfrm>
            <a:off x="1619250" y="115888"/>
            <a:ext cx="4968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/>
              <a:t>Places for travelling</a:t>
            </a:r>
          </a:p>
        </p:txBody>
      </p:sp>
      <p:sp>
        <p:nvSpPr>
          <p:cNvPr id="73734" name="Text Box 8"/>
          <p:cNvSpPr txBox="1">
            <a:spLocks noChangeArrowheads="1"/>
          </p:cNvSpPr>
          <p:nvPr/>
        </p:nvSpPr>
        <p:spPr bwMode="auto">
          <a:xfrm>
            <a:off x="179388" y="549275"/>
            <a:ext cx="41767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990000"/>
                </a:solidFill>
                <a:ea typeface="黑体" panose="02010609060101010101" pitchFamily="49" charset="-122"/>
              </a:rPr>
              <a:t>theme parks</a:t>
            </a:r>
          </a:p>
        </p:txBody>
      </p:sp>
      <p:sp>
        <p:nvSpPr>
          <p:cNvPr id="73735" name="Text Box 9"/>
          <p:cNvSpPr txBox="1">
            <a:spLocks noChangeArrowheads="1"/>
          </p:cNvSpPr>
          <p:nvPr/>
        </p:nvSpPr>
        <p:spPr bwMode="auto">
          <a:xfrm>
            <a:off x="0" y="1196975"/>
            <a:ext cx="8820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0033CC"/>
                </a:solidFill>
                <a:ea typeface="黑体" panose="02010609060101010101" pitchFamily="49" charset="-122"/>
              </a:rPr>
              <a:t>The Window of the World in Shenzhen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0033CC"/>
                </a:solidFill>
                <a:ea typeface="黑体" panose="02010609060101010101" pitchFamily="49" charset="-122"/>
              </a:rPr>
              <a:t>Hong Kong  Disneyland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页脚占位符 4"/>
          <p:cNvSpPr txBox="1">
            <a:spLocks noGrp="1"/>
          </p:cNvSpPr>
          <p:nvPr/>
        </p:nvSpPr>
        <p:spPr bwMode="auto">
          <a:xfrm>
            <a:off x="457200" y="6461125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1200">
              <a:solidFill>
                <a:srgbClr val="FEFEFE"/>
              </a:solidFill>
            </a:endParaRPr>
          </a:p>
        </p:txBody>
      </p:sp>
      <p:pic>
        <p:nvPicPr>
          <p:cNvPr id="74755" name="Picture 4" descr="fanchuan22"/>
          <p:cNvPicPr>
            <a:picLocks noChangeAspect="1" noChangeArrowheads="1"/>
          </p:cNvPicPr>
          <p:nvPr/>
        </p:nvPicPr>
        <p:blipFill>
          <a:blip r:embed="rId2" cstate="email"/>
          <a:srcRect r="-15"/>
          <a:stretch>
            <a:fillRect/>
          </a:stretch>
        </p:blipFill>
        <p:spPr bwMode="auto">
          <a:xfrm>
            <a:off x="4643438" y="2420938"/>
            <a:ext cx="4356100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6" name="Picture 5" descr="yuchang"/>
          <p:cNvPicPr>
            <a:picLocks noChangeAspect="1" noChangeArrowheads="1"/>
          </p:cNvPicPr>
          <p:nvPr/>
        </p:nvPicPr>
        <p:blipFill>
          <a:blip r:embed="rId3" cstate="email"/>
          <a:srcRect r="-29"/>
          <a:stretch>
            <a:fillRect/>
          </a:stretch>
        </p:blipFill>
        <p:spPr bwMode="auto">
          <a:xfrm>
            <a:off x="0" y="2492375"/>
            <a:ext cx="4500563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7" name="Text Box 6"/>
          <p:cNvSpPr txBox="1">
            <a:spLocks noChangeArrowheads="1"/>
          </p:cNvSpPr>
          <p:nvPr/>
        </p:nvSpPr>
        <p:spPr bwMode="auto">
          <a:xfrm>
            <a:off x="179388" y="188913"/>
            <a:ext cx="8208962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4000" b="1" dirty="0">
                <a:solidFill>
                  <a:srgbClr val="990000"/>
                </a:solidFill>
                <a:ea typeface="黑体" panose="02010609060101010101" pitchFamily="49" charset="-122"/>
              </a:rPr>
              <a:t>Seaside cities: Qingdao / Dalian</a:t>
            </a:r>
          </a:p>
          <a:p>
            <a:pPr>
              <a:spcBef>
                <a:spcPct val="50000"/>
              </a:spcBef>
            </a:pPr>
            <a:endParaRPr lang="en-US" altLang="zh-CN" dirty="0"/>
          </a:p>
        </p:txBody>
      </p:sp>
      <p:sp>
        <p:nvSpPr>
          <p:cNvPr id="74758" name="Text Box 7"/>
          <p:cNvSpPr txBox="1">
            <a:spLocks noChangeArrowheads="1"/>
          </p:cNvSpPr>
          <p:nvPr/>
        </p:nvSpPr>
        <p:spPr bwMode="auto">
          <a:xfrm>
            <a:off x="0" y="1196975"/>
            <a:ext cx="914400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4000" b="1" dirty="0">
                <a:solidFill>
                  <a:srgbClr val="0033CC"/>
                </a:solidFill>
                <a:ea typeface="黑体" panose="02010609060101010101" pitchFamily="49" charset="-122"/>
              </a:rPr>
              <a:t>Water sports: go swimming / </a:t>
            </a:r>
            <a:r>
              <a:rPr kumimoji="1" lang="en-US" altLang="zh-CN" sz="4000" b="1" u="sng" dirty="0">
                <a:solidFill>
                  <a:srgbClr val="6600CC"/>
                </a:solidFill>
                <a:ea typeface="黑体" panose="02010609060101010101" pitchFamily="49" charset="-122"/>
              </a:rPr>
              <a:t>sailing</a:t>
            </a:r>
            <a:r>
              <a:rPr kumimoji="1" lang="en-US" altLang="zh-CN" sz="4000" b="1" dirty="0">
                <a:solidFill>
                  <a:srgbClr val="6600CC"/>
                </a:solidFill>
                <a:ea typeface="黑体" panose="02010609060101010101" pitchFamily="49" charset="-122"/>
              </a:rPr>
              <a:t> </a:t>
            </a:r>
          </a:p>
          <a:p>
            <a:pPr>
              <a:spcBef>
                <a:spcPct val="50000"/>
              </a:spcBef>
            </a:pP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页脚占位符 4"/>
          <p:cNvSpPr txBox="1">
            <a:spLocks noGrp="1"/>
          </p:cNvSpPr>
          <p:nvPr/>
        </p:nvSpPr>
        <p:spPr bwMode="auto">
          <a:xfrm>
            <a:off x="457200" y="6461125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1200">
              <a:solidFill>
                <a:srgbClr val="FEFEFE"/>
              </a:solidFill>
            </a:endParaRP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0" y="4941888"/>
            <a:ext cx="9144000" cy="162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4000" b="1" dirty="0">
                <a:solidFill>
                  <a:srgbClr val="0033CC"/>
                </a:solidFill>
                <a:ea typeface="黑体" panose="02010609060101010101" pitchFamily="49" charset="-122"/>
              </a:rPr>
              <a:t>        climb the mountain /</a:t>
            </a:r>
          </a:p>
          <a:p>
            <a:pPr>
              <a:spcBef>
                <a:spcPct val="50000"/>
              </a:spcBef>
            </a:pPr>
            <a:r>
              <a:rPr kumimoji="1" lang="en-US" altLang="zh-CN" sz="4000" b="1" dirty="0">
                <a:solidFill>
                  <a:srgbClr val="0033CC"/>
                </a:solidFill>
                <a:ea typeface="黑体" panose="02010609060101010101" pitchFamily="49" charset="-122"/>
              </a:rPr>
              <a:t>        enjoy the beautiful view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0" y="3500438"/>
            <a:ext cx="9036050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4000" b="1" dirty="0">
                <a:solidFill>
                  <a:srgbClr val="990000"/>
                </a:solidFill>
                <a:ea typeface="黑体" panose="02010609060101010101" pitchFamily="49" charset="-122"/>
              </a:rPr>
              <a:t>Places of natural beauty</a:t>
            </a:r>
            <a:r>
              <a:rPr kumimoji="1" lang="en-US" altLang="zh-CN" sz="4000" b="1" dirty="0">
                <a:solidFill>
                  <a:srgbClr val="0033CC"/>
                </a:solidFill>
                <a:ea typeface="黑体" panose="02010609060101010101" pitchFamily="49" charset="-122"/>
              </a:rPr>
              <a:t>:  </a:t>
            </a:r>
            <a:r>
              <a:rPr kumimoji="1" lang="en-US" altLang="zh-CN" sz="4000" b="1" dirty="0">
                <a:solidFill>
                  <a:srgbClr val="990000"/>
                </a:solidFill>
                <a:ea typeface="黑体" panose="02010609060101010101" pitchFamily="49" charset="-122"/>
              </a:rPr>
              <a:t>Mount   Huang or </a:t>
            </a:r>
            <a:r>
              <a:rPr kumimoji="1" lang="en-US" altLang="zh-CN" sz="4000" b="1" dirty="0" err="1">
                <a:solidFill>
                  <a:srgbClr val="990000"/>
                </a:solidFill>
                <a:ea typeface="黑体" panose="02010609060101010101" pitchFamily="49" charset="-122"/>
              </a:rPr>
              <a:t>Jiuzhaigou</a:t>
            </a:r>
            <a:endParaRPr kumimoji="1" lang="en-US" altLang="zh-CN" sz="4000" b="1" dirty="0">
              <a:solidFill>
                <a:srgbClr val="990000"/>
              </a:solidFill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endParaRPr lang="en-US" altLang="zh-CN" dirty="0"/>
          </a:p>
        </p:txBody>
      </p:sp>
      <p:pic>
        <p:nvPicPr>
          <p:cNvPr id="75781" name="Picture 5" descr="黄山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0"/>
            <a:ext cx="2930525" cy="357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2" name="Picture 6" descr="九寨沟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7538" y="115888"/>
            <a:ext cx="4608512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页脚占位符 4"/>
          <p:cNvSpPr txBox="1">
            <a:spLocks noGrp="1"/>
          </p:cNvSpPr>
          <p:nvPr/>
        </p:nvSpPr>
        <p:spPr bwMode="auto">
          <a:xfrm>
            <a:off x="457200" y="6461125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1200">
              <a:solidFill>
                <a:srgbClr val="FEFEFE"/>
              </a:solidFill>
            </a:endParaRPr>
          </a:p>
        </p:txBody>
      </p:sp>
      <p:sp>
        <p:nvSpPr>
          <p:cNvPr id="76803" name="Text Box 2"/>
          <p:cNvSpPr txBox="1">
            <a:spLocks noChangeArrowheads="1"/>
          </p:cNvSpPr>
          <p:nvPr/>
        </p:nvSpPr>
        <p:spPr bwMode="auto">
          <a:xfrm>
            <a:off x="539750" y="3644900"/>
            <a:ext cx="7227888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4400" b="1">
                <a:solidFill>
                  <a:srgbClr val="0033CC"/>
                </a:solidFill>
                <a:ea typeface="黑体" panose="02010609060101010101" pitchFamily="49" charset="-122"/>
              </a:rPr>
              <a:t>  Suzhou (or Yangzhou)</a:t>
            </a:r>
          </a:p>
        </p:txBody>
      </p:sp>
      <p:sp>
        <p:nvSpPr>
          <p:cNvPr id="76804" name="Text Box 3"/>
          <p:cNvSpPr txBox="1">
            <a:spLocks noChangeArrowheads="1"/>
          </p:cNvSpPr>
          <p:nvPr/>
        </p:nvSpPr>
        <p:spPr bwMode="auto">
          <a:xfrm>
            <a:off x="0" y="4508500"/>
            <a:ext cx="91440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4400" b="1">
                <a:solidFill>
                  <a:srgbClr val="0033CC"/>
                </a:solidFill>
                <a:ea typeface="黑体" panose="02010609060101010101" pitchFamily="49" charset="-122"/>
              </a:rPr>
              <a:t>visit Chinese gardens/in spring</a:t>
            </a:r>
          </a:p>
        </p:txBody>
      </p:sp>
      <p:pic>
        <p:nvPicPr>
          <p:cNvPr id="76805" name="Picture 4" descr="110217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88" y="188913"/>
            <a:ext cx="4752975" cy="277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6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528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400">
                <a:latin typeface="Times New Roman" panose="02020603050405020304" pitchFamily="18" charset="0"/>
              </a:rPr>
              <a:t>Lion grove</a:t>
            </a:r>
          </a:p>
        </p:txBody>
      </p:sp>
      <p:pic>
        <p:nvPicPr>
          <p:cNvPr id="76807" name="Picture 6" descr="扬州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404813"/>
            <a:ext cx="3937000" cy="295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/>
      <p:bldP spid="7680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页脚占位符 4"/>
          <p:cNvSpPr txBox="1">
            <a:spLocks noGrp="1"/>
          </p:cNvSpPr>
          <p:nvPr/>
        </p:nvSpPr>
        <p:spPr bwMode="auto">
          <a:xfrm>
            <a:off x="457200" y="6461125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1200">
              <a:solidFill>
                <a:srgbClr val="FEFEFE"/>
              </a:solidFill>
            </a:endParaRPr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772400" cy="1139825"/>
          </a:xfrm>
        </p:spPr>
        <p:txBody>
          <a:bodyPr/>
          <a:lstStyle/>
          <a:p>
            <a:r>
              <a:rPr lang="en-US" altLang="zh-CN" sz="4000">
                <a:effectLst>
                  <a:outerShdw blurRad="38100" dist="38100" dir="2700000" algn="tl">
                    <a:srgbClr val="C0C0C0"/>
                  </a:outerShdw>
                </a:effectLst>
              </a:rPr>
              <a:t>Pre-listening: Read and Guess</a:t>
            </a:r>
            <a:br>
              <a:rPr lang="en-US" altLang="zh-CN" sz="40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zh-CN" sz="4000"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  <a:r>
              <a:rPr lang="en-US" altLang="zh-CN" sz="400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Travelling in China</a:t>
            </a:r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 flipV="1">
            <a:off x="1331913" y="2852738"/>
            <a:ext cx="6397625" cy="361950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alpha val="39999"/>
                </a:schemeClr>
              </a:gs>
              <a:gs pos="100000">
                <a:schemeClr val="fol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 flipV="1">
            <a:off x="1390650" y="4568825"/>
            <a:ext cx="6475413" cy="363538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alpha val="39999"/>
                </a:schemeClr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pic>
        <p:nvPicPr>
          <p:cNvPr id="77830" name="Picture 5" descr="Picture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31913" y="1844675"/>
            <a:ext cx="67468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31" name="Picture 6" descr="Picture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03350" y="3429000"/>
            <a:ext cx="6762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32" name="Picture 7" descr="Picture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19213" y="4975225"/>
            <a:ext cx="674687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3" name="AutoShape 9"/>
          <p:cNvSpPr>
            <a:spLocks noChangeArrowheads="1"/>
          </p:cNvSpPr>
          <p:nvPr/>
        </p:nvSpPr>
        <p:spPr bwMode="auto">
          <a:xfrm flipV="1">
            <a:off x="1403350" y="5373688"/>
            <a:ext cx="6397625" cy="361950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alpha val="39999"/>
                </a:schemeClr>
              </a:gs>
              <a:gs pos="100000">
                <a:schemeClr val="fol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grpSp>
        <p:nvGrpSpPr>
          <p:cNvPr id="77834" name="Group 10"/>
          <p:cNvGrpSpPr/>
          <p:nvPr/>
        </p:nvGrpSpPr>
        <p:grpSpPr bwMode="auto">
          <a:xfrm>
            <a:off x="250825" y="1268413"/>
            <a:ext cx="338138" cy="339725"/>
            <a:chOff x="0" y="0"/>
            <a:chExt cx="262" cy="262"/>
          </a:xfrm>
        </p:grpSpPr>
        <p:sp>
          <p:nvSpPr>
            <p:cNvPr id="21515" name="Oval 11"/>
            <p:cNvSpPr>
              <a:spLocks noChangeArrowheads="1"/>
            </p:cNvSpPr>
            <p:nvPr/>
          </p:nvSpPr>
          <p:spPr bwMode="auto">
            <a:xfrm>
              <a:off x="0" y="0"/>
              <a:ext cx="262" cy="26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2862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l"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21516" name="Oval 12"/>
            <p:cNvSpPr>
              <a:spLocks noChangeArrowheads="1"/>
            </p:cNvSpPr>
            <p:nvPr/>
          </p:nvSpPr>
          <p:spPr bwMode="auto">
            <a:xfrm>
              <a:off x="21" y="22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89999"/>
                  </a:schemeClr>
                </a:gs>
                <a:gs pos="100000">
                  <a:schemeClr val="accent1">
                    <a:gamma/>
                    <a:tint val="2549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77837" name="Group 13"/>
          <p:cNvGrpSpPr/>
          <p:nvPr/>
        </p:nvGrpSpPr>
        <p:grpSpPr bwMode="auto">
          <a:xfrm>
            <a:off x="827088" y="2205038"/>
            <a:ext cx="339725" cy="339725"/>
            <a:chOff x="0" y="0"/>
            <a:chExt cx="262" cy="262"/>
          </a:xfrm>
        </p:grpSpPr>
        <p:sp>
          <p:nvSpPr>
            <p:cNvPr id="21518" name="Oval 14"/>
            <p:cNvSpPr>
              <a:spLocks noChangeArrowheads="1"/>
            </p:cNvSpPr>
            <p:nvPr/>
          </p:nvSpPr>
          <p:spPr bwMode="auto">
            <a:xfrm>
              <a:off x="0" y="0"/>
              <a:ext cx="262" cy="26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2862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l"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21519" name="Oval 15"/>
            <p:cNvSpPr>
              <a:spLocks noChangeArrowheads="1"/>
            </p:cNvSpPr>
            <p:nvPr/>
          </p:nvSpPr>
          <p:spPr bwMode="auto">
            <a:xfrm>
              <a:off x="21" y="22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89999"/>
                  </a:schemeClr>
                </a:gs>
                <a:gs pos="100000">
                  <a:schemeClr val="accent1">
                    <a:gamma/>
                    <a:tint val="2549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77840" name="Group 16"/>
          <p:cNvGrpSpPr/>
          <p:nvPr/>
        </p:nvGrpSpPr>
        <p:grpSpPr bwMode="auto">
          <a:xfrm>
            <a:off x="684213" y="3284538"/>
            <a:ext cx="339725" cy="339725"/>
            <a:chOff x="0" y="0"/>
            <a:chExt cx="262" cy="262"/>
          </a:xfrm>
        </p:grpSpPr>
        <p:sp>
          <p:nvSpPr>
            <p:cNvPr id="21521" name="Oval 17"/>
            <p:cNvSpPr>
              <a:spLocks noChangeArrowheads="1"/>
            </p:cNvSpPr>
            <p:nvPr/>
          </p:nvSpPr>
          <p:spPr bwMode="auto">
            <a:xfrm>
              <a:off x="0" y="0"/>
              <a:ext cx="262" cy="26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2862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l"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21522" name="Oval 18"/>
            <p:cNvSpPr>
              <a:spLocks noChangeArrowheads="1"/>
            </p:cNvSpPr>
            <p:nvPr/>
          </p:nvSpPr>
          <p:spPr bwMode="auto">
            <a:xfrm>
              <a:off x="21" y="22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89999"/>
                  </a:schemeClr>
                </a:gs>
                <a:gs pos="100000">
                  <a:schemeClr val="accent1">
                    <a:gamma/>
                    <a:tint val="2549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77843" name="Group 19"/>
          <p:cNvGrpSpPr/>
          <p:nvPr/>
        </p:nvGrpSpPr>
        <p:grpSpPr bwMode="auto">
          <a:xfrm>
            <a:off x="611188" y="4437063"/>
            <a:ext cx="339725" cy="339725"/>
            <a:chOff x="0" y="0"/>
            <a:chExt cx="262" cy="262"/>
          </a:xfrm>
        </p:grpSpPr>
        <p:sp>
          <p:nvSpPr>
            <p:cNvPr id="21524" name="Oval 20"/>
            <p:cNvSpPr>
              <a:spLocks noChangeArrowheads="1"/>
            </p:cNvSpPr>
            <p:nvPr/>
          </p:nvSpPr>
          <p:spPr bwMode="auto">
            <a:xfrm>
              <a:off x="0" y="0"/>
              <a:ext cx="262" cy="26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2862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l"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21525" name="Oval 21"/>
            <p:cNvSpPr>
              <a:spLocks noChangeArrowheads="1"/>
            </p:cNvSpPr>
            <p:nvPr/>
          </p:nvSpPr>
          <p:spPr bwMode="auto">
            <a:xfrm>
              <a:off x="21" y="22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89999"/>
                  </a:schemeClr>
                </a:gs>
                <a:gs pos="100000">
                  <a:schemeClr val="accent1">
                    <a:gamma/>
                    <a:tint val="2549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77846" name="Group 22"/>
          <p:cNvGrpSpPr/>
          <p:nvPr/>
        </p:nvGrpSpPr>
        <p:grpSpPr bwMode="auto">
          <a:xfrm>
            <a:off x="179388" y="5445125"/>
            <a:ext cx="339725" cy="339725"/>
            <a:chOff x="0" y="0"/>
            <a:chExt cx="262" cy="262"/>
          </a:xfrm>
        </p:grpSpPr>
        <p:sp>
          <p:nvSpPr>
            <p:cNvPr id="21527" name="Oval 23"/>
            <p:cNvSpPr>
              <a:spLocks noChangeArrowheads="1"/>
            </p:cNvSpPr>
            <p:nvPr/>
          </p:nvSpPr>
          <p:spPr bwMode="auto">
            <a:xfrm>
              <a:off x="0" y="0"/>
              <a:ext cx="262" cy="26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2862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l"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21528" name="Oval 24"/>
            <p:cNvSpPr>
              <a:spLocks noChangeArrowheads="1"/>
            </p:cNvSpPr>
            <p:nvPr/>
          </p:nvSpPr>
          <p:spPr bwMode="auto">
            <a:xfrm>
              <a:off x="21" y="22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89999"/>
                  </a:schemeClr>
                </a:gs>
                <a:gs pos="100000">
                  <a:schemeClr val="accent1">
                    <a:gamma/>
                    <a:tint val="2549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</p:grpSp>
      <p:pic>
        <p:nvPicPr>
          <p:cNvPr id="77849" name="Picture 25" descr="simon"/>
          <p:cNvPicPr>
            <a:picLocks noChangeAspect="1" noChangeArrowheads="1"/>
          </p:cNvPicPr>
          <p:nvPr/>
        </p:nvPicPr>
        <p:blipFill>
          <a:blip r:embed="rId5" cstate="email">
            <a:lum bright="-6000" contrast="30000"/>
          </a:blip>
          <a:srcRect/>
          <a:stretch>
            <a:fillRect/>
          </a:stretch>
        </p:blipFill>
        <p:spPr bwMode="auto">
          <a:xfrm>
            <a:off x="1619250" y="1268413"/>
            <a:ext cx="1803400" cy="179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50" name="Picture 26" descr="kitty"/>
          <p:cNvPicPr>
            <a:picLocks noChangeAspect="1" noChangeArrowheads="1"/>
          </p:cNvPicPr>
          <p:nvPr/>
        </p:nvPicPr>
        <p:blipFill>
          <a:blip r:embed="rId6" cstate="email">
            <a:lum contrast="18000"/>
          </a:blip>
          <a:srcRect/>
          <a:stretch>
            <a:fillRect/>
          </a:stretch>
        </p:blipFill>
        <p:spPr bwMode="auto">
          <a:xfrm>
            <a:off x="4356100" y="4652963"/>
            <a:ext cx="20891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51" name="Picture 27" descr="amy"/>
          <p:cNvPicPr>
            <a:picLocks noChangeAspect="1" noChangeArrowheads="1"/>
          </p:cNvPicPr>
          <p:nvPr/>
        </p:nvPicPr>
        <p:blipFill>
          <a:blip r:embed="rId7" cstate="email">
            <a:lum contrast="24000"/>
          </a:blip>
          <a:srcRect/>
          <a:stretch>
            <a:fillRect/>
          </a:stretch>
        </p:blipFill>
        <p:spPr bwMode="auto">
          <a:xfrm>
            <a:off x="1763713" y="3860800"/>
            <a:ext cx="1595437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52" name="Picture 28" descr="daniel"/>
          <p:cNvPicPr>
            <a:picLocks noChangeAspect="1" noChangeArrowheads="1"/>
          </p:cNvPicPr>
          <p:nvPr/>
        </p:nvPicPr>
        <p:blipFill>
          <a:blip r:embed="rId8" cstate="email">
            <a:lum contrast="18000"/>
          </a:blip>
          <a:srcRect/>
          <a:stretch>
            <a:fillRect/>
          </a:stretch>
        </p:blipFill>
        <p:spPr bwMode="auto">
          <a:xfrm>
            <a:off x="6443663" y="2781300"/>
            <a:ext cx="1679575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53" name="Picture 29" descr="millie"/>
          <p:cNvPicPr>
            <a:picLocks noChangeAspect="1" noChangeArrowheads="1"/>
          </p:cNvPicPr>
          <p:nvPr/>
        </p:nvPicPr>
        <p:blipFill>
          <a:blip r:embed="rId9" cstate="email">
            <a:lum contrast="18000"/>
          </a:blip>
          <a:srcRect/>
          <a:stretch>
            <a:fillRect/>
          </a:stretch>
        </p:blipFill>
        <p:spPr bwMode="auto">
          <a:xfrm>
            <a:off x="5867400" y="836613"/>
            <a:ext cx="1800225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54" name="Picture 75" descr="201005050106590946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6663" y="1773238"/>
            <a:ext cx="1909762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80" name="5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4076700"/>
            <a:ext cx="50323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5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55" fill="hold"/>
                                        <p:tgtEl>
                                          <p:spTgt spid="215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8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80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页脚占位符 2"/>
          <p:cNvSpPr txBox="1">
            <a:spLocks noGrp="1"/>
          </p:cNvSpPr>
          <p:nvPr/>
        </p:nvSpPr>
        <p:spPr bwMode="auto">
          <a:xfrm>
            <a:off x="457200" y="6461125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1200">
              <a:solidFill>
                <a:srgbClr val="FEFEFE"/>
              </a:solidFill>
            </a:endParaRPr>
          </a:p>
        </p:txBody>
      </p:sp>
      <p:graphicFrame>
        <p:nvGraphicFramePr>
          <p:cNvPr id="78920" name="Group 72"/>
          <p:cNvGraphicFramePr>
            <a:graphicFrameLocks noGrp="1"/>
          </p:cNvGraphicFramePr>
          <p:nvPr/>
        </p:nvGraphicFramePr>
        <p:xfrm>
          <a:off x="0" y="836613"/>
          <a:ext cx="9144000" cy="5973129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306EC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Spring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306EC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Summer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306EC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Autumn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306EC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Winter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4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Chinese Gardens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6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Museums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Seaside cities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Places of natural beauty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44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theme parks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2581" name="Picture 5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1828800"/>
            <a:ext cx="5000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82" name="Picture 5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2895600"/>
            <a:ext cx="5000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83" name="Picture 5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4138" y="5181600"/>
            <a:ext cx="50006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84" name="Picture 5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6248400"/>
            <a:ext cx="5000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85" name="Picture 5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4663" y="2708275"/>
            <a:ext cx="50006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86" name="Picture 5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888" y="1844675"/>
            <a:ext cx="50006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87" name="Picture 5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5181600"/>
            <a:ext cx="5000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88" name="Picture 6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6248400"/>
            <a:ext cx="5000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89" name="Picture 6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2819400"/>
            <a:ext cx="5000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90" name="Picture 6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5181600"/>
            <a:ext cx="5000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91" name="Picture 6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6248400"/>
            <a:ext cx="5000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92" name="Picture 6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67625" y="4868863"/>
            <a:ext cx="5000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93" name="Picture 6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750" y="6092825"/>
            <a:ext cx="5000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914" name="Picture 66" descr="请动脑筋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76200"/>
            <a:ext cx="12938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99" name="Picture 7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550" y="2852738"/>
            <a:ext cx="5000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600" name="Picture 7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638" y="3573463"/>
            <a:ext cx="50006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918" name="Rectangle 77"/>
          <p:cNvSpPr>
            <a:spLocks noChangeArrowheads="1"/>
          </p:cNvSpPr>
          <p:nvPr/>
        </p:nvSpPr>
        <p:spPr bwMode="auto">
          <a:xfrm>
            <a:off x="1258888" y="115888"/>
            <a:ext cx="76327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/>
            <a:r>
              <a:rPr lang="en-US" altLang="zh-CN" sz="36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w Cen MT" panose="020B0602020104020603" pitchFamily="34" charset="0"/>
              </a:rPr>
              <a:t>While-listening:  Travel to China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页脚占位符 2"/>
          <p:cNvSpPr txBox="1">
            <a:spLocks noGrp="1"/>
          </p:cNvSpPr>
          <p:nvPr/>
        </p:nvSpPr>
        <p:spPr bwMode="auto">
          <a:xfrm>
            <a:off x="457200" y="6461125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1200">
              <a:solidFill>
                <a:srgbClr val="FEFEFE"/>
              </a:solidFill>
            </a:endParaRPr>
          </a:p>
        </p:txBody>
      </p:sp>
      <p:sp>
        <p:nvSpPr>
          <p:cNvPr id="79875" name="Text Box 2"/>
          <p:cNvSpPr txBox="1">
            <a:spLocks noChangeArrowheads="1"/>
          </p:cNvSpPr>
          <p:nvPr/>
        </p:nvSpPr>
        <p:spPr bwMode="auto">
          <a:xfrm>
            <a:off x="685800" y="1346654"/>
            <a:ext cx="79248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800" dirty="0">
                <a:solidFill>
                  <a:srgbClr val="003300"/>
                </a:solidFill>
                <a:latin typeface="Comic Sans MS" panose="030F0702030302020204" pitchFamily="66" charset="0"/>
              </a:rPr>
              <a:t>Let’s help Amy complete her notes.(Finish A3)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页脚占位符 2"/>
          <p:cNvSpPr txBox="1">
            <a:spLocks noGrp="1"/>
          </p:cNvSpPr>
          <p:nvPr/>
        </p:nvSpPr>
        <p:spPr bwMode="auto">
          <a:xfrm>
            <a:off x="457200" y="6461125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1200">
              <a:solidFill>
                <a:srgbClr val="FEFEFE"/>
              </a:solidFill>
            </a:endParaRPr>
          </a:p>
        </p:txBody>
      </p:sp>
      <p:sp>
        <p:nvSpPr>
          <p:cNvPr id="80899" name="Text Box 2"/>
          <p:cNvSpPr txBox="1">
            <a:spLocks noChangeArrowheads="1"/>
          </p:cNvSpPr>
          <p:nvPr/>
        </p:nvSpPr>
        <p:spPr bwMode="auto">
          <a:xfrm>
            <a:off x="76200" y="1233488"/>
            <a:ext cx="883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663300"/>
                </a:solidFill>
                <a:latin typeface="Monotype Corsiva" panose="03010101010201010101" pitchFamily="66" charset="0"/>
              </a:rPr>
              <a:t>2. Listen and try to answer:</a:t>
            </a:r>
          </a:p>
        </p:txBody>
      </p:sp>
      <p:sp>
        <p:nvSpPr>
          <p:cNvPr id="80900" name="Text Box 3"/>
          <p:cNvSpPr txBox="1">
            <a:spLocks noChangeArrowheads="1"/>
          </p:cNvSpPr>
          <p:nvPr/>
        </p:nvSpPr>
        <p:spPr bwMode="auto">
          <a:xfrm>
            <a:off x="468313" y="2060575"/>
            <a:ext cx="891540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663300"/>
                </a:solidFill>
                <a:latin typeface="Monotype Corsiva" panose="03010101010201010101" pitchFamily="66" charset="0"/>
              </a:rPr>
              <a:t>1).</a:t>
            </a:r>
            <a:r>
              <a:rPr lang="en-US" altLang="zh-CN" sz="3200" b="1" dirty="0">
                <a:solidFill>
                  <a:srgbClr val="9900CC"/>
                </a:solidFill>
                <a:latin typeface="Monotype Corsiva" panose="03010101010201010101" pitchFamily="66" charset="0"/>
              </a:rPr>
              <a:t>What</a:t>
            </a:r>
            <a:r>
              <a:rPr lang="en-US" altLang="zh-CN" sz="32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 </a:t>
            </a:r>
            <a:r>
              <a:rPr lang="en-US" altLang="zh-CN" sz="3200" b="1" dirty="0">
                <a:latin typeface="Monotype Corsiva" panose="03010101010201010101" pitchFamily="66" charset="0"/>
              </a:rPr>
              <a:t>does Amy want to do for May Day holiday?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zh-CN" sz="3200" b="1" dirty="0">
              <a:latin typeface="Monotype Corsiva" panose="03010101010201010101" pitchFamily="66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zh-CN" sz="3200" b="1" dirty="0">
              <a:latin typeface="Monotype Corsiva" panose="03010101010201010101" pitchFamily="66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663300"/>
                </a:solidFill>
                <a:latin typeface="Monotype Corsiva" panose="03010101010201010101" pitchFamily="66" charset="0"/>
              </a:rPr>
              <a:t>2).</a:t>
            </a:r>
            <a:r>
              <a:rPr lang="en-US" altLang="zh-CN" sz="3200" b="1" dirty="0">
                <a:solidFill>
                  <a:srgbClr val="9900CC"/>
                </a:solidFill>
                <a:latin typeface="Monotype Corsiva" panose="03010101010201010101" pitchFamily="66" charset="0"/>
              </a:rPr>
              <a:t>Who </a:t>
            </a:r>
            <a:r>
              <a:rPr lang="en-US" altLang="zh-CN" sz="3200" b="1" dirty="0">
                <a:latin typeface="Monotype Corsiva" panose="03010101010201010101" pitchFamily="66" charset="0"/>
              </a:rPr>
              <a:t>does she want to go with?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zh-CN" sz="3200" b="1" dirty="0">
              <a:latin typeface="Monotype Corsiva" panose="03010101010201010101" pitchFamily="66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zh-CN" sz="3200" b="1" dirty="0">
              <a:latin typeface="Monotype Corsiva" panose="03010101010201010101" pitchFamily="66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663300"/>
                </a:solidFill>
                <a:latin typeface="Monotype Corsiva" panose="03010101010201010101" pitchFamily="66" charset="0"/>
              </a:rPr>
              <a:t>3).</a:t>
            </a:r>
            <a:r>
              <a:rPr lang="en-US" altLang="zh-CN" sz="3200" b="1" dirty="0">
                <a:solidFill>
                  <a:srgbClr val="9900CC"/>
                </a:solidFill>
                <a:latin typeface="Monotype Corsiva" panose="03010101010201010101" pitchFamily="66" charset="0"/>
              </a:rPr>
              <a:t>How </a:t>
            </a:r>
            <a:r>
              <a:rPr lang="en-US" altLang="zh-CN" sz="3200" b="1" dirty="0">
                <a:latin typeface="Monotype Corsiva" panose="03010101010201010101" pitchFamily="66" charset="0"/>
              </a:rPr>
              <a:t>does she want to go there</a:t>
            </a:r>
            <a:r>
              <a:rPr lang="en-US" altLang="zh-CN" sz="3200" b="1" dirty="0" smtClean="0">
                <a:latin typeface="Monotype Corsiva" panose="03010101010201010101" pitchFamily="66" charset="0"/>
              </a:rPr>
              <a:t>?</a:t>
            </a:r>
            <a:endParaRPr lang="en-US" altLang="zh-CN" sz="3200" b="1" dirty="0">
              <a:latin typeface="Monotype Corsiva" panose="03010101010201010101" pitchFamily="66" charset="0"/>
            </a:endParaRPr>
          </a:p>
        </p:txBody>
      </p:sp>
      <p:sp>
        <p:nvSpPr>
          <p:cNvPr id="80901" name="Text Box 4"/>
          <p:cNvSpPr txBox="1">
            <a:spLocks noChangeArrowheads="1"/>
          </p:cNvSpPr>
          <p:nvPr/>
        </p:nvSpPr>
        <p:spPr bwMode="auto">
          <a:xfrm>
            <a:off x="468313" y="2420938"/>
            <a:ext cx="867568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000" b="1" i="1" dirty="0">
                <a:solidFill>
                  <a:srgbClr val="008000"/>
                </a:solidFill>
                <a:latin typeface="Comic Sans MS" panose="030F0702030302020204" pitchFamily="66" charset="0"/>
              </a:rPr>
              <a:t>She’s planning to visit Chengdu.</a:t>
            </a:r>
          </a:p>
        </p:txBody>
      </p:sp>
      <p:sp>
        <p:nvSpPr>
          <p:cNvPr id="80902" name="Text Box 5"/>
          <p:cNvSpPr txBox="1">
            <a:spLocks noChangeArrowheads="1"/>
          </p:cNvSpPr>
          <p:nvPr/>
        </p:nvSpPr>
        <p:spPr bwMode="auto">
          <a:xfrm>
            <a:off x="611188" y="3933825"/>
            <a:ext cx="7315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000" b="1" i="1" dirty="0">
                <a:solidFill>
                  <a:srgbClr val="008000"/>
                </a:solidFill>
                <a:latin typeface="Comic Sans MS" panose="030F0702030302020204" pitchFamily="66" charset="0"/>
              </a:rPr>
              <a:t>She wants to go there with her mum .</a:t>
            </a:r>
          </a:p>
        </p:txBody>
      </p:sp>
      <p:sp>
        <p:nvSpPr>
          <p:cNvPr id="80903" name="Text Box 6"/>
          <p:cNvSpPr txBox="1">
            <a:spLocks noChangeArrowheads="1"/>
          </p:cNvSpPr>
          <p:nvPr/>
        </p:nvSpPr>
        <p:spPr bwMode="auto">
          <a:xfrm>
            <a:off x="611188" y="5229225"/>
            <a:ext cx="8763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000" b="1" i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She  </a:t>
            </a:r>
            <a:r>
              <a:rPr lang="en-US" altLang="zh-CN" sz="3000" b="1" i="1" dirty="0">
                <a:solidFill>
                  <a:srgbClr val="008000"/>
                </a:solidFill>
                <a:latin typeface="Comic Sans MS" panose="030F0702030302020204" pitchFamily="66" charset="0"/>
              </a:rPr>
              <a:t>will take a direct flight to Chengdu.</a:t>
            </a:r>
          </a:p>
        </p:txBody>
      </p:sp>
      <p:sp>
        <p:nvSpPr>
          <p:cNvPr id="80904" name="Rectangle 9"/>
          <p:cNvSpPr>
            <a:spLocks noChangeArrowheads="1"/>
          </p:cNvSpPr>
          <p:nvPr/>
        </p:nvSpPr>
        <p:spPr bwMode="auto">
          <a:xfrm>
            <a:off x="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/>
            <a:r>
              <a:rPr lang="en-US" altLang="zh-CN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w Cen MT" panose="020B0602020104020603" pitchFamily="34" charset="0"/>
              </a:rPr>
              <a:t>Speak up: Holiday plan--Travelling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1" grpId="0"/>
      <p:bldP spid="80902" grpId="0"/>
      <p:bldP spid="80903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420</Words>
  <Application>Microsoft Office PowerPoint</Application>
  <PresentationFormat>全屏显示(4:3)</PresentationFormat>
  <Paragraphs>87</Paragraphs>
  <Slides>15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Modern</vt:lpstr>
      <vt:lpstr>黑体</vt:lpstr>
      <vt:lpstr>楷体_GB2312</vt:lpstr>
      <vt:lpstr>宋体</vt:lpstr>
      <vt:lpstr>微软雅黑</vt:lpstr>
      <vt:lpstr>Arial</vt:lpstr>
      <vt:lpstr>Calibri</vt:lpstr>
      <vt:lpstr>Comic Sans MS</vt:lpstr>
      <vt:lpstr>Monotype Corsiva</vt:lpstr>
      <vt:lpstr>Times New Roman</vt:lpstr>
      <vt:lpstr>Tw Cen MT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Pre-listening: Read and Guess       Travelling in China</vt:lpstr>
      <vt:lpstr>PowerPoint 演示文稿</vt:lpstr>
      <vt:lpstr>PowerPoint 演示文稿</vt:lpstr>
      <vt:lpstr>PowerPoint 演示文稿</vt:lpstr>
      <vt:lpstr>Holiday plan--Travelling</vt:lpstr>
      <vt:lpstr>PowerPoint 演示文稿</vt:lpstr>
      <vt:lpstr>PowerPoint 演示文稿</vt:lpstr>
      <vt:lpstr>PowerPoint 演示文稿</vt:lpstr>
      <vt:lpstr>Travelling  is a good way to relax!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2023-01-16T16:28:33Z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06403B596D814A43B96D0D445E9D8572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